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18288000" cy="10287000"/>
  <p:notesSz cx="6858000" cy="9144000"/>
  <p:embeddedFontLst>
    <p:embeddedFont>
      <p:font typeface="Kelin Eator" charset="1" panose="00000000000000000000"/>
      <p:regular r:id="rId12"/>
    </p:embeddedFont>
    <p:embeddedFont>
      <p:font typeface="Cy Grotesk Grand" charset="1" panose="00000507000000000000"/>
      <p:regular r:id="rId13"/>
    </p:embeddedFont>
    <p:embeddedFont>
      <p:font typeface="Cy Grotesk Grand Bold" charset="1" panose="0000080700000000000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8.svg" Type="http://schemas.openxmlformats.org/officeDocument/2006/relationships/image"/><Relationship Id="rId11" Target="../media/image19.png" Type="http://schemas.openxmlformats.org/officeDocument/2006/relationships/image"/><Relationship Id="rId12" Target="../media/image20.svg" Type="http://schemas.openxmlformats.org/officeDocument/2006/relationships/image"/><Relationship Id="rId13" Target="../media/image21.png" Type="http://schemas.openxmlformats.org/officeDocument/2006/relationships/image"/><Relationship Id="rId14" Target="../media/image22.svg" Type="http://schemas.openxmlformats.org/officeDocument/2006/relationships/image"/><Relationship Id="rId15" Target="../media/image23.png" Type="http://schemas.openxmlformats.org/officeDocument/2006/relationships/image"/><Relationship Id="rId16" Target="../media/image24.svg" Type="http://schemas.openxmlformats.org/officeDocument/2006/relationships/image"/><Relationship Id="rId17" Target="../media/image25.png" Type="http://schemas.openxmlformats.org/officeDocument/2006/relationships/image"/><Relationship Id="rId18" Target="../media/image26.svg" Type="http://schemas.openxmlformats.org/officeDocument/2006/relationships/image"/><Relationship Id="rId2" Target="../media/image10.png" Type="http://schemas.openxmlformats.org/officeDocument/2006/relationships/image"/><Relationship Id="rId3" Target="../media/image11.png" Type="http://schemas.openxmlformats.org/officeDocument/2006/relationships/image"/><Relationship Id="rId4" Target="../media/image12.svg" Type="http://schemas.openxmlformats.org/officeDocument/2006/relationships/image"/><Relationship Id="rId5" Target="../media/image13.png" Type="http://schemas.openxmlformats.org/officeDocument/2006/relationships/image"/><Relationship Id="rId6" Target="../media/image14.svg" Type="http://schemas.openxmlformats.org/officeDocument/2006/relationships/image"/><Relationship Id="rId7" Target="../media/image15.png" Type="http://schemas.openxmlformats.org/officeDocument/2006/relationships/image"/><Relationship Id="rId8" Target="../media/image16.svg" Type="http://schemas.openxmlformats.org/officeDocument/2006/relationships/image"/><Relationship Id="rId9" Target="../media/image17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5.png" Type="http://schemas.openxmlformats.org/officeDocument/2006/relationships/image"/><Relationship Id="rId11" Target="../media/image26.svg" Type="http://schemas.openxmlformats.org/officeDocument/2006/relationships/image"/><Relationship Id="rId12" Target="../media/image15.png" Type="http://schemas.openxmlformats.org/officeDocument/2006/relationships/image"/><Relationship Id="rId13" Target="../media/image16.svg" Type="http://schemas.openxmlformats.org/officeDocument/2006/relationships/image"/><Relationship Id="rId14" Target="../media/image17.png" Type="http://schemas.openxmlformats.org/officeDocument/2006/relationships/image"/><Relationship Id="rId15" Target="../media/image18.svg" Type="http://schemas.openxmlformats.org/officeDocument/2006/relationships/image"/><Relationship Id="rId16" Target="../media/image19.png" Type="http://schemas.openxmlformats.org/officeDocument/2006/relationships/image"/><Relationship Id="rId17" Target="../media/image20.svg" Type="http://schemas.openxmlformats.org/officeDocument/2006/relationships/image"/><Relationship Id="rId2" Target="../media/image27.png" Type="http://schemas.openxmlformats.org/officeDocument/2006/relationships/image"/><Relationship Id="rId3" Target="../media/image28.png" Type="http://schemas.openxmlformats.org/officeDocument/2006/relationships/image"/><Relationship Id="rId4" Target="../media/image29.png" Type="http://schemas.openxmlformats.org/officeDocument/2006/relationships/image"/><Relationship Id="rId5" Target="../media/image30.svg" Type="http://schemas.openxmlformats.org/officeDocument/2006/relationships/image"/><Relationship Id="rId6" Target="../media/image21.png" Type="http://schemas.openxmlformats.org/officeDocument/2006/relationships/image"/><Relationship Id="rId7" Target="../media/image22.svg" Type="http://schemas.openxmlformats.org/officeDocument/2006/relationships/image"/><Relationship Id="rId8" Target="../media/image23.png" Type="http://schemas.openxmlformats.org/officeDocument/2006/relationships/image"/><Relationship Id="rId9" Target="../media/image24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9.svg" Type="http://schemas.openxmlformats.org/officeDocument/2006/relationships/image"/><Relationship Id="rId11" Target="../media/image40.png" Type="http://schemas.openxmlformats.org/officeDocument/2006/relationships/image"/><Relationship Id="rId12" Target="../media/image41.svg" Type="http://schemas.openxmlformats.org/officeDocument/2006/relationships/image"/><Relationship Id="rId13" Target="../media/image42.png" Type="http://schemas.openxmlformats.org/officeDocument/2006/relationships/image"/><Relationship Id="rId14" Target="../media/image43.svg" Type="http://schemas.openxmlformats.org/officeDocument/2006/relationships/image"/><Relationship Id="rId15" Target="../media/image44.png" Type="http://schemas.openxmlformats.org/officeDocument/2006/relationships/image"/><Relationship Id="rId16" Target="../media/image45.svg" Type="http://schemas.openxmlformats.org/officeDocument/2006/relationships/image"/><Relationship Id="rId17" Target="../media/image46.png" Type="http://schemas.openxmlformats.org/officeDocument/2006/relationships/image"/><Relationship Id="rId18" Target="../media/image47.png" Type="http://schemas.openxmlformats.org/officeDocument/2006/relationships/image"/><Relationship Id="rId19" Target="../media/image48.svg" Type="http://schemas.openxmlformats.org/officeDocument/2006/relationships/image"/><Relationship Id="rId2" Target="../media/image31.png" Type="http://schemas.openxmlformats.org/officeDocument/2006/relationships/image"/><Relationship Id="rId20" Target="../media/image49.png" Type="http://schemas.openxmlformats.org/officeDocument/2006/relationships/image"/><Relationship Id="rId21" Target="../media/image50.svg" Type="http://schemas.openxmlformats.org/officeDocument/2006/relationships/image"/><Relationship Id="rId22" Target="../media/image21.png" Type="http://schemas.openxmlformats.org/officeDocument/2006/relationships/image"/><Relationship Id="rId23" Target="../media/image22.svg" Type="http://schemas.openxmlformats.org/officeDocument/2006/relationships/image"/><Relationship Id="rId24" Target="../media/image23.png" Type="http://schemas.openxmlformats.org/officeDocument/2006/relationships/image"/><Relationship Id="rId25" Target="../media/image24.svg" Type="http://schemas.openxmlformats.org/officeDocument/2006/relationships/image"/><Relationship Id="rId26" Target="../media/image25.png" Type="http://schemas.openxmlformats.org/officeDocument/2006/relationships/image"/><Relationship Id="rId27" Target="../media/image26.svg" Type="http://schemas.openxmlformats.org/officeDocument/2006/relationships/image"/><Relationship Id="rId28" Target="../media/image15.png" Type="http://schemas.openxmlformats.org/officeDocument/2006/relationships/image"/><Relationship Id="rId29" Target="../media/image16.svg" Type="http://schemas.openxmlformats.org/officeDocument/2006/relationships/image"/><Relationship Id="rId3" Target="../media/image32.png" Type="http://schemas.openxmlformats.org/officeDocument/2006/relationships/image"/><Relationship Id="rId30" Target="../media/image17.png" Type="http://schemas.openxmlformats.org/officeDocument/2006/relationships/image"/><Relationship Id="rId31" Target="../media/image18.svg" Type="http://schemas.openxmlformats.org/officeDocument/2006/relationships/image"/><Relationship Id="rId32" Target="../media/image19.png" Type="http://schemas.openxmlformats.org/officeDocument/2006/relationships/image"/><Relationship Id="rId33" Target="../media/image20.svg" Type="http://schemas.openxmlformats.org/officeDocument/2006/relationships/image"/><Relationship Id="rId4" Target="../media/image33.svg" Type="http://schemas.openxmlformats.org/officeDocument/2006/relationships/image"/><Relationship Id="rId5" Target="../media/image34.png" Type="http://schemas.openxmlformats.org/officeDocument/2006/relationships/image"/><Relationship Id="rId6" Target="../media/image35.svg" Type="http://schemas.openxmlformats.org/officeDocument/2006/relationships/image"/><Relationship Id="rId7" Target="../media/image36.png" Type="http://schemas.openxmlformats.org/officeDocument/2006/relationships/image"/><Relationship Id="rId8" Target="../media/image37.svg" Type="http://schemas.openxmlformats.org/officeDocument/2006/relationships/image"/><Relationship Id="rId9" Target="../media/image38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png" Type="http://schemas.openxmlformats.org/officeDocument/2006/relationships/image"/><Relationship Id="rId11" Target="../media/image18.svg" Type="http://schemas.openxmlformats.org/officeDocument/2006/relationships/image"/><Relationship Id="rId12" Target="../media/image19.png" Type="http://schemas.openxmlformats.org/officeDocument/2006/relationships/image"/><Relationship Id="rId13" Target="../media/image20.svg" Type="http://schemas.openxmlformats.org/officeDocument/2006/relationships/image"/><Relationship Id="rId14" Target="../media/image51.png" Type="http://schemas.openxmlformats.org/officeDocument/2006/relationships/image"/><Relationship Id="rId2" Target="../media/image21.png" Type="http://schemas.openxmlformats.org/officeDocument/2006/relationships/image"/><Relationship Id="rId3" Target="../media/image22.svg" Type="http://schemas.openxmlformats.org/officeDocument/2006/relationships/image"/><Relationship Id="rId4" Target="../media/image23.png" Type="http://schemas.openxmlformats.org/officeDocument/2006/relationships/image"/><Relationship Id="rId5" Target="../media/image24.svg" Type="http://schemas.openxmlformats.org/officeDocument/2006/relationships/image"/><Relationship Id="rId6" Target="../media/image25.png" Type="http://schemas.openxmlformats.org/officeDocument/2006/relationships/image"/><Relationship Id="rId7" Target="../media/image26.svg" Type="http://schemas.openxmlformats.org/officeDocument/2006/relationships/image"/><Relationship Id="rId8" Target="../media/image15.png" Type="http://schemas.openxmlformats.org/officeDocument/2006/relationships/image"/><Relationship Id="rId9" Target="../media/image16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png" Type="http://schemas.openxmlformats.org/officeDocument/2006/relationships/image"/><Relationship Id="rId11" Target="../media/image18.svg" Type="http://schemas.openxmlformats.org/officeDocument/2006/relationships/image"/><Relationship Id="rId12" Target="../media/image19.png" Type="http://schemas.openxmlformats.org/officeDocument/2006/relationships/image"/><Relationship Id="rId13" Target="../media/image20.svg" Type="http://schemas.openxmlformats.org/officeDocument/2006/relationships/image"/><Relationship Id="rId2" Target="../media/image21.png" Type="http://schemas.openxmlformats.org/officeDocument/2006/relationships/image"/><Relationship Id="rId3" Target="../media/image22.svg" Type="http://schemas.openxmlformats.org/officeDocument/2006/relationships/image"/><Relationship Id="rId4" Target="../media/image23.png" Type="http://schemas.openxmlformats.org/officeDocument/2006/relationships/image"/><Relationship Id="rId5" Target="../media/image24.svg" Type="http://schemas.openxmlformats.org/officeDocument/2006/relationships/image"/><Relationship Id="rId6" Target="../media/image25.png" Type="http://schemas.openxmlformats.org/officeDocument/2006/relationships/image"/><Relationship Id="rId7" Target="../media/image26.svg" Type="http://schemas.openxmlformats.org/officeDocument/2006/relationships/image"/><Relationship Id="rId8" Target="../media/image15.png" Type="http://schemas.openxmlformats.org/officeDocument/2006/relationships/image"/><Relationship Id="rId9" Target="../media/image16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6D7B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044926" y="1028700"/>
            <a:ext cx="5939834" cy="6121480"/>
          </a:xfrm>
          <a:custGeom>
            <a:avLst/>
            <a:gdLst/>
            <a:ahLst/>
            <a:cxnLst/>
            <a:rect r="r" b="b" t="t" l="l"/>
            <a:pathLst>
              <a:path h="6121480" w="5939834">
                <a:moveTo>
                  <a:pt x="0" y="0"/>
                </a:moveTo>
                <a:lnTo>
                  <a:pt x="5939834" y="0"/>
                </a:lnTo>
                <a:lnTo>
                  <a:pt x="5939834" y="6121480"/>
                </a:lnTo>
                <a:lnTo>
                  <a:pt x="0" y="61214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697995" y="7115564"/>
            <a:ext cx="8892011" cy="14091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008"/>
              </a:lnSpc>
            </a:pPr>
            <a:r>
              <a:rPr lang="en-US" sz="11373">
                <a:solidFill>
                  <a:srgbClr val="044B25"/>
                </a:solidFill>
                <a:latin typeface="Kelin Eator"/>
              </a:rPr>
              <a:t>Vegis, s. r. o.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770385" y="323519"/>
            <a:ext cx="16488915" cy="7051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42"/>
              </a:lnSpc>
            </a:pPr>
            <a:r>
              <a:rPr lang="en-US" sz="2662">
                <a:solidFill>
                  <a:srgbClr val="FFFFFF"/>
                </a:solidFill>
                <a:latin typeface="Cy Grotesk Grand"/>
              </a:rPr>
              <a:t>SOŠ obchodu a služieb Samuela Jurkoviča, Sklenárova 1, 821 09 Bratislava</a:t>
            </a:r>
          </a:p>
          <a:p>
            <a:pPr algn="l">
              <a:lnSpc>
                <a:spcPts val="2742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7213506" y="8670082"/>
            <a:ext cx="3602674" cy="581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04"/>
              </a:lnSpc>
            </a:pPr>
            <a:r>
              <a:rPr lang="en-US" sz="3360">
                <a:solidFill>
                  <a:srgbClr val="FFFFFF"/>
                </a:solidFill>
                <a:latin typeface="Cy Grotesk Grand"/>
              </a:rPr>
              <a:t>cvičná firma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900711">
            <a:off x="584861" y="7216532"/>
            <a:ext cx="3943685" cy="5035585"/>
          </a:xfrm>
          <a:custGeom>
            <a:avLst/>
            <a:gdLst/>
            <a:ahLst/>
            <a:cxnLst/>
            <a:rect r="r" b="b" t="t" l="l"/>
            <a:pathLst>
              <a:path h="5035585" w="3943685">
                <a:moveTo>
                  <a:pt x="0" y="0"/>
                </a:moveTo>
                <a:lnTo>
                  <a:pt x="3943686" y="0"/>
                </a:lnTo>
                <a:lnTo>
                  <a:pt x="3943686" y="5035585"/>
                </a:lnTo>
                <a:lnTo>
                  <a:pt x="0" y="50355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true" rot="-4519002">
            <a:off x="13500406" y="188330"/>
            <a:ext cx="6631621" cy="4932556"/>
          </a:xfrm>
          <a:custGeom>
            <a:avLst/>
            <a:gdLst/>
            <a:ahLst/>
            <a:cxnLst/>
            <a:rect r="r" b="b" t="t" l="l"/>
            <a:pathLst>
              <a:path h="4932556" w="6631621">
                <a:moveTo>
                  <a:pt x="0" y="4932556"/>
                </a:moveTo>
                <a:lnTo>
                  <a:pt x="6631621" y="4932556"/>
                </a:lnTo>
                <a:lnTo>
                  <a:pt x="6631621" y="0"/>
                </a:lnTo>
                <a:lnTo>
                  <a:pt x="0" y="0"/>
                </a:lnTo>
                <a:lnTo>
                  <a:pt x="0" y="4932556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1721838">
            <a:off x="-1322762" y="931629"/>
            <a:ext cx="5766420" cy="4985946"/>
          </a:xfrm>
          <a:custGeom>
            <a:avLst/>
            <a:gdLst/>
            <a:ahLst/>
            <a:cxnLst/>
            <a:rect r="r" b="b" t="t" l="l"/>
            <a:pathLst>
              <a:path h="4985946" w="5766420">
                <a:moveTo>
                  <a:pt x="0" y="0"/>
                </a:moveTo>
                <a:lnTo>
                  <a:pt x="5766421" y="0"/>
                </a:lnTo>
                <a:lnTo>
                  <a:pt x="5766421" y="4985946"/>
                </a:lnTo>
                <a:lnTo>
                  <a:pt x="0" y="498594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true" flipV="false" rot="280323">
            <a:off x="14048888" y="6080706"/>
            <a:ext cx="6420823" cy="4887959"/>
          </a:xfrm>
          <a:custGeom>
            <a:avLst/>
            <a:gdLst/>
            <a:ahLst/>
            <a:cxnLst/>
            <a:rect r="r" b="b" t="t" l="l"/>
            <a:pathLst>
              <a:path h="4887959" w="6420823">
                <a:moveTo>
                  <a:pt x="6420824" y="0"/>
                </a:moveTo>
                <a:lnTo>
                  <a:pt x="0" y="0"/>
                </a:lnTo>
                <a:lnTo>
                  <a:pt x="0" y="4887959"/>
                </a:lnTo>
                <a:lnTo>
                  <a:pt x="6420824" y="4887959"/>
                </a:lnTo>
                <a:lnTo>
                  <a:pt x="6420824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6D7B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141224" y="2240405"/>
            <a:ext cx="5099674" cy="5151185"/>
          </a:xfrm>
          <a:custGeom>
            <a:avLst/>
            <a:gdLst/>
            <a:ahLst/>
            <a:cxnLst/>
            <a:rect r="r" b="b" t="t" l="l"/>
            <a:pathLst>
              <a:path h="5151185" w="5099674">
                <a:moveTo>
                  <a:pt x="0" y="0"/>
                </a:moveTo>
                <a:lnTo>
                  <a:pt x="5099674" y="0"/>
                </a:lnTo>
                <a:lnTo>
                  <a:pt x="5099674" y="5151186"/>
                </a:lnTo>
                <a:lnTo>
                  <a:pt x="0" y="51511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985214" y="3971593"/>
            <a:ext cx="2343814" cy="2343814"/>
          </a:xfrm>
          <a:custGeom>
            <a:avLst/>
            <a:gdLst/>
            <a:ahLst/>
            <a:cxnLst/>
            <a:rect r="r" b="b" t="t" l="l"/>
            <a:pathLst>
              <a:path h="2343814" w="2343814">
                <a:moveTo>
                  <a:pt x="0" y="0"/>
                </a:moveTo>
                <a:lnTo>
                  <a:pt x="2343814" y="0"/>
                </a:lnTo>
                <a:lnTo>
                  <a:pt x="2343814" y="2343814"/>
                </a:lnTo>
                <a:lnTo>
                  <a:pt x="0" y="23438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1071978" y="3772260"/>
            <a:ext cx="5164749" cy="3273160"/>
          </a:xfrm>
          <a:custGeom>
            <a:avLst/>
            <a:gdLst/>
            <a:ahLst/>
            <a:cxnLst/>
            <a:rect r="r" b="b" t="t" l="l"/>
            <a:pathLst>
              <a:path h="3273160" w="5164749">
                <a:moveTo>
                  <a:pt x="0" y="0"/>
                </a:moveTo>
                <a:lnTo>
                  <a:pt x="5164749" y="0"/>
                </a:lnTo>
                <a:lnTo>
                  <a:pt x="5164749" y="3273159"/>
                </a:lnTo>
                <a:lnTo>
                  <a:pt x="0" y="327315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247345" y="8818871"/>
            <a:ext cx="1712779" cy="1810070"/>
          </a:xfrm>
          <a:custGeom>
            <a:avLst/>
            <a:gdLst/>
            <a:ahLst/>
            <a:cxnLst/>
            <a:rect r="r" b="b" t="t" l="l"/>
            <a:pathLst>
              <a:path h="1810070" w="1712779">
                <a:moveTo>
                  <a:pt x="0" y="0"/>
                </a:moveTo>
                <a:lnTo>
                  <a:pt x="1712779" y="0"/>
                </a:lnTo>
                <a:lnTo>
                  <a:pt x="1712779" y="1810070"/>
                </a:lnTo>
                <a:lnTo>
                  <a:pt x="0" y="181007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375259" y="7656559"/>
            <a:ext cx="1507446" cy="1572304"/>
          </a:xfrm>
          <a:custGeom>
            <a:avLst/>
            <a:gdLst/>
            <a:ahLst/>
            <a:cxnLst/>
            <a:rect r="r" b="b" t="t" l="l"/>
            <a:pathLst>
              <a:path h="1572304" w="1507446">
                <a:moveTo>
                  <a:pt x="0" y="0"/>
                </a:moveTo>
                <a:lnTo>
                  <a:pt x="1507447" y="0"/>
                </a:lnTo>
                <a:lnTo>
                  <a:pt x="1507447" y="1572304"/>
                </a:lnTo>
                <a:lnTo>
                  <a:pt x="0" y="157230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true" rot="-4845296">
            <a:off x="1211437" y="8868388"/>
            <a:ext cx="1859573" cy="1555068"/>
          </a:xfrm>
          <a:custGeom>
            <a:avLst/>
            <a:gdLst/>
            <a:ahLst/>
            <a:cxnLst/>
            <a:rect r="r" b="b" t="t" l="l"/>
            <a:pathLst>
              <a:path h="1555068" w="1859573">
                <a:moveTo>
                  <a:pt x="0" y="1555068"/>
                </a:moveTo>
                <a:lnTo>
                  <a:pt x="1859574" y="1555068"/>
                </a:lnTo>
                <a:lnTo>
                  <a:pt x="1859574" y="0"/>
                </a:lnTo>
                <a:lnTo>
                  <a:pt x="0" y="0"/>
                </a:lnTo>
                <a:lnTo>
                  <a:pt x="0" y="1555068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1500502">
            <a:off x="-350468" y="1584288"/>
            <a:ext cx="1348369" cy="1370641"/>
          </a:xfrm>
          <a:custGeom>
            <a:avLst/>
            <a:gdLst/>
            <a:ahLst/>
            <a:cxnLst/>
            <a:rect r="r" b="b" t="t" l="l"/>
            <a:pathLst>
              <a:path h="1370641" w="1348369">
                <a:moveTo>
                  <a:pt x="0" y="0"/>
                </a:moveTo>
                <a:lnTo>
                  <a:pt x="1348368" y="0"/>
                </a:lnTo>
                <a:lnTo>
                  <a:pt x="1348368" y="1370641"/>
                </a:lnTo>
                <a:lnTo>
                  <a:pt x="0" y="137064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-375259" y="-84870"/>
            <a:ext cx="1968606" cy="1811117"/>
          </a:xfrm>
          <a:custGeom>
            <a:avLst/>
            <a:gdLst/>
            <a:ahLst/>
            <a:cxnLst/>
            <a:rect r="r" b="b" t="t" l="l"/>
            <a:pathLst>
              <a:path h="1811117" w="1968606">
                <a:moveTo>
                  <a:pt x="0" y="0"/>
                </a:moveTo>
                <a:lnTo>
                  <a:pt x="1968606" y="0"/>
                </a:lnTo>
                <a:lnTo>
                  <a:pt x="1968606" y="1811117"/>
                </a:lnTo>
                <a:lnTo>
                  <a:pt x="0" y="181111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224413" y="-331351"/>
            <a:ext cx="1795447" cy="1360051"/>
          </a:xfrm>
          <a:custGeom>
            <a:avLst/>
            <a:gdLst/>
            <a:ahLst/>
            <a:cxnLst/>
            <a:rect r="r" b="b" t="t" l="l"/>
            <a:pathLst>
              <a:path h="1360051" w="1795447">
                <a:moveTo>
                  <a:pt x="0" y="0"/>
                </a:moveTo>
                <a:lnTo>
                  <a:pt x="1795447" y="0"/>
                </a:lnTo>
                <a:lnTo>
                  <a:pt x="1795447" y="1360051"/>
                </a:lnTo>
                <a:lnTo>
                  <a:pt x="0" y="1360051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true" flipV="false" rot="-920701">
            <a:off x="17169655" y="1584288"/>
            <a:ext cx="1348369" cy="1370641"/>
          </a:xfrm>
          <a:custGeom>
            <a:avLst/>
            <a:gdLst/>
            <a:ahLst/>
            <a:cxnLst/>
            <a:rect r="r" b="b" t="t" l="l"/>
            <a:pathLst>
              <a:path h="1370641" w="1348369">
                <a:moveTo>
                  <a:pt x="1348368" y="0"/>
                </a:moveTo>
                <a:lnTo>
                  <a:pt x="0" y="0"/>
                </a:lnTo>
                <a:lnTo>
                  <a:pt x="0" y="1370641"/>
                </a:lnTo>
                <a:lnTo>
                  <a:pt x="1348368" y="1370641"/>
                </a:lnTo>
                <a:lnTo>
                  <a:pt x="1348368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6531920" y="0"/>
            <a:ext cx="1968606" cy="1811117"/>
          </a:xfrm>
          <a:custGeom>
            <a:avLst/>
            <a:gdLst/>
            <a:ahLst/>
            <a:cxnLst/>
            <a:rect r="r" b="b" t="t" l="l"/>
            <a:pathLst>
              <a:path h="1811117" w="1968606">
                <a:moveTo>
                  <a:pt x="0" y="0"/>
                </a:moveTo>
                <a:lnTo>
                  <a:pt x="1968606" y="0"/>
                </a:lnTo>
                <a:lnTo>
                  <a:pt x="1968606" y="1811117"/>
                </a:lnTo>
                <a:lnTo>
                  <a:pt x="0" y="181111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5216886" y="-331351"/>
            <a:ext cx="1795447" cy="1360051"/>
          </a:xfrm>
          <a:custGeom>
            <a:avLst/>
            <a:gdLst/>
            <a:ahLst/>
            <a:cxnLst/>
            <a:rect r="r" b="b" t="t" l="l"/>
            <a:pathLst>
              <a:path h="1360051" w="1795447">
                <a:moveTo>
                  <a:pt x="0" y="0"/>
                </a:moveTo>
                <a:lnTo>
                  <a:pt x="1795447" y="0"/>
                </a:lnTo>
                <a:lnTo>
                  <a:pt x="1795447" y="1360051"/>
                </a:lnTo>
                <a:lnTo>
                  <a:pt x="0" y="1360051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6787747" y="8818871"/>
            <a:ext cx="1712779" cy="1810070"/>
          </a:xfrm>
          <a:custGeom>
            <a:avLst/>
            <a:gdLst/>
            <a:ahLst/>
            <a:cxnLst/>
            <a:rect r="r" b="b" t="t" l="l"/>
            <a:pathLst>
              <a:path h="1810070" w="1712779">
                <a:moveTo>
                  <a:pt x="0" y="0"/>
                </a:moveTo>
                <a:lnTo>
                  <a:pt x="1712779" y="0"/>
                </a:lnTo>
                <a:lnTo>
                  <a:pt x="1712779" y="1810070"/>
                </a:lnTo>
                <a:lnTo>
                  <a:pt x="0" y="181007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true" flipV="false" rot="0">
            <a:off x="17012733" y="7685996"/>
            <a:ext cx="1507446" cy="1572304"/>
          </a:xfrm>
          <a:custGeom>
            <a:avLst/>
            <a:gdLst/>
            <a:ahLst/>
            <a:cxnLst/>
            <a:rect r="r" b="b" t="t" l="l"/>
            <a:pathLst>
              <a:path h="1572304" w="1507446">
                <a:moveTo>
                  <a:pt x="1507446" y="0"/>
                </a:moveTo>
                <a:lnTo>
                  <a:pt x="0" y="0"/>
                </a:lnTo>
                <a:lnTo>
                  <a:pt x="0" y="1572304"/>
                </a:lnTo>
                <a:lnTo>
                  <a:pt x="1507446" y="1572304"/>
                </a:lnTo>
                <a:lnTo>
                  <a:pt x="1507446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-6450354">
            <a:off x="15308306" y="8946372"/>
            <a:ext cx="1859573" cy="1555068"/>
          </a:xfrm>
          <a:custGeom>
            <a:avLst/>
            <a:gdLst/>
            <a:ahLst/>
            <a:cxnLst/>
            <a:rect r="r" b="b" t="t" l="l"/>
            <a:pathLst>
              <a:path h="1555068" w="1859573">
                <a:moveTo>
                  <a:pt x="0" y="0"/>
                </a:moveTo>
                <a:lnTo>
                  <a:pt x="1859574" y="0"/>
                </a:lnTo>
                <a:lnTo>
                  <a:pt x="1859574" y="1555068"/>
                </a:lnTo>
                <a:lnTo>
                  <a:pt x="0" y="155506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6D7B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704823" y="1726247"/>
            <a:ext cx="7144199" cy="4340101"/>
          </a:xfrm>
          <a:custGeom>
            <a:avLst/>
            <a:gdLst/>
            <a:ahLst/>
            <a:cxnLst/>
            <a:rect r="r" b="b" t="t" l="l"/>
            <a:pathLst>
              <a:path h="4340101" w="7144199">
                <a:moveTo>
                  <a:pt x="0" y="0"/>
                </a:moveTo>
                <a:lnTo>
                  <a:pt x="7144199" y="0"/>
                </a:lnTo>
                <a:lnTo>
                  <a:pt x="7144199" y="4340101"/>
                </a:lnTo>
                <a:lnTo>
                  <a:pt x="0" y="43401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1991175" y="4841030"/>
            <a:ext cx="3888717" cy="4387833"/>
          </a:xfrm>
          <a:custGeom>
            <a:avLst/>
            <a:gdLst/>
            <a:ahLst/>
            <a:cxnLst/>
            <a:rect r="r" b="b" t="t" l="l"/>
            <a:pathLst>
              <a:path h="4387833" w="3888717">
                <a:moveTo>
                  <a:pt x="0" y="0"/>
                </a:moveTo>
                <a:lnTo>
                  <a:pt x="3888717" y="0"/>
                </a:lnTo>
                <a:lnTo>
                  <a:pt x="3888717" y="4387833"/>
                </a:lnTo>
                <a:lnTo>
                  <a:pt x="0" y="438783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1417297">
            <a:off x="9417815" y="4612106"/>
            <a:ext cx="2972833" cy="1062788"/>
          </a:xfrm>
          <a:custGeom>
            <a:avLst/>
            <a:gdLst/>
            <a:ahLst/>
            <a:cxnLst/>
            <a:rect r="r" b="b" t="t" l="l"/>
            <a:pathLst>
              <a:path h="1062788" w="2972833">
                <a:moveTo>
                  <a:pt x="0" y="0"/>
                </a:moveTo>
                <a:lnTo>
                  <a:pt x="2972833" y="0"/>
                </a:lnTo>
                <a:lnTo>
                  <a:pt x="2972833" y="1062788"/>
                </a:lnTo>
                <a:lnTo>
                  <a:pt x="0" y="10627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1500502">
            <a:off x="-350468" y="1584288"/>
            <a:ext cx="1348369" cy="1370641"/>
          </a:xfrm>
          <a:custGeom>
            <a:avLst/>
            <a:gdLst/>
            <a:ahLst/>
            <a:cxnLst/>
            <a:rect r="r" b="b" t="t" l="l"/>
            <a:pathLst>
              <a:path h="1370641" w="1348369">
                <a:moveTo>
                  <a:pt x="0" y="0"/>
                </a:moveTo>
                <a:lnTo>
                  <a:pt x="1348368" y="0"/>
                </a:lnTo>
                <a:lnTo>
                  <a:pt x="1348368" y="1370641"/>
                </a:lnTo>
                <a:lnTo>
                  <a:pt x="0" y="137064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375259" y="-84870"/>
            <a:ext cx="1968606" cy="1811117"/>
          </a:xfrm>
          <a:custGeom>
            <a:avLst/>
            <a:gdLst/>
            <a:ahLst/>
            <a:cxnLst/>
            <a:rect r="r" b="b" t="t" l="l"/>
            <a:pathLst>
              <a:path h="1811117" w="1968606">
                <a:moveTo>
                  <a:pt x="0" y="0"/>
                </a:moveTo>
                <a:lnTo>
                  <a:pt x="1968606" y="0"/>
                </a:lnTo>
                <a:lnTo>
                  <a:pt x="1968606" y="1811117"/>
                </a:lnTo>
                <a:lnTo>
                  <a:pt x="0" y="181111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24413" y="-331351"/>
            <a:ext cx="1795447" cy="1360051"/>
          </a:xfrm>
          <a:custGeom>
            <a:avLst/>
            <a:gdLst/>
            <a:ahLst/>
            <a:cxnLst/>
            <a:rect r="r" b="b" t="t" l="l"/>
            <a:pathLst>
              <a:path h="1360051" w="1795447">
                <a:moveTo>
                  <a:pt x="0" y="0"/>
                </a:moveTo>
                <a:lnTo>
                  <a:pt x="1795447" y="0"/>
                </a:lnTo>
                <a:lnTo>
                  <a:pt x="1795447" y="1360051"/>
                </a:lnTo>
                <a:lnTo>
                  <a:pt x="0" y="136005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-247345" y="8818871"/>
            <a:ext cx="1712779" cy="1810070"/>
          </a:xfrm>
          <a:custGeom>
            <a:avLst/>
            <a:gdLst/>
            <a:ahLst/>
            <a:cxnLst/>
            <a:rect r="r" b="b" t="t" l="l"/>
            <a:pathLst>
              <a:path h="1810070" w="1712779">
                <a:moveTo>
                  <a:pt x="0" y="0"/>
                </a:moveTo>
                <a:lnTo>
                  <a:pt x="1712779" y="0"/>
                </a:lnTo>
                <a:lnTo>
                  <a:pt x="1712779" y="1810070"/>
                </a:lnTo>
                <a:lnTo>
                  <a:pt x="0" y="181007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-375259" y="7656559"/>
            <a:ext cx="1507446" cy="1572304"/>
          </a:xfrm>
          <a:custGeom>
            <a:avLst/>
            <a:gdLst/>
            <a:ahLst/>
            <a:cxnLst/>
            <a:rect r="r" b="b" t="t" l="l"/>
            <a:pathLst>
              <a:path h="1572304" w="1507446">
                <a:moveTo>
                  <a:pt x="0" y="0"/>
                </a:moveTo>
                <a:lnTo>
                  <a:pt x="1507447" y="0"/>
                </a:lnTo>
                <a:lnTo>
                  <a:pt x="1507447" y="1572304"/>
                </a:lnTo>
                <a:lnTo>
                  <a:pt x="0" y="157230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true" rot="-4845296">
            <a:off x="1211437" y="8868388"/>
            <a:ext cx="1859573" cy="1555068"/>
          </a:xfrm>
          <a:custGeom>
            <a:avLst/>
            <a:gdLst/>
            <a:ahLst/>
            <a:cxnLst/>
            <a:rect r="r" b="b" t="t" l="l"/>
            <a:pathLst>
              <a:path h="1555068" w="1859573">
                <a:moveTo>
                  <a:pt x="0" y="1555068"/>
                </a:moveTo>
                <a:lnTo>
                  <a:pt x="1859574" y="1555068"/>
                </a:lnTo>
                <a:lnTo>
                  <a:pt x="1859574" y="0"/>
                </a:lnTo>
                <a:lnTo>
                  <a:pt x="0" y="0"/>
                </a:lnTo>
                <a:lnTo>
                  <a:pt x="0" y="1555068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6787747" y="8818871"/>
            <a:ext cx="1712779" cy="1810070"/>
          </a:xfrm>
          <a:custGeom>
            <a:avLst/>
            <a:gdLst/>
            <a:ahLst/>
            <a:cxnLst/>
            <a:rect r="r" b="b" t="t" l="l"/>
            <a:pathLst>
              <a:path h="1810070" w="1712779">
                <a:moveTo>
                  <a:pt x="0" y="0"/>
                </a:moveTo>
                <a:lnTo>
                  <a:pt x="1712779" y="0"/>
                </a:lnTo>
                <a:lnTo>
                  <a:pt x="1712779" y="1810070"/>
                </a:lnTo>
                <a:lnTo>
                  <a:pt x="0" y="181007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true" flipV="false" rot="0">
            <a:off x="17012733" y="7685996"/>
            <a:ext cx="1507446" cy="1572304"/>
          </a:xfrm>
          <a:custGeom>
            <a:avLst/>
            <a:gdLst/>
            <a:ahLst/>
            <a:cxnLst/>
            <a:rect r="r" b="b" t="t" l="l"/>
            <a:pathLst>
              <a:path h="1572304" w="1507446">
                <a:moveTo>
                  <a:pt x="1507446" y="0"/>
                </a:moveTo>
                <a:lnTo>
                  <a:pt x="0" y="0"/>
                </a:lnTo>
                <a:lnTo>
                  <a:pt x="0" y="1572304"/>
                </a:lnTo>
                <a:lnTo>
                  <a:pt x="1507446" y="1572304"/>
                </a:lnTo>
                <a:lnTo>
                  <a:pt x="1507446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6450354">
            <a:off x="15308306" y="8946372"/>
            <a:ext cx="1859573" cy="1555068"/>
          </a:xfrm>
          <a:custGeom>
            <a:avLst/>
            <a:gdLst/>
            <a:ahLst/>
            <a:cxnLst/>
            <a:rect r="r" b="b" t="t" l="l"/>
            <a:pathLst>
              <a:path h="1555068" w="1859573">
                <a:moveTo>
                  <a:pt x="0" y="0"/>
                </a:moveTo>
                <a:lnTo>
                  <a:pt x="1859574" y="0"/>
                </a:lnTo>
                <a:lnTo>
                  <a:pt x="1859574" y="1555068"/>
                </a:lnTo>
                <a:lnTo>
                  <a:pt x="0" y="155506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true" flipV="false" rot="-920701">
            <a:off x="17169655" y="1584288"/>
            <a:ext cx="1348369" cy="1370641"/>
          </a:xfrm>
          <a:custGeom>
            <a:avLst/>
            <a:gdLst/>
            <a:ahLst/>
            <a:cxnLst/>
            <a:rect r="r" b="b" t="t" l="l"/>
            <a:pathLst>
              <a:path h="1370641" w="1348369">
                <a:moveTo>
                  <a:pt x="1348368" y="0"/>
                </a:moveTo>
                <a:lnTo>
                  <a:pt x="0" y="0"/>
                </a:lnTo>
                <a:lnTo>
                  <a:pt x="0" y="1370641"/>
                </a:lnTo>
                <a:lnTo>
                  <a:pt x="1348368" y="1370641"/>
                </a:lnTo>
                <a:lnTo>
                  <a:pt x="1348368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6531920" y="0"/>
            <a:ext cx="1968606" cy="1811117"/>
          </a:xfrm>
          <a:custGeom>
            <a:avLst/>
            <a:gdLst/>
            <a:ahLst/>
            <a:cxnLst/>
            <a:rect r="r" b="b" t="t" l="l"/>
            <a:pathLst>
              <a:path h="1811117" w="1968606">
                <a:moveTo>
                  <a:pt x="0" y="0"/>
                </a:moveTo>
                <a:lnTo>
                  <a:pt x="1968606" y="0"/>
                </a:lnTo>
                <a:lnTo>
                  <a:pt x="1968606" y="1811117"/>
                </a:lnTo>
                <a:lnTo>
                  <a:pt x="0" y="181111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5216886" y="-331351"/>
            <a:ext cx="1795447" cy="1360051"/>
          </a:xfrm>
          <a:custGeom>
            <a:avLst/>
            <a:gdLst/>
            <a:ahLst/>
            <a:cxnLst/>
            <a:rect r="r" b="b" t="t" l="l"/>
            <a:pathLst>
              <a:path h="1360051" w="1795447">
                <a:moveTo>
                  <a:pt x="0" y="0"/>
                </a:moveTo>
                <a:lnTo>
                  <a:pt x="1795447" y="0"/>
                </a:lnTo>
                <a:lnTo>
                  <a:pt x="1795447" y="1360051"/>
                </a:lnTo>
                <a:lnTo>
                  <a:pt x="0" y="136005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6D7B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218838" y="5870999"/>
            <a:ext cx="4809543" cy="4478887"/>
          </a:xfrm>
          <a:custGeom>
            <a:avLst/>
            <a:gdLst/>
            <a:ahLst/>
            <a:cxnLst/>
            <a:rect r="r" b="b" t="t" l="l"/>
            <a:pathLst>
              <a:path h="4478887" w="4809543">
                <a:moveTo>
                  <a:pt x="0" y="0"/>
                </a:moveTo>
                <a:lnTo>
                  <a:pt x="4809542" y="0"/>
                </a:lnTo>
                <a:lnTo>
                  <a:pt x="4809542" y="4478886"/>
                </a:lnTo>
                <a:lnTo>
                  <a:pt x="0" y="44788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129331" y="6474503"/>
            <a:ext cx="1653073" cy="1006134"/>
          </a:xfrm>
          <a:custGeom>
            <a:avLst/>
            <a:gdLst/>
            <a:ahLst/>
            <a:cxnLst/>
            <a:rect r="r" b="b" t="t" l="l"/>
            <a:pathLst>
              <a:path h="1006134" w="1653073">
                <a:moveTo>
                  <a:pt x="0" y="0"/>
                </a:moveTo>
                <a:lnTo>
                  <a:pt x="1653073" y="0"/>
                </a:lnTo>
                <a:lnTo>
                  <a:pt x="1653073" y="1006134"/>
                </a:lnTo>
                <a:lnTo>
                  <a:pt x="0" y="10061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2927" t="0" r="-196356" b="-35573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224413" y="658921"/>
            <a:ext cx="5581857" cy="5581857"/>
            <a:chOff x="0" y="0"/>
            <a:chExt cx="812800" cy="8128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1E1D9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anchor="ctr" rtlCol="false" tIns="67535" lIns="67535" bIns="67535" rIns="67535"/>
            <a:lstStyle/>
            <a:p>
              <a:pPr algn="ctr">
                <a:lnSpc>
                  <a:spcPts val="2742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-5400000">
            <a:off x="2070682" y="1609423"/>
            <a:ext cx="3114240" cy="2954635"/>
          </a:xfrm>
          <a:custGeom>
            <a:avLst/>
            <a:gdLst/>
            <a:ahLst/>
            <a:cxnLst/>
            <a:rect r="r" b="b" t="t" l="l"/>
            <a:pathLst>
              <a:path h="2954635" w="3114240">
                <a:moveTo>
                  <a:pt x="0" y="0"/>
                </a:moveTo>
                <a:lnTo>
                  <a:pt x="3114241" y="0"/>
                </a:lnTo>
                <a:lnTo>
                  <a:pt x="3114241" y="2954635"/>
                </a:lnTo>
                <a:lnTo>
                  <a:pt x="0" y="295463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3980209" y="2240141"/>
            <a:ext cx="1742697" cy="2403720"/>
          </a:xfrm>
          <a:custGeom>
            <a:avLst/>
            <a:gdLst/>
            <a:ahLst/>
            <a:cxnLst/>
            <a:rect r="r" b="b" t="t" l="l"/>
            <a:pathLst>
              <a:path h="2403720" w="1742697">
                <a:moveTo>
                  <a:pt x="0" y="0"/>
                </a:moveTo>
                <a:lnTo>
                  <a:pt x="1742697" y="0"/>
                </a:lnTo>
                <a:lnTo>
                  <a:pt x="1742697" y="2403720"/>
                </a:lnTo>
                <a:lnTo>
                  <a:pt x="0" y="24037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1023611">
            <a:off x="2437804" y="3234176"/>
            <a:ext cx="1299218" cy="1852717"/>
          </a:xfrm>
          <a:custGeom>
            <a:avLst/>
            <a:gdLst/>
            <a:ahLst/>
            <a:cxnLst/>
            <a:rect r="r" b="b" t="t" l="l"/>
            <a:pathLst>
              <a:path h="1852717" w="1299218">
                <a:moveTo>
                  <a:pt x="0" y="0"/>
                </a:moveTo>
                <a:lnTo>
                  <a:pt x="1299218" y="0"/>
                </a:lnTo>
                <a:lnTo>
                  <a:pt x="1299218" y="1852717"/>
                </a:lnTo>
                <a:lnTo>
                  <a:pt x="0" y="185271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658862">
            <a:off x="2909644" y="2882905"/>
            <a:ext cx="1436317" cy="1639164"/>
          </a:xfrm>
          <a:custGeom>
            <a:avLst/>
            <a:gdLst/>
            <a:ahLst/>
            <a:cxnLst/>
            <a:rect r="r" b="b" t="t" l="l"/>
            <a:pathLst>
              <a:path h="1639164" w="1436317">
                <a:moveTo>
                  <a:pt x="0" y="0"/>
                </a:moveTo>
                <a:lnTo>
                  <a:pt x="1436317" y="0"/>
                </a:lnTo>
                <a:lnTo>
                  <a:pt x="1436317" y="1639164"/>
                </a:lnTo>
                <a:lnTo>
                  <a:pt x="0" y="163916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4147780">
            <a:off x="3780893" y="3150820"/>
            <a:ext cx="3045030" cy="582362"/>
          </a:xfrm>
          <a:custGeom>
            <a:avLst/>
            <a:gdLst/>
            <a:ahLst/>
            <a:cxnLst/>
            <a:rect r="r" b="b" t="t" l="l"/>
            <a:pathLst>
              <a:path h="582362" w="3045030">
                <a:moveTo>
                  <a:pt x="0" y="0"/>
                </a:moveTo>
                <a:lnTo>
                  <a:pt x="3045030" y="0"/>
                </a:lnTo>
                <a:lnTo>
                  <a:pt x="3045030" y="582362"/>
                </a:lnTo>
                <a:lnTo>
                  <a:pt x="0" y="58236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5822136">
            <a:off x="3106861" y="3640590"/>
            <a:ext cx="1920023" cy="1736820"/>
          </a:xfrm>
          <a:custGeom>
            <a:avLst/>
            <a:gdLst/>
            <a:ahLst/>
            <a:cxnLst/>
            <a:rect r="r" b="b" t="t" l="l"/>
            <a:pathLst>
              <a:path h="1736820" w="1920023">
                <a:moveTo>
                  <a:pt x="0" y="0"/>
                </a:moveTo>
                <a:lnTo>
                  <a:pt x="1920022" y="0"/>
                </a:lnTo>
                <a:lnTo>
                  <a:pt x="1920022" y="1736820"/>
                </a:lnTo>
                <a:lnTo>
                  <a:pt x="0" y="173682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2276604" y="657614"/>
            <a:ext cx="3420488" cy="4485886"/>
          </a:xfrm>
          <a:custGeom>
            <a:avLst/>
            <a:gdLst/>
            <a:ahLst/>
            <a:cxnLst/>
            <a:rect r="r" b="b" t="t" l="l"/>
            <a:pathLst>
              <a:path h="4485886" w="3420488">
                <a:moveTo>
                  <a:pt x="0" y="0"/>
                </a:moveTo>
                <a:lnTo>
                  <a:pt x="3420488" y="0"/>
                </a:lnTo>
                <a:lnTo>
                  <a:pt x="3420488" y="4485886"/>
                </a:lnTo>
                <a:lnTo>
                  <a:pt x="0" y="4485886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1637901">
            <a:off x="7470177" y="3632912"/>
            <a:ext cx="3497321" cy="1250292"/>
          </a:xfrm>
          <a:custGeom>
            <a:avLst/>
            <a:gdLst/>
            <a:ahLst/>
            <a:cxnLst/>
            <a:rect r="r" b="b" t="t" l="l"/>
            <a:pathLst>
              <a:path h="1250292" w="3497321">
                <a:moveTo>
                  <a:pt x="0" y="0"/>
                </a:moveTo>
                <a:lnTo>
                  <a:pt x="3497321" y="0"/>
                </a:lnTo>
                <a:lnTo>
                  <a:pt x="3497321" y="1250292"/>
                </a:lnTo>
                <a:lnTo>
                  <a:pt x="0" y="125029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-514307">
            <a:off x="7197204" y="2022801"/>
            <a:ext cx="3864254" cy="1381471"/>
          </a:xfrm>
          <a:custGeom>
            <a:avLst/>
            <a:gdLst/>
            <a:ahLst/>
            <a:cxnLst/>
            <a:rect r="r" b="b" t="t" l="l"/>
            <a:pathLst>
              <a:path h="1381471" w="3864254">
                <a:moveTo>
                  <a:pt x="0" y="0"/>
                </a:moveTo>
                <a:lnTo>
                  <a:pt x="3864254" y="0"/>
                </a:lnTo>
                <a:lnTo>
                  <a:pt x="3864254" y="1381471"/>
                </a:lnTo>
                <a:lnTo>
                  <a:pt x="0" y="1381471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8232443" y="1473574"/>
            <a:ext cx="1823114" cy="1976275"/>
          </a:xfrm>
          <a:custGeom>
            <a:avLst/>
            <a:gdLst/>
            <a:ahLst/>
            <a:cxnLst/>
            <a:rect r="r" b="b" t="t" l="l"/>
            <a:pathLst>
              <a:path h="1976275" w="1823114">
                <a:moveTo>
                  <a:pt x="0" y="0"/>
                </a:moveTo>
                <a:lnTo>
                  <a:pt x="1823114" y="0"/>
                </a:lnTo>
                <a:lnTo>
                  <a:pt x="1823114" y="1976275"/>
                </a:lnTo>
                <a:lnTo>
                  <a:pt x="0" y="1976275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1500502">
            <a:off x="-350468" y="1584288"/>
            <a:ext cx="1348369" cy="1370641"/>
          </a:xfrm>
          <a:custGeom>
            <a:avLst/>
            <a:gdLst/>
            <a:ahLst/>
            <a:cxnLst/>
            <a:rect r="r" b="b" t="t" l="l"/>
            <a:pathLst>
              <a:path h="1370641" w="1348369">
                <a:moveTo>
                  <a:pt x="0" y="0"/>
                </a:moveTo>
                <a:lnTo>
                  <a:pt x="1348368" y="0"/>
                </a:lnTo>
                <a:lnTo>
                  <a:pt x="1348368" y="1370641"/>
                </a:lnTo>
                <a:lnTo>
                  <a:pt x="0" y="1370641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-375259" y="-84870"/>
            <a:ext cx="1968606" cy="1811117"/>
          </a:xfrm>
          <a:custGeom>
            <a:avLst/>
            <a:gdLst/>
            <a:ahLst/>
            <a:cxnLst/>
            <a:rect r="r" b="b" t="t" l="l"/>
            <a:pathLst>
              <a:path h="1811117" w="1968606">
                <a:moveTo>
                  <a:pt x="0" y="0"/>
                </a:moveTo>
                <a:lnTo>
                  <a:pt x="1968606" y="0"/>
                </a:lnTo>
                <a:lnTo>
                  <a:pt x="1968606" y="1811117"/>
                </a:lnTo>
                <a:lnTo>
                  <a:pt x="0" y="1811117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224413" y="-331351"/>
            <a:ext cx="1795447" cy="1360051"/>
          </a:xfrm>
          <a:custGeom>
            <a:avLst/>
            <a:gdLst/>
            <a:ahLst/>
            <a:cxnLst/>
            <a:rect r="r" b="b" t="t" l="l"/>
            <a:pathLst>
              <a:path h="1360051" w="1795447">
                <a:moveTo>
                  <a:pt x="0" y="0"/>
                </a:moveTo>
                <a:lnTo>
                  <a:pt x="1795447" y="0"/>
                </a:lnTo>
                <a:lnTo>
                  <a:pt x="1795447" y="1360051"/>
                </a:lnTo>
                <a:lnTo>
                  <a:pt x="0" y="1360051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-247345" y="8818871"/>
            <a:ext cx="1712779" cy="1810070"/>
          </a:xfrm>
          <a:custGeom>
            <a:avLst/>
            <a:gdLst/>
            <a:ahLst/>
            <a:cxnLst/>
            <a:rect r="r" b="b" t="t" l="l"/>
            <a:pathLst>
              <a:path h="1810070" w="1712779">
                <a:moveTo>
                  <a:pt x="0" y="0"/>
                </a:moveTo>
                <a:lnTo>
                  <a:pt x="1712779" y="0"/>
                </a:lnTo>
                <a:lnTo>
                  <a:pt x="1712779" y="1810070"/>
                </a:lnTo>
                <a:lnTo>
                  <a:pt x="0" y="1810070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-375259" y="7656559"/>
            <a:ext cx="1507446" cy="1572304"/>
          </a:xfrm>
          <a:custGeom>
            <a:avLst/>
            <a:gdLst/>
            <a:ahLst/>
            <a:cxnLst/>
            <a:rect r="r" b="b" t="t" l="l"/>
            <a:pathLst>
              <a:path h="1572304" w="1507446">
                <a:moveTo>
                  <a:pt x="0" y="0"/>
                </a:moveTo>
                <a:lnTo>
                  <a:pt x="1507447" y="0"/>
                </a:lnTo>
                <a:lnTo>
                  <a:pt x="1507447" y="1572304"/>
                </a:lnTo>
                <a:lnTo>
                  <a:pt x="0" y="1572304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true" rot="-4845296">
            <a:off x="1211437" y="8868388"/>
            <a:ext cx="1859573" cy="1555068"/>
          </a:xfrm>
          <a:custGeom>
            <a:avLst/>
            <a:gdLst/>
            <a:ahLst/>
            <a:cxnLst/>
            <a:rect r="r" b="b" t="t" l="l"/>
            <a:pathLst>
              <a:path h="1555068" w="1859573">
                <a:moveTo>
                  <a:pt x="0" y="1555068"/>
                </a:moveTo>
                <a:lnTo>
                  <a:pt x="1859574" y="1555068"/>
                </a:lnTo>
                <a:lnTo>
                  <a:pt x="1859574" y="0"/>
                </a:lnTo>
                <a:lnTo>
                  <a:pt x="0" y="0"/>
                </a:lnTo>
                <a:lnTo>
                  <a:pt x="0" y="1555068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true" flipV="false" rot="-920701">
            <a:off x="17169655" y="1584288"/>
            <a:ext cx="1348369" cy="1370641"/>
          </a:xfrm>
          <a:custGeom>
            <a:avLst/>
            <a:gdLst/>
            <a:ahLst/>
            <a:cxnLst/>
            <a:rect r="r" b="b" t="t" l="l"/>
            <a:pathLst>
              <a:path h="1370641" w="1348369">
                <a:moveTo>
                  <a:pt x="1348368" y="0"/>
                </a:moveTo>
                <a:lnTo>
                  <a:pt x="0" y="0"/>
                </a:lnTo>
                <a:lnTo>
                  <a:pt x="0" y="1370641"/>
                </a:lnTo>
                <a:lnTo>
                  <a:pt x="1348368" y="1370641"/>
                </a:lnTo>
                <a:lnTo>
                  <a:pt x="1348368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16531920" y="0"/>
            <a:ext cx="1968606" cy="1811117"/>
          </a:xfrm>
          <a:custGeom>
            <a:avLst/>
            <a:gdLst/>
            <a:ahLst/>
            <a:cxnLst/>
            <a:rect r="r" b="b" t="t" l="l"/>
            <a:pathLst>
              <a:path h="1811117" w="1968606">
                <a:moveTo>
                  <a:pt x="0" y="0"/>
                </a:moveTo>
                <a:lnTo>
                  <a:pt x="1968606" y="0"/>
                </a:lnTo>
                <a:lnTo>
                  <a:pt x="1968606" y="1811117"/>
                </a:lnTo>
                <a:lnTo>
                  <a:pt x="0" y="1811117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15216886" y="-331351"/>
            <a:ext cx="1795447" cy="1360051"/>
          </a:xfrm>
          <a:custGeom>
            <a:avLst/>
            <a:gdLst/>
            <a:ahLst/>
            <a:cxnLst/>
            <a:rect r="r" b="b" t="t" l="l"/>
            <a:pathLst>
              <a:path h="1360051" w="1795447">
                <a:moveTo>
                  <a:pt x="0" y="0"/>
                </a:moveTo>
                <a:lnTo>
                  <a:pt x="1795447" y="0"/>
                </a:lnTo>
                <a:lnTo>
                  <a:pt x="1795447" y="1360051"/>
                </a:lnTo>
                <a:lnTo>
                  <a:pt x="0" y="1360051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16787747" y="8818871"/>
            <a:ext cx="1712779" cy="1810070"/>
          </a:xfrm>
          <a:custGeom>
            <a:avLst/>
            <a:gdLst/>
            <a:ahLst/>
            <a:cxnLst/>
            <a:rect r="r" b="b" t="t" l="l"/>
            <a:pathLst>
              <a:path h="1810070" w="1712779">
                <a:moveTo>
                  <a:pt x="0" y="0"/>
                </a:moveTo>
                <a:lnTo>
                  <a:pt x="1712779" y="0"/>
                </a:lnTo>
                <a:lnTo>
                  <a:pt x="1712779" y="1810070"/>
                </a:lnTo>
                <a:lnTo>
                  <a:pt x="0" y="1810070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true" flipV="false" rot="0">
            <a:off x="17012733" y="7685996"/>
            <a:ext cx="1507446" cy="1572304"/>
          </a:xfrm>
          <a:custGeom>
            <a:avLst/>
            <a:gdLst/>
            <a:ahLst/>
            <a:cxnLst/>
            <a:rect r="r" b="b" t="t" l="l"/>
            <a:pathLst>
              <a:path h="1572304" w="1507446">
                <a:moveTo>
                  <a:pt x="1507446" y="0"/>
                </a:moveTo>
                <a:lnTo>
                  <a:pt x="0" y="0"/>
                </a:lnTo>
                <a:lnTo>
                  <a:pt x="0" y="1572304"/>
                </a:lnTo>
                <a:lnTo>
                  <a:pt x="1507446" y="1572304"/>
                </a:lnTo>
                <a:lnTo>
                  <a:pt x="1507446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-6450354">
            <a:off x="15308306" y="8946372"/>
            <a:ext cx="1859573" cy="1555068"/>
          </a:xfrm>
          <a:custGeom>
            <a:avLst/>
            <a:gdLst/>
            <a:ahLst/>
            <a:cxnLst/>
            <a:rect r="r" b="b" t="t" l="l"/>
            <a:pathLst>
              <a:path h="1555068" w="1859573">
                <a:moveTo>
                  <a:pt x="0" y="0"/>
                </a:moveTo>
                <a:lnTo>
                  <a:pt x="1859574" y="0"/>
                </a:lnTo>
                <a:lnTo>
                  <a:pt x="1859574" y="1555068"/>
                </a:lnTo>
                <a:lnTo>
                  <a:pt x="0" y="1555068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6D7B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500502">
            <a:off x="-350468" y="1584288"/>
            <a:ext cx="1348369" cy="1370641"/>
          </a:xfrm>
          <a:custGeom>
            <a:avLst/>
            <a:gdLst/>
            <a:ahLst/>
            <a:cxnLst/>
            <a:rect r="r" b="b" t="t" l="l"/>
            <a:pathLst>
              <a:path h="1370641" w="1348369">
                <a:moveTo>
                  <a:pt x="0" y="0"/>
                </a:moveTo>
                <a:lnTo>
                  <a:pt x="1348368" y="0"/>
                </a:lnTo>
                <a:lnTo>
                  <a:pt x="1348368" y="1370641"/>
                </a:lnTo>
                <a:lnTo>
                  <a:pt x="0" y="13706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375259" y="-84870"/>
            <a:ext cx="1968606" cy="1811117"/>
          </a:xfrm>
          <a:custGeom>
            <a:avLst/>
            <a:gdLst/>
            <a:ahLst/>
            <a:cxnLst/>
            <a:rect r="r" b="b" t="t" l="l"/>
            <a:pathLst>
              <a:path h="1811117" w="1968606">
                <a:moveTo>
                  <a:pt x="0" y="0"/>
                </a:moveTo>
                <a:lnTo>
                  <a:pt x="1968606" y="0"/>
                </a:lnTo>
                <a:lnTo>
                  <a:pt x="1968606" y="1811117"/>
                </a:lnTo>
                <a:lnTo>
                  <a:pt x="0" y="18111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24413" y="-331351"/>
            <a:ext cx="1795447" cy="1360051"/>
          </a:xfrm>
          <a:custGeom>
            <a:avLst/>
            <a:gdLst/>
            <a:ahLst/>
            <a:cxnLst/>
            <a:rect r="r" b="b" t="t" l="l"/>
            <a:pathLst>
              <a:path h="1360051" w="1795447">
                <a:moveTo>
                  <a:pt x="0" y="0"/>
                </a:moveTo>
                <a:lnTo>
                  <a:pt x="1795447" y="0"/>
                </a:lnTo>
                <a:lnTo>
                  <a:pt x="1795447" y="1360051"/>
                </a:lnTo>
                <a:lnTo>
                  <a:pt x="0" y="13600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247345" y="8818871"/>
            <a:ext cx="1712779" cy="1810070"/>
          </a:xfrm>
          <a:custGeom>
            <a:avLst/>
            <a:gdLst/>
            <a:ahLst/>
            <a:cxnLst/>
            <a:rect r="r" b="b" t="t" l="l"/>
            <a:pathLst>
              <a:path h="1810070" w="1712779">
                <a:moveTo>
                  <a:pt x="0" y="0"/>
                </a:moveTo>
                <a:lnTo>
                  <a:pt x="1712779" y="0"/>
                </a:lnTo>
                <a:lnTo>
                  <a:pt x="1712779" y="1810070"/>
                </a:lnTo>
                <a:lnTo>
                  <a:pt x="0" y="181007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375259" y="7656559"/>
            <a:ext cx="1507446" cy="1572304"/>
          </a:xfrm>
          <a:custGeom>
            <a:avLst/>
            <a:gdLst/>
            <a:ahLst/>
            <a:cxnLst/>
            <a:rect r="r" b="b" t="t" l="l"/>
            <a:pathLst>
              <a:path h="1572304" w="1507446">
                <a:moveTo>
                  <a:pt x="0" y="0"/>
                </a:moveTo>
                <a:lnTo>
                  <a:pt x="1507447" y="0"/>
                </a:lnTo>
                <a:lnTo>
                  <a:pt x="1507447" y="1572304"/>
                </a:lnTo>
                <a:lnTo>
                  <a:pt x="0" y="157230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true" rot="-4845296">
            <a:off x="1211437" y="8868388"/>
            <a:ext cx="1859573" cy="1555068"/>
          </a:xfrm>
          <a:custGeom>
            <a:avLst/>
            <a:gdLst/>
            <a:ahLst/>
            <a:cxnLst/>
            <a:rect r="r" b="b" t="t" l="l"/>
            <a:pathLst>
              <a:path h="1555068" w="1859573">
                <a:moveTo>
                  <a:pt x="0" y="1555068"/>
                </a:moveTo>
                <a:lnTo>
                  <a:pt x="1859574" y="1555068"/>
                </a:lnTo>
                <a:lnTo>
                  <a:pt x="1859574" y="0"/>
                </a:lnTo>
                <a:lnTo>
                  <a:pt x="0" y="0"/>
                </a:lnTo>
                <a:lnTo>
                  <a:pt x="0" y="1555068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-920701">
            <a:off x="17169655" y="1584288"/>
            <a:ext cx="1348369" cy="1370641"/>
          </a:xfrm>
          <a:custGeom>
            <a:avLst/>
            <a:gdLst/>
            <a:ahLst/>
            <a:cxnLst/>
            <a:rect r="r" b="b" t="t" l="l"/>
            <a:pathLst>
              <a:path h="1370641" w="1348369">
                <a:moveTo>
                  <a:pt x="1348368" y="0"/>
                </a:moveTo>
                <a:lnTo>
                  <a:pt x="0" y="0"/>
                </a:lnTo>
                <a:lnTo>
                  <a:pt x="0" y="1370641"/>
                </a:lnTo>
                <a:lnTo>
                  <a:pt x="1348368" y="1370641"/>
                </a:lnTo>
                <a:lnTo>
                  <a:pt x="134836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6531920" y="0"/>
            <a:ext cx="1968606" cy="1811117"/>
          </a:xfrm>
          <a:custGeom>
            <a:avLst/>
            <a:gdLst/>
            <a:ahLst/>
            <a:cxnLst/>
            <a:rect r="r" b="b" t="t" l="l"/>
            <a:pathLst>
              <a:path h="1811117" w="1968606">
                <a:moveTo>
                  <a:pt x="0" y="0"/>
                </a:moveTo>
                <a:lnTo>
                  <a:pt x="1968606" y="0"/>
                </a:lnTo>
                <a:lnTo>
                  <a:pt x="1968606" y="1811117"/>
                </a:lnTo>
                <a:lnTo>
                  <a:pt x="0" y="18111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5216886" y="-331351"/>
            <a:ext cx="1795447" cy="1360051"/>
          </a:xfrm>
          <a:custGeom>
            <a:avLst/>
            <a:gdLst/>
            <a:ahLst/>
            <a:cxnLst/>
            <a:rect r="r" b="b" t="t" l="l"/>
            <a:pathLst>
              <a:path h="1360051" w="1795447">
                <a:moveTo>
                  <a:pt x="0" y="0"/>
                </a:moveTo>
                <a:lnTo>
                  <a:pt x="1795447" y="0"/>
                </a:lnTo>
                <a:lnTo>
                  <a:pt x="1795447" y="1360051"/>
                </a:lnTo>
                <a:lnTo>
                  <a:pt x="0" y="13600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6787747" y="8818871"/>
            <a:ext cx="1712779" cy="1810070"/>
          </a:xfrm>
          <a:custGeom>
            <a:avLst/>
            <a:gdLst/>
            <a:ahLst/>
            <a:cxnLst/>
            <a:rect r="r" b="b" t="t" l="l"/>
            <a:pathLst>
              <a:path h="1810070" w="1712779">
                <a:moveTo>
                  <a:pt x="0" y="0"/>
                </a:moveTo>
                <a:lnTo>
                  <a:pt x="1712779" y="0"/>
                </a:lnTo>
                <a:lnTo>
                  <a:pt x="1712779" y="1810070"/>
                </a:lnTo>
                <a:lnTo>
                  <a:pt x="0" y="181007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true" flipV="false" rot="0">
            <a:off x="17012733" y="7685996"/>
            <a:ext cx="1507446" cy="1572304"/>
          </a:xfrm>
          <a:custGeom>
            <a:avLst/>
            <a:gdLst/>
            <a:ahLst/>
            <a:cxnLst/>
            <a:rect r="r" b="b" t="t" l="l"/>
            <a:pathLst>
              <a:path h="1572304" w="1507446">
                <a:moveTo>
                  <a:pt x="1507446" y="0"/>
                </a:moveTo>
                <a:lnTo>
                  <a:pt x="0" y="0"/>
                </a:lnTo>
                <a:lnTo>
                  <a:pt x="0" y="1572304"/>
                </a:lnTo>
                <a:lnTo>
                  <a:pt x="1507446" y="1572304"/>
                </a:lnTo>
                <a:lnTo>
                  <a:pt x="1507446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6450354">
            <a:off x="15308306" y="8946372"/>
            <a:ext cx="1859573" cy="1555068"/>
          </a:xfrm>
          <a:custGeom>
            <a:avLst/>
            <a:gdLst/>
            <a:ahLst/>
            <a:cxnLst/>
            <a:rect r="r" b="b" t="t" l="l"/>
            <a:pathLst>
              <a:path h="1555068" w="1859573">
                <a:moveTo>
                  <a:pt x="0" y="0"/>
                </a:moveTo>
                <a:lnTo>
                  <a:pt x="1859574" y="0"/>
                </a:lnTo>
                <a:lnTo>
                  <a:pt x="1859574" y="1555068"/>
                </a:lnTo>
                <a:lnTo>
                  <a:pt x="0" y="155506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2218326" y="842135"/>
            <a:ext cx="13688616" cy="14274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620"/>
              </a:lnSpc>
            </a:pPr>
            <a:r>
              <a:rPr lang="en-US" sz="8300">
                <a:solidFill>
                  <a:srgbClr val="000000"/>
                </a:solidFill>
                <a:latin typeface="Cy Grotesk Grand Bold"/>
              </a:rPr>
              <a:t>Buďme v kontakte!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843014" y="3599235"/>
            <a:ext cx="6773565" cy="537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Cy Grotesk Grand"/>
              </a:rPr>
              <a:t>vegis.chips.sk@gmail.com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1315803" y="3599235"/>
            <a:ext cx="3901083" cy="537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Cy Grotesk Grand"/>
              </a:rPr>
              <a:t>@vegis_chipsy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2815556" y="5355293"/>
            <a:ext cx="4828481" cy="537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Cy Grotesk Grand"/>
              </a:rPr>
              <a:t>+421 123 456 789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2779341" y="7017384"/>
            <a:ext cx="4900910" cy="1661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Cy Grotesk Grand"/>
              </a:rPr>
              <a:t>Sklenárova 1,</a:t>
            </a:r>
          </a:p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Cy Grotesk Grand"/>
              </a:rPr>
              <a:t>841 09 Bratislava, </a:t>
            </a:r>
          </a:p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Cy Grotesk Grand"/>
              </a:rPr>
              <a:t>Slovensko</a:t>
            </a:r>
          </a:p>
        </p:txBody>
      </p:sp>
      <p:sp>
        <p:nvSpPr>
          <p:cNvPr name="Freeform 19" id="19"/>
          <p:cNvSpPr/>
          <p:nvPr/>
        </p:nvSpPr>
        <p:spPr>
          <a:xfrm flipH="false" flipV="false" rot="0">
            <a:off x="11928245" y="5652791"/>
            <a:ext cx="2676200" cy="2680751"/>
          </a:xfrm>
          <a:custGeom>
            <a:avLst/>
            <a:gdLst/>
            <a:ahLst/>
            <a:cxnLst/>
            <a:rect r="r" b="b" t="t" l="l"/>
            <a:pathLst>
              <a:path h="2680751" w="2676200">
                <a:moveTo>
                  <a:pt x="0" y="0"/>
                </a:moveTo>
                <a:lnTo>
                  <a:pt x="2676199" y="0"/>
                </a:lnTo>
                <a:lnTo>
                  <a:pt x="2676199" y="2680751"/>
                </a:lnTo>
                <a:lnTo>
                  <a:pt x="0" y="2680751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6D7B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500502">
            <a:off x="-350468" y="1584288"/>
            <a:ext cx="1348369" cy="1370641"/>
          </a:xfrm>
          <a:custGeom>
            <a:avLst/>
            <a:gdLst/>
            <a:ahLst/>
            <a:cxnLst/>
            <a:rect r="r" b="b" t="t" l="l"/>
            <a:pathLst>
              <a:path h="1370641" w="1348369">
                <a:moveTo>
                  <a:pt x="0" y="0"/>
                </a:moveTo>
                <a:lnTo>
                  <a:pt x="1348368" y="0"/>
                </a:lnTo>
                <a:lnTo>
                  <a:pt x="1348368" y="1370641"/>
                </a:lnTo>
                <a:lnTo>
                  <a:pt x="0" y="13706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375259" y="-84870"/>
            <a:ext cx="1968606" cy="1811117"/>
          </a:xfrm>
          <a:custGeom>
            <a:avLst/>
            <a:gdLst/>
            <a:ahLst/>
            <a:cxnLst/>
            <a:rect r="r" b="b" t="t" l="l"/>
            <a:pathLst>
              <a:path h="1811117" w="1968606">
                <a:moveTo>
                  <a:pt x="0" y="0"/>
                </a:moveTo>
                <a:lnTo>
                  <a:pt x="1968606" y="0"/>
                </a:lnTo>
                <a:lnTo>
                  <a:pt x="1968606" y="1811117"/>
                </a:lnTo>
                <a:lnTo>
                  <a:pt x="0" y="18111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24413" y="-331351"/>
            <a:ext cx="1795447" cy="1360051"/>
          </a:xfrm>
          <a:custGeom>
            <a:avLst/>
            <a:gdLst/>
            <a:ahLst/>
            <a:cxnLst/>
            <a:rect r="r" b="b" t="t" l="l"/>
            <a:pathLst>
              <a:path h="1360051" w="1795447">
                <a:moveTo>
                  <a:pt x="0" y="0"/>
                </a:moveTo>
                <a:lnTo>
                  <a:pt x="1795447" y="0"/>
                </a:lnTo>
                <a:lnTo>
                  <a:pt x="1795447" y="1360051"/>
                </a:lnTo>
                <a:lnTo>
                  <a:pt x="0" y="13600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247345" y="8818871"/>
            <a:ext cx="1712779" cy="1810070"/>
          </a:xfrm>
          <a:custGeom>
            <a:avLst/>
            <a:gdLst/>
            <a:ahLst/>
            <a:cxnLst/>
            <a:rect r="r" b="b" t="t" l="l"/>
            <a:pathLst>
              <a:path h="1810070" w="1712779">
                <a:moveTo>
                  <a:pt x="0" y="0"/>
                </a:moveTo>
                <a:lnTo>
                  <a:pt x="1712779" y="0"/>
                </a:lnTo>
                <a:lnTo>
                  <a:pt x="1712779" y="1810070"/>
                </a:lnTo>
                <a:lnTo>
                  <a:pt x="0" y="181007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375259" y="7656559"/>
            <a:ext cx="1507446" cy="1572304"/>
          </a:xfrm>
          <a:custGeom>
            <a:avLst/>
            <a:gdLst/>
            <a:ahLst/>
            <a:cxnLst/>
            <a:rect r="r" b="b" t="t" l="l"/>
            <a:pathLst>
              <a:path h="1572304" w="1507446">
                <a:moveTo>
                  <a:pt x="0" y="0"/>
                </a:moveTo>
                <a:lnTo>
                  <a:pt x="1507447" y="0"/>
                </a:lnTo>
                <a:lnTo>
                  <a:pt x="1507447" y="1572304"/>
                </a:lnTo>
                <a:lnTo>
                  <a:pt x="0" y="157230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true" rot="-4845296">
            <a:off x="1211437" y="8868388"/>
            <a:ext cx="1859573" cy="1555068"/>
          </a:xfrm>
          <a:custGeom>
            <a:avLst/>
            <a:gdLst/>
            <a:ahLst/>
            <a:cxnLst/>
            <a:rect r="r" b="b" t="t" l="l"/>
            <a:pathLst>
              <a:path h="1555068" w="1859573">
                <a:moveTo>
                  <a:pt x="0" y="1555068"/>
                </a:moveTo>
                <a:lnTo>
                  <a:pt x="1859574" y="1555068"/>
                </a:lnTo>
                <a:lnTo>
                  <a:pt x="1859574" y="0"/>
                </a:lnTo>
                <a:lnTo>
                  <a:pt x="0" y="0"/>
                </a:lnTo>
                <a:lnTo>
                  <a:pt x="0" y="1555068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-920701">
            <a:off x="17169655" y="1584288"/>
            <a:ext cx="1348369" cy="1370641"/>
          </a:xfrm>
          <a:custGeom>
            <a:avLst/>
            <a:gdLst/>
            <a:ahLst/>
            <a:cxnLst/>
            <a:rect r="r" b="b" t="t" l="l"/>
            <a:pathLst>
              <a:path h="1370641" w="1348369">
                <a:moveTo>
                  <a:pt x="1348368" y="0"/>
                </a:moveTo>
                <a:lnTo>
                  <a:pt x="0" y="0"/>
                </a:lnTo>
                <a:lnTo>
                  <a:pt x="0" y="1370641"/>
                </a:lnTo>
                <a:lnTo>
                  <a:pt x="1348368" y="1370641"/>
                </a:lnTo>
                <a:lnTo>
                  <a:pt x="134836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6531920" y="0"/>
            <a:ext cx="1968606" cy="1811117"/>
          </a:xfrm>
          <a:custGeom>
            <a:avLst/>
            <a:gdLst/>
            <a:ahLst/>
            <a:cxnLst/>
            <a:rect r="r" b="b" t="t" l="l"/>
            <a:pathLst>
              <a:path h="1811117" w="1968606">
                <a:moveTo>
                  <a:pt x="0" y="0"/>
                </a:moveTo>
                <a:lnTo>
                  <a:pt x="1968606" y="0"/>
                </a:lnTo>
                <a:lnTo>
                  <a:pt x="1968606" y="1811117"/>
                </a:lnTo>
                <a:lnTo>
                  <a:pt x="0" y="18111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5216886" y="-331351"/>
            <a:ext cx="1795447" cy="1360051"/>
          </a:xfrm>
          <a:custGeom>
            <a:avLst/>
            <a:gdLst/>
            <a:ahLst/>
            <a:cxnLst/>
            <a:rect r="r" b="b" t="t" l="l"/>
            <a:pathLst>
              <a:path h="1360051" w="1795447">
                <a:moveTo>
                  <a:pt x="0" y="0"/>
                </a:moveTo>
                <a:lnTo>
                  <a:pt x="1795447" y="0"/>
                </a:lnTo>
                <a:lnTo>
                  <a:pt x="1795447" y="1360051"/>
                </a:lnTo>
                <a:lnTo>
                  <a:pt x="0" y="13600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6787747" y="8818871"/>
            <a:ext cx="1712779" cy="1810070"/>
          </a:xfrm>
          <a:custGeom>
            <a:avLst/>
            <a:gdLst/>
            <a:ahLst/>
            <a:cxnLst/>
            <a:rect r="r" b="b" t="t" l="l"/>
            <a:pathLst>
              <a:path h="1810070" w="1712779">
                <a:moveTo>
                  <a:pt x="0" y="0"/>
                </a:moveTo>
                <a:lnTo>
                  <a:pt x="1712779" y="0"/>
                </a:lnTo>
                <a:lnTo>
                  <a:pt x="1712779" y="1810070"/>
                </a:lnTo>
                <a:lnTo>
                  <a:pt x="0" y="181007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true" flipV="false" rot="0">
            <a:off x="17012733" y="7685996"/>
            <a:ext cx="1507446" cy="1572304"/>
          </a:xfrm>
          <a:custGeom>
            <a:avLst/>
            <a:gdLst/>
            <a:ahLst/>
            <a:cxnLst/>
            <a:rect r="r" b="b" t="t" l="l"/>
            <a:pathLst>
              <a:path h="1572304" w="1507446">
                <a:moveTo>
                  <a:pt x="1507446" y="0"/>
                </a:moveTo>
                <a:lnTo>
                  <a:pt x="0" y="0"/>
                </a:lnTo>
                <a:lnTo>
                  <a:pt x="0" y="1572304"/>
                </a:lnTo>
                <a:lnTo>
                  <a:pt x="1507446" y="1572304"/>
                </a:lnTo>
                <a:lnTo>
                  <a:pt x="1507446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6450354">
            <a:off x="15308306" y="8946372"/>
            <a:ext cx="1859573" cy="1555068"/>
          </a:xfrm>
          <a:custGeom>
            <a:avLst/>
            <a:gdLst/>
            <a:ahLst/>
            <a:cxnLst/>
            <a:rect r="r" b="b" t="t" l="l"/>
            <a:pathLst>
              <a:path h="1555068" w="1859573">
                <a:moveTo>
                  <a:pt x="0" y="0"/>
                </a:moveTo>
                <a:lnTo>
                  <a:pt x="1859574" y="0"/>
                </a:lnTo>
                <a:lnTo>
                  <a:pt x="1859574" y="1555068"/>
                </a:lnTo>
                <a:lnTo>
                  <a:pt x="0" y="155506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0" y="3460115"/>
            <a:ext cx="18288000" cy="31953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000000"/>
                </a:solidFill>
                <a:latin typeface="Cy Grotesk Grand Bold"/>
              </a:rPr>
              <a:t>Ďakujeme za pozornosť.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DAGFwRUYILo</dc:identifier>
  <dcterms:modified xsi:type="dcterms:W3CDTF">2011-08-01T06:04:30Z</dcterms:modified>
  <cp:revision>1</cp:revision>
  <dc:title>prezentacia biela/bledá verzia</dc:title>
</cp:coreProperties>
</file>