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64" r:id="rId8"/>
    <p:sldId id="265" r:id="rId9"/>
    <p:sldId id="266" r:id="rId10"/>
    <p:sldId id="268" r:id="rId11"/>
    <p:sldId id="26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4DE2F-C8F8-4D1E-8955-ABD8D1ABC730}" v="6" dt="2023-10-19T10:46:04.230"/>
    <p1510:client id="{BE58CF6A-2676-45F6-BAAE-F7E035902EF9}" v="8" dt="2023-10-19T09:53:09.523"/>
    <p1510:client id="{EC7C6E23-1C32-47F6-9FC7-580812DB9DF8}" v="18" dt="2023-10-19T10:47:5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100" d="100"/>
          <a:sy n="100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ndlein Matěj" userId="S::mundleinm@skola-agc.cz::30759428-88b1-44cb-8f7f-ffc5ac8b0a22" providerId="AD" clId="Web-{EC7C6E23-1C32-47F6-9FC7-580812DB9DF8}"/>
    <pc:docChg chg="modSld">
      <pc:chgData name="Mündlein Matěj" userId="S::mundleinm@skola-agc.cz::30759428-88b1-44cb-8f7f-ffc5ac8b0a22" providerId="AD" clId="Web-{EC7C6E23-1C32-47F6-9FC7-580812DB9DF8}" dt="2023-10-19T10:47:52.237" v="16" actId="20577"/>
      <pc:docMkLst>
        <pc:docMk/>
      </pc:docMkLst>
      <pc:sldChg chg="modSp">
        <pc:chgData name="Mündlein Matěj" userId="S::mundleinm@skola-agc.cz::30759428-88b1-44cb-8f7f-ffc5ac8b0a22" providerId="AD" clId="Web-{EC7C6E23-1C32-47F6-9FC7-580812DB9DF8}" dt="2023-10-19T10:47:52.237" v="16" actId="20577"/>
        <pc:sldMkLst>
          <pc:docMk/>
          <pc:sldMk cId="4046068723" sldId="261"/>
        </pc:sldMkLst>
        <pc:spChg chg="mod">
          <ac:chgData name="Mündlein Matěj" userId="S::mundleinm@skola-agc.cz::30759428-88b1-44cb-8f7f-ffc5ac8b0a22" providerId="AD" clId="Web-{EC7C6E23-1C32-47F6-9FC7-580812DB9DF8}" dt="2023-10-19T10:47:52.237" v="16" actId="20577"/>
          <ac:spMkLst>
            <pc:docMk/>
            <pc:sldMk cId="4046068723" sldId="261"/>
            <ac:spMk id="3" creationId="{DE8EE175-1E67-71FE-8B95-289485F014A8}"/>
          </ac:spMkLst>
        </pc:spChg>
      </pc:sldChg>
    </pc:docChg>
  </pc:docChgLst>
  <pc:docChgLst>
    <pc:chgData name="Pavel Šimonovský" userId="a87335835afc59b4" providerId="LiveId" clId="{BE58CF6A-2676-45F6-BAAE-F7E035902EF9}"/>
    <pc:docChg chg="custSel addSld modSld sldOrd">
      <pc:chgData name="Pavel Šimonovský" userId="a87335835afc59b4" providerId="LiveId" clId="{BE58CF6A-2676-45F6-BAAE-F7E035902EF9}" dt="2023-10-19T10:09:39.671" v="1319" actId="1076"/>
      <pc:docMkLst>
        <pc:docMk/>
      </pc:docMkLst>
      <pc:sldChg chg="ord">
        <pc:chgData name="Pavel Šimonovský" userId="a87335835afc59b4" providerId="LiveId" clId="{BE58CF6A-2676-45F6-BAAE-F7E035902EF9}" dt="2023-10-19T08:14:13.976" v="98"/>
        <pc:sldMkLst>
          <pc:docMk/>
          <pc:sldMk cId="1513876568" sldId="258"/>
        </pc:sldMkLst>
      </pc:sldChg>
      <pc:sldChg chg="ord">
        <pc:chgData name="Pavel Šimonovský" userId="a87335835afc59b4" providerId="LiveId" clId="{BE58CF6A-2676-45F6-BAAE-F7E035902EF9}" dt="2023-10-19T08:14:16.274" v="100"/>
        <pc:sldMkLst>
          <pc:docMk/>
          <pc:sldMk cId="3259619211" sldId="260"/>
        </pc:sldMkLst>
      </pc:sldChg>
      <pc:sldChg chg="addSp delSp modSp new mod ord">
        <pc:chgData name="Pavel Šimonovský" userId="a87335835afc59b4" providerId="LiveId" clId="{BE58CF6A-2676-45F6-BAAE-F7E035902EF9}" dt="2023-10-19T09:40:15.976" v="746"/>
        <pc:sldMkLst>
          <pc:docMk/>
          <pc:sldMk cId="4046068723" sldId="261"/>
        </pc:sldMkLst>
        <pc:spChg chg="mod">
          <ac:chgData name="Pavel Šimonovský" userId="a87335835afc59b4" providerId="LiveId" clId="{BE58CF6A-2676-45F6-BAAE-F7E035902EF9}" dt="2023-10-19T08:10:14.605" v="63" actId="255"/>
          <ac:spMkLst>
            <pc:docMk/>
            <pc:sldMk cId="4046068723" sldId="261"/>
            <ac:spMk id="3" creationId="{DE8EE175-1E67-71FE-8B95-289485F014A8}"/>
          </ac:spMkLst>
        </pc:spChg>
        <pc:spChg chg="add del mod">
          <ac:chgData name="Pavel Šimonovský" userId="a87335835afc59b4" providerId="LiveId" clId="{BE58CF6A-2676-45F6-BAAE-F7E035902EF9}" dt="2023-10-19T08:04:23.555" v="25"/>
          <ac:spMkLst>
            <pc:docMk/>
            <pc:sldMk cId="4046068723" sldId="261"/>
            <ac:spMk id="5" creationId="{9AAD3796-486A-5342-C259-0381E3C06D0B}"/>
          </ac:spMkLst>
        </pc:spChg>
        <pc:graphicFrameChg chg="add mod">
          <ac:chgData name="Pavel Šimonovský" userId="a87335835afc59b4" providerId="LiveId" clId="{BE58CF6A-2676-45F6-BAAE-F7E035902EF9}" dt="2023-10-19T08:09:59.573" v="62" actId="14100"/>
          <ac:graphicFrameMkLst>
            <pc:docMk/>
            <pc:sldMk cId="4046068723" sldId="261"/>
            <ac:graphicFrameMk id="6" creationId="{1D4BB7A9-2889-FAFE-72BD-79594F7687DE}"/>
          </ac:graphicFrameMkLst>
        </pc:graphicFrameChg>
        <pc:picChg chg="add mod">
          <ac:chgData name="Pavel Šimonovský" userId="a87335835afc59b4" providerId="LiveId" clId="{BE58CF6A-2676-45F6-BAAE-F7E035902EF9}" dt="2023-10-19T08:10:15.415" v="64" actId="1076"/>
          <ac:picMkLst>
            <pc:docMk/>
            <pc:sldMk cId="4046068723" sldId="261"/>
            <ac:picMk id="4" creationId="{9A28822A-2BD4-2C35-B222-4187DD4F643F}"/>
          </ac:picMkLst>
        </pc:picChg>
      </pc:sldChg>
      <pc:sldChg chg="addSp modSp new mod ord">
        <pc:chgData name="Pavel Šimonovský" userId="a87335835afc59b4" providerId="LiveId" clId="{BE58CF6A-2676-45F6-BAAE-F7E035902EF9}" dt="2023-10-19T10:09:39.671" v="1319" actId="1076"/>
        <pc:sldMkLst>
          <pc:docMk/>
          <pc:sldMk cId="714845458" sldId="262"/>
        </pc:sldMkLst>
        <pc:spChg chg="mod">
          <ac:chgData name="Pavel Šimonovský" userId="a87335835afc59b4" providerId="LiveId" clId="{BE58CF6A-2676-45F6-BAAE-F7E035902EF9}" dt="2023-10-19T08:11:41.795" v="92" actId="1076"/>
          <ac:spMkLst>
            <pc:docMk/>
            <pc:sldMk cId="714845458" sldId="262"/>
            <ac:spMk id="2" creationId="{9A1F2339-3257-B48A-6DFA-B9216D28DC0A}"/>
          </ac:spMkLst>
        </pc:spChg>
        <pc:spChg chg="mod">
          <ac:chgData name="Pavel Šimonovský" userId="a87335835afc59b4" providerId="LiveId" clId="{BE58CF6A-2676-45F6-BAAE-F7E035902EF9}" dt="2023-10-19T10:09:39.671" v="1319" actId="1076"/>
          <ac:spMkLst>
            <pc:docMk/>
            <pc:sldMk cId="714845458" sldId="262"/>
            <ac:spMk id="3" creationId="{11A09B23-547B-287C-4457-5EB19B6AC040}"/>
          </ac:spMkLst>
        </pc:spChg>
        <pc:picChg chg="add mod">
          <ac:chgData name="Pavel Šimonovský" userId="a87335835afc59b4" providerId="LiveId" clId="{BE58CF6A-2676-45F6-BAAE-F7E035902EF9}" dt="2023-10-19T08:11:19.843" v="84" actId="1076"/>
          <ac:picMkLst>
            <pc:docMk/>
            <pc:sldMk cId="714845458" sldId="262"/>
            <ac:picMk id="4" creationId="{1BA50EF9-787D-87F6-2FFC-F85F265B9964}"/>
          </ac:picMkLst>
        </pc:picChg>
      </pc:sldChg>
    </pc:docChg>
  </pc:docChgLst>
  <pc:docChgLst>
    <pc:chgData name="Mündlein Matěj" userId="S::mundleinm@skola-agc.cz::30759428-88b1-44cb-8f7f-ffc5ac8b0a22" providerId="AD" clId="Web-{1BA4DE2F-C8F8-4D1E-8955-ABD8D1ABC730}"/>
    <pc:docChg chg="modSld">
      <pc:chgData name="Mündlein Matěj" userId="S::mundleinm@skola-agc.cz::30759428-88b1-44cb-8f7f-ffc5ac8b0a22" providerId="AD" clId="Web-{1BA4DE2F-C8F8-4D1E-8955-ABD8D1ABC730}" dt="2023-10-19T10:46:02.479" v="1" actId="20577"/>
      <pc:docMkLst>
        <pc:docMk/>
      </pc:docMkLst>
      <pc:sldChg chg="modSp">
        <pc:chgData name="Mündlein Matěj" userId="S::mundleinm@skola-agc.cz::30759428-88b1-44cb-8f7f-ffc5ac8b0a22" providerId="AD" clId="Web-{1BA4DE2F-C8F8-4D1E-8955-ABD8D1ABC730}" dt="2023-10-19T10:46:02.479" v="1" actId="20577"/>
        <pc:sldMkLst>
          <pc:docMk/>
          <pc:sldMk cId="1580090653" sldId="259"/>
        </pc:sldMkLst>
        <pc:spChg chg="mod">
          <ac:chgData name="Mündlein Matěj" userId="S::mundleinm@skola-agc.cz::30759428-88b1-44cb-8f7f-ffc5ac8b0a22" providerId="AD" clId="Web-{1BA4DE2F-C8F8-4D1E-8955-ABD8D1ABC730}" dt="2023-10-19T10:46:02.479" v="1" actId="20577"/>
          <ac:spMkLst>
            <pc:docMk/>
            <pc:sldMk cId="1580090653" sldId="259"/>
            <ac:spMk id="7" creationId="{AB3EB679-EFAD-27C2-DD47-2987918232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F97F9-2226-FAF4-EEDE-0F919FFB8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667304-5030-C08A-823C-086E2F622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888C1-EA33-A485-5E80-3E3BDC12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34352-2126-591B-9E88-7B48D861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29C3F9-B434-8AE3-0DDE-95196A60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E4E2C-5479-3BE5-851F-C64290F8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EDFCD4-590C-0E18-558D-EF0F262EC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0BDE48-6FE7-9FC2-A08D-D5B704AC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44243-B35E-3B51-2F3D-89BB1CB2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AE512-DDD7-04CD-07B9-A0A57E75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69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ABB379-3B7D-C832-4FC4-46E8EA90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CA9DA-EF8D-25CA-DE8A-FF0C16E85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5F352-018F-8E69-AA40-37F100DC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96B96-7D50-259D-F8CC-861EB1E8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304183-8F6D-9C97-7526-FFB0F9EF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74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C21EC-D934-3376-50CE-3733728F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FCE33-5749-08CD-523C-8DA3FEFF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D8EA0C-D7E6-4B38-6647-1D70A74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98E9E-8F32-D8BD-5007-5C20DD9F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74A9A-EBB1-36B8-B2E2-948BD1C1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0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93A96-3E92-FFED-BFDF-0905A812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0CA90C-D9BD-A042-DEC0-65407A7C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806107-E31B-2B53-8302-59C5E1B3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93437F-12A5-F8A4-2EBF-893E7EB4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3358DF-1FFF-7B38-E9A2-6B09AA2D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84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A3DCC-113D-3AEB-81C4-D9EA1B86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9192D-88B9-7E37-9F4D-97D5CA8EA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AEA4D2-E704-6B7A-FDC3-20B93F2F7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CF9106-1947-3944-766D-27A0C43D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EF13E5-D737-4A9B-4674-F5113156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353AF-6A0D-F1F5-146D-79A11FBB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6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056BC-453B-C97F-4165-AAB92231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48FEA4-D0AC-A01B-1A3C-A2FED6CB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1DA02C-666C-BB29-4559-DED28095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0E55C7-06EC-3C88-A8C5-01A735EC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696A8F-24F8-8D23-96EC-14BA34D6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ABEAFBF-9C1C-E2F9-D118-64F19583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D77175-CD77-9711-69F7-A4EBE6ED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730343-5574-1FD4-2D49-84E8BC37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5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F10BC-2E19-E5C8-659E-6D9BCB07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90A48C-DD21-C0AB-9321-0995A69E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4B191E-55D4-80FC-75F4-1391CBEB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76B99D-8148-E5E6-68D4-2EB87A4D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87CDE6-C82E-F865-5D9C-95A94C46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1CBA90-066B-7B8F-B71D-49625B51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F84834-0B49-045B-1091-5307AED7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8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95484-C091-96CC-B0E8-70CF0693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91510-79C9-AA03-D784-5284590D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02D39B-5552-09A0-3F72-169E5BBF6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8D6A37-DFCF-DBAD-AA31-72554276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FC810B-B4B5-86F9-7B7E-74F5FA80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8981C1-8531-020A-F95E-EA1ABF3A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81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41ACC-7F36-E5E3-8273-3429CF37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E235A3-1820-75AF-308B-6D99E5764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C9FF5C-7C8B-9C09-9613-264C89912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056C73-4AF3-CA63-4B96-082696C9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33DC45-3BEE-7653-3378-8AC78CC7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BEB15F-CC4E-2ED3-7760-CC66D609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66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422199-CAB7-2C87-7902-A1E0A001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47B904-26B8-A3B7-3987-96DB56446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61515-BE6E-AD08-1EC9-C9EAE9766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E53-A28A-4C9E-9667-D6D1079178FC}" type="datetimeFigureOut">
              <a:rPr lang="cs-CZ" smtClean="0"/>
              <a:t>09.11.2023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A32D3-36DB-CDDD-CDC0-3E79A6FFC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73AC8B-C35F-9019-9C79-63248D96A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552B-271A-4425-A0B1-4398B7E76E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5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6268B-20EF-219A-F9BE-B9648FC4B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8526"/>
            <a:ext cx="9144000" cy="1184987"/>
          </a:xfrm>
          <a:effectLst>
            <a:outerShdw blurRad="1270000" dir="21540000" algn="ctr" rotWithShape="0">
              <a:srgbClr val="000000"/>
            </a:outerShdw>
            <a:reflection stA="0" endPos="26000" dist="50800" dir="5400000" sy="-100000" algn="bl" rotWithShape="0"/>
          </a:effectLst>
        </p:spPr>
        <p:txBody>
          <a:bodyPr/>
          <a:lstStyle/>
          <a:p>
            <a:r>
              <a:rPr lang="cs-CZ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6BE3C3-A899-03C2-484D-32C953CA2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D8E3DE-B705-0A7E-7282-56BF7066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119" cy="700970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2F9EFD-EBB8-6DEA-5A7F-43F82B5D8B9C}"/>
              </a:ext>
            </a:extLst>
          </p:cNvPr>
          <p:cNvSpPr txBox="1"/>
          <p:nvPr/>
        </p:nvSpPr>
        <p:spPr>
          <a:xfrm>
            <a:off x="5791200" y="1494006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WELLNESS M&amp;M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29870A-EC6A-5CAD-CDD0-F1239580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644" y="5742529"/>
            <a:ext cx="3038475" cy="1428750"/>
          </a:xfrm>
          <a:prstGeom prst="rect">
            <a:avLst/>
          </a:prstGeom>
        </p:spPr>
      </p:pic>
      <p:pic>
        <p:nvPicPr>
          <p:cNvPr id="10" name="Obrázek 9" descr="Obsah obrázku text, kruh, Písmo, logo&#10;&#10;Popis byl vytvořen automaticky">
            <a:extLst>
              <a:ext uri="{FF2B5EF4-FFF2-40B4-BE49-F238E27FC236}">
                <a16:creationId xmlns:a16="http://schemas.microsoft.com/office/drawing/2014/main" id="{09269F74-C437-A828-2A67-389723958B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42" y="4806123"/>
            <a:ext cx="2203580" cy="22035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39CFDF-7D40-E1BB-512C-8BCEFF9E3933}"/>
              </a:ext>
            </a:extLst>
          </p:cNvPr>
          <p:cNvSpPr txBox="1"/>
          <p:nvPr/>
        </p:nvSpPr>
        <p:spPr>
          <a:xfrm>
            <a:off x="8506409" y="2509669"/>
            <a:ext cx="593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Rooseveltovo nám. 5, 415 03 Teplice</a:t>
            </a:r>
          </a:p>
        </p:txBody>
      </p:sp>
    </p:spTree>
    <p:extLst>
      <p:ext uri="{BB962C8B-B14F-4D97-AF65-F5344CB8AC3E}">
        <p14:creationId xmlns:p14="http://schemas.microsoft.com/office/powerpoint/2010/main" val="365242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7"/>
    </mc:Choice>
    <mc:Fallback>
      <p:transition spd="slow" advTm="102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20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1280" y="-391477"/>
            <a:ext cx="9144000" cy="122459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Ceník</a:t>
            </a:r>
            <a:endParaRPr lang="cs-CZ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1760" y="833120"/>
            <a:ext cx="5415280" cy="5466080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Solná sauna- 30 min., 280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(339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Regenerační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masáž- 45 min., 1 150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(1 392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Reflexní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masáž- 45 min., 500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(605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Perličková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koupel- 15 min., 450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(545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Bazén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tryskami- 1 h., 300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(363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Vířivka-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h., 750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(908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Saunové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rituály- 45 min, 780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(944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Romantická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párová masáž- 30 min., 1 600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(1 936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Thajská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masáž- 45 min., 1 400 Kč (1 694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DPH),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min., 1 900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(2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299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s 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Baňkování-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min., 800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(968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Finská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sauna-  30 min., 200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(242 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 </a:t>
            </a:r>
            <a:r>
              <a:rPr lang="cs-CZ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DPH) 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2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30"/>
    </mc:Choice>
    <mc:Fallback>
      <p:transition spd="slow" advTm="111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83650-6420-0A13-BA07-82F181B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FA26B3-B47E-A5E5-31EB-987A0FFF8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3203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8A33C7-E2DC-5372-39F8-C61A6ED83372}"/>
              </a:ext>
            </a:extLst>
          </p:cNvPr>
          <p:cNvSpPr txBox="1"/>
          <p:nvPr/>
        </p:nvSpPr>
        <p:spPr>
          <a:xfrm>
            <a:off x="7033727" y="1336745"/>
            <a:ext cx="395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WELLNESS M&amp;M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000F98-F90E-7CBC-DD20-B1D97373595B}"/>
              </a:ext>
            </a:extLst>
          </p:cNvPr>
          <p:cNvSpPr txBox="1"/>
          <p:nvPr/>
        </p:nvSpPr>
        <p:spPr>
          <a:xfrm>
            <a:off x="3642049" y="2737940"/>
            <a:ext cx="56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</a:t>
            </a: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DA0922-65D8-392F-3C68-C4EED495F2CA}"/>
              </a:ext>
            </a:extLst>
          </p:cNvPr>
          <p:cNvSpPr txBox="1"/>
          <p:nvPr/>
        </p:nvSpPr>
        <p:spPr>
          <a:xfrm>
            <a:off x="6708711" y="3781521"/>
            <a:ext cx="272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Vás zaujaly naše služby, nezapomeňte navštívit náš web, kde se dozvíte více informací</a:t>
            </a:r>
          </a:p>
        </p:txBody>
      </p:sp>
      <p:pic>
        <p:nvPicPr>
          <p:cNvPr id="9" name="Obrázek 8" descr="Obsah obrázku text, kruh, Písmo, logo&#10;&#10;Popis byl vytvořen automaticky">
            <a:extLst>
              <a:ext uri="{FF2B5EF4-FFF2-40B4-BE49-F238E27FC236}">
                <a16:creationId xmlns:a16="http://schemas.microsoft.com/office/drawing/2014/main" id="{D0FD1776-B325-EDCD-D5FB-807E3A90B9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69" y="5008984"/>
            <a:ext cx="1942322" cy="19423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D0FCE1-9BAD-5299-82C9-3E7F7B54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448" y="5521255"/>
            <a:ext cx="3038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2"/>
    </mc:Choice>
    <mc:Fallback>
      <p:transition spd="slow" advTm="108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04D77-633E-533B-D79E-03C88E53B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28822A-2BD4-2C35-B222-4187DD4F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DE8EE175-1E67-71FE-8B95-289485F01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273" y="305935"/>
            <a:ext cx="9144000" cy="1168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Algerian"/>
              </a:rPr>
              <a:t>Struktura firmy</a:t>
            </a:r>
            <a:endParaRPr lang="cs-CZ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73" y="1122363"/>
            <a:ext cx="7797059" cy="55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7"/>
    </mc:Choice>
    <mc:Fallback>
      <p:transition spd="slow" advTm="112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A50EF9-787D-87F6-2FFC-F85F265B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314"/>
            <a:ext cx="12192000" cy="69233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1F2339-3257-B48A-6DFA-B9216D28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1992" y="-65314"/>
            <a:ext cx="6111551" cy="1238282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Algerian" panose="04020705040A02060702" pitchFamily="82" charset="0"/>
              </a:rPr>
              <a:t>VZNIK FIRMY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A09B23-547B-287C-4457-5EB19B6A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864" y="2778710"/>
            <a:ext cx="5756989" cy="203588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Naší motivací vytvoření firmy byl anglický překlad samotného slova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,,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Tato slova vyjadřují životní styl, kde převládá harmonie, vyrovnanost a spokojenost</a:t>
            </a:r>
            <a:r>
              <a:rPr lang="cs-CZ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8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3"/>
    </mc:Choice>
    <mc:Fallback>
      <p:transition spd="slow" advTm="110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77764-7B46-0892-F181-03C00894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179E1D8-403C-FF95-42CC-51431C6F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80" y="0"/>
            <a:ext cx="12218380" cy="69767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7A7875B-A5C5-8425-AA76-4319E8E22DA3}"/>
              </a:ext>
            </a:extLst>
          </p:cNvPr>
          <p:cNvSpPr txBox="1"/>
          <p:nvPr/>
        </p:nvSpPr>
        <p:spPr>
          <a:xfrm>
            <a:off x="6189722" y="118778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Naše fiktivní firma</a:t>
            </a:r>
            <a:endParaRPr lang="cs-CZ" sz="4400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FB6FF0-F2B0-7A69-1F0E-999F7EC57B9F}"/>
              </a:ext>
            </a:extLst>
          </p:cNvPr>
          <p:cNvSpPr txBox="1"/>
          <p:nvPr/>
        </p:nvSpPr>
        <p:spPr>
          <a:xfrm>
            <a:off x="5262881" y="2468976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 WELLNESS M&amp;M, s. r. o. vznikla v Teplicích na střední škole AGC.</a:t>
            </a:r>
          </a:p>
          <a:p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Založena byla 5. října 2023.</a:t>
            </a:r>
          </a:p>
          <a:p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Fiktivní zaměstnanci jsou žáci 3. ročníku střední školy. </a:t>
            </a:r>
            <a:endParaRPr lang="cs-CZ" sz="2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26380" y="4318935"/>
            <a:ext cx="512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společnosti: WELLNESS M&amp;M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IČ: 24150302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Adresa: Rooseveltovo nám. 5, 415 03 Teplice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Kontakt: wellnessMM@seznam.cz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Bankovní spojení: 3678945532/9990</a:t>
            </a: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Webové stránky: https://wellness-mm-s--r--o-7.cms.webnode.page/</a:t>
            </a:r>
          </a:p>
        </p:txBody>
      </p:sp>
    </p:spTree>
    <p:extLst>
      <p:ext uri="{BB962C8B-B14F-4D97-AF65-F5344CB8AC3E}">
        <p14:creationId xmlns:p14="http://schemas.microsoft.com/office/powerpoint/2010/main" val="148555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0"/>
    </mc:Choice>
    <mc:Fallback>
      <p:transition spd="slow" advTm="108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A54A3-AA2A-8A2A-C808-B083CE8D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0C280CF-931E-0A4D-94AD-17FEF4E68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3203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ABA16C-D37F-6495-5CD1-76C4EC4F8903}"/>
              </a:ext>
            </a:extLst>
          </p:cNvPr>
          <p:cNvSpPr txBox="1"/>
          <p:nvPr/>
        </p:nvSpPr>
        <p:spPr>
          <a:xfrm>
            <a:off x="6819616" y="1306415"/>
            <a:ext cx="496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WELLNESS M&amp;M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3EB679-EFAD-27C2-DD47-2987918232C5}"/>
              </a:ext>
            </a:extLst>
          </p:cNvPr>
          <p:cNvSpPr txBox="1"/>
          <p:nvPr/>
        </p:nvSpPr>
        <p:spPr>
          <a:xfrm>
            <a:off x="5346442" y="2619821"/>
            <a:ext cx="496388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Jste vyčerpaní a milujete wellness? My jsme ta správná volba!</a:t>
            </a:r>
          </a:p>
          <a:p>
            <a:endParaRPr lang="cs-CZ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Nabídneme Vám několik druhů masáží a kvalitní wellness.</a:t>
            </a:r>
          </a:p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Dále vyrábíme špičkové oleje, které jsou vhodné i jako dárek a zaručeně potěší.</a:t>
            </a:r>
          </a:p>
        </p:txBody>
      </p:sp>
    </p:spTree>
    <p:extLst>
      <p:ext uri="{BB962C8B-B14F-4D97-AF65-F5344CB8AC3E}">
        <p14:creationId xmlns:p14="http://schemas.microsoft.com/office/powerpoint/2010/main" val="158009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9"/>
    </mc:Choice>
    <mc:Fallback>
      <p:transition spd="slow" advTm="110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74" y="1767839"/>
            <a:ext cx="6152478" cy="50881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4547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46" y="0"/>
            <a:ext cx="12369246" cy="692331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0" y="299889"/>
            <a:ext cx="5758774" cy="822474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Thajská masáž</a:t>
            </a:r>
            <a:endParaRPr lang="cs-CZ" sz="4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36535" y="2590314"/>
            <a:ext cx="4512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Snižuje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a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odbourávat úzkosti,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ulevuje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nepříjemné migrény a také od bolesti zad a kloubů.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natahuje tělo masírovaného a zároveň zpracovává energetické body na těle.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93021" y="3667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3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1"/>
    </mc:Choice>
    <mc:Fallback>
      <p:transition spd="slow" advTm="110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4" y="0"/>
            <a:ext cx="1221320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93920" y="350203"/>
            <a:ext cx="9144000" cy="686117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Baňkování</a:t>
            </a:r>
            <a:endParaRPr lang="cs-CZ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3919" y="2496820"/>
            <a:ext cx="5019040" cy="22098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Baňkování </a:t>
            </a:r>
            <a:r>
              <a:rPr lang="cs-CZ" dirty="0">
                <a:solidFill>
                  <a:schemeClr val="bg1"/>
                </a:solidFill>
              </a:rPr>
              <a:t>je přikládání baněk různých velikostí, tvarů i materiálů na určené body, nebo oblasti těla. Z baněk je manipulací vysán vzduch a díky vzniklému </a:t>
            </a:r>
            <a:r>
              <a:rPr lang="cs-CZ" dirty="0" smtClean="0">
                <a:solidFill>
                  <a:schemeClr val="bg1"/>
                </a:solidFill>
              </a:rPr>
              <a:t>podtlaku </a:t>
            </a:r>
            <a:r>
              <a:rPr lang="cs-CZ" dirty="0">
                <a:solidFill>
                  <a:schemeClr val="bg1"/>
                </a:solidFill>
              </a:rPr>
              <a:t>je různě velký objem kůže a podkoží nasát do </a:t>
            </a:r>
            <a:r>
              <a:rPr lang="cs-CZ" dirty="0" smtClean="0">
                <a:solidFill>
                  <a:schemeClr val="bg1"/>
                </a:solidFill>
              </a:rPr>
              <a:t>baňky</a:t>
            </a:r>
            <a:r>
              <a:rPr lang="cs-CZ" dirty="0">
                <a:solidFill>
                  <a:schemeClr val="bg1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56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7"/>
    </mc:Choice>
    <mc:Fallback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203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84800" y="2759572"/>
            <a:ext cx="4216400" cy="258064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Funguje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principu nepřímého působení 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tepla,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horká kamna ohřívají vzduch, který posléze ohřívá pokožku, přes kterou se ohřeje tělo. Sauna velmi účinně posiluje srdce a zlepšuje prokrvení cév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95322" y="929323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Finská Sauna</a:t>
            </a:r>
            <a:endParaRPr lang="cs-CZ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4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57"/>
    </mc:Choice>
    <mc:Fallback>
      <p:transition spd="slow" advTm="105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88000" y="568959"/>
            <a:ext cx="6705600" cy="1173163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Vířivka</a:t>
            </a:r>
            <a:endParaRPr lang="cs-CZ" sz="4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21680" y="2651760"/>
            <a:ext cx="5354320" cy="298704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Pobyt ve vířivce vám pomůže odbourat stres, uleví od bolestí hlavy i migrén. </a:t>
            </a:r>
          </a:p>
        </p:txBody>
      </p:sp>
    </p:spTree>
    <p:extLst>
      <p:ext uri="{BB962C8B-B14F-4D97-AF65-F5344CB8AC3E}">
        <p14:creationId xmlns:p14="http://schemas.microsoft.com/office/powerpoint/2010/main" val="398529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6"/>
    </mc:Choice>
    <mc:Fallback>
      <p:transition spd="slow" advTm="1125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483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Motiv Office</vt:lpstr>
      <vt:lpstr> </vt:lpstr>
      <vt:lpstr>Prezentace aplikace PowerPoint</vt:lpstr>
      <vt:lpstr>VZNIK FIRMY</vt:lpstr>
      <vt:lpstr>Prezentace aplikace PowerPoint</vt:lpstr>
      <vt:lpstr>Prezentace aplikace PowerPoint</vt:lpstr>
      <vt:lpstr>Prezentace aplikace PowerPoint</vt:lpstr>
      <vt:lpstr>Baňkování</vt:lpstr>
      <vt:lpstr>Prezentace aplikace PowerPoint</vt:lpstr>
      <vt:lpstr>Vířivka</vt:lpstr>
      <vt:lpstr>Ceník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Pavel Šimonovský</dc:creator>
  <cp:lastModifiedBy>Fiktivní Firma 01</cp:lastModifiedBy>
  <cp:revision>28</cp:revision>
  <dcterms:created xsi:type="dcterms:W3CDTF">2023-10-12T08:32:29Z</dcterms:created>
  <dcterms:modified xsi:type="dcterms:W3CDTF">2023-11-09T12:42:05Z</dcterms:modified>
</cp:coreProperties>
</file>