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98" r:id="rId3"/>
    <p:sldId id="258" r:id="rId4"/>
    <p:sldId id="299" r:id="rId5"/>
    <p:sldId id="300" r:id="rId6"/>
    <p:sldId id="261" r:id="rId7"/>
    <p:sldId id="301" r:id="rId8"/>
    <p:sldId id="302" r:id="rId9"/>
    <p:sldId id="305" r:id="rId10"/>
    <p:sldId id="289" r:id="rId11"/>
    <p:sldId id="296" r:id="rId12"/>
    <p:sldId id="297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50101"/>
    <a:srgbClr val="D9D9D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4660"/>
  </p:normalViewPr>
  <p:slideViewPr>
    <p:cSldViewPr>
      <p:cViewPr varScale="1">
        <p:scale>
          <a:sx n="79" d="100"/>
          <a:sy n="79" d="100"/>
        </p:scale>
        <p:origin x="153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FBA1B-D01D-490F-9778-556B6E61F51F}" type="datetimeFigureOut">
              <a:rPr lang="sk-SK" smtClean="0"/>
              <a:t>28. 10. 2023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10E88-AFD4-4ED8-8F47-89857F69C9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637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91877D1-97AC-48D3-B953-202A408C8C2B}" type="datetimeFigureOut">
              <a:rPr lang="sk-SK" smtClean="0"/>
              <a:pPr/>
              <a:t>28. 10. 2023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C6E7C7A-60A6-41D3-B4EC-7E693A6FD38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jpg"/><Relationship Id="rId7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3.png"/><Relationship Id="rId10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3.jpeg"/><Relationship Id="rId12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51720" y="1340768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sk-SK" sz="6600" i="1" dirty="0" smtClean="0">
                <a:solidFill>
                  <a:srgbClr val="650101"/>
                </a:solidFill>
              </a:rPr>
              <a:t>Vínny sokol, s.r.o.</a:t>
            </a:r>
            <a:endParaRPr lang="sk-SK" sz="6600" i="1" dirty="0">
              <a:solidFill>
                <a:srgbClr val="65010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endParaRPr lang="sk-SK" sz="2800" b="1" i="1" dirty="0" smtClean="0">
              <a:latin typeface="Brush 455 AT" panose="02000503080000090003" pitchFamily="2" charset="0"/>
            </a:endParaRPr>
          </a:p>
          <a:p>
            <a:endParaRPr lang="sk-SK" sz="6700" b="1" i="1" dirty="0">
              <a:latin typeface="Brush 455 AT" panose="02000503080000090003" pitchFamily="2" charset="0"/>
            </a:endParaRPr>
          </a:p>
          <a:p>
            <a:endParaRPr lang="sk-SK" sz="2800" b="1" i="1" dirty="0" smtClean="0">
              <a:latin typeface="Brush 455 AT" panose="02000503080000090003" pitchFamily="2" charset="0"/>
            </a:endParaRPr>
          </a:p>
          <a:p>
            <a:endParaRPr lang="sk-SK" sz="2800" dirty="0">
              <a:latin typeface="Brush 455 AT" panose="02000503080000090003" pitchFamily="2" charset="0"/>
            </a:endParaRPr>
          </a:p>
          <a:p>
            <a:pPr algn="l"/>
            <a:r>
              <a:rPr lang="sk-SK" sz="1600" i="1" dirty="0">
                <a:latin typeface="Arial" pitchFamily="34" charset="0"/>
                <a:cs typeface="Arial" pitchFamily="34" charset="0"/>
              </a:rPr>
              <a:t/>
            </a:r>
            <a:br>
              <a:rPr lang="sk-SK" sz="1600" i="1" dirty="0">
                <a:latin typeface="Arial" pitchFamily="34" charset="0"/>
                <a:cs typeface="Arial" pitchFamily="34" charset="0"/>
              </a:rPr>
            </a:br>
            <a:endParaRPr lang="sk-SK" sz="1600" i="1" dirty="0">
              <a:latin typeface="Arial" pitchFamily="34" charset="0"/>
              <a:cs typeface="Arial" pitchFamily="34" charset="0"/>
            </a:endParaRPr>
          </a:p>
          <a:p>
            <a:pPr algn="l"/>
            <a:endParaRPr lang="sk-SK" sz="2000" dirty="0"/>
          </a:p>
        </p:txBody>
      </p:sp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Nový priečinok\loga\logo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2649603" cy="268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833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115616" y="1052736"/>
            <a:ext cx="62297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k-SK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Nezabudnite ...</a:t>
            </a:r>
          </a:p>
          <a:p>
            <a:pPr algn="ctr"/>
            <a:r>
              <a:rPr lang="sk-SK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9600" dirty="0" smtClean="0">
                <a:solidFill>
                  <a:srgbClr val="650101"/>
                </a:solidFill>
              </a:rPr>
              <a:t>„</a:t>
            </a:r>
            <a:r>
              <a:rPr lang="sk-SK" sz="7200" b="1" i="1" dirty="0" smtClean="0">
                <a:solidFill>
                  <a:srgbClr val="650101"/>
                </a:solidFill>
                <a:latin typeface="Brush 455 AT" panose="02000503080000090003" pitchFamily="2" charset="0"/>
              </a:rPr>
              <a:t>Každé </a:t>
            </a:r>
            <a:r>
              <a:rPr lang="sk-SK" sz="7200" b="1" i="1" dirty="0">
                <a:solidFill>
                  <a:srgbClr val="650101"/>
                </a:solidFill>
                <a:latin typeface="Brush 455 AT" panose="02000503080000090003" pitchFamily="2" charset="0"/>
              </a:rPr>
              <a:t>víno </a:t>
            </a:r>
            <a:r>
              <a:rPr lang="sk-SK" sz="7200" b="1" i="1" dirty="0" smtClean="0">
                <a:solidFill>
                  <a:srgbClr val="650101"/>
                </a:solidFill>
                <a:latin typeface="Brush 455 AT" panose="02000503080000090003" pitchFamily="2" charset="0"/>
              </a:rPr>
              <a:t>má svoj príbeh“ </a:t>
            </a:r>
            <a:endParaRPr lang="sk-SK" sz="7200" b="1" i="1" dirty="0">
              <a:solidFill>
                <a:srgbClr val="650101"/>
              </a:solidFill>
              <a:latin typeface="Brush 455 AT" panose="02000503080000090003" pitchFamily="2" charset="0"/>
            </a:endParaRPr>
          </a:p>
          <a:p>
            <a:endParaRPr lang="sk-SK" sz="7200" dirty="0">
              <a:solidFill>
                <a:srgbClr val="650101"/>
              </a:solidFill>
            </a:endParaRPr>
          </a:p>
        </p:txBody>
      </p:sp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96" y="5563696"/>
            <a:ext cx="1384604" cy="129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06394" y="4869160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80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8336" y="100509"/>
            <a:ext cx="2530624" cy="464294"/>
          </a:xfrm>
        </p:spPr>
        <p:txBody>
          <a:bodyPr>
            <a:normAutofit fontScale="90000"/>
          </a:bodyPr>
          <a:lstStyle/>
          <a:p>
            <a:r>
              <a:rPr lang="sk-SK" sz="40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sk-SK" sz="4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 dirty="0"/>
          </a:p>
          <a:p>
            <a:pPr algn="r"/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32115" y="1829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Kontakt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Polovičný rám 11"/>
          <p:cNvSpPr/>
          <p:nvPr/>
        </p:nvSpPr>
        <p:spPr>
          <a:xfrm rot="7894617" flipH="1">
            <a:off x="3717316" y="3006363"/>
            <a:ext cx="45719" cy="45719"/>
          </a:xfrm>
          <a:prstGeom prst="halfFrame">
            <a:avLst>
              <a:gd name="adj1" fmla="val 4018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pic>
        <p:nvPicPr>
          <p:cNvPr id="13" name="Picture 2" descr="H:\Vizitka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232319" y="1533500"/>
            <a:ext cx="6309450" cy="38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2006278" y="2590617"/>
            <a:ext cx="2184722" cy="2160771"/>
          </a:xfrm>
          <a:prstGeom prst="rect">
            <a:avLst/>
          </a:prstGeom>
          <a:solidFill>
            <a:srgbClr val="650101"/>
          </a:solidFill>
          <a:ln>
            <a:solidFill>
              <a:srgbClr val="65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1947459" y="2615637"/>
            <a:ext cx="19702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Vínny Sokol, s. r. o.</a:t>
            </a:r>
          </a:p>
          <a:p>
            <a:r>
              <a:rPr lang="sk-SK" sz="14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Jarmočná </a:t>
            </a:r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</a:t>
            </a:r>
          </a:p>
          <a:p>
            <a:r>
              <a:rPr lang="sk-SK" sz="14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992 </a:t>
            </a:r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80  Modrý Kameň</a:t>
            </a:r>
          </a:p>
        </p:txBody>
      </p:sp>
      <p:sp>
        <p:nvSpPr>
          <p:cNvPr id="7" name="Obdĺžnik 6"/>
          <p:cNvSpPr/>
          <p:nvPr/>
        </p:nvSpPr>
        <p:spPr>
          <a:xfrm>
            <a:off x="1947317" y="3356992"/>
            <a:ext cx="1760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+421 47/487 02 71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1977334" y="3825058"/>
            <a:ext cx="159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vsoamk@gmail.com</a:t>
            </a:r>
          </a:p>
        </p:txBody>
      </p:sp>
      <p:sp>
        <p:nvSpPr>
          <p:cNvPr id="15" name="Obdĺžnik 14"/>
          <p:cNvSpPr/>
          <p:nvPr/>
        </p:nvSpPr>
        <p:spPr>
          <a:xfrm>
            <a:off x="2017254" y="4300956"/>
            <a:ext cx="2207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www.moodle.ssmk.edu.sk/vs</a:t>
            </a:r>
          </a:p>
        </p:txBody>
      </p:sp>
    </p:spTree>
    <p:extLst>
      <p:ext uri="{BB962C8B-B14F-4D97-AF65-F5344CB8AC3E}">
        <p14:creationId xmlns:p14="http://schemas.microsoft.com/office/powerpoint/2010/main" val="35367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827584" y="1059784"/>
            <a:ext cx="7467600" cy="4873752"/>
          </a:xfrm>
        </p:spPr>
        <p:txBody>
          <a:bodyPr/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pPr marL="0" indent="0" algn="ctr">
              <a:buNone/>
            </a:pPr>
            <a:r>
              <a:rPr lang="sk-SK" sz="6600" b="1" i="1" dirty="0" smtClean="0">
                <a:solidFill>
                  <a:srgbClr val="650101"/>
                </a:solidFill>
              </a:rPr>
              <a:t>Ďakujeme </a:t>
            </a:r>
            <a:r>
              <a:rPr lang="sk-SK" sz="6600" b="1" i="1" dirty="0">
                <a:solidFill>
                  <a:srgbClr val="650101"/>
                </a:solidFill>
              </a:rPr>
              <a:t>Vám za pozornosť </a:t>
            </a:r>
          </a:p>
          <a:p>
            <a:endParaRPr lang="sk-SK" dirty="0"/>
          </a:p>
        </p:txBody>
      </p:sp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833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3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iak\Desktop\grafika 2roč\movinooo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63" y="4439837"/>
            <a:ext cx="3089920" cy="16565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519849" y="4869162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Nový priečinok\loga\logo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014">
            <a:off x="1245676" y="3360724"/>
            <a:ext cx="2987824" cy="1820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45624">
            <a:off x="1110846" y="1824360"/>
            <a:ext cx="2987824" cy="1656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9119">
            <a:off x="4494894" y="1738366"/>
            <a:ext cx="2732731" cy="1656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8419">
            <a:off x="4606387" y="3535603"/>
            <a:ext cx="2732731" cy="1785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99" y="1014888"/>
            <a:ext cx="3064945" cy="1838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rdce 13"/>
          <p:cNvSpPr/>
          <p:nvPr/>
        </p:nvSpPr>
        <p:spPr>
          <a:xfrm>
            <a:off x="2902195" y="2417280"/>
            <a:ext cx="2880320" cy="2551520"/>
          </a:xfrm>
          <a:prstGeom prst="heart">
            <a:avLst/>
          </a:prstGeom>
          <a:blipFill>
            <a:blip r:embed="rId11"/>
            <a:stretch>
              <a:fillRect/>
            </a:stretch>
          </a:blip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107504" y="18291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Každé víno má svoj príbeh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ziak\Desktop\grafika 2roč\Poyad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9" y="0"/>
            <a:ext cx="9144000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Nový priečinok\loga\log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69608" y="4869160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KOKOs\zs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54" y="1040640"/>
            <a:ext cx="2422621" cy="15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KOKOs\dom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85" y="4374500"/>
            <a:ext cx="1967914" cy="15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KOKOs\duri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92" y="1881272"/>
            <a:ext cx="1493946" cy="154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KOKOs\gab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1729"/>
            <a:ext cx="1562288" cy="14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KOKOs\Chateau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64" y="4529765"/>
            <a:ext cx="1727032" cy="1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VS\logo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09" y="2262312"/>
            <a:ext cx="3935514" cy="23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-29727" y="13227"/>
            <a:ext cx="716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U nás nájdete produkty od výrobcov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2" y="3198931"/>
            <a:ext cx="2911619" cy="1939866"/>
          </a:xfrm>
          <a:prstGeom prst="rect">
            <a:avLst/>
          </a:prstGeom>
        </p:spPr>
      </p:pic>
      <p:pic>
        <p:nvPicPr>
          <p:cNvPr id="3079" name="Picture 7" descr="H:\KOKOs\Movin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62" y="3647694"/>
            <a:ext cx="1250005" cy="1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Vizitka 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4538" y="7551482"/>
            <a:ext cx="2331642" cy="130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iak\Desktop\grafika 2roč\iiiuiuiui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59" y="776048"/>
            <a:ext cx="6840760" cy="5562323"/>
          </a:xfrm>
          <a:prstGeom prst="rect">
            <a:avLst/>
          </a:prstGeom>
        </p:spPr>
      </p:pic>
      <p:pic>
        <p:nvPicPr>
          <p:cNvPr id="10" name="Picture 4" descr="H:\Nový priečinok\loga\log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8410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107504" y="63834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Vínny Sokol, s. r. o.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:\Nový priečinok\loga\logos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591">
            <a:off x="4683100" y="4139347"/>
            <a:ext cx="1441608" cy="14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lokTextu 11"/>
          <p:cNvSpPr txBox="1"/>
          <p:nvPr/>
        </p:nvSpPr>
        <p:spPr>
          <a:xfrm>
            <a:off x="4420294" y="6189332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www.moodle.ssmk.edu.sk/vs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iak\Desktop\grafika 2roč\DSC_3332_upr-kop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Nový priečinok\loga\log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6" y="1556792"/>
            <a:ext cx="8312512" cy="4176464"/>
          </a:xfrm>
          <a:prstGeom prst="rect">
            <a:avLst/>
          </a:prstGeom>
        </p:spPr>
      </p:pic>
      <p:sp>
        <p:nvSpPr>
          <p:cNvPr id="6" name="Šípka nahor 5"/>
          <p:cNvSpPr/>
          <p:nvPr/>
        </p:nvSpPr>
        <p:spPr>
          <a:xfrm rot="18243959">
            <a:off x="4139348" y="4749681"/>
            <a:ext cx="418903" cy="864096"/>
          </a:xfrm>
          <a:prstGeom prst="upArrow">
            <a:avLst/>
          </a:prstGeom>
          <a:solidFill>
            <a:srgbClr val="99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99000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141396" y="40268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Terroir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0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iak\Desktop\grafika 2roč\ConsortBlackCurrant 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" y="4326"/>
            <a:ext cx="9126105" cy="685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85" y="2492896"/>
            <a:ext cx="5362615" cy="3018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" y="1222512"/>
            <a:ext cx="6137977" cy="3140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" y="4653136"/>
            <a:ext cx="3237196" cy="1954458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122713" y="28644"/>
            <a:ext cx="4465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Zaujímavosť z regiónu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7678334" y="5583283"/>
            <a:ext cx="1365008" cy="1199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3" name="Picture 5" descr="H:\KOKOs\gabo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79" y="5630365"/>
            <a:ext cx="137882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28" y="296784"/>
            <a:ext cx="4565939" cy="65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6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784" y="32805"/>
            <a:ext cx="6933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Prvý výrobca BIO vín na Slovensku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614">
            <a:off x="4687230" y="2832046"/>
            <a:ext cx="1945221" cy="31798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03" y="4438400"/>
            <a:ext cx="3203848" cy="1819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525">
            <a:off x="1068993" y="3634109"/>
            <a:ext cx="3060219" cy="1825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8">
            <a:off x="1531045" y="1215204"/>
            <a:ext cx="1861631" cy="3077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7060">
            <a:off x="4285324" y="1664809"/>
            <a:ext cx="2749034" cy="1829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44" y="855115"/>
            <a:ext cx="2780420" cy="1649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Ovál 15"/>
          <p:cNvSpPr/>
          <p:nvPr/>
        </p:nvSpPr>
        <p:spPr>
          <a:xfrm>
            <a:off x="7642445" y="5590240"/>
            <a:ext cx="1290793" cy="113913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" name="Picture 3" descr="H:\KOKOs\domi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207" y="5733256"/>
            <a:ext cx="1095268" cy="8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1140" y="1700882"/>
            <a:ext cx="2373757" cy="3560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49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1739"/>
            <a:ext cx="9144000" cy="6899739"/>
          </a:xfrm>
          <a:prstGeom prst="rect">
            <a:avLst/>
          </a:prstGeom>
        </p:spPr>
      </p:pic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492" y="51028"/>
            <a:ext cx="790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Najväčší výrobca vín z VKVC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7" name="Ovál 16"/>
          <p:cNvSpPr/>
          <p:nvPr/>
        </p:nvSpPr>
        <p:spPr>
          <a:xfrm>
            <a:off x="7596336" y="5579468"/>
            <a:ext cx="1224136" cy="12339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623" y="5746242"/>
            <a:ext cx="901562" cy="900360"/>
          </a:xfrm>
          <a:prstGeom prst="rect">
            <a:avLst/>
          </a:prstGeom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387" y="1808564"/>
            <a:ext cx="2567235" cy="315778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655">
            <a:off x="5228821" y="2857681"/>
            <a:ext cx="1833809" cy="2796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34981">
            <a:off x="4926275" y="1700483"/>
            <a:ext cx="2399484" cy="1599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270031">
            <a:off x="1944447" y="1794942"/>
            <a:ext cx="2311156" cy="1540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65" y="1004327"/>
            <a:ext cx="2852026" cy="16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051">
            <a:off x="2210730" y="2884336"/>
            <a:ext cx="1661531" cy="27197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163" y="4020277"/>
            <a:ext cx="2545032" cy="1907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ok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3668" y="1709342"/>
            <a:ext cx="2089500" cy="327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4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891479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ziak\Desktop\grafika 2roč\troju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73823" y="4869161"/>
            <a:ext cx="11593288" cy="28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Nový priečinok\loga\logos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60" y="332656"/>
            <a:ext cx="1757740" cy="1779712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BlokTextu 21"/>
          <p:cNvSpPr txBox="1"/>
          <p:nvPr/>
        </p:nvSpPr>
        <p:spPr>
          <a:xfrm>
            <a:off x="35496" y="40268"/>
            <a:ext cx="790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Someliérske</a:t>
            </a:r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 služby 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3440945" y="6261465"/>
            <a:ext cx="6441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Odneste si nezabudnuteľný zážitok </a:t>
            </a:r>
            <a:endParaRPr lang="sk-SK" sz="3200" b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dobené">
  <a:themeElements>
    <a:clrScheme name="Uhl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Zdoben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Zdoben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2997</TotalTime>
  <Words>85</Words>
  <Application>Microsoft Office PowerPoint</Application>
  <PresentationFormat>Prezentácia na obrazovke (4:3)</PresentationFormat>
  <Paragraphs>31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1" baseType="lpstr">
      <vt:lpstr>Arial</vt:lpstr>
      <vt:lpstr>Bahnschrift SemiBold SemiConden</vt:lpstr>
      <vt:lpstr>Bahnschrift SemiCondensed</vt:lpstr>
      <vt:lpstr>Brush 455 AT</vt:lpstr>
      <vt:lpstr>Calibri</vt:lpstr>
      <vt:lpstr>Century Schoolbook</vt:lpstr>
      <vt:lpstr>Wingdings</vt:lpstr>
      <vt:lpstr>Wingdings 2</vt:lpstr>
      <vt:lpstr>Zdobené</vt:lpstr>
      <vt:lpstr>Vínny sokol, s.r.o.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</vt:lpstr>
      <vt:lpstr>Prezentácia programu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Vínny sokol, s.r.o</dc:title>
  <dc:creator>W7</dc:creator>
  <cp:lastModifiedBy>acer</cp:lastModifiedBy>
  <cp:revision>214</cp:revision>
  <dcterms:created xsi:type="dcterms:W3CDTF">2018-01-30T16:16:11Z</dcterms:created>
  <dcterms:modified xsi:type="dcterms:W3CDTF">2023-10-28T23:34:28Z</dcterms:modified>
</cp:coreProperties>
</file>