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0" r:id="rId4"/>
    <p:sldId id="271" r:id="rId5"/>
    <p:sldId id="264" r:id="rId6"/>
    <p:sldId id="263" r:id="rId7"/>
    <p:sldId id="262" r:id="rId8"/>
    <p:sldId id="269" r:id="rId9"/>
    <p:sldId id="273" r:id="rId10"/>
    <p:sldId id="272" r:id="rId11"/>
    <p:sldId id="258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B4C10-68B4-0618-958C-0957FF6BD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151AC6-910E-C743-F82A-6FCAEC2ED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BCD129D-25C4-7E25-DE6C-1F936B2F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89A8D3C-10C9-6DF5-B579-A156E413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34E41E5-6BB7-EA76-E0FC-681B353E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456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9DF9E-283A-DCF1-8135-7E062A47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B622572-2B54-81D1-2A45-80F8165C5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EACDB97-2768-4AD1-5F50-1FEEEDC0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639F8D-5579-BC1E-3D79-36AE9D1D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76E6AC5-8B44-CBE2-6055-FE55DA97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2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EC4BB1C-9978-C2D6-F568-CD2F45EBD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E4000C7-B1E5-BB21-22E2-DF7C48941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BC941B-C56D-3C54-9765-AD21073E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CA9F2D-DE6A-5546-B805-1107948C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E99A83-B9D2-37E9-CF89-D22A384E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397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E6585-95CC-927B-2AEB-E41C0458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680D57-61EF-DEC2-7D17-3ED4848C8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96E112-0831-EB45-29B5-278A6D5A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E09B0A3-8FF7-E48C-2A65-DAA38C67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5448F58-A1A3-5396-CD5C-6BD74B41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33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38D51-AA68-8CB4-0AA6-59CF8EBC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677D41-7E4D-5846-78A5-97964AF8B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55157C-C86B-514E-7D3F-1EB11659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F42358-66DC-8547-2A3C-FA426382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FCC795-BAEA-7ECB-DC5D-7EC4657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67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EECAE-2153-6D30-8045-4FACF45C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67E09-F6D4-B72D-4B1A-A69590476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BB58D52-50AC-F91F-36C4-A05DD37ED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8CD3B54-DF5F-79B4-2316-26603D7E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75320B0-941B-FAAA-FB15-A70B00B7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5061D38-42BE-2C30-F629-EE83AD16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615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3B31D-1D04-6B6E-0957-27197F0E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3B046A-BA33-491A-CCF7-5431E58C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0DC7018-AAB1-DCB5-2B4E-14F00FA18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223AC5-0565-522E-2B1E-F2F4849A7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D044EE8-1490-FEF4-8BCC-A5E151CB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162770D-6E4A-16DB-2D9F-07048F79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1F66D72-AAFE-907D-C8D2-DC0DE368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0C87623-9B5C-BE35-0E30-D4BDE75C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77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AD74D-6C9C-A2E1-2888-FAD1E5D0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86B0AF6-B8DF-6C7C-F01D-2EFE3934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CFDFEB6-BCE9-D916-C709-0D520320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987F79A-E79B-0A8E-9AB5-7F1071FE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821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6825EC7-007C-231F-016D-21AEB2AE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6E6BD11-A457-BF80-3121-6DD855CA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42CBA07-CDAA-DBC9-2737-B1B4F70D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800B4-A74F-6CD2-0E8D-43296F72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BDA894-D169-4390-C710-B9304608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359C2A-9943-953F-8A05-20C985CA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1D83E62-FD37-A449-5B5C-7A54A3B6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8A9C6B4-216C-A45A-9394-52A456CA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A30F7F1-8224-D142-1CB1-13811667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483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B7E3B-789D-D296-2DC4-FD0534A5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6E5130A-02C3-36F0-F87E-9E55AC9AF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378A00-1150-0BCF-7E7F-46618346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ACA0282-3B93-56F3-2A1B-9641B8AC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1EEA2C2-64BA-442B-C3B7-5F715008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8FF8254-BEBB-8FF1-06ED-3D52AF7A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22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16DBF6A-5977-66E3-B326-7BFAD19A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CA0027-3AFB-B44B-012F-3084181C9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12760E9-7713-E203-17D4-6316A5499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383A3-82C3-4A3A-A2C5-09D9EFA65B99}" type="datetimeFigureOut">
              <a:rPr lang="sk-SK" smtClean="0"/>
              <a:t>1. 11. 2023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EDE92C0-7B8C-1B27-8288-D47C6E61E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C4DB931-F69C-6012-B002-CC6D732A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0FE6-AF34-4238-A196-C8BF575643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77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8.wdp"/><Relationship Id="rId4" Type="http://schemas.openxmlformats.org/officeDocument/2006/relationships/image" Target="../media/image21.png"/><Relationship Id="rId9" Type="http://schemas.microsoft.com/office/2007/relationships/hdphoto" Target="../media/hdphoto20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4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ovocie, ilustrácia&#10;&#10;Automaticky generovaný popis">
            <a:extLst>
              <a:ext uri="{FF2B5EF4-FFF2-40B4-BE49-F238E27FC236}">
                <a16:creationId xmlns:a16="http://schemas.microsoft.com/office/drawing/2014/main" id="{BDC2CAC1-8CF6-81EC-FFCA-F858886EB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200" l="6000" r="93400">
                        <a14:foregroundMark x1="38381" y1="35062" x2="47800" y2="62000"/>
                        <a14:foregroundMark x1="47800" y1="62000" x2="58600" y2="41800"/>
                        <a14:foregroundMark x1="30667" y1="20200" x2="35000" y2="17800"/>
                        <a14:foregroundMark x1="29945" y1="20600" x2="30667" y2="20200"/>
                        <a14:foregroundMark x1="22000" y1="25000" x2="29945" y2="20600"/>
                        <a14:foregroundMark x1="45043" y1="16200" x2="56222" y2="14419"/>
                        <a14:foregroundMark x1="35000" y1="17800" x2="45043" y2="16200"/>
                        <a14:foregroundMark x1="74684" y1="25000" x2="75000" y2="25200"/>
                        <a14:foregroundMark x1="73419" y1="24200" x2="74684" y2="25000"/>
                        <a14:foregroundMark x1="73186" y1="24053" x2="73419" y2="24200"/>
                        <a14:foregroundMark x1="72468" y1="23600" x2="72682" y2="23735"/>
                        <a14:foregroundMark x1="68039" y1="20800" x2="72468" y2="23600"/>
                        <a14:foregroundMark x1="67723" y1="20600" x2="68039" y2="20800"/>
                        <a14:foregroundMark x1="65472" y1="19177" x2="67723" y2="20600"/>
                        <a14:foregroundMark x1="61713" y1="16800" x2="64289" y2="18428"/>
                        <a14:foregroundMark x1="80210" y1="37000" x2="81800" y2="40600"/>
                        <a14:foregroundMark x1="75000" y1="25200" x2="80210" y2="37000"/>
                        <a14:foregroundMark x1="81800" y1="40600" x2="82359" y2="45411"/>
                        <a14:foregroundMark x1="8052" y1="49886" x2="10088" y2="43621"/>
                        <a14:foregroundMark x1="6000" y1="56200" x2="6494" y2="54680"/>
                        <a14:foregroundMark x1="85800" y1="73600" x2="82200" y2="72800"/>
                        <a14:foregroundMark x1="89400" y1="52600" x2="93400" y2="51000"/>
                        <a14:foregroundMark x1="61400" y1="87000" x2="66011" y2="93385"/>
                        <a14:foregroundMark x1="35000" y1="45000" x2="41200" y2="65400"/>
                        <a14:foregroundMark x1="64600" y1="15000" x2="67229" y2="15000"/>
                        <a14:foregroundMark x1="74000" y1="19600" x2="74000" y2="19600"/>
                        <a14:foregroundMark x1="83800" y1="50200" x2="84164" y2="49715"/>
                        <a14:foregroundMark x1="86140" y1="37000" x2="87400" y2="37600"/>
                        <a14:foregroundMark x1="83200" y1="35600" x2="86140" y2="37000"/>
                        <a14:backgroundMark x1="32000" y1="32200" x2="43400" y2="30200"/>
                        <a14:backgroundMark x1="43400" y1="30200" x2="39400" y2="31800"/>
                        <a14:backgroundMark x1="75400" y1="21600" x2="75800" y2="22000"/>
                        <a14:backgroundMark x1="75000" y1="25000" x2="75000" y2="25000"/>
                        <a14:backgroundMark x1="74400" y1="25200" x2="74400" y2="25200"/>
                        <a14:backgroundMark x1="74400" y1="25000" x2="74400" y2="25000"/>
                        <a14:backgroundMark x1="72400" y1="20800" x2="72400" y2="20800"/>
                        <a14:backgroundMark x1="72400" y1="24200" x2="72400" y2="24200"/>
                        <a14:backgroundMark x1="68600" y1="20600" x2="68600" y2="20600"/>
                        <a14:backgroundMark x1="68600" y1="20600" x2="68600" y2="20600"/>
                        <a14:backgroundMark x1="68600" y1="20600" x2="68600" y2="20600"/>
                        <a14:backgroundMark x1="68200" y1="20800" x2="68200" y2="20800"/>
                        <a14:backgroundMark x1="59000" y1="16800" x2="59000" y2="16800"/>
                        <a14:backgroundMark x1="59000" y1="15400" x2="59000" y2="15400"/>
                        <a14:backgroundMark x1="59600" y1="15000" x2="59200" y2="15800"/>
                        <a14:backgroundMark x1="9000" y1="31800" x2="10000" y2="34600"/>
                        <a14:backgroundMark x1="10400" y1="44600" x2="10400" y2="42000"/>
                        <a14:backgroundMark x1="9000" y1="45600" x2="9800" y2="44400"/>
                        <a14:backgroundMark x1="9400" y1="46000" x2="9800" y2="43000"/>
                        <a14:backgroundMark x1="7000" y1="51200" x2="8800" y2="51800"/>
                        <a14:backgroundMark x1="46800" y1="18200" x2="46800" y2="18200"/>
                        <a14:backgroundMark x1="44000" y1="14400" x2="44000" y2="14400"/>
                        <a14:backgroundMark x1="44800" y1="16200" x2="44800" y2="16200"/>
                        <a14:backgroundMark x1="45200" y1="18800" x2="45200" y2="18800"/>
                        <a14:backgroundMark x1="29000" y1="20200" x2="29000" y2="20200"/>
                        <a14:backgroundMark x1="29400" y1="20600" x2="29400" y2="20600"/>
                        <a14:backgroundMark x1="79600" y1="50000" x2="84400" y2="48600"/>
                        <a14:backgroundMark x1="72600" y1="23600" x2="72600" y2="23600"/>
                        <a14:backgroundMark x1="66200" y1="16200" x2="67600" y2="16800"/>
                        <a14:backgroundMark x1="66400" y1="16000" x2="66400" y2="16000"/>
                        <a14:backgroundMark x1="66400" y1="16000" x2="66400" y2="16000"/>
                        <a14:backgroundMark x1="66400" y1="16000" x2="66400" y2="16000"/>
                        <a14:backgroundMark x1="66200" y1="15800" x2="66200" y2="15800"/>
                        <a14:backgroundMark x1="65800" y1="15800" x2="65800" y2="15800"/>
                        <a14:backgroundMark x1="65800" y1="15400" x2="65800" y2="15400"/>
                        <a14:backgroundMark x1="67000" y1="15400" x2="67000" y2="15400"/>
                        <a14:backgroundMark x1="84200" y1="37000" x2="84200" y2="37000"/>
                        <a14:backgroundMark x1="87000" y1="46000" x2="87400" y2="46000"/>
                        <a14:backgroundMark x1="86200" y1="45400" x2="88800" y2="45200"/>
                        <a14:backgroundMark x1="29600" y1="78000" x2="29600" y2="78000"/>
                        <a14:backgroundMark x1="33000" y1="80800" x2="33000" y2="80800"/>
                        <a14:backgroundMark x1="54000" y1="87000" x2="54000" y2="87000"/>
                        <a14:backgroundMark x1="17400" y1="73800" x2="17400" y2="73800"/>
                        <a14:backgroundMark x1="76800" y1="68600" x2="76800" y2="68600"/>
                        <a14:backgroundMark x1="79600" y1="56400" x2="79600" y2="56400"/>
                        <a14:backgroundMark x1="13200" y1="37000" x2="13200" y2="37000"/>
                        <a14:backgroundMark x1="15400" y1="38000" x2="15400" y2="38000"/>
                        <a14:backgroundMark x1="65400" y1="94600" x2="67200" y2="9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54"/>
          <a:stretch/>
        </p:blipFill>
        <p:spPr>
          <a:xfrm>
            <a:off x="4102488" y="701915"/>
            <a:ext cx="3987023" cy="410838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638B34CE-6FE8-36BD-9F00-260145101B22}"/>
              </a:ext>
            </a:extLst>
          </p:cNvPr>
          <p:cNvSpPr txBox="1"/>
          <p:nvPr/>
        </p:nvSpPr>
        <p:spPr>
          <a:xfrm>
            <a:off x="4033828" y="5230436"/>
            <a:ext cx="4124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err="1">
                <a:latin typeface="Bell MT" panose="02020503060305020303" pitchFamily="18" charset="0"/>
                <a:cs typeface="Times New Roman" panose="02020603050405020304" pitchFamily="18" charset="0"/>
              </a:rPr>
              <a:t>Vegis</a:t>
            </a:r>
            <a:r>
              <a:rPr lang="sk-SK" sz="6000" dirty="0">
                <a:latin typeface="Bell MT" panose="02020503060305020303" pitchFamily="18" charset="0"/>
                <a:cs typeface="Times New Roman" panose="02020603050405020304" pitchFamily="18" charset="0"/>
              </a:rPr>
              <a:t>, s. r. o.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ABD2578-A139-AF22-4AC3-7D076F14BC03}"/>
              </a:ext>
            </a:extLst>
          </p:cNvPr>
          <p:cNvSpPr txBox="1"/>
          <p:nvPr/>
        </p:nvSpPr>
        <p:spPr>
          <a:xfrm>
            <a:off x="2669694" y="4584105"/>
            <a:ext cx="68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latin typeface="Book Antiqua" panose="0204060205030503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Chrumkavé a zdravé potešenie!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45F3E12B-34E6-75AA-D59B-5644E1C90600}"/>
              </a:ext>
            </a:extLst>
          </p:cNvPr>
          <p:cNvSpPr txBox="1"/>
          <p:nvPr/>
        </p:nvSpPr>
        <p:spPr>
          <a:xfrm>
            <a:off x="5364474" y="6246099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Book Antiqua" panose="020406020503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cvičná firma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BF81ABA-58D4-E276-3402-531E570D641A}"/>
              </a:ext>
            </a:extLst>
          </p:cNvPr>
          <p:cNvSpPr txBox="1"/>
          <p:nvPr/>
        </p:nvSpPr>
        <p:spPr>
          <a:xfrm>
            <a:off x="1795771" y="334884"/>
            <a:ext cx="8600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dirty="0">
                <a:latin typeface="Book Antiqua" panose="02040602050305030304" pitchFamily="18" charset="0"/>
              </a:rPr>
              <a:t>SOŠ obchodu a služieb Samuela Jurkoviča, Sklenárova 1, 821 09  Bratislava</a:t>
            </a:r>
            <a:endParaRPr lang="sk-SK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93C0EE9C-E1F6-3E3D-0C39-6E4C4AC226F1}"/>
              </a:ext>
            </a:extLst>
          </p:cNvPr>
          <p:cNvSpPr txBox="1"/>
          <p:nvPr/>
        </p:nvSpPr>
        <p:spPr>
          <a:xfrm>
            <a:off x="3591425" y="379887"/>
            <a:ext cx="500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Buďme v kontakte!</a:t>
            </a:r>
          </a:p>
        </p:txBody>
      </p:sp>
      <p:pic>
        <p:nvPicPr>
          <p:cNvPr id="6" name="Obrázok 5" descr="Obrázok, na ktorom je symbol, rad, biely, grafika&#10;&#10;Automaticky generovaný popis">
            <a:extLst>
              <a:ext uri="{FF2B5EF4-FFF2-40B4-BE49-F238E27FC236}">
                <a16:creationId xmlns:a16="http://schemas.microsoft.com/office/drawing/2014/main" id="{E3DD06C6-AA37-4FBC-EB93-EF6499E39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0" b="79630" l="26927" r="80156">
                        <a14:foregroundMark x1="33073" y1="26667" x2="61198" y2="26852"/>
                        <a14:foregroundMark x1="61198" y1="26852" x2="73073" y2="25648"/>
                        <a14:foregroundMark x1="73073" y1="25648" x2="60833" y2="43519"/>
                        <a14:foregroundMark x1="60833" y1="43519" x2="36198" y2="27222"/>
                        <a14:foregroundMark x1="31302" y1="21574" x2="39635" y2="21389"/>
                        <a14:foregroundMark x1="39635" y1="21389" x2="54896" y2="23519"/>
                        <a14:foregroundMark x1="54896" y1="23519" x2="76198" y2="21296"/>
                        <a14:foregroundMark x1="76198" y1="21296" x2="53823" y2="51820"/>
                        <a14:foregroundMark x1="52657" y1="52713" x2="34063" y2="28241"/>
                        <a14:foregroundMark x1="34063" y1="28241" x2="30781" y2="21204"/>
                        <a14:foregroundMark x1="30781" y1="21204" x2="30781" y2="21019"/>
                        <a14:foregroundMark x1="28268" y1="26480" x2="27422" y2="74337"/>
                        <a14:foregroundMark x1="36838" y1="60720" x2="42552" y2="51574"/>
                        <a14:foregroundMark x1="42552" y1="51574" x2="38010" y2="40683"/>
                        <a14:foregroundMark x1="31360" y1="31042" x2="28021" y2="26852"/>
                        <a14:foregroundMark x1="25677" y1="26852" x2="26458" y2="75648"/>
                        <a14:foregroundMark x1="37332" y1="59265" x2="41146" y2="53519"/>
                        <a14:foregroundMark x1="26458" y1="75648" x2="37318" y2="59286"/>
                        <a14:foregroundMark x1="35704" y1="38054" x2="35262" y2="36798"/>
                        <a14:foregroundMark x1="41146" y1="53519" x2="37089" y2="41991"/>
                        <a14:foregroundMark x1="26146" y1="23333" x2="26458" y2="55741"/>
                        <a14:foregroundMark x1="26458" y1="55741" x2="37448" y2="56389"/>
                        <a14:foregroundMark x1="37448" y1="56389" x2="38333" y2="43704"/>
                        <a14:foregroundMark x1="35508" y1="39757" x2="27135" y2="28056"/>
                        <a14:foregroundMark x1="38333" y1="43704" x2="37098" y2="41978"/>
                        <a14:foregroundMark x1="31541" y1="78038" x2="74851" y2="79651"/>
                        <a14:foregroundMark x1="64298" y1="61128" x2="57216" y2="56324"/>
                        <a14:foregroundMark x1="48596" y1="57633" x2="40667" y2="61733"/>
                        <a14:foregroundMark x1="78714" y1="70023" x2="66198" y2="53056"/>
                        <a14:foregroundMark x1="66198" y1="53056" x2="67031" y2="43796"/>
                        <a14:foregroundMark x1="67031" y1="43796" x2="79167" y2="29167"/>
                        <a14:foregroundMark x1="79427" y1="25278" x2="79492" y2="28985"/>
                        <a14:foregroundMark x1="78707" y1="67144" x2="73125" y2="58241"/>
                        <a14:foregroundMark x1="73125" y1="58241" x2="71563" y2="38519"/>
                        <a14:foregroundMark x1="71563" y1="38519" x2="78650" y2="42170"/>
                        <a14:foregroundMark x1="78658" y1="45914" x2="78073" y2="69444"/>
                        <a14:foregroundMark x1="34300" y1="73495" x2="50192" y2="59845"/>
                        <a14:foregroundMark x1="56887" y1="57585" x2="61042" y2="67778"/>
                        <a14:foregroundMark x1="61042" y1="67778" x2="66875" y2="71389"/>
                        <a14:foregroundMark x1="66875" y1="71389" x2="36094" y2="70463"/>
                        <a14:foregroundMark x1="36094" y1="70463" x2="44323" y2="67407"/>
                        <a14:backgroundMark x1="81823" y1="32130" x2="81719" y2="82315"/>
                        <a14:backgroundMark x1="79948" y1="28981" x2="80052" y2="73889"/>
                        <a14:backgroundMark x1="80052" y1="73889" x2="80052" y2="73889"/>
                        <a14:backgroundMark x1="27813" y1="22778" x2="37604" y2="37222"/>
                        <a14:backgroundMark x1="37604" y1="37222" x2="37604" y2="37222"/>
                        <a14:backgroundMark x1="36094" y1="37500" x2="37969" y2="40741"/>
                        <a14:backgroundMark x1="49427" y1="55833" x2="52500" y2="60093"/>
                        <a14:backgroundMark x1="52500" y1="60093" x2="56354" y2="53148"/>
                        <a14:backgroundMark x1="56354" y1="53148" x2="56354" y2="53148"/>
                        <a14:backgroundMark x1="55052" y1="53333" x2="52031" y2="55648"/>
                        <a14:backgroundMark x1="54844" y1="56296" x2="56719" y2="55926"/>
                        <a14:backgroundMark x1="52292" y1="56481" x2="51615" y2="56111"/>
                        <a14:backgroundMark x1="55781" y1="57685" x2="57344" y2="55833"/>
                        <a14:backgroundMark x1="64635" y1="60556" x2="77448" y2="76667"/>
                        <a14:backgroundMark x1="77969" y1="21019" x2="76406" y2="21944"/>
                        <a14:backgroundMark x1="25677" y1="78241" x2="38802" y2="59259"/>
                        <a14:backgroundMark x1="40052" y1="60833" x2="27344" y2="81759"/>
                        <a14:backgroundMark x1="26563" y1="79259" x2="28333" y2="76852"/>
                        <a14:backgroundMark x1="40469" y1="61759" x2="40469" y2="61759"/>
                        <a14:backgroundMark x1="74896" y1="76667" x2="76875" y2="79630"/>
                        <a14:backgroundMark x1="64167" y1="61389" x2="64167" y2="61389"/>
                        <a14:backgroundMark x1="36927" y1="61204" x2="37031" y2="60741"/>
                        <a14:backgroundMark x1="40781" y1="61667" x2="40781" y2="61667"/>
                        <a14:backgroundMark x1="64063" y1="61019" x2="64063" y2="61019"/>
                        <a14:backgroundMark x1="35156" y1="37037" x2="35156" y2="3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78" t="16666" r="18191" b="15614"/>
          <a:stretch/>
        </p:blipFill>
        <p:spPr>
          <a:xfrm>
            <a:off x="2766585" y="1880079"/>
            <a:ext cx="1649675" cy="1090367"/>
          </a:xfrm>
          <a:prstGeom prst="rect">
            <a:avLst/>
          </a:prstGeom>
        </p:spPr>
      </p:pic>
      <p:pic>
        <p:nvPicPr>
          <p:cNvPr id="8" name="Obrázok 7" descr="Obrázok, na ktorom je grafika, kreslený obrázok, logo, dizajn&#10;&#10;Automaticky generovaný popis">
            <a:extLst>
              <a:ext uri="{FF2B5EF4-FFF2-40B4-BE49-F238E27FC236}">
                <a16:creationId xmlns:a16="http://schemas.microsoft.com/office/drawing/2014/main" id="{9B5D7F4E-8313-AB6F-61D1-96DF5C30C0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67" b="82130" l="29375" r="69531">
                        <a14:foregroundMark x1="42344" y1="15556" x2="48021" y2="17222"/>
                        <a14:foregroundMark x1="48021" y1="17222" x2="60052" y2="26852"/>
                        <a14:foregroundMark x1="60052" y1="26852" x2="64948" y2="45741"/>
                        <a14:foregroundMark x1="64948" y1="45741" x2="62708" y2="61667"/>
                        <a14:foregroundMark x1="62708" y1="61667" x2="53750" y2="75648"/>
                        <a14:foregroundMark x1="53750" y1="75648" x2="36349" y2="75569"/>
                        <a14:foregroundMark x1="29121" y1="58583" x2="29427" y2="41852"/>
                        <a14:foregroundMark x1="29427" y1="41852" x2="36250" y2="25926"/>
                        <a14:foregroundMark x1="36250" y1="25926" x2="41667" y2="20093"/>
                        <a14:foregroundMark x1="41328" y1="12672" x2="49375" y2="10926"/>
                        <a14:foregroundMark x1="49375" y1="10926" x2="56186" y2="13229"/>
                        <a14:foregroundMark x1="61534" y1="18860" x2="64688" y2="28056"/>
                        <a14:foregroundMark x1="64688" y1="28056" x2="66302" y2="41944"/>
                        <a14:foregroundMark x1="66302" y1="41944" x2="63333" y2="67593"/>
                        <a14:foregroundMark x1="63333" y1="67593" x2="58646" y2="75000"/>
                        <a14:foregroundMark x1="58646" y1="75000" x2="54427" y2="76667"/>
                        <a14:foregroundMark x1="57100" y1="16023" x2="44740" y2="10833"/>
                        <a14:foregroundMark x1="57761" y1="16301" x2="57112" y2="16029"/>
                        <a14:foregroundMark x1="44740" y1="10833" x2="30625" y2="31481"/>
                        <a14:foregroundMark x1="30625" y1="31481" x2="29635" y2="46389"/>
                        <a14:foregroundMark x1="29635" y1="46389" x2="31927" y2="58889"/>
                        <a14:foregroundMark x1="31927" y1="58889" x2="35990" y2="69815"/>
                        <a14:foregroundMark x1="35990" y1="69815" x2="43854" y2="77593"/>
                        <a14:foregroundMark x1="43854" y1="77593" x2="50677" y2="78889"/>
                        <a14:foregroundMark x1="50677" y1="78889" x2="53438" y2="76481"/>
                        <a14:foregroundMark x1="53438" y1="76481" x2="35260" y2="62315"/>
                        <a14:foregroundMark x1="35260" y1="62315" x2="33385" y2="45463"/>
                        <a14:foregroundMark x1="33385" y1="45463" x2="38542" y2="50000"/>
                        <a14:foregroundMark x1="48863" y1="66749" x2="51094" y2="70370"/>
                        <a14:foregroundMark x1="38542" y1="50000" x2="39441" y2="51459"/>
                        <a14:foregroundMark x1="51094" y1="70370" x2="51927" y2="77315"/>
                        <a14:foregroundMark x1="51927" y1="77315" x2="46198" y2="76481"/>
                        <a14:foregroundMark x1="40660" y1="14759" x2="44479" y2="11481"/>
                        <a14:foregroundMark x1="44479" y1="11481" x2="53490" y2="11667"/>
                        <a14:foregroundMark x1="53490" y1="11667" x2="57969" y2="19444"/>
                        <a14:foregroundMark x1="57969" y1="19444" x2="49010" y2="25926"/>
                        <a14:foregroundMark x1="49010" y1="25926" x2="39167" y2="23148"/>
                        <a14:foregroundMark x1="39167" y1="23148" x2="38594" y2="16296"/>
                        <a14:foregroundMark x1="63854" y1="25093" x2="69321" y2="41173"/>
                        <a14:foregroundMark x1="68793" y1="45721" x2="63385" y2="71574"/>
                        <a14:foregroundMark x1="63385" y1="71574" x2="57865" y2="74907"/>
                        <a14:foregroundMark x1="57865" y1="74907" x2="56249" y2="70241"/>
                        <a14:foregroundMark x1="42865" y1="82037" x2="47188" y2="82130"/>
                        <a14:foregroundMark x1="47188" y1="82130" x2="55937" y2="80278"/>
                        <a14:foregroundMark x1="29583" y1="60463" x2="32865" y2="70000"/>
                        <a14:foregroundMark x1="40833" y1="13333" x2="40833" y2="13333"/>
                        <a14:foregroundMark x1="58281" y1="15278" x2="58281" y2="15278"/>
                        <a14:foregroundMark x1="58229" y1="14259" x2="58229" y2="14259"/>
                        <a14:foregroundMark x1="58229" y1="14537" x2="58229" y2="14537"/>
                        <a14:foregroundMark x1="32917" y1="69537" x2="32917" y2="69537"/>
                        <a14:foregroundMark x1="33125" y1="70463" x2="33125" y2="70463"/>
                        <a14:foregroundMark x1="32865" y1="70000" x2="32865" y2="70000"/>
                        <a14:foregroundMark x1="32813" y1="69722" x2="33125" y2="71111"/>
                        <a14:backgroundMark x1="40260" y1="52685" x2="44896" y2="58241"/>
                        <a14:backgroundMark x1="44896" y1="58241" x2="48854" y2="66759"/>
                        <a14:backgroundMark x1="55833" y1="68241" x2="54635" y2="68333"/>
                        <a14:backgroundMark x1="54635" y1="64630" x2="56042" y2="66389"/>
                        <a14:backgroundMark x1="39948" y1="52315" x2="39948" y2="52315"/>
                        <a14:backgroundMark x1="39427" y1="51481" x2="40260" y2="52685"/>
                        <a14:backgroundMark x1="59299" y1="15278" x2="61927" y2="18148"/>
                        <a14:backgroundMark x1="58281" y1="14167" x2="59299" y2="15278"/>
                        <a14:backgroundMark x1="57240" y1="11759" x2="58067" y2="14259"/>
                        <a14:backgroundMark x1="69219" y1="41204" x2="69635" y2="45463"/>
                        <a14:backgroundMark x1="40417" y1="13426" x2="40417" y2="13426"/>
                        <a14:backgroundMark x1="33204" y1="71058" x2="35365" y2="77222"/>
                        <a14:backgroundMark x1="28906" y1="58796" x2="29514" y2="60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4" t="7884" r="29457" b="14144"/>
          <a:stretch/>
        </p:blipFill>
        <p:spPr>
          <a:xfrm>
            <a:off x="8600572" y="4312729"/>
            <a:ext cx="1382750" cy="1384996"/>
          </a:xfrm>
          <a:prstGeom prst="rect">
            <a:avLst/>
          </a:prstGeom>
        </p:spPr>
      </p:pic>
      <p:pic>
        <p:nvPicPr>
          <p:cNvPr id="10" name="Obrázok 9" descr="Obrázok, na ktorom je grafika, silueta, kreativita, dizajn&#10;&#10; Automaticky generovaný popis so strednou spoľahlivosťou">
            <a:extLst>
              <a:ext uri="{FF2B5EF4-FFF2-40B4-BE49-F238E27FC236}">
                <a16:creationId xmlns:a16="http://schemas.microsoft.com/office/drawing/2014/main" id="{EB11CDE1-8762-67D6-596A-9DF71843BF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15" b="88704" l="32188" r="61979">
                        <a14:foregroundMark x1="33177" y1="29907" x2="32188" y2="46944"/>
                        <a14:foregroundMark x1="32188" y1="46944" x2="32604" y2="52037"/>
                        <a14:foregroundMark x1="37656" y1="18333" x2="45885" y2="14815"/>
                        <a14:foregroundMark x1="45885" y1="14815" x2="53490" y2="17778"/>
                        <a14:foregroundMark x1="60729" y1="29352" x2="62083" y2="38704"/>
                        <a14:foregroundMark x1="62083" y1="38704" x2="60417" y2="52130"/>
                        <a14:foregroundMark x1="47917" y1="84907" x2="45156" y2="84907"/>
                        <a14:foregroundMark x1="46823" y1="88704" x2="46823" y2="8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57" t="10074" r="35850" b="8334"/>
          <a:stretch/>
        </p:blipFill>
        <p:spPr>
          <a:xfrm>
            <a:off x="1752705" y="4436462"/>
            <a:ext cx="1288547" cy="1704639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32279F5E-F826-8710-940C-8CCA76973ECF}"/>
              </a:ext>
            </a:extLst>
          </p:cNvPr>
          <p:cNvSpPr txBox="1"/>
          <p:nvPr/>
        </p:nvSpPr>
        <p:spPr>
          <a:xfrm>
            <a:off x="7835488" y="5820375"/>
            <a:ext cx="293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+421 123 456 789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406A1DF-E1BC-8F65-8523-FB493C8B68F4}"/>
              </a:ext>
            </a:extLst>
          </p:cNvPr>
          <p:cNvSpPr txBox="1"/>
          <p:nvPr/>
        </p:nvSpPr>
        <p:spPr>
          <a:xfrm>
            <a:off x="3245982" y="4596283"/>
            <a:ext cx="293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Sklenárova 1,</a:t>
            </a:r>
          </a:p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841 09 Bratislava, </a:t>
            </a:r>
          </a:p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Slovensko</a:t>
            </a:r>
          </a:p>
        </p:txBody>
      </p:sp>
      <p:pic>
        <p:nvPicPr>
          <p:cNvPr id="14" name="Obrázok 13" descr="Obrázok, na ktorom je kruh, grafika, symbol, náčrt&#10;&#10;Automaticky generovaný popis">
            <a:extLst>
              <a:ext uri="{FF2B5EF4-FFF2-40B4-BE49-F238E27FC236}">
                <a16:creationId xmlns:a16="http://schemas.microsoft.com/office/drawing/2014/main" id="{4F1CE010-C7AB-2E3F-3A9B-1CA9007B19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67" b="84167" l="26875" r="71354">
                        <a14:foregroundMark x1="45729" y1="30093" x2="42760" y2="36019"/>
                        <a14:foregroundMark x1="42760" y1="36019" x2="39219" y2="49907"/>
                        <a14:foregroundMark x1="39219" y1="49907" x2="42135" y2="57407"/>
                        <a14:foregroundMark x1="42135" y1="57407" x2="42363" y2="57558"/>
                        <a14:foregroundMark x1="52001" y1="61693" x2="53177" y2="61852"/>
                        <a14:foregroundMark x1="53177" y1="61852" x2="57083" y2="54074"/>
                        <a14:foregroundMark x1="57083" y1="54074" x2="57865" y2="42963"/>
                        <a14:foregroundMark x1="49946" y1="34878" x2="45260" y2="30093"/>
                        <a14:foregroundMark x1="57865" y1="42963" x2="54998" y2="40036"/>
                        <a14:foregroundMark x1="60998" y1="27160" x2="61682" y2="28950"/>
                        <a14:foregroundMark x1="60118" y1="24858" x2="60803" y2="26651"/>
                        <a14:foregroundMark x1="59796" y1="25793" x2="61001" y2="31066"/>
                        <a14:foregroundMark x1="61414" y1="25448" x2="60150" y2="24767"/>
                        <a14:foregroundMark x1="44274" y1="10904" x2="54966" y2="15459"/>
                        <a14:foregroundMark x1="40387" y1="16921" x2="36771" y2="15463"/>
                        <a14:foregroundMark x1="36771" y1="15463" x2="41927" y2="10185"/>
                        <a14:foregroundMark x1="55455" y1="10189" x2="61260" y2="11104"/>
                        <a14:foregroundMark x1="66531" y1="19350" x2="63002" y2="20353"/>
                        <a14:foregroundMark x1="50656" y1="15918" x2="52310" y2="11299"/>
                        <a14:foregroundMark x1="62945" y1="20155" x2="64531" y2="20741"/>
                        <a14:foregroundMark x1="64531" y1="20741" x2="70160" y2="41295"/>
                        <a14:foregroundMark x1="70214" y1="43953" x2="69688" y2="55093"/>
                        <a14:foregroundMark x1="69688" y1="55093" x2="66494" y2="40278"/>
                        <a14:foregroundMark x1="39688" y1="14259" x2="35677" y2="14630"/>
                        <a14:foregroundMark x1="35677" y1="14630" x2="30312" y2="22593"/>
                        <a14:foregroundMark x1="30312" y1="22593" x2="26927" y2="36852"/>
                        <a14:foregroundMark x1="26927" y1="36852" x2="31875" y2="20741"/>
                        <a14:foregroundMark x1="31875" y1="20741" x2="38750" y2="12315"/>
                        <a14:foregroundMark x1="38750" y1="12315" x2="40156" y2="12037"/>
                        <a14:foregroundMark x1="62035" y1="13424" x2="63557" y2="14666"/>
                        <a14:foregroundMark x1="59427" y1="11296" x2="62027" y2="13418"/>
                        <a14:foregroundMark x1="66446" y1="19213" x2="63337" y2="19386"/>
                        <a14:foregroundMark x1="59413" y1="17163" x2="57031" y2="12500"/>
                        <a14:foregroundMark x1="57031" y1="12500" x2="57500" y2="10185"/>
                        <a14:foregroundMark x1="65605" y1="70488" x2="65573" y2="73889"/>
                        <a14:foregroundMark x1="65573" y1="73889" x2="69696" y2="67278"/>
                        <a14:foregroundMark x1="70293" y1="56976" x2="69688" y2="52870"/>
                        <a14:foregroundMark x1="69688" y1="52870" x2="67201" y2="48289"/>
                        <a14:foregroundMark x1="37690" y1="81308" x2="38750" y2="81852"/>
                        <a14:foregroundMark x1="36265" y1="80577" x2="37088" y2="80999"/>
                        <a14:foregroundMark x1="31354" y1="78056" x2="36178" y2="80532"/>
                        <a14:foregroundMark x1="62872" y1="77114" x2="66094" y2="76481"/>
                        <a14:foregroundMark x1="38750" y1="81852" x2="41418" y2="81328"/>
                        <a14:foregroundMark x1="66094" y1="76481" x2="66094" y2="76481"/>
                        <a14:foregroundMark x1="36744" y1="79286" x2="34896" y2="79352"/>
                        <a14:foregroundMark x1="63333" y1="78333" x2="62348" y2="78368"/>
                        <a14:foregroundMark x1="34896" y1="79352" x2="33108" y2="81735"/>
                        <a14:foregroundMark x1="35463" y1="85520" x2="46458" y2="86944"/>
                        <a14:foregroundMark x1="46458" y1="86944" x2="60885" y2="84167"/>
                        <a14:foregroundMark x1="60885" y1="84167" x2="61979" y2="81481"/>
                        <a14:foregroundMark x1="55573" y1="10000" x2="54635" y2="10185"/>
                        <a14:foregroundMark x1="70208" y1="40833" x2="70208" y2="42963"/>
                        <a14:foregroundMark x1="41042" y1="80278" x2="42042" y2="80249"/>
                        <a14:backgroundMark x1="43073" y1="58333" x2="47344" y2="61019"/>
                        <a14:backgroundMark x1="47344" y1="61019" x2="50521" y2="61019"/>
                        <a14:backgroundMark x1="50156" y1="62222" x2="51979" y2="61759"/>
                        <a14:backgroundMark x1="42344" y1="57593" x2="43750" y2="59074"/>
                        <a14:backgroundMark x1="50417" y1="35556" x2="54063" y2="39444"/>
                        <a14:backgroundMark x1="54063" y1="39444" x2="54063" y2="39444"/>
                        <a14:backgroundMark x1="50156" y1="35093" x2="50156" y2="35093"/>
                        <a14:backgroundMark x1="49896" y1="35000" x2="50938" y2="35370"/>
                        <a14:backgroundMark x1="54167" y1="38519" x2="54740" y2="40278"/>
                        <a14:backgroundMark x1="31771" y1="82963" x2="35260" y2="85926"/>
                        <a14:backgroundMark x1="29479" y1="83704" x2="31563" y2="84167"/>
                        <a14:backgroundMark x1="31510" y1="82963" x2="33073" y2="84167"/>
                        <a14:backgroundMark x1="70573" y1="58056" x2="70729" y2="67222"/>
                        <a14:backgroundMark x1="70417" y1="58241" x2="70417" y2="58241"/>
                        <a14:backgroundMark x1="65833" y1="46944" x2="66302" y2="64074"/>
                        <a14:backgroundMark x1="66302" y1="64074" x2="65000" y2="70093"/>
                        <a14:backgroundMark x1="65833" y1="46481" x2="65677" y2="47963"/>
                        <a14:backgroundMark x1="70324" y1="42963" x2="70417" y2="43889"/>
                        <a14:backgroundMark x1="70573" y1="57593" x2="70573" y2="59444"/>
                        <a14:backgroundMark x1="42948" y1="78244" x2="57396" y2="75000"/>
                        <a14:backgroundMark x1="37604" y1="79444" x2="41660" y2="78533"/>
                        <a14:backgroundMark x1="57396" y1="75000" x2="61979" y2="77407"/>
                        <a14:backgroundMark x1="61979" y1="77407" x2="47369" y2="80169"/>
                        <a14:backgroundMark x1="42396" y1="17222" x2="50729" y2="17963"/>
                        <a14:backgroundMark x1="50729" y1="17963" x2="56146" y2="17222"/>
                        <a14:backgroundMark x1="56146" y1="17222" x2="61771" y2="21296"/>
                        <a14:backgroundMark x1="61771" y1="21296" x2="64688" y2="29815"/>
                        <a14:backgroundMark x1="64688" y1="29815" x2="65104" y2="34630"/>
                        <a14:backgroundMark x1="65833" y1="34259" x2="65938" y2="38519"/>
                        <a14:backgroundMark x1="64427" y1="30926" x2="66406" y2="39074"/>
                        <a14:backgroundMark x1="60677" y1="32037" x2="63021" y2="27685"/>
                        <a14:backgroundMark x1="62656" y1="28333" x2="62917" y2="27222"/>
                        <a14:backgroundMark x1="56979" y1="23519" x2="56979" y2="25926"/>
                        <a14:backgroundMark x1="60104" y1="18981" x2="62813" y2="20556"/>
                        <a14:backgroundMark x1="59062" y1="22963" x2="59167" y2="24444"/>
                        <a14:backgroundMark x1="57656" y1="25000" x2="58229" y2="26111"/>
                        <a14:backgroundMark x1="62240" y1="29630" x2="62917" y2="32037"/>
                        <a14:backgroundMark x1="62240" y1="10833" x2="67135" y2="15463"/>
                        <a14:backgroundMark x1="67135" y1="15463" x2="62187" y2="11574"/>
                        <a14:backgroundMark x1="62187" y1="11574" x2="61354" y2="11389"/>
                        <a14:backgroundMark x1="66823" y1="16667" x2="68438" y2="19259"/>
                        <a14:backgroundMark x1="58854" y1="21759" x2="59740" y2="24537"/>
                        <a14:backgroundMark x1="59427" y1="24537" x2="60260" y2="24444"/>
                        <a14:backgroundMark x1="61406" y1="25463" x2="61719" y2="25741"/>
                        <a14:backgroundMark x1="62500" y1="28796" x2="62708" y2="29444"/>
                        <a14:backgroundMark x1="64219" y1="30370" x2="64375" y2="31019"/>
                        <a14:backgroundMark x1="60990" y1="31111" x2="60729" y2="31204"/>
                        <a14:backgroundMark x1="60833" y1="31204" x2="61771" y2="34537"/>
                        <a14:backgroundMark x1="66250" y1="39630" x2="66250" y2="39630"/>
                        <a14:backgroundMark x1="66250" y1="38981" x2="66250" y2="40278"/>
                        <a14:backgroundMark x1="68594" y1="18519" x2="68594" y2="18704"/>
                        <a14:backgroundMark x1="68958" y1="18704" x2="68802" y2="18704"/>
                        <a14:backgroundMark x1="68750" y1="18981" x2="69167" y2="19167"/>
                        <a14:backgroundMark x1="50625" y1="9352" x2="54285" y2="9276"/>
                        <a14:backgroundMark x1="42135" y1="9815" x2="44635" y2="9907"/>
                        <a14:backgroundMark x1="40313" y1="17130" x2="42708" y2="17130"/>
                        <a14:backgroundMark x1="61354" y1="25185" x2="61510" y2="25278"/>
                        <a14:backgroundMark x1="49896" y1="34907" x2="49896" y2="34907"/>
                        <a14:backgroundMark x1="49740" y1="35093" x2="49740" y2="35093"/>
                        <a14:backgroundMark x1="49740" y1="34907" x2="49740" y2="34907"/>
                        <a14:backgroundMark x1="36823" y1="79074" x2="37813" y2="79167"/>
                        <a14:backgroundMark x1="36719" y1="79444" x2="36719" y2="79444"/>
                        <a14:backgroundMark x1="62187" y1="77685" x2="62813" y2="77315"/>
                        <a14:backgroundMark x1="62031" y1="77315" x2="62552" y2="76667"/>
                        <a14:backgroundMark x1="65521" y1="70926" x2="65677" y2="70556"/>
                        <a14:backgroundMark x1="70417" y1="56944" x2="70469" y2="57593"/>
                        <a14:backgroundMark x1="42813" y1="80093" x2="47292" y2="79537"/>
                        <a14:backgroundMark x1="47292" y1="79537" x2="45156" y2="80000"/>
                        <a14:backgroundMark x1="36667" y1="79167" x2="36771" y2="79167"/>
                        <a14:backgroundMark x1="42031" y1="80278" x2="42708" y2="8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8333" r="27666" b="9936"/>
          <a:stretch/>
        </p:blipFill>
        <p:spPr>
          <a:xfrm>
            <a:off x="8591517" y="1585450"/>
            <a:ext cx="1400860" cy="1384996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58108DCE-314F-2764-802B-D7891C367289}"/>
              </a:ext>
            </a:extLst>
          </p:cNvPr>
          <p:cNvSpPr txBox="1"/>
          <p:nvPr/>
        </p:nvSpPr>
        <p:spPr>
          <a:xfrm>
            <a:off x="1688680" y="3167390"/>
            <a:ext cx="418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vegis.chips.sk@gmail.com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E2ACAAD-0066-2A03-2FA1-1C0C144E077E}"/>
              </a:ext>
            </a:extLst>
          </p:cNvPr>
          <p:cNvSpPr txBox="1"/>
          <p:nvPr/>
        </p:nvSpPr>
        <p:spPr>
          <a:xfrm>
            <a:off x="7994060" y="3127572"/>
            <a:ext cx="261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@vegis_chipsy</a:t>
            </a:r>
          </a:p>
        </p:txBody>
      </p:sp>
    </p:spTree>
    <p:extLst>
      <p:ext uri="{BB962C8B-B14F-4D97-AF65-F5344CB8AC3E}">
        <p14:creationId xmlns:p14="http://schemas.microsoft.com/office/powerpoint/2010/main" val="22380492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334403A6-6B33-BFAA-2689-749749AA231F}"/>
              </a:ext>
            </a:extLst>
          </p:cNvPr>
          <p:cNvSpPr txBox="1"/>
          <p:nvPr/>
        </p:nvSpPr>
        <p:spPr>
          <a:xfrm>
            <a:off x="1879600" y="2786102"/>
            <a:ext cx="843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Ďakujeme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10257486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9D6F030F-726E-061C-EF1F-1C7E9B5EA323}"/>
              </a:ext>
            </a:extLst>
          </p:cNvPr>
          <p:cNvSpPr txBox="1"/>
          <p:nvPr/>
        </p:nvSpPr>
        <p:spPr>
          <a:xfrm>
            <a:off x="4155287" y="517732"/>
            <a:ext cx="388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latin typeface="Book Antiqua" panose="02040602050305030304" pitchFamily="18" charset="0"/>
                <a:cs typeface="Times New Roman" panose="02020603050405020304" pitchFamily="18" charset="0"/>
              </a:rPr>
              <a:t>Spoznajme sa</a:t>
            </a:r>
          </a:p>
        </p:txBody>
      </p:sp>
      <p:pic>
        <p:nvPicPr>
          <p:cNvPr id="4" name="Obrázok 3" descr="Obrázok, na ktorom je kreslený obrázok, grafika, animák, dizajn&#10;&#10;Automaticky generovaný popis">
            <a:extLst>
              <a:ext uri="{FF2B5EF4-FFF2-40B4-BE49-F238E27FC236}">
                <a16:creationId xmlns:a16="http://schemas.microsoft.com/office/drawing/2014/main" id="{6A5FAE5E-1A8C-8EB2-5A3B-7C623B303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54" r="92396">
                        <a14:foregroundMark x1="8486" y1="38532" x2="6406" y2="62500"/>
                        <a14:foregroundMark x1="78229" y1="18704" x2="84323" y2="15556"/>
                        <a14:foregroundMark x1="84323" y1="15556" x2="91823" y2="29630"/>
                        <a14:foregroundMark x1="91823" y1="29630" x2="92396" y2="55000"/>
                        <a14:foregroundMark x1="92396" y1="55000" x2="86823" y2="66204"/>
                        <a14:foregroundMark x1="86823" y1="66204" x2="79688" y2="60185"/>
                        <a14:foregroundMark x1="79688" y1="60185" x2="79479" y2="59074"/>
                        <a14:foregroundMark x1="11823" y1="27963" x2="8646" y2="39537"/>
                        <a14:backgroundMark x1="8438" y1="26111" x2="5677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" t="10519" r="5918" b="8741"/>
          <a:stretch/>
        </p:blipFill>
        <p:spPr>
          <a:xfrm>
            <a:off x="1747520" y="1766216"/>
            <a:ext cx="8188960" cy="40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14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37B1788A-754F-8383-7969-77B935A1CB3F}"/>
              </a:ext>
            </a:extLst>
          </p:cNvPr>
          <p:cNvSpPr txBox="1"/>
          <p:nvPr/>
        </p:nvSpPr>
        <p:spPr>
          <a:xfrm>
            <a:off x="2477513" y="499650"/>
            <a:ext cx="7030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sz="4800" i="0" dirty="0"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Čo nás robí jedinečnými?</a:t>
            </a:r>
          </a:p>
        </p:txBody>
      </p:sp>
      <p:pic>
        <p:nvPicPr>
          <p:cNvPr id="3" name="Obrázok 2" descr="Obrázok, na ktorom je symbol, zástava&#10;&#10;Automaticky generovaný popis">
            <a:extLst>
              <a:ext uri="{FF2B5EF4-FFF2-40B4-BE49-F238E27FC236}">
                <a16:creationId xmlns:a16="http://schemas.microsoft.com/office/drawing/2014/main" id="{3CBD27E3-ED1B-AD31-CBEF-FD77484F4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94" r="90000">
                        <a14:foregroundMark x1="28958" y1="39259" x2="28125" y2="70370"/>
                        <a14:foregroundMark x1="11042" y1="55926" x2="6406" y2="67407"/>
                        <a14:foregroundMark x1="6406" y1="67407" x2="11250" y2="78889"/>
                        <a14:foregroundMark x1="9375" y1="67778" x2="21667" y2="64815"/>
                        <a14:foregroundMark x1="24583" y1="72222" x2="36979" y2="41574"/>
                        <a14:foregroundMark x1="36979" y1="41574" x2="63438" y2="53056"/>
                        <a14:foregroundMark x1="63438" y1="53056" x2="74583" y2="30926"/>
                        <a14:foregroundMark x1="74583" y1="30926" x2="45677" y2="43704"/>
                        <a14:foregroundMark x1="45677" y1="43704" x2="61354" y2="41019"/>
                        <a14:foregroundMark x1="61354" y1="41019" x2="76146" y2="44167"/>
                        <a14:foregroundMark x1="76146" y1="44167" x2="65208" y2="40370"/>
                        <a14:foregroundMark x1="69375" y1="40370" x2="78698" y2="39352"/>
                        <a14:foregroundMark x1="78698" y1="39352" x2="77500" y2="40741"/>
                        <a14:foregroundMark x1="77500" y1="42222" x2="80833" y2="38889"/>
                        <a14:foregroundMark x1="82708" y1="41481" x2="75156" y2="48333"/>
                        <a14:foregroundMark x1="75156" y1="48333" x2="82031" y2="38519"/>
                        <a14:foregroundMark x1="82031" y1="38519" x2="82917" y2="48889"/>
                        <a14:foregroundMark x1="36458" y1="72963" x2="29427" y2="81389"/>
                        <a14:foregroundMark x1="29427" y1="81389" x2="20990" y2="74537"/>
                        <a14:foregroundMark x1="20990" y1="74537" x2="18333" y2="58333"/>
                        <a14:foregroundMark x1="18333" y1="58333" x2="23906" y2="45833"/>
                        <a14:foregroundMark x1="23906" y1="45833" x2="32031" y2="37870"/>
                        <a14:foregroundMark x1="32031" y1="37870" x2="41042" y2="49815"/>
                        <a14:foregroundMark x1="41042" y1="49815" x2="39531" y2="67407"/>
                        <a14:foregroundMark x1="39531" y1="67407" x2="35156" y2="81019"/>
                        <a14:foregroundMark x1="35156" y1="81019" x2="26094" y2="78981"/>
                        <a14:foregroundMark x1="26094" y1="78981" x2="25833" y2="77407"/>
                        <a14:foregroundMark x1="20000" y1="74444" x2="25938" y2="83611"/>
                        <a14:foregroundMark x1="25938" y1="83611" x2="35208" y2="73704"/>
                        <a14:foregroundMark x1="35208" y1="73704" x2="35625" y2="73704"/>
                        <a14:foregroundMark x1="6875" y1="73333" x2="6094" y2="59167"/>
                        <a14:foregroundMark x1="6094" y1="59167" x2="13021" y2="47222"/>
                        <a14:foregroundMark x1="13021" y1="47222" x2="13333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45" y="1544681"/>
            <a:ext cx="4282110" cy="2408687"/>
          </a:xfrm>
          <a:prstGeom prst="rect">
            <a:avLst/>
          </a:prstGeom>
        </p:spPr>
      </p:pic>
      <p:pic>
        <p:nvPicPr>
          <p:cNvPr id="6" name="Obrázok 5" descr="Obrázok, na ktorom je nespracovaná strava, plodiny, skupina jedla, vegánska výživa&#10;&#10;Automaticky generovaný popis">
            <a:extLst>
              <a:ext uri="{FF2B5EF4-FFF2-40B4-BE49-F238E27FC236}">
                <a16:creationId xmlns:a16="http://schemas.microsoft.com/office/drawing/2014/main" id="{94F75759-54E0-664D-210D-3C3DC3527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852" l="10000" r="90000">
                        <a14:foregroundMark x1="24375" y1="57037" x2="31094" y2="70648"/>
                        <a14:foregroundMark x1="45885" y1="91852" x2="48750" y2="9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55" y="1647467"/>
            <a:ext cx="4807470" cy="2704202"/>
          </a:xfrm>
          <a:prstGeom prst="rect">
            <a:avLst/>
          </a:prstGeom>
        </p:spPr>
      </p:pic>
      <p:pic>
        <p:nvPicPr>
          <p:cNvPr id="10" name="Obrázok 9" descr="Obrázok, na ktorom je žiarovka, žiarivka&#10;&#10;Automaticky generovaný popis">
            <a:extLst>
              <a:ext uri="{FF2B5EF4-FFF2-40B4-BE49-F238E27FC236}">
                <a16:creationId xmlns:a16="http://schemas.microsoft.com/office/drawing/2014/main" id="{7A9F7E69-F38D-5C58-46AF-946D3E354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74" b="90000" l="10000" r="90000">
                        <a14:foregroundMark x1="50729" y1="64259" x2="55313" y2="19352"/>
                        <a14:foregroundMark x1="55313" y1="19352" x2="43177" y2="14167"/>
                        <a14:foregroundMark x1="43177" y1="14167" x2="37969" y2="32315"/>
                        <a14:foregroundMark x1="37969" y1="32315" x2="42344" y2="65463"/>
                        <a14:foregroundMark x1="51823" y1="6944" x2="45208" y2="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879" y="1872616"/>
            <a:ext cx="4807470" cy="2704202"/>
          </a:xfrm>
          <a:prstGeom prst="rect">
            <a:avLst/>
          </a:prstGeom>
        </p:spPr>
      </p:pic>
      <p:sp>
        <p:nvSpPr>
          <p:cNvPr id="2" name="Znak plus 1">
            <a:extLst>
              <a:ext uri="{FF2B5EF4-FFF2-40B4-BE49-F238E27FC236}">
                <a16:creationId xmlns:a16="http://schemas.microsoft.com/office/drawing/2014/main" id="{79D5D7A7-6027-B8B2-68E9-D7B4A50CF35D}"/>
              </a:ext>
            </a:extLst>
          </p:cNvPr>
          <p:cNvSpPr/>
          <p:nvPr/>
        </p:nvSpPr>
        <p:spPr>
          <a:xfrm>
            <a:off x="2529336" y="2570139"/>
            <a:ext cx="924560" cy="858861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nak plus 3">
            <a:extLst>
              <a:ext uri="{FF2B5EF4-FFF2-40B4-BE49-F238E27FC236}">
                <a16:creationId xmlns:a16="http://schemas.microsoft.com/office/drawing/2014/main" id="{8448FB5F-09E7-2E1F-FED7-9FF0E18E7144}"/>
              </a:ext>
            </a:extLst>
          </p:cNvPr>
          <p:cNvSpPr/>
          <p:nvPr/>
        </p:nvSpPr>
        <p:spPr>
          <a:xfrm>
            <a:off x="7972520" y="2570138"/>
            <a:ext cx="924560" cy="858861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ovná sa 6">
            <a:extLst>
              <a:ext uri="{FF2B5EF4-FFF2-40B4-BE49-F238E27FC236}">
                <a16:creationId xmlns:a16="http://schemas.microsoft.com/office/drawing/2014/main" id="{F3F3FEA5-3F58-9F97-EC0B-C70E2781286C}"/>
              </a:ext>
            </a:extLst>
          </p:cNvPr>
          <p:cNvSpPr/>
          <p:nvPr/>
        </p:nvSpPr>
        <p:spPr>
          <a:xfrm>
            <a:off x="2612225" y="4861199"/>
            <a:ext cx="1239520" cy="90424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8" name="Obrázok 7" descr="Obrázok, na ktorom je ovocie, ilustrácia&#10;&#10;Automaticky generovaný popis">
            <a:extLst>
              <a:ext uri="{FF2B5EF4-FFF2-40B4-BE49-F238E27FC236}">
                <a16:creationId xmlns:a16="http://schemas.microsoft.com/office/drawing/2014/main" id="{C7097404-1325-34D3-C6C9-B7C30A9423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4200" l="6000" r="93400">
                        <a14:foregroundMark x1="38381" y1="35062" x2="47800" y2="62000"/>
                        <a14:foregroundMark x1="47800" y1="62000" x2="58600" y2="41800"/>
                        <a14:foregroundMark x1="30667" y1="20200" x2="35000" y2="17800"/>
                        <a14:foregroundMark x1="29945" y1="20600" x2="30667" y2="20200"/>
                        <a14:foregroundMark x1="22000" y1="25000" x2="29945" y2="20600"/>
                        <a14:foregroundMark x1="45043" y1="16200" x2="56222" y2="14419"/>
                        <a14:foregroundMark x1="35000" y1="17800" x2="45043" y2="16200"/>
                        <a14:foregroundMark x1="74684" y1="25000" x2="75000" y2="25200"/>
                        <a14:foregroundMark x1="73419" y1="24200" x2="74684" y2="25000"/>
                        <a14:foregroundMark x1="73186" y1="24053" x2="73419" y2="24200"/>
                        <a14:foregroundMark x1="72468" y1="23600" x2="72682" y2="23735"/>
                        <a14:foregroundMark x1="68039" y1="20800" x2="72468" y2="23600"/>
                        <a14:foregroundMark x1="67723" y1="20600" x2="68039" y2="20800"/>
                        <a14:foregroundMark x1="65472" y1="19177" x2="67723" y2="20600"/>
                        <a14:foregroundMark x1="61713" y1="16800" x2="64289" y2="18428"/>
                        <a14:foregroundMark x1="80210" y1="37000" x2="81800" y2="40600"/>
                        <a14:foregroundMark x1="75000" y1="25200" x2="80210" y2="37000"/>
                        <a14:foregroundMark x1="81800" y1="40600" x2="82359" y2="45411"/>
                        <a14:foregroundMark x1="8052" y1="49886" x2="10088" y2="43621"/>
                        <a14:foregroundMark x1="6000" y1="56200" x2="6494" y2="54680"/>
                        <a14:foregroundMark x1="85800" y1="73600" x2="82200" y2="72800"/>
                        <a14:foregroundMark x1="89400" y1="52600" x2="93400" y2="51000"/>
                        <a14:foregroundMark x1="61400" y1="87000" x2="66011" y2="93385"/>
                        <a14:foregroundMark x1="35000" y1="45000" x2="41200" y2="65400"/>
                        <a14:foregroundMark x1="64600" y1="15000" x2="67229" y2="15000"/>
                        <a14:foregroundMark x1="74000" y1="19600" x2="74000" y2="19600"/>
                        <a14:foregroundMark x1="83800" y1="50200" x2="84164" y2="49715"/>
                        <a14:foregroundMark x1="86140" y1="37000" x2="87400" y2="37600"/>
                        <a14:foregroundMark x1="83200" y1="35600" x2="86140" y2="37000"/>
                        <a14:backgroundMark x1="32000" y1="32200" x2="43400" y2="30200"/>
                        <a14:backgroundMark x1="43400" y1="30200" x2="39400" y2="31800"/>
                        <a14:backgroundMark x1="75400" y1="21600" x2="75800" y2="22000"/>
                        <a14:backgroundMark x1="75000" y1="25000" x2="75000" y2="25000"/>
                        <a14:backgroundMark x1="74400" y1="25200" x2="74400" y2="25200"/>
                        <a14:backgroundMark x1="74400" y1="25000" x2="74400" y2="25000"/>
                        <a14:backgroundMark x1="72400" y1="20800" x2="72400" y2="20800"/>
                        <a14:backgroundMark x1="72400" y1="24200" x2="72400" y2="24200"/>
                        <a14:backgroundMark x1="68600" y1="20600" x2="68600" y2="20600"/>
                        <a14:backgroundMark x1="68600" y1="20600" x2="68600" y2="20600"/>
                        <a14:backgroundMark x1="68600" y1="20600" x2="68600" y2="20600"/>
                        <a14:backgroundMark x1="68200" y1="20800" x2="68200" y2="20800"/>
                        <a14:backgroundMark x1="59000" y1="16800" x2="59000" y2="16800"/>
                        <a14:backgroundMark x1="59000" y1="15400" x2="59000" y2="15400"/>
                        <a14:backgroundMark x1="59600" y1="15000" x2="59200" y2="15800"/>
                        <a14:backgroundMark x1="9000" y1="31800" x2="10000" y2="34600"/>
                        <a14:backgroundMark x1="10400" y1="44600" x2="10400" y2="42000"/>
                        <a14:backgroundMark x1="9000" y1="45600" x2="9800" y2="44400"/>
                        <a14:backgroundMark x1="9400" y1="46000" x2="9800" y2="43000"/>
                        <a14:backgroundMark x1="7000" y1="51200" x2="8800" y2="51800"/>
                        <a14:backgroundMark x1="46800" y1="18200" x2="46800" y2="18200"/>
                        <a14:backgroundMark x1="44000" y1="14400" x2="44000" y2="14400"/>
                        <a14:backgroundMark x1="44800" y1="16200" x2="44800" y2="16200"/>
                        <a14:backgroundMark x1="45200" y1="18800" x2="45200" y2="18800"/>
                        <a14:backgroundMark x1="29000" y1="20200" x2="29000" y2="20200"/>
                        <a14:backgroundMark x1="29400" y1="20600" x2="29400" y2="20600"/>
                        <a14:backgroundMark x1="79600" y1="50000" x2="84400" y2="48600"/>
                        <a14:backgroundMark x1="72600" y1="23600" x2="72600" y2="23600"/>
                        <a14:backgroundMark x1="66200" y1="16200" x2="67600" y2="16800"/>
                        <a14:backgroundMark x1="66400" y1="16000" x2="66400" y2="16000"/>
                        <a14:backgroundMark x1="66400" y1="16000" x2="66400" y2="16000"/>
                        <a14:backgroundMark x1="66400" y1="16000" x2="66400" y2="16000"/>
                        <a14:backgroundMark x1="66200" y1="15800" x2="66200" y2="15800"/>
                        <a14:backgroundMark x1="65800" y1="15800" x2="65800" y2="15800"/>
                        <a14:backgroundMark x1="65800" y1="15400" x2="65800" y2="15400"/>
                        <a14:backgroundMark x1="67000" y1="15400" x2="67000" y2="15400"/>
                        <a14:backgroundMark x1="84200" y1="37000" x2="84200" y2="37000"/>
                        <a14:backgroundMark x1="87000" y1="46000" x2="87400" y2="46000"/>
                        <a14:backgroundMark x1="86200" y1="45400" x2="88800" y2="45200"/>
                        <a14:backgroundMark x1="29600" y1="78000" x2="29600" y2="78000"/>
                        <a14:backgroundMark x1="33000" y1="80800" x2="33000" y2="80800"/>
                        <a14:backgroundMark x1="54000" y1="87000" x2="54000" y2="87000"/>
                        <a14:backgroundMark x1="17400" y1="73800" x2="17400" y2="73800"/>
                        <a14:backgroundMark x1="76800" y1="68600" x2="76800" y2="68600"/>
                        <a14:backgroundMark x1="79600" y1="56400" x2="79600" y2="56400"/>
                        <a14:backgroundMark x1="13200" y1="37000" x2="13200" y2="37000"/>
                        <a14:backgroundMark x1="15400" y1="38000" x2="15400" y2="38000"/>
                        <a14:backgroundMark x1="65400" y1="94600" x2="67200" y2="9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54"/>
          <a:stretch/>
        </p:blipFill>
        <p:spPr>
          <a:xfrm>
            <a:off x="4614970" y="3428999"/>
            <a:ext cx="3357550" cy="34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456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74E7272-2B38-AA22-0AD7-64FD9606D5B4}"/>
              </a:ext>
            </a:extLst>
          </p:cNvPr>
          <p:cNvSpPr txBox="1"/>
          <p:nvPr/>
        </p:nvSpPr>
        <p:spPr>
          <a:xfrm>
            <a:off x="4315777" y="488740"/>
            <a:ext cx="356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latin typeface="Book Antiqua" panose="02040602050305030304" pitchFamily="18" charset="0"/>
                <a:cs typeface="Times New Roman" panose="02020603050405020304" pitchFamily="18" charset="0"/>
              </a:rPr>
              <a:t>Dodávatelia </a:t>
            </a:r>
          </a:p>
        </p:txBody>
      </p:sp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F951EC50-FC81-2BD6-7820-E3E47914F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52" b="81019" l="8750" r="91198">
                        <a14:foregroundMark x1="15104" y1="42778" x2="11198" y2="46204"/>
                        <a14:foregroundMark x1="9813" y1="51574" x2="8906" y2="55093"/>
                        <a14:foregroundMark x1="9932" y1="51111" x2="9813" y2="51574"/>
                        <a14:foregroundMark x1="11198" y1="46204" x2="9932" y2="51111"/>
                        <a14:foregroundMark x1="8906" y1="55093" x2="10833" y2="64537"/>
                        <a14:foregroundMark x1="10833" y1="64537" x2="13438" y2="70000"/>
                        <a14:foregroundMark x1="13438" y1="70000" x2="15729" y2="71574"/>
                        <a14:foregroundMark x1="10417" y1="65926" x2="8750" y2="59259"/>
                        <a14:foregroundMark x1="10065" y1="51111" x2="10573" y2="47963"/>
                        <a14:foregroundMark x1="9990" y1="51574" x2="10065" y2="51111"/>
                        <a14:foregroundMark x1="8750" y1="59259" x2="9990" y2="51574"/>
                        <a14:foregroundMark x1="17813" y1="78333" x2="23542" y2="81852"/>
                        <a14:foregroundMark x1="23542" y1="81852" x2="32760" y2="82963"/>
                        <a14:foregroundMark x1="32760" y1="82963" x2="36771" y2="81111"/>
                        <a14:foregroundMark x1="36771" y1="81111" x2="35677" y2="79444"/>
                        <a14:foregroundMark x1="43906" y1="15833" x2="47344" y2="11852"/>
                        <a14:foregroundMark x1="47344" y1="11852" x2="47604" y2="14815"/>
                        <a14:foregroundMark x1="84844" y1="27407" x2="90781" y2="32315"/>
                        <a14:foregroundMark x1="90781" y1="32315" x2="85573" y2="56852"/>
                        <a14:foregroundMark x1="85573" y1="56852" x2="85000" y2="56481"/>
                        <a14:foregroundMark x1="88594" y1="28611" x2="91198" y2="34259"/>
                        <a14:foregroundMark x1="91198" y1="34259" x2="88333" y2="48426"/>
                        <a14:backgroundMark x1="9271" y1="51574" x2="9271" y2="51574"/>
                        <a14:backgroundMark x1="9583" y1="51852" x2="9583" y2="51852"/>
                        <a14:backgroundMark x1="9479" y1="51852" x2="9479" y2="51852"/>
                        <a14:backgroundMark x1="9740" y1="51574" x2="9740" y2="51574"/>
                        <a14:backgroundMark x1="9740" y1="51111" x2="9740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3" t="7787" r="6417" b="13482"/>
          <a:stretch/>
        </p:blipFill>
        <p:spPr>
          <a:xfrm>
            <a:off x="1833880" y="1510600"/>
            <a:ext cx="8524240" cy="4351721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D5466A4-34DE-A8E1-2FED-BE3C8A0E2AEC}"/>
              </a:ext>
            </a:extLst>
          </p:cNvPr>
          <p:cNvSpPr txBox="1"/>
          <p:nvPr/>
        </p:nvSpPr>
        <p:spPr>
          <a:xfrm>
            <a:off x="5608319" y="4104640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Book Antiqua" panose="02040602050305030304" pitchFamily="18" charset="0"/>
              </a:rPr>
              <a:t>-Lučenec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887FA5A-E5C4-FD28-7B13-46D2BF086D30}"/>
              </a:ext>
            </a:extLst>
          </p:cNvPr>
          <p:cNvSpPr txBox="1"/>
          <p:nvPr/>
        </p:nvSpPr>
        <p:spPr>
          <a:xfrm>
            <a:off x="3545840" y="3276544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Book Antiqua" panose="02040602050305030304" pitchFamily="18" charset="0"/>
              </a:rPr>
              <a:t>-Trenčín</a:t>
            </a:r>
          </a:p>
        </p:txBody>
      </p:sp>
    </p:spTree>
    <p:extLst>
      <p:ext uri="{BB962C8B-B14F-4D97-AF65-F5344CB8AC3E}">
        <p14:creationId xmlns:p14="http://schemas.microsoft.com/office/powerpoint/2010/main" val="33221439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FE59F56E-7C2B-48B5-F23E-0AE60EA5AE27}"/>
              </a:ext>
            </a:extLst>
          </p:cNvPr>
          <p:cNvSpPr txBox="1"/>
          <p:nvPr/>
        </p:nvSpPr>
        <p:spPr>
          <a:xfrm>
            <a:off x="2910205" y="432438"/>
            <a:ext cx="6371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latin typeface="Book Antiqua" panose="02040602050305030304" pitchFamily="18" charset="0"/>
                <a:cs typeface="Times New Roman" panose="02020603050405020304" pitchFamily="18" charset="0"/>
              </a:rPr>
              <a:t>Organizačná štruktúra</a:t>
            </a:r>
          </a:p>
        </p:txBody>
      </p:sp>
      <p:sp>
        <p:nvSpPr>
          <p:cNvPr id="63" name="Obdĺžnik: zaoblené rohy 62">
            <a:extLst>
              <a:ext uri="{FF2B5EF4-FFF2-40B4-BE49-F238E27FC236}">
                <a16:creationId xmlns:a16="http://schemas.microsoft.com/office/drawing/2014/main" id="{8F3E1913-AC02-12B5-D021-2E11BDC2250C}"/>
              </a:ext>
            </a:extLst>
          </p:cNvPr>
          <p:cNvSpPr/>
          <p:nvPr/>
        </p:nvSpPr>
        <p:spPr>
          <a:xfrm>
            <a:off x="4562103" y="1707750"/>
            <a:ext cx="3067794" cy="1205622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Vedenie</a:t>
            </a:r>
          </a:p>
        </p:txBody>
      </p:sp>
      <p:sp>
        <p:nvSpPr>
          <p:cNvPr id="64" name="Obdĺžnik: zaoblené rohy 63">
            <a:extLst>
              <a:ext uri="{FF2B5EF4-FFF2-40B4-BE49-F238E27FC236}">
                <a16:creationId xmlns:a16="http://schemas.microsoft.com/office/drawing/2014/main" id="{8A7E3585-FA2A-6EF6-624D-0C5996143963}"/>
              </a:ext>
            </a:extLst>
          </p:cNvPr>
          <p:cNvSpPr/>
          <p:nvPr/>
        </p:nvSpPr>
        <p:spPr>
          <a:xfrm>
            <a:off x="412565" y="2689595"/>
            <a:ext cx="3067794" cy="18524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Ekonomické oddelenie</a:t>
            </a:r>
          </a:p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1x</a:t>
            </a:r>
          </a:p>
        </p:txBody>
      </p:sp>
      <p:sp>
        <p:nvSpPr>
          <p:cNvPr id="65" name="Obdĺžnik: zaoblené rohy 64">
            <a:extLst>
              <a:ext uri="{FF2B5EF4-FFF2-40B4-BE49-F238E27FC236}">
                <a16:creationId xmlns:a16="http://schemas.microsoft.com/office/drawing/2014/main" id="{646FBB0D-11E0-9D42-6B3F-FF1195EC8128}"/>
              </a:ext>
            </a:extLst>
          </p:cNvPr>
          <p:cNvSpPr/>
          <p:nvPr/>
        </p:nvSpPr>
        <p:spPr>
          <a:xfrm>
            <a:off x="2713410" y="4986368"/>
            <a:ext cx="3067794" cy="18043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Marketingové oddelenie</a:t>
            </a:r>
          </a:p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1x</a:t>
            </a:r>
          </a:p>
        </p:txBody>
      </p:sp>
      <p:sp>
        <p:nvSpPr>
          <p:cNvPr id="66" name="Obdĺžnik: zaoblené rohy 65">
            <a:extLst>
              <a:ext uri="{FF2B5EF4-FFF2-40B4-BE49-F238E27FC236}">
                <a16:creationId xmlns:a16="http://schemas.microsoft.com/office/drawing/2014/main" id="{E68EF77D-3FD6-31E8-49DA-F723421E98AB}"/>
              </a:ext>
            </a:extLst>
          </p:cNvPr>
          <p:cNvSpPr/>
          <p:nvPr/>
        </p:nvSpPr>
        <p:spPr>
          <a:xfrm>
            <a:off x="8809990" y="2689595"/>
            <a:ext cx="3067794" cy="18459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Oddelenie</a:t>
            </a:r>
          </a:p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výroby</a:t>
            </a:r>
          </a:p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3</a:t>
            </a:r>
            <a:r>
              <a:rPr lang="sk-SK" sz="2800" b="1">
                <a:latin typeface="Book Antiqua" panose="02040602050305030304" pitchFamily="18" charset="0"/>
                <a:cs typeface="Times New Roman" panose="02020603050405020304" pitchFamily="18" charset="0"/>
              </a:rPr>
              <a:t>X </a:t>
            </a:r>
            <a:endParaRPr lang="sk-SK" sz="28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Rovná spojovacia šípka 70">
            <a:extLst>
              <a:ext uri="{FF2B5EF4-FFF2-40B4-BE49-F238E27FC236}">
                <a16:creationId xmlns:a16="http://schemas.microsoft.com/office/drawing/2014/main" id="{EA859E49-352F-2103-A0EE-D51DE0670CCB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 flipH="1">
            <a:off x="4247307" y="2913372"/>
            <a:ext cx="1848693" cy="2072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bdĺžnik: zaoblené rohy 19">
            <a:extLst>
              <a:ext uri="{FF2B5EF4-FFF2-40B4-BE49-F238E27FC236}">
                <a16:creationId xmlns:a16="http://schemas.microsoft.com/office/drawing/2014/main" id="{1C7B9742-4002-BDF4-3C8E-86B436FBFAA5}"/>
              </a:ext>
            </a:extLst>
          </p:cNvPr>
          <p:cNvSpPr/>
          <p:nvPr/>
        </p:nvSpPr>
        <p:spPr>
          <a:xfrm>
            <a:off x="6741926" y="4986369"/>
            <a:ext cx="3067794" cy="18043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Obchodný </a:t>
            </a:r>
          </a:p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zástupca</a:t>
            </a:r>
          </a:p>
          <a:p>
            <a:pPr algn="ctr"/>
            <a:r>
              <a:rPr lang="sk-SK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1x</a:t>
            </a:r>
          </a:p>
        </p:txBody>
      </p: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95659F1C-D003-9224-C27C-022A69FF1E44}"/>
              </a:ext>
            </a:extLst>
          </p:cNvPr>
          <p:cNvCxnSpPr>
            <a:stCxn id="63" idx="2"/>
            <a:endCxn id="20" idx="0"/>
          </p:cNvCxnSpPr>
          <p:nvPr/>
        </p:nvCxnSpPr>
        <p:spPr>
          <a:xfrm>
            <a:off x="6096000" y="2913372"/>
            <a:ext cx="2179823" cy="2072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Rovná spojovacia šípka 36">
            <a:extLst>
              <a:ext uri="{FF2B5EF4-FFF2-40B4-BE49-F238E27FC236}">
                <a16:creationId xmlns:a16="http://schemas.microsoft.com/office/drawing/2014/main" id="{283B8840-A9B6-D79E-4958-7969E488AD92}"/>
              </a:ext>
            </a:extLst>
          </p:cNvPr>
          <p:cNvCxnSpPr>
            <a:cxnSpLocks/>
            <a:stCxn id="63" idx="2"/>
            <a:endCxn id="64" idx="3"/>
          </p:cNvCxnSpPr>
          <p:nvPr/>
        </p:nvCxnSpPr>
        <p:spPr>
          <a:xfrm flipH="1">
            <a:off x="3480359" y="2913372"/>
            <a:ext cx="2615641" cy="702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Rovná spojovacia šípka 38">
            <a:extLst>
              <a:ext uri="{FF2B5EF4-FFF2-40B4-BE49-F238E27FC236}">
                <a16:creationId xmlns:a16="http://schemas.microsoft.com/office/drawing/2014/main" id="{3DF821A3-63FE-0517-EA11-2CC10B62707D}"/>
              </a:ext>
            </a:extLst>
          </p:cNvPr>
          <p:cNvCxnSpPr>
            <a:cxnSpLocks/>
            <a:stCxn id="63" idx="2"/>
            <a:endCxn id="66" idx="1"/>
          </p:cNvCxnSpPr>
          <p:nvPr/>
        </p:nvCxnSpPr>
        <p:spPr>
          <a:xfrm>
            <a:off x="6096000" y="2913372"/>
            <a:ext cx="2713990" cy="699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685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808329D-9A00-AD5F-6BCA-EF480E0A444D}"/>
              </a:ext>
            </a:extLst>
          </p:cNvPr>
          <p:cNvSpPr txBox="1"/>
          <p:nvPr/>
        </p:nvSpPr>
        <p:spPr>
          <a:xfrm>
            <a:off x="3615242" y="336781"/>
            <a:ext cx="496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latin typeface="Book Antiqua" panose="02040602050305030304" pitchFamily="18" charset="0"/>
                <a:cs typeface="Times New Roman" panose="02020603050405020304" pitchFamily="18" charset="0"/>
              </a:rPr>
              <a:t>Ochutnajte u nás: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D5F0325-4683-E78B-A2DD-3F0BD5F3E27F}"/>
              </a:ext>
            </a:extLst>
          </p:cNvPr>
          <p:cNvSpPr txBox="1"/>
          <p:nvPr/>
        </p:nvSpPr>
        <p:spPr>
          <a:xfrm>
            <a:off x="1906245" y="3280195"/>
            <a:ext cx="220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Mrkvové Chipsy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666AB41-E9C8-C805-AC0C-1CD86FA89D47}"/>
              </a:ext>
            </a:extLst>
          </p:cNvPr>
          <p:cNvSpPr txBox="1"/>
          <p:nvPr/>
        </p:nvSpPr>
        <p:spPr>
          <a:xfrm>
            <a:off x="4886393" y="3280195"/>
            <a:ext cx="2581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Paradajkové Chipsy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EE9B4D5-6506-2F6B-754C-C17EC773F942}"/>
              </a:ext>
            </a:extLst>
          </p:cNvPr>
          <p:cNvSpPr txBox="1"/>
          <p:nvPr/>
        </p:nvSpPr>
        <p:spPr>
          <a:xfrm>
            <a:off x="8108949" y="3277199"/>
            <a:ext cx="239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Paprikové Chipsy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88D7CF8-4D0D-6C0A-A2FB-21C66EA986B1}"/>
              </a:ext>
            </a:extLst>
          </p:cNvPr>
          <p:cNvSpPr txBox="1"/>
          <p:nvPr/>
        </p:nvSpPr>
        <p:spPr>
          <a:xfrm>
            <a:off x="1759584" y="5764014"/>
            <a:ext cx="232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Špenátové Chipsy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26E4C2-FD1B-AD73-3CB8-19071C8EA7BA}"/>
              </a:ext>
            </a:extLst>
          </p:cNvPr>
          <p:cNvSpPr txBox="1"/>
          <p:nvPr/>
        </p:nvSpPr>
        <p:spPr>
          <a:xfrm>
            <a:off x="5300661" y="5682734"/>
            <a:ext cx="15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 Chipsy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4698024-AAA3-022F-B8CA-6DF745D65808}"/>
              </a:ext>
            </a:extLst>
          </p:cNvPr>
          <p:cNvSpPr txBox="1"/>
          <p:nvPr/>
        </p:nvSpPr>
        <p:spPr>
          <a:xfrm>
            <a:off x="8108949" y="5682734"/>
            <a:ext cx="212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Tekvicové Chipsy</a:t>
            </a:r>
          </a:p>
        </p:txBody>
      </p:sp>
      <p:pic>
        <p:nvPicPr>
          <p:cNvPr id="10" name="Obrázok 9" descr="Obrázok, na ktorom je zelenina, príloha, jedlo, mrkva&#10;&#10;Automaticky generovaný popis">
            <a:extLst>
              <a:ext uri="{FF2B5EF4-FFF2-40B4-BE49-F238E27FC236}">
                <a16:creationId xmlns:a16="http://schemas.microsoft.com/office/drawing/2014/main" id="{A91F0905-4625-519C-5CC8-964DA724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3" t="21135" r="14253" b="26633"/>
          <a:stretch/>
        </p:blipFill>
        <p:spPr>
          <a:xfrm>
            <a:off x="1759583" y="1189793"/>
            <a:ext cx="2501855" cy="2039152"/>
          </a:xfrm>
          <a:prstGeom prst="rect">
            <a:avLst/>
          </a:prstGeom>
        </p:spPr>
      </p:pic>
      <p:pic>
        <p:nvPicPr>
          <p:cNvPr id="12" name="Obrázok 11" descr="Obrázok, na ktorom je zelenina, ovocie, jedlo, rýchle občerstvenie&#10;&#10;Automaticky generovaný popis">
            <a:extLst>
              <a:ext uri="{FF2B5EF4-FFF2-40B4-BE49-F238E27FC236}">
                <a16:creationId xmlns:a16="http://schemas.microsoft.com/office/drawing/2014/main" id="{0AEA0C36-FCE5-B563-B85A-AC506651E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27917" r="17996" b="19596"/>
          <a:stretch/>
        </p:blipFill>
        <p:spPr>
          <a:xfrm>
            <a:off x="4878387" y="1441489"/>
            <a:ext cx="2337929" cy="1858257"/>
          </a:xfrm>
          <a:prstGeom prst="rect">
            <a:avLst/>
          </a:prstGeom>
        </p:spPr>
      </p:pic>
      <p:pic>
        <p:nvPicPr>
          <p:cNvPr id="14" name="Obrázok 13" descr="Obrázok, na ktorom je príloha, zelenina, paprika, jedlo&#10;&#10;Automaticky generovaný popis">
            <a:extLst>
              <a:ext uri="{FF2B5EF4-FFF2-40B4-BE49-F238E27FC236}">
                <a16:creationId xmlns:a16="http://schemas.microsoft.com/office/drawing/2014/main" id="{49F1590F-57E7-52C1-951D-78012197B5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24077" r="21410" b="24504"/>
          <a:stretch/>
        </p:blipFill>
        <p:spPr>
          <a:xfrm>
            <a:off x="7833265" y="1303427"/>
            <a:ext cx="2501855" cy="1989924"/>
          </a:xfrm>
          <a:prstGeom prst="rect">
            <a:avLst/>
          </a:prstGeom>
        </p:spPr>
      </p:pic>
      <p:pic>
        <p:nvPicPr>
          <p:cNvPr id="16" name="Obrázok 15" descr="Obrázok, na ktorom je hračka, jedlo, zelenina&#10;&#10;Automaticky generovaný popis">
            <a:extLst>
              <a:ext uri="{FF2B5EF4-FFF2-40B4-BE49-F238E27FC236}">
                <a16:creationId xmlns:a16="http://schemas.microsoft.com/office/drawing/2014/main" id="{CB904F7A-BCC8-516D-90DD-47E2DBB0C5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30621" r="20868" b="19450"/>
          <a:stretch/>
        </p:blipFill>
        <p:spPr>
          <a:xfrm>
            <a:off x="1745118" y="3843637"/>
            <a:ext cx="2337929" cy="2039152"/>
          </a:xfrm>
          <a:prstGeom prst="rect">
            <a:avLst/>
          </a:prstGeom>
        </p:spPr>
      </p:pic>
      <p:pic>
        <p:nvPicPr>
          <p:cNvPr id="18" name="Obrázok 17" descr="Obrázok, na ktorom je hračka, ruža, zelenina&#10;&#10;Automaticky generovaný popis">
            <a:extLst>
              <a:ext uri="{FF2B5EF4-FFF2-40B4-BE49-F238E27FC236}">
                <a16:creationId xmlns:a16="http://schemas.microsoft.com/office/drawing/2014/main" id="{2D14C326-4BE3-5819-86AA-158E1BEA31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23223" r="20770" b="22797"/>
          <a:stretch/>
        </p:blipFill>
        <p:spPr>
          <a:xfrm>
            <a:off x="4886393" y="3644444"/>
            <a:ext cx="2337929" cy="2007512"/>
          </a:xfrm>
          <a:prstGeom prst="rect">
            <a:avLst/>
          </a:prstGeom>
        </p:spPr>
      </p:pic>
      <p:pic>
        <p:nvPicPr>
          <p:cNvPr id="20" name="Obrázok 19" descr="Obrázok, na ktorom je kvet, zelenina, pomaranč&#10;&#10;Automaticky generovaný popis">
            <a:extLst>
              <a:ext uri="{FF2B5EF4-FFF2-40B4-BE49-F238E27FC236}">
                <a16:creationId xmlns:a16="http://schemas.microsoft.com/office/drawing/2014/main" id="{311C238D-CB01-8FAD-E7A3-3BE28D1B6B2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24717" r="20129" b="22583"/>
          <a:stretch/>
        </p:blipFill>
        <p:spPr>
          <a:xfrm>
            <a:off x="8027668" y="3564649"/>
            <a:ext cx="2398880" cy="20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46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B98FEA57-81C3-DA9B-C2D3-E284E6370206}"/>
              </a:ext>
            </a:extLst>
          </p:cNvPr>
          <p:cNvSpPr txBox="1"/>
          <p:nvPr/>
        </p:nvSpPr>
        <p:spPr>
          <a:xfrm>
            <a:off x="2463800" y="436880"/>
            <a:ext cx="726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Naše plány v najbližšej dobe</a:t>
            </a:r>
          </a:p>
        </p:txBody>
      </p:sp>
      <p:pic>
        <p:nvPicPr>
          <p:cNvPr id="5" name="Obrázok 4" descr="Obrázok, na ktorom je detské kresby, kresba, nábytok&#10;&#10;Automaticky generovaný popis">
            <a:extLst>
              <a:ext uri="{FF2B5EF4-FFF2-40B4-BE49-F238E27FC236}">
                <a16:creationId xmlns:a16="http://schemas.microsoft.com/office/drawing/2014/main" id="{93FA94E1-D671-BFBA-1EB1-D0A17DB76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1481" l="10000" r="90000">
                        <a14:foregroundMark x1="25000" y1="65556" x2="26927" y2="66389"/>
                        <a14:foregroundMark x1="26302" y1="65185" x2="26302" y2="71389"/>
                        <a14:foregroundMark x1="25156" y1="64907" x2="25156" y2="69167"/>
                        <a14:foregroundMark x1="23906" y1="84907" x2="31667" y2="90185"/>
                        <a14:foregroundMark x1="31667" y1="90185" x2="39531" y2="88333"/>
                        <a14:foregroundMark x1="39531" y1="88333" x2="47240" y2="89352"/>
                        <a14:foregroundMark x1="47240" y1="89352" x2="55937" y2="83426"/>
                        <a14:foregroundMark x1="55937" y1="83426" x2="56302" y2="68704"/>
                        <a14:foregroundMark x1="56302" y1="68704" x2="55000" y2="61574"/>
                        <a14:foregroundMark x1="49219" y1="65648" x2="56927" y2="60556"/>
                        <a14:foregroundMark x1="56927" y1="60556" x2="57031" y2="73889"/>
                        <a14:foregroundMark x1="57031" y1="73889" x2="50052" y2="87222"/>
                        <a14:foregroundMark x1="50052" y1="87222" x2="47083" y2="76759"/>
                        <a14:foregroundMark x1="47083" y1="76759" x2="50990" y2="62500"/>
                        <a14:foregroundMark x1="47760" y1="75278" x2="55677" y2="71667"/>
                        <a14:foregroundMark x1="55677" y1="71667" x2="48594" y2="79630"/>
                        <a14:foregroundMark x1="48594" y1="79630" x2="48854" y2="71019"/>
                        <a14:foregroundMark x1="50948" y1="89965" x2="57344" y2="82963"/>
                        <a14:foregroundMark x1="51969" y1="9271" x2="55278" y2="5685"/>
                        <a14:foregroundMark x1="49844" y1="11574" x2="50370" y2="11003"/>
                        <a14:foregroundMark x1="56563" y1="77593" x2="56771" y2="80278"/>
                        <a14:foregroundMark x1="57135" y1="77500" x2="57448" y2="81389"/>
                        <a14:foregroundMark x1="56354" y1="5000" x2="57500" y2="4630"/>
                        <a14:backgroundMark x1="50000" y1="91481" x2="50000" y2="92593"/>
                        <a14:backgroundMark x1="49583" y1="91759" x2="49583" y2="91759"/>
                        <a14:backgroundMark x1="49323" y1="91852" x2="50729" y2="90741"/>
                        <a14:backgroundMark x1="62031" y1="67222" x2="62031" y2="67222"/>
                        <a14:backgroundMark x1="64427" y1="65556" x2="64427" y2="65556"/>
                        <a14:backgroundMark x1="58750" y1="66944" x2="58750" y2="66944"/>
                        <a14:backgroundMark x1="56927" y1="3426" x2="56198" y2="3704"/>
                        <a14:backgroundMark x1="55729" y1="4352" x2="56608" y2="4210"/>
                        <a14:backgroundMark x1="50417" y1="11759" x2="51563" y2="10741"/>
                        <a14:backgroundMark x1="50156" y1="11852" x2="50625" y2="11204"/>
                        <a14:backgroundMark x1="50000" y1="12315" x2="50417" y2="1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2" r="19115"/>
          <a:stretch/>
        </p:blipFill>
        <p:spPr>
          <a:xfrm>
            <a:off x="569822" y="1333917"/>
            <a:ext cx="3787956" cy="3456565"/>
          </a:xfrm>
          <a:prstGeom prst="rect">
            <a:avLst/>
          </a:prstGeom>
        </p:spPr>
      </p:pic>
      <p:pic>
        <p:nvPicPr>
          <p:cNvPr id="9" name="Obrázok 8" descr="Obrázok, na ktorom je grafika&#10;&#10;Automaticky generovaný popis">
            <a:extLst>
              <a:ext uri="{FF2B5EF4-FFF2-40B4-BE49-F238E27FC236}">
                <a16:creationId xmlns:a16="http://schemas.microsoft.com/office/drawing/2014/main" id="{953A5F1F-D257-6BE1-962F-7F1AA7B04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65" t="10870" r="18708" b="17140"/>
          <a:stretch/>
        </p:blipFill>
        <p:spPr>
          <a:xfrm>
            <a:off x="5984843" y="1267877"/>
            <a:ext cx="4806950" cy="2779670"/>
          </a:xfrm>
          <a:prstGeom prst="rect">
            <a:avLst/>
          </a:prstGeom>
        </p:spPr>
      </p:pic>
      <p:pic>
        <p:nvPicPr>
          <p:cNvPr id="4" name="Obrázok 3" descr="Obrázok, na ktorom je kreslený obrázok, dizajn, ilustrácia&#10;&#10;Automaticky generovaný popis">
            <a:extLst>
              <a:ext uri="{FF2B5EF4-FFF2-40B4-BE49-F238E27FC236}">
                <a16:creationId xmlns:a16="http://schemas.microsoft.com/office/drawing/2014/main" id="{445EFED8-871C-2E0C-89D1-767FAA4C7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72" y="3337560"/>
            <a:ext cx="6520462" cy="36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539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nímka obrazovky, text, grafika, štvorec&#10;&#10;Automaticky generovaný popis">
            <a:extLst>
              <a:ext uri="{FF2B5EF4-FFF2-40B4-BE49-F238E27FC236}">
                <a16:creationId xmlns:a16="http://schemas.microsoft.com/office/drawing/2014/main" id="{FA39599D-ADD2-DB68-71FC-563EFA69E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8056" l="6875" r="90000">
                        <a14:foregroundMark x1="48546" y1="35463" x2="49427" y2="33704"/>
                        <a14:foregroundMark x1="41823" y1="48889" x2="48287" y2="35980"/>
                        <a14:foregroundMark x1="49427" y1="33704" x2="53229" y2="43796"/>
                        <a14:foregroundMark x1="53229" y1="43796" x2="43125" y2="55278"/>
                        <a14:foregroundMark x1="43125" y1="55278" x2="52344" y2="25741"/>
                        <a14:foregroundMark x1="52344" y1="25741" x2="63438" y2="49167"/>
                        <a14:foregroundMark x1="63438" y1="49167" x2="46042" y2="59259"/>
                        <a14:foregroundMark x1="46042" y1="59259" x2="41927" y2="31944"/>
                        <a14:foregroundMark x1="48460" y1="30485" x2="62656" y2="27315"/>
                        <a14:foregroundMark x1="41927" y1="31944" x2="47727" y2="30649"/>
                        <a14:foregroundMark x1="62656" y1="27315" x2="67604" y2="42500"/>
                        <a14:foregroundMark x1="67604" y1="42500" x2="67396" y2="44722"/>
                        <a14:foregroundMark x1="44583" y1="17963" x2="37552" y2="28241"/>
                        <a14:foregroundMark x1="48467" y1="30938" x2="51042" y2="31574"/>
                        <a14:foregroundMark x1="37552" y1="28241" x2="47729" y2="30755"/>
                        <a14:foregroundMark x1="47675" y1="27674" x2="39531" y2="18241"/>
                        <a14:foregroundMark x1="51042" y1="31574" x2="48426" y2="28544"/>
                        <a14:foregroundMark x1="39531" y1="18241" x2="31771" y2="31574"/>
                        <a14:foregroundMark x1="22344" y1="9815" x2="37917" y2="9167"/>
                        <a14:foregroundMark x1="37917" y1="9167" x2="53423" y2="10958"/>
                        <a14:foregroundMark x1="71090" y1="13228" x2="81377" y2="22051"/>
                        <a14:foregroundMark x1="82031" y1="31355" x2="78385" y2="79259"/>
                        <a14:foregroundMark x1="78385" y1="79259" x2="76578" y2="82274"/>
                        <a14:foregroundMark x1="35932" y1="82569" x2="23490" y2="80833"/>
                        <a14:foregroundMark x1="56886" y1="85492" x2="37127" y2="82736"/>
                        <a14:foregroundMark x1="23490" y1="80833" x2="18276" y2="57946"/>
                        <a14:foregroundMark x1="17798" y1="19689" x2="27500" y2="5463"/>
                        <a14:foregroundMark x1="27500" y1="5463" x2="38750" y2="4630"/>
                        <a14:foregroundMark x1="38750" y1="4630" x2="45677" y2="5370"/>
                        <a14:foregroundMark x1="42815" y1="88963" x2="52812" y2="93519"/>
                        <a14:foregroundMark x1="52812" y1="93519" x2="48698" y2="82870"/>
                        <a14:foregroundMark x1="48698" y1="82870" x2="42835" y2="88853"/>
                        <a14:foregroundMark x1="55260" y1="87870" x2="55260" y2="87870"/>
                        <a14:foregroundMark x1="55260" y1="87870" x2="55260" y2="87870"/>
                        <a14:foregroundMark x1="54427" y1="90926" x2="54781" y2="94969"/>
                        <a14:foregroundMark x1="57374" y1="91161" x2="55937" y2="91019"/>
                        <a14:foregroundMark x1="55937" y1="91019" x2="54167" y2="93148"/>
                        <a14:foregroundMark x1="81667" y1="49815" x2="74427" y2="67778"/>
                        <a14:foregroundMark x1="74427" y1="67778" x2="80521" y2="82130"/>
                        <a14:foregroundMark x1="80521" y1="82130" x2="81146" y2="52315"/>
                        <a14:foregroundMark x1="81146" y1="52315" x2="77813" y2="43426"/>
                        <a14:foregroundMark x1="72604" y1="56852" x2="58385" y2="56481"/>
                        <a14:foregroundMark x1="58385" y1="56481" x2="51198" y2="78796"/>
                        <a14:foregroundMark x1="51198" y1="78796" x2="76719" y2="70648"/>
                        <a14:foregroundMark x1="76719" y1="70648" x2="66146" y2="51389"/>
                        <a14:foregroundMark x1="66146" y1="51389" x2="60573" y2="51852"/>
                        <a14:foregroundMark x1="35417" y1="52037" x2="24375" y2="61944"/>
                        <a14:foregroundMark x1="24375" y1="61944" x2="36625" y2="82633"/>
                        <a14:foregroundMark x1="40119" y1="83347" x2="64583" y2="67037"/>
                        <a14:foregroundMark x1="64583" y1="67037" x2="35156" y2="53981"/>
                        <a14:foregroundMark x1="35156" y1="53981" x2="19063" y2="65926"/>
                        <a14:foregroundMark x1="61823" y1="59074" x2="56458" y2="70833"/>
                        <a14:foregroundMark x1="56458" y1="70833" x2="72448" y2="70463"/>
                        <a14:foregroundMark x1="72448" y1="70463" x2="60313" y2="59259"/>
                        <a14:foregroundMark x1="60313" y1="59259" x2="56094" y2="60741"/>
                        <a14:foregroundMark x1="39167" y1="56111" x2="28594" y2="61111"/>
                        <a14:foregroundMark x1="28594" y1="61111" x2="43646" y2="77130"/>
                        <a14:foregroundMark x1="43646" y1="77130" x2="50729" y2="61204"/>
                        <a14:foregroundMark x1="50729" y1="61204" x2="32083" y2="62500"/>
                        <a14:foregroundMark x1="32083" y1="62500" x2="30938" y2="65370"/>
                        <a14:foregroundMark x1="27344" y1="56296" x2="20208" y2="66111"/>
                        <a14:foregroundMark x1="20208" y1="66111" x2="30573" y2="72222"/>
                        <a14:foregroundMark x1="30573" y1="72222" x2="20729" y2="61481"/>
                        <a14:foregroundMark x1="20729" y1="61481" x2="18074" y2="61953"/>
                        <a14:foregroundMark x1="20155" y1="5539" x2="17746" y2="21466"/>
                        <a14:foregroundMark x1="18750" y1="40151" x2="26667" y2="59074"/>
                        <a14:foregroundMark x1="26667" y1="59074" x2="17970" y2="13772"/>
                        <a14:foregroundMark x1="52135" y1="12037" x2="45729" y2="22685"/>
                        <a14:foregroundMark x1="45729" y1="22685" x2="52865" y2="30000"/>
                        <a14:foregroundMark x1="52865" y1="30000" x2="48177" y2="13148"/>
                        <a14:foregroundMark x1="48177" y1="13148" x2="45417" y2="12685"/>
                        <a14:foregroundMark x1="50729" y1="10648" x2="59010" y2="9722"/>
                        <a14:foregroundMark x1="59010" y1="9722" x2="73333" y2="10278"/>
                        <a14:foregroundMark x1="73333" y1="10278" x2="80625" y2="9907"/>
                        <a14:foregroundMark x1="79583" y1="9352" x2="79844" y2="18241"/>
                        <a14:foregroundMark x1="81302" y1="10000" x2="81042" y2="20370"/>
                        <a14:foregroundMark x1="57396" y1="11944" x2="53385" y2="11852"/>
                        <a14:foregroundMark x1="53385" y1="11852" x2="46094" y2="20648"/>
                        <a14:foregroundMark x1="46094" y1="20648" x2="58750" y2="10926"/>
                        <a14:foregroundMark x1="58750" y1="10926" x2="50573" y2="11296"/>
                        <a14:foregroundMark x1="50573" y1="11296" x2="49010" y2="13148"/>
                        <a14:foregroundMark x1="49688" y1="8611" x2="46875" y2="15278"/>
                        <a14:foregroundMark x1="46875" y1="15278" x2="46198" y2="12037"/>
                        <a14:foregroundMark x1="46458" y1="20463" x2="45469" y2="32963"/>
                        <a14:foregroundMark x1="45469" y1="32963" x2="49844" y2="28611"/>
                        <a14:foregroundMark x1="49844" y1="28611" x2="45625" y2="22593"/>
                        <a14:foregroundMark x1="49167" y1="24907" x2="48646" y2="34167"/>
                        <a14:foregroundMark x1="48646" y1="34167" x2="48177" y2="24815"/>
                        <a14:foregroundMark x1="48333" y1="32963" x2="48125" y2="30833"/>
                        <a14:foregroundMark x1="48385" y1="32222" x2="49219" y2="33426"/>
                        <a14:foregroundMark x1="46563" y1="45185" x2="18790" y2="52023"/>
                        <a14:foregroundMark x1="44375" y1="91667" x2="42337" y2="91196"/>
                        <a14:foregroundMark x1="43594" y1="88519" x2="42969" y2="79907"/>
                        <a14:foregroundMark x1="42969" y1="79907" x2="18518" y2="75105"/>
                        <a14:foregroundMark x1="56927" y1="83333" x2="60728" y2="83881"/>
                        <a14:foregroundMark x1="41354" y1="95000" x2="40741" y2="95405"/>
                        <a14:foregroundMark x1="60462" y1="95948" x2="60772" y2="95880"/>
                        <a14:foregroundMark x1="56927" y1="83981" x2="57552" y2="94352"/>
                        <a14:foregroundMark x1="57188" y1="85463" x2="57604" y2="93241"/>
                        <a14:foregroundMark x1="45833" y1="85093" x2="45052" y2="84167"/>
                        <a14:backgroundMark x1="59479" y1="86944" x2="65625" y2="92315"/>
                        <a14:backgroundMark x1="65625" y1="92315" x2="65990" y2="90648"/>
                        <a14:backgroundMark x1="62598" y1="85544" x2="70000" y2="86111"/>
                        <a14:backgroundMark x1="70000" y1="86111" x2="72274" y2="85959"/>
                        <a14:backgroundMark x1="75698" y1="85951" x2="78281" y2="85278"/>
                        <a14:backgroundMark x1="70469" y1="87315" x2="71953" y2="86928"/>
                        <a14:backgroundMark x1="58785" y1="92645" x2="65104" y2="93241"/>
                        <a14:backgroundMark x1="65104" y1="93241" x2="65417" y2="92593"/>
                        <a14:backgroundMark x1="60526" y1="97230" x2="60990" y2="98056"/>
                        <a14:backgroundMark x1="58223" y1="93136" x2="59037" y2="94584"/>
                        <a14:backgroundMark x1="58782" y1="90314" x2="61979" y2="93796"/>
                        <a14:backgroundMark x1="58659" y1="90551" x2="59305" y2="94313"/>
                        <a14:backgroundMark x1="35208" y1="84444" x2="39740" y2="85370"/>
                        <a14:backgroundMark x1="39740" y1="92476" x2="39740" y2="92593"/>
                        <a14:backgroundMark x1="39740" y1="85370" x2="39740" y2="88716"/>
                        <a14:backgroundMark x1="39740" y1="92593" x2="35677" y2="94907"/>
                        <a14:backgroundMark x1="35677" y1="94907" x2="33594" y2="93889"/>
                        <a14:backgroundMark x1="38411" y1="92169" x2="35885" y2="97963"/>
                        <a14:backgroundMark x1="40729" y1="86852" x2="39900" y2="88753"/>
                        <a14:backgroundMark x1="35885" y1="97963" x2="34063" y2="98426"/>
                        <a14:backgroundMark x1="40202" y1="92583" x2="39910" y2="93572"/>
                        <a14:backgroundMark x1="41510" y1="88148" x2="41240" y2="89062"/>
                        <a14:backgroundMark x1="30312" y1="97130" x2="38826" y2="95555"/>
                        <a14:backgroundMark x1="37188" y1="97130" x2="38577" y2="96542"/>
                        <a14:backgroundMark x1="40730" y1="92705" x2="40457" y2="94194"/>
                        <a14:backgroundMark x1="41771" y1="87037" x2="41393" y2="89098"/>
                        <a14:backgroundMark x1="52240" y1="97037" x2="58297" y2="96812"/>
                        <a14:backgroundMark x1="70833" y1="89444" x2="82448" y2="96667"/>
                        <a14:backgroundMark x1="82448" y1="96667" x2="83750" y2="98611"/>
                        <a14:backgroundMark x1="76254" y1="84275" x2="78073" y2="84352"/>
                        <a14:backgroundMark x1="16510" y1="18241" x2="15619" y2="48681"/>
                        <a14:backgroundMark x1="17488" y1="54470" x2="17500" y2="57037"/>
                        <a14:backgroundMark x1="17396" y1="34722" x2="17468" y2="50225"/>
                        <a14:backgroundMark x1="16875" y1="60093" x2="16302" y2="67593"/>
                        <a14:backgroundMark x1="16667" y1="60741" x2="16667" y2="60741"/>
                        <a14:backgroundMark x1="82604" y1="20463" x2="84010" y2="40463"/>
                        <a14:backgroundMark x1="13333" y1="3796" x2="15260" y2="17315"/>
                        <a14:backgroundMark x1="16667" y1="5370" x2="14688" y2="25463"/>
                        <a14:backgroundMark x1="16615" y1="7870" x2="16667" y2="19444"/>
                        <a14:backgroundMark x1="19740" y1="1852" x2="24375" y2="1944"/>
                        <a14:backgroundMark x1="20260" y1="3519" x2="22969" y2="3704"/>
                        <a14:backgroundMark x1="17292" y1="22130" x2="17031" y2="29537"/>
                        <a14:backgroundMark x1="17292" y1="21389" x2="17604" y2="27407"/>
                        <a14:backgroundMark x1="87344" y1="40000" x2="86823" y2="15648"/>
                        <a14:backgroundMark x1="82594" y1="11527" x2="84375" y2="11574"/>
                        <a14:backgroundMark x1="7552" y1="51019" x2="12396" y2="52500"/>
                        <a14:backgroundMark x1="12396" y1="52500" x2="11615" y2="47407"/>
                        <a14:backgroundMark x1="11458" y1="43611" x2="7917" y2="50463"/>
                        <a14:backgroundMark x1="7917" y1="50463" x2="15000" y2="52315"/>
                        <a14:backgroundMark x1="15000" y1="52315" x2="8906" y2="45926"/>
                        <a14:backgroundMark x1="8906" y1="45926" x2="6250" y2="49352"/>
                        <a14:backgroundMark x1="11198" y1="47870" x2="15833" y2="47130"/>
                        <a14:backgroundMark x1="15833" y1="47130" x2="12135" y2="48426"/>
                        <a14:backgroundMark x1="8594" y1="54630" x2="13385" y2="51574"/>
                        <a14:backgroundMark x1="16406" y1="49907" x2="15781" y2="57593"/>
                        <a14:backgroundMark x1="17448" y1="50000" x2="17500" y2="57963"/>
                        <a14:backgroundMark x1="9375" y1="51574" x2="8073" y2="61852"/>
                        <a14:backgroundMark x1="7292" y1="53519" x2="8281" y2="66481"/>
                        <a14:backgroundMark x1="15729" y1="85926" x2="39167" y2="89352"/>
                        <a14:backgroundMark x1="39010" y1="87870" x2="37083" y2="96574"/>
                        <a14:backgroundMark x1="38802" y1="91759" x2="42135" y2="91759"/>
                        <a14:backgroundMark x1="14219" y1="85185" x2="17865" y2="87963"/>
                        <a14:backgroundMark x1="71198" y1="86574" x2="75938" y2="85278"/>
                        <a14:backgroundMark x1="60365" y1="84907" x2="63490" y2="84815"/>
                        <a14:backgroundMark x1="39514" y1="97170" x2="42448" y2="98148"/>
                        <a14:backgroundMark x1="57917" y1="96759" x2="60208" y2="96667"/>
                        <a14:backgroundMark x1="37344" y1="96759" x2="40260" y2="96667"/>
                        <a14:backgroundMark x1="61250" y1="97778" x2="60938" y2="96667"/>
                        <a14:backgroundMark x1="14531" y1="74167" x2="16875" y2="74537"/>
                        <a14:backgroundMark x1="16615" y1="74630" x2="17292" y2="74722"/>
                        <a14:backgroundMark x1="17552" y1="74722" x2="17396" y2="75741"/>
                        <a14:backgroundMark x1="17240" y1="74352" x2="17083" y2="7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60"/>
            <a:ext cx="12192000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CC68006C-CC3A-A96E-AB05-8EA472C27037}"/>
              </a:ext>
            </a:extLst>
          </p:cNvPr>
          <p:cNvSpPr txBox="1"/>
          <p:nvPr/>
        </p:nvSpPr>
        <p:spPr>
          <a:xfrm>
            <a:off x="3048000" y="3356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7592AF5-0ED1-006A-3C74-B80D6639B542}"/>
              </a:ext>
            </a:extLst>
          </p:cNvPr>
          <p:cNvSpPr txBox="1"/>
          <p:nvPr/>
        </p:nvSpPr>
        <p:spPr>
          <a:xfrm>
            <a:off x="3048000" y="3356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</p:txBody>
      </p:sp>
      <p:pic>
        <p:nvPicPr>
          <p:cNvPr id="10" name="Obrázok 9" descr="Obrázok, na ktorom je vzor, štvorec, symetria, grafika&#10;&#10;Automaticky generovaný popis">
            <a:extLst>
              <a:ext uri="{FF2B5EF4-FFF2-40B4-BE49-F238E27FC236}">
                <a16:creationId xmlns:a16="http://schemas.microsoft.com/office/drawing/2014/main" id="{23B8657F-6AF4-B5BF-3685-B9F2B68F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60" y="1078560"/>
            <a:ext cx="3586480" cy="35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435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nímka obrazovky, text, grafika, štvorec&#10;&#10;Automaticky generovaný popis">
            <a:extLst>
              <a:ext uri="{FF2B5EF4-FFF2-40B4-BE49-F238E27FC236}">
                <a16:creationId xmlns:a16="http://schemas.microsoft.com/office/drawing/2014/main" id="{FA39599D-ADD2-DB68-71FC-563EFA69E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8056" l="6875" r="90000">
                        <a14:foregroundMark x1="48546" y1="35463" x2="49427" y2="33704"/>
                        <a14:foregroundMark x1="41823" y1="48889" x2="48287" y2="35980"/>
                        <a14:foregroundMark x1="49427" y1="33704" x2="53229" y2="43796"/>
                        <a14:foregroundMark x1="53229" y1="43796" x2="43125" y2="55278"/>
                        <a14:foregroundMark x1="43125" y1="55278" x2="52344" y2="25741"/>
                        <a14:foregroundMark x1="52344" y1="25741" x2="63438" y2="49167"/>
                        <a14:foregroundMark x1="63438" y1="49167" x2="46042" y2="59259"/>
                        <a14:foregroundMark x1="46042" y1="59259" x2="41927" y2="31944"/>
                        <a14:foregroundMark x1="48460" y1="30485" x2="62656" y2="27315"/>
                        <a14:foregroundMark x1="41927" y1="31944" x2="47727" y2="30649"/>
                        <a14:foregroundMark x1="62656" y1="27315" x2="67604" y2="42500"/>
                        <a14:foregroundMark x1="67604" y1="42500" x2="67396" y2="44722"/>
                        <a14:foregroundMark x1="44583" y1="17963" x2="37552" y2="28241"/>
                        <a14:foregroundMark x1="48467" y1="30938" x2="51042" y2="31574"/>
                        <a14:foregroundMark x1="37552" y1="28241" x2="47729" y2="30755"/>
                        <a14:foregroundMark x1="47675" y1="27674" x2="39531" y2="18241"/>
                        <a14:foregroundMark x1="51042" y1="31574" x2="48426" y2="28544"/>
                        <a14:foregroundMark x1="39531" y1="18241" x2="31771" y2="31574"/>
                        <a14:foregroundMark x1="22344" y1="9815" x2="37917" y2="9167"/>
                        <a14:foregroundMark x1="37917" y1="9167" x2="53423" y2="10958"/>
                        <a14:foregroundMark x1="71090" y1="13228" x2="81377" y2="22051"/>
                        <a14:foregroundMark x1="82031" y1="31355" x2="78385" y2="79259"/>
                        <a14:foregroundMark x1="78385" y1="79259" x2="76578" y2="82274"/>
                        <a14:foregroundMark x1="35932" y1="82569" x2="23490" y2="80833"/>
                        <a14:foregroundMark x1="56886" y1="85492" x2="37127" y2="82736"/>
                        <a14:foregroundMark x1="23490" y1="80833" x2="18276" y2="57946"/>
                        <a14:foregroundMark x1="17798" y1="19689" x2="27500" y2="5463"/>
                        <a14:foregroundMark x1="27500" y1="5463" x2="38750" y2="4630"/>
                        <a14:foregroundMark x1="38750" y1="4630" x2="45677" y2="5370"/>
                        <a14:foregroundMark x1="42815" y1="88963" x2="52812" y2="93519"/>
                        <a14:foregroundMark x1="52812" y1="93519" x2="48698" y2="82870"/>
                        <a14:foregroundMark x1="48698" y1="82870" x2="42835" y2="88853"/>
                        <a14:foregroundMark x1="55260" y1="87870" x2="55260" y2="87870"/>
                        <a14:foregroundMark x1="55260" y1="87870" x2="55260" y2="87870"/>
                        <a14:foregroundMark x1="54427" y1="90926" x2="54781" y2="94969"/>
                        <a14:foregroundMark x1="57374" y1="91161" x2="55937" y2="91019"/>
                        <a14:foregroundMark x1="55937" y1="91019" x2="54167" y2="93148"/>
                        <a14:foregroundMark x1="81667" y1="49815" x2="74427" y2="67778"/>
                        <a14:foregroundMark x1="74427" y1="67778" x2="80521" y2="82130"/>
                        <a14:foregroundMark x1="80521" y1="82130" x2="81146" y2="52315"/>
                        <a14:foregroundMark x1="81146" y1="52315" x2="77813" y2="43426"/>
                        <a14:foregroundMark x1="72604" y1="56852" x2="58385" y2="56481"/>
                        <a14:foregroundMark x1="58385" y1="56481" x2="51198" y2="78796"/>
                        <a14:foregroundMark x1="51198" y1="78796" x2="76719" y2="70648"/>
                        <a14:foregroundMark x1="76719" y1="70648" x2="66146" y2="51389"/>
                        <a14:foregroundMark x1="66146" y1="51389" x2="60573" y2="51852"/>
                        <a14:foregroundMark x1="35417" y1="52037" x2="24375" y2="61944"/>
                        <a14:foregroundMark x1="24375" y1="61944" x2="36625" y2="82633"/>
                        <a14:foregroundMark x1="40119" y1="83347" x2="64583" y2="67037"/>
                        <a14:foregroundMark x1="64583" y1="67037" x2="35156" y2="53981"/>
                        <a14:foregroundMark x1="35156" y1="53981" x2="19063" y2="65926"/>
                        <a14:foregroundMark x1="61823" y1="59074" x2="56458" y2="70833"/>
                        <a14:foregroundMark x1="56458" y1="70833" x2="72448" y2="70463"/>
                        <a14:foregroundMark x1="72448" y1="70463" x2="60313" y2="59259"/>
                        <a14:foregroundMark x1="60313" y1="59259" x2="56094" y2="60741"/>
                        <a14:foregroundMark x1="39167" y1="56111" x2="28594" y2="61111"/>
                        <a14:foregroundMark x1="28594" y1="61111" x2="43646" y2="77130"/>
                        <a14:foregroundMark x1="43646" y1="77130" x2="50729" y2="61204"/>
                        <a14:foregroundMark x1="50729" y1="61204" x2="32083" y2="62500"/>
                        <a14:foregroundMark x1="32083" y1="62500" x2="30938" y2="65370"/>
                        <a14:foregroundMark x1="27344" y1="56296" x2="20208" y2="66111"/>
                        <a14:foregroundMark x1="20208" y1="66111" x2="30573" y2="72222"/>
                        <a14:foregroundMark x1="30573" y1="72222" x2="20729" y2="61481"/>
                        <a14:foregroundMark x1="20729" y1="61481" x2="18074" y2="61953"/>
                        <a14:foregroundMark x1="20155" y1="5539" x2="17746" y2="21466"/>
                        <a14:foregroundMark x1="18750" y1="40151" x2="26667" y2="59074"/>
                        <a14:foregroundMark x1="26667" y1="59074" x2="17970" y2="13772"/>
                        <a14:foregroundMark x1="52135" y1="12037" x2="45729" y2="22685"/>
                        <a14:foregroundMark x1="45729" y1="22685" x2="52865" y2="30000"/>
                        <a14:foregroundMark x1="52865" y1="30000" x2="48177" y2="13148"/>
                        <a14:foregroundMark x1="48177" y1="13148" x2="45417" y2="12685"/>
                        <a14:foregroundMark x1="50729" y1="10648" x2="59010" y2="9722"/>
                        <a14:foregroundMark x1="59010" y1="9722" x2="73333" y2="10278"/>
                        <a14:foregroundMark x1="73333" y1="10278" x2="80625" y2="9907"/>
                        <a14:foregroundMark x1="79583" y1="9352" x2="79844" y2="18241"/>
                        <a14:foregroundMark x1="81302" y1="10000" x2="81042" y2="20370"/>
                        <a14:foregroundMark x1="57396" y1="11944" x2="53385" y2="11852"/>
                        <a14:foregroundMark x1="53385" y1="11852" x2="46094" y2="20648"/>
                        <a14:foregroundMark x1="46094" y1="20648" x2="58750" y2="10926"/>
                        <a14:foregroundMark x1="58750" y1="10926" x2="50573" y2="11296"/>
                        <a14:foregroundMark x1="50573" y1="11296" x2="49010" y2="13148"/>
                        <a14:foregroundMark x1="49688" y1="8611" x2="46875" y2="15278"/>
                        <a14:foregroundMark x1="46875" y1="15278" x2="46198" y2="12037"/>
                        <a14:foregroundMark x1="46458" y1="20463" x2="45469" y2="32963"/>
                        <a14:foregroundMark x1="45469" y1="32963" x2="49844" y2="28611"/>
                        <a14:foregroundMark x1="49844" y1="28611" x2="45625" y2="22593"/>
                        <a14:foregroundMark x1="49167" y1="24907" x2="48646" y2="34167"/>
                        <a14:foregroundMark x1="48646" y1="34167" x2="48177" y2="24815"/>
                        <a14:foregroundMark x1="48333" y1="32963" x2="48125" y2="30833"/>
                        <a14:foregroundMark x1="48385" y1="32222" x2="49219" y2="33426"/>
                        <a14:foregroundMark x1="46563" y1="45185" x2="18790" y2="52023"/>
                        <a14:foregroundMark x1="44375" y1="91667" x2="42337" y2="91196"/>
                        <a14:foregroundMark x1="43594" y1="88519" x2="42969" y2="79907"/>
                        <a14:foregroundMark x1="42969" y1="79907" x2="18518" y2="75105"/>
                        <a14:foregroundMark x1="56927" y1="83333" x2="60728" y2="83881"/>
                        <a14:foregroundMark x1="41354" y1="95000" x2="40741" y2="95405"/>
                        <a14:foregroundMark x1="60462" y1="95948" x2="60772" y2="95880"/>
                        <a14:foregroundMark x1="56927" y1="83981" x2="57552" y2="94352"/>
                        <a14:foregroundMark x1="57188" y1="85463" x2="57604" y2="93241"/>
                        <a14:foregroundMark x1="45833" y1="85093" x2="45052" y2="84167"/>
                        <a14:backgroundMark x1="59479" y1="86944" x2="65625" y2="92315"/>
                        <a14:backgroundMark x1="65625" y1="92315" x2="65990" y2="90648"/>
                        <a14:backgroundMark x1="62598" y1="85544" x2="70000" y2="86111"/>
                        <a14:backgroundMark x1="70000" y1="86111" x2="72274" y2="85959"/>
                        <a14:backgroundMark x1="75698" y1="85951" x2="78281" y2="85278"/>
                        <a14:backgroundMark x1="70469" y1="87315" x2="71953" y2="86928"/>
                        <a14:backgroundMark x1="58785" y1="92645" x2="65104" y2="93241"/>
                        <a14:backgroundMark x1="65104" y1="93241" x2="65417" y2="92593"/>
                        <a14:backgroundMark x1="60526" y1="97230" x2="60990" y2="98056"/>
                        <a14:backgroundMark x1="58223" y1="93136" x2="59037" y2="94584"/>
                        <a14:backgroundMark x1="58782" y1="90314" x2="61979" y2="93796"/>
                        <a14:backgroundMark x1="58659" y1="90551" x2="59305" y2="94313"/>
                        <a14:backgroundMark x1="35208" y1="84444" x2="39740" y2="85370"/>
                        <a14:backgroundMark x1="39740" y1="92476" x2="39740" y2="92593"/>
                        <a14:backgroundMark x1="39740" y1="85370" x2="39740" y2="88716"/>
                        <a14:backgroundMark x1="39740" y1="92593" x2="35677" y2="94907"/>
                        <a14:backgroundMark x1="35677" y1="94907" x2="33594" y2="93889"/>
                        <a14:backgroundMark x1="38411" y1="92169" x2="35885" y2="97963"/>
                        <a14:backgroundMark x1="40729" y1="86852" x2="39900" y2="88753"/>
                        <a14:backgroundMark x1="35885" y1="97963" x2="34063" y2="98426"/>
                        <a14:backgroundMark x1="40202" y1="92583" x2="39910" y2="93572"/>
                        <a14:backgroundMark x1="41510" y1="88148" x2="41240" y2="89062"/>
                        <a14:backgroundMark x1="30312" y1="97130" x2="38826" y2="95555"/>
                        <a14:backgroundMark x1="37188" y1="97130" x2="38577" y2="96542"/>
                        <a14:backgroundMark x1="40730" y1="92705" x2="40457" y2="94194"/>
                        <a14:backgroundMark x1="41771" y1="87037" x2="41393" y2="89098"/>
                        <a14:backgroundMark x1="52240" y1="97037" x2="58297" y2="96812"/>
                        <a14:backgroundMark x1="70833" y1="89444" x2="82448" y2="96667"/>
                        <a14:backgroundMark x1="82448" y1="96667" x2="83750" y2="98611"/>
                        <a14:backgroundMark x1="76254" y1="84275" x2="78073" y2="84352"/>
                        <a14:backgroundMark x1="16510" y1="18241" x2="15619" y2="48681"/>
                        <a14:backgroundMark x1="17488" y1="54470" x2="17500" y2="57037"/>
                        <a14:backgroundMark x1="17396" y1="34722" x2="17468" y2="50225"/>
                        <a14:backgroundMark x1="16875" y1="60093" x2="16302" y2="67593"/>
                        <a14:backgroundMark x1="16667" y1="60741" x2="16667" y2="60741"/>
                        <a14:backgroundMark x1="82604" y1="20463" x2="84010" y2="40463"/>
                        <a14:backgroundMark x1="13333" y1="3796" x2="15260" y2="17315"/>
                        <a14:backgroundMark x1="16667" y1="5370" x2="14688" y2="25463"/>
                        <a14:backgroundMark x1="16615" y1="7870" x2="16667" y2="19444"/>
                        <a14:backgroundMark x1="19740" y1="1852" x2="24375" y2="1944"/>
                        <a14:backgroundMark x1="20260" y1="3519" x2="22969" y2="3704"/>
                        <a14:backgroundMark x1="17292" y1="22130" x2="17031" y2="29537"/>
                        <a14:backgroundMark x1="17292" y1="21389" x2="17604" y2="27407"/>
                        <a14:backgroundMark x1="87344" y1="40000" x2="86823" y2="15648"/>
                        <a14:backgroundMark x1="82594" y1="11527" x2="84375" y2="11574"/>
                        <a14:backgroundMark x1="7552" y1="51019" x2="12396" y2="52500"/>
                        <a14:backgroundMark x1="12396" y1="52500" x2="11615" y2="47407"/>
                        <a14:backgroundMark x1="11458" y1="43611" x2="7917" y2="50463"/>
                        <a14:backgroundMark x1="7917" y1="50463" x2="15000" y2="52315"/>
                        <a14:backgroundMark x1="15000" y1="52315" x2="8906" y2="45926"/>
                        <a14:backgroundMark x1="8906" y1="45926" x2="6250" y2="49352"/>
                        <a14:backgroundMark x1="11198" y1="47870" x2="15833" y2="47130"/>
                        <a14:backgroundMark x1="15833" y1="47130" x2="12135" y2="48426"/>
                        <a14:backgroundMark x1="8594" y1="54630" x2="13385" y2="51574"/>
                        <a14:backgroundMark x1="16406" y1="49907" x2="15781" y2="57593"/>
                        <a14:backgroundMark x1="17448" y1="50000" x2="17500" y2="57963"/>
                        <a14:backgroundMark x1="9375" y1="51574" x2="8073" y2="61852"/>
                        <a14:backgroundMark x1="7292" y1="53519" x2="8281" y2="66481"/>
                        <a14:backgroundMark x1="15729" y1="85926" x2="39167" y2="89352"/>
                        <a14:backgroundMark x1="39010" y1="87870" x2="37083" y2="96574"/>
                        <a14:backgroundMark x1="38802" y1="91759" x2="42135" y2="91759"/>
                        <a14:backgroundMark x1="14219" y1="85185" x2="17865" y2="87963"/>
                        <a14:backgroundMark x1="71198" y1="86574" x2="75938" y2="85278"/>
                        <a14:backgroundMark x1="60365" y1="84907" x2="63490" y2="84815"/>
                        <a14:backgroundMark x1="39514" y1="97170" x2="42448" y2="98148"/>
                        <a14:backgroundMark x1="57917" y1="96759" x2="60208" y2="96667"/>
                        <a14:backgroundMark x1="37344" y1="96759" x2="40260" y2="96667"/>
                        <a14:backgroundMark x1="61250" y1="97778" x2="60938" y2="96667"/>
                        <a14:backgroundMark x1="14531" y1="74167" x2="16875" y2="74537"/>
                        <a14:backgroundMark x1="16615" y1="74630" x2="17292" y2="74722"/>
                        <a14:backgroundMark x1="17552" y1="74722" x2="17396" y2="75741"/>
                        <a14:backgroundMark x1="17240" y1="74352" x2="17083" y2="7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60"/>
            <a:ext cx="12192000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CC68006C-CC3A-A96E-AB05-8EA472C27037}"/>
              </a:ext>
            </a:extLst>
          </p:cNvPr>
          <p:cNvSpPr txBox="1"/>
          <p:nvPr/>
        </p:nvSpPr>
        <p:spPr>
          <a:xfrm>
            <a:off x="3048000" y="3356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7592AF5-0ED1-006A-3C74-B80D6639B542}"/>
              </a:ext>
            </a:extLst>
          </p:cNvPr>
          <p:cNvSpPr txBox="1"/>
          <p:nvPr/>
        </p:nvSpPr>
        <p:spPr>
          <a:xfrm>
            <a:off x="3048000" y="3356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</p:txBody>
      </p:sp>
      <p:pic>
        <p:nvPicPr>
          <p:cNvPr id="10" name="Obrázok 9" descr="Obrázok, na ktorom je vzor, štvorec, symetria, grafika&#10;&#10;Automaticky generovaný popis">
            <a:extLst>
              <a:ext uri="{FF2B5EF4-FFF2-40B4-BE49-F238E27FC236}">
                <a16:creationId xmlns:a16="http://schemas.microsoft.com/office/drawing/2014/main" id="{23B8657F-6AF4-B5BF-3685-B9F2B68F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60" y="1078560"/>
            <a:ext cx="3586480" cy="359163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E41CFC8-1D80-2992-132E-D6255659C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25" y="843280"/>
            <a:ext cx="7242949" cy="40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09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10086</TotalTime>
  <Words>111</Words>
  <Application>Microsoft Office PowerPoint</Application>
  <PresentationFormat>Širokouhlá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Bell MT</vt:lpstr>
      <vt:lpstr>Book Antiqua</vt:lpstr>
      <vt:lpstr>Calibri</vt:lpstr>
      <vt:lpstr>Calibri Light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Vanessa Vargová</dc:creator>
  <cp:lastModifiedBy>Vanessa Vargova</cp:lastModifiedBy>
  <cp:revision>5</cp:revision>
  <dcterms:created xsi:type="dcterms:W3CDTF">2023-10-04T19:50:43Z</dcterms:created>
  <dcterms:modified xsi:type="dcterms:W3CDTF">2023-11-01T18:03:54Z</dcterms:modified>
</cp:coreProperties>
</file>