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grandir Grand" panose="020B0604020202020204" charset="0"/>
      <p:regular r:id="rId12"/>
    </p:embeddedFont>
    <p:embeddedFont>
      <p:font typeface="Agrandir Grand Ultra-Bold" panose="020B0604020202020204" charset="0"/>
      <p:regular r:id="rId13"/>
    </p:embeddedFont>
    <p:embeddedFont>
      <p:font typeface="Aileron" panose="020B0604020202020204" charset="0"/>
      <p:regular r:id="rId14"/>
    </p:embeddedFont>
    <p:embeddedFont>
      <p:font typeface="Archivo Black" panose="020B0604020202020204" charset="0"/>
      <p:regular r:id="rId15"/>
    </p:embeddedFont>
    <p:embeddedFont>
      <p:font typeface="Arimo" panose="020B0604020202020204" charset="0"/>
      <p:regular r:id="rId16"/>
    </p:embeddedFont>
    <p:embeddedFont>
      <p:font typeface="Black Mango Semi-Bold" panose="020B060402020202020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Gloria Hallelujah" panose="020B0604020202020204" charset="0"/>
      <p:regular r:id="rId22"/>
    </p:embeddedFont>
    <p:embeddedFont>
      <p:font typeface="Just Another Hand" panose="020B0604020202020204" charset="0"/>
      <p:regular r:id="rId23"/>
    </p:embeddedFont>
    <p:embeddedFont>
      <p:font typeface="League Spartan" panose="020B0604020202020204" charset="0"/>
      <p:regular r:id="rId24"/>
    </p:embeddedFont>
    <p:embeddedFont>
      <p:font typeface="Lemon Tuesday" panose="020B0604020202020204" charset="0"/>
      <p:regular r:id="rId25"/>
    </p:embeddedFont>
    <p:embeddedFont>
      <p:font typeface="Marcellus" panose="020B0604020202020204" charset="0"/>
      <p:regular r:id="rId26"/>
    </p:embeddedFont>
    <p:embeddedFont>
      <p:font typeface="Moontime" panose="020B0604020202020204" charset="0"/>
      <p:regular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Open Sans Bold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D5806B-63EE-B820-42CB-A378FF991A5A}" v="3" dt="2023-11-06T10:18:08.309"/>
    <p1510:client id="{B54F0754-A422-B943-27B5-8D3B5E7E3DB7}" v="2" dt="2023-11-06T09:58:24.351"/>
    <p1510:client id="{EFCD8CFC-D69B-A96B-6F67-0B8931851655}" v="1" dt="2023-11-06T09:25:51.6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microsoft.com/office/2015/10/relationships/revisionInfo" Target="revisionInfo.xml"/><Relationship Id="rId21" Type="http://schemas.openxmlformats.org/officeDocument/2006/relationships/font" Target="fonts/font10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ea Gujdová" userId="S::tgujdova@spojenaskola.onmicrosoft.com::96495977-a735-423a-998b-363caa5fdd69" providerId="AD" clId="Web-{EFCD8CFC-D69B-A96B-6F67-0B8931851655}"/>
    <pc:docChg chg="modSld">
      <pc:chgData name="Timea Gujdová" userId="S::tgujdova@spojenaskola.onmicrosoft.com::96495977-a735-423a-998b-363caa5fdd69" providerId="AD" clId="Web-{EFCD8CFC-D69B-A96B-6F67-0B8931851655}" dt="2023-11-06T09:25:51.676" v="0" actId="1076"/>
      <pc:docMkLst>
        <pc:docMk/>
      </pc:docMkLst>
      <pc:sldChg chg="modSp">
        <pc:chgData name="Timea Gujdová" userId="S::tgujdova@spojenaskola.onmicrosoft.com::96495977-a735-423a-998b-363caa5fdd69" providerId="AD" clId="Web-{EFCD8CFC-D69B-A96B-6F67-0B8931851655}" dt="2023-11-06T09:25:51.676" v="0" actId="1076"/>
        <pc:sldMkLst>
          <pc:docMk/>
          <pc:sldMk cId="0" sldId="265"/>
        </pc:sldMkLst>
        <pc:grpChg chg="mod">
          <ac:chgData name="Timea Gujdová" userId="S::tgujdova@spojenaskola.onmicrosoft.com::96495977-a735-423a-998b-363caa5fdd69" providerId="AD" clId="Web-{EFCD8CFC-D69B-A96B-6F67-0B8931851655}" dt="2023-11-06T09:25:51.676" v="0" actId="1076"/>
          <ac:grpSpMkLst>
            <pc:docMk/>
            <pc:sldMk cId="0" sldId="265"/>
            <ac:grpSpMk id="2" creationId="{00000000-0000-0000-0000-000000000000}"/>
          </ac:grpSpMkLst>
        </pc:grpChg>
      </pc:sldChg>
    </pc:docChg>
  </pc:docChgLst>
  <pc:docChgLst>
    <pc:chgData name="Karolína Kučerová" userId="S::kkucerova@spojenaskola.onmicrosoft.com::755e2f46-4a94-4344-a0c4-889cab3baa24" providerId="AD" clId="Web-{B54F0754-A422-B943-27B5-8D3B5E7E3DB7}"/>
    <pc:docChg chg="sldOrd">
      <pc:chgData name="Karolína Kučerová" userId="S::kkucerova@spojenaskola.onmicrosoft.com::755e2f46-4a94-4344-a0c4-889cab3baa24" providerId="AD" clId="Web-{B54F0754-A422-B943-27B5-8D3B5E7E3DB7}" dt="2023-11-06T09:58:24.351" v="0"/>
      <pc:docMkLst>
        <pc:docMk/>
      </pc:docMkLst>
      <pc:sldChg chg="ord">
        <pc:chgData name="Karolína Kučerová" userId="S::kkucerova@spojenaskola.onmicrosoft.com::755e2f46-4a94-4344-a0c4-889cab3baa24" providerId="AD" clId="Web-{B54F0754-A422-B943-27B5-8D3B5E7E3DB7}" dt="2023-11-06T09:58:24.351" v="0"/>
        <pc:sldMkLst>
          <pc:docMk/>
          <pc:sldMk cId="0" sldId="257"/>
        </pc:sldMkLst>
      </pc:sldChg>
    </pc:docChg>
  </pc:docChgLst>
  <pc:docChgLst>
    <pc:chgData name="Liliana Gombalova" userId="S::liligombalova@spojenaskola.onmicrosoft.com::e0b89ebc-f704-4050-89b7-8b22a94006b4" providerId="AD" clId="Web-{ABD5806B-63EE-B820-42CB-A378FF991A5A}"/>
    <pc:docChg chg="modSld">
      <pc:chgData name="Liliana Gombalova" userId="S::liligombalova@spojenaskola.onmicrosoft.com::e0b89ebc-f704-4050-89b7-8b22a94006b4" providerId="AD" clId="Web-{ABD5806B-63EE-B820-42CB-A378FF991A5A}" dt="2023-11-06T10:18:08.309" v="2" actId="1076"/>
      <pc:docMkLst>
        <pc:docMk/>
      </pc:docMkLst>
      <pc:sldChg chg="addSp modSp">
        <pc:chgData name="Liliana Gombalova" userId="S::liligombalova@spojenaskola.onmicrosoft.com::e0b89ebc-f704-4050-89b7-8b22a94006b4" providerId="AD" clId="Web-{ABD5806B-63EE-B820-42CB-A378FF991A5A}" dt="2023-11-06T10:18:08.309" v="2" actId="1076"/>
        <pc:sldMkLst>
          <pc:docMk/>
          <pc:sldMk cId="0" sldId="265"/>
        </pc:sldMkLst>
        <pc:picChg chg="add mod">
          <ac:chgData name="Liliana Gombalova" userId="S::liligombalova@spojenaskola.onmicrosoft.com::e0b89ebc-f704-4050-89b7-8b22a94006b4" providerId="AD" clId="Web-{ABD5806B-63EE-B820-42CB-A378FF991A5A}" dt="2023-11-06T10:18:08.309" v="2" actId="1076"/>
          <ac:picMkLst>
            <pc:docMk/>
            <pc:sldMk cId="0" sldId="265"/>
            <ac:picMk id="14" creationId="{BB38AB96-9B1D-4367-6AFF-CEF8D73E6FC0}"/>
          </ac:picMkLst>
        </pc:picChg>
      </pc:sldChg>
    </pc:docChg>
  </pc:docChgLst>
  <pc:docChgLst>
    <pc:chgData clId="Web-{B54F0754-A422-B943-27B5-8D3B5E7E3DB7}"/>
    <pc:docChg chg="sldOrd">
      <pc:chgData name="" userId="" providerId="" clId="Web-{B54F0754-A422-B943-27B5-8D3B5E7E3DB7}" dt="2023-11-06T09:58:12.788" v="0"/>
      <pc:docMkLst>
        <pc:docMk/>
      </pc:docMkLst>
      <pc:sldChg chg="ord">
        <pc:chgData name="" userId="" providerId="" clId="Web-{B54F0754-A422-B943-27B5-8D3B5E7E3DB7}" dt="2023-11-06T09:58:12.788" v="0"/>
        <pc:sldMkLst>
          <pc:docMk/>
          <pc:sldMk cId="0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" Type="http://schemas.openxmlformats.org/officeDocument/2006/relationships/image" Target="../media/image48.png"/><Relationship Id="rId21" Type="http://schemas.openxmlformats.org/officeDocument/2006/relationships/image" Target="../media/image66.gif"/><Relationship Id="rId34" Type="http://schemas.openxmlformats.org/officeDocument/2006/relationships/image" Target="../media/image79.sv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svg"/><Relationship Id="rId33" Type="http://schemas.openxmlformats.org/officeDocument/2006/relationships/image" Target="../media/image78.png"/><Relationship Id="rId2" Type="http://schemas.openxmlformats.org/officeDocument/2006/relationships/image" Target="../media/image47.png"/><Relationship Id="rId16" Type="http://schemas.openxmlformats.org/officeDocument/2006/relationships/image" Target="../media/image61.svg"/><Relationship Id="rId20" Type="http://schemas.openxmlformats.org/officeDocument/2006/relationships/image" Target="../media/image65.sv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sv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svg"/><Relationship Id="rId28" Type="http://schemas.openxmlformats.org/officeDocument/2006/relationships/image" Target="../media/image73.png"/><Relationship Id="rId36" Type="http://schemas.openxmlformats.org/officeDocument/2006/relationships/image" Target="../media/image81.sv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Relationship Id="rId22" Type="http://schemas.openxmlformats.org/officeDocument/2006/relationships/image" Target="../media/image67.png"/><Relationship Id="rId27" Type="http://schemas.openxmlformats.org/officeDocument/2006/relationships/image" Target="../media/image72.svg"/><Relationship Id="rId30" Type="http://schemas.openxmlformats.org/officeDocument/2006/relationships/image" Target="../media/image75.svg"/><Relationship Id="rId35" Type="http://schemas.openxmlformats.org/officeDocument/2006/relationships/image" Target="../media/image80.png"/><Relationship Id="rId8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3416" b="-83416"/>
            </a:stretch>
          </a:blipFill>
        </p:spPr>
      </p:sp>
      <p:sp>
        <p:nvSpPr>
          <p:cNvPr id="3" name="Freeform 3"/>
          <p:cNvSpPr/>
          <p:nvPr/>
        </p:nvSpPr>
        <p:spPr>
          <a:xfrm rot="3541140">
            <a:off x="-722619" y="-828132"/>
            <a:ext cx="21187013" cy="14274634"/>
          </a:xfrm>
          <a:custGeom>
            <a:avLst/>
            <a:gdLst/>
            <a:ahLst/>
            <a:cxnLst/>
            <a:rect l="l" t="t" r="r" b="b"/>
            <a:pathLst>
              <a:path w="21187013" h="14274634">
                <a:moveTo>
                  <a:pt x="0" y="0"/>
                </a:moveTo>
                <a:lnTo>
                  <a:pt x="21187014" y="0"/>
                </a:lnTo>
                <a:lnTo>
                  <a:pt x="21187014" y="14274634"/>
                </a:lnTo>
                <a:lnTo>
                  <a:pt x="0" y="14274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629" r="-2194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05951" y="1028700"/>
            <a:ext cx="3211902" cy="3334183"/>
          </a:xfrm>
          <a:custGeom>
            <a:avLst/>
            <a:gdLst/>
            <a:ahLst/>
            <a:cxnLst/>
            <a:rect l="l" t="t" r="r" b="b"/>
            <a:pathLst>
              <a:path w="3211902" h="3334183">
                <a:moveTo>
                  <a:pt x="0" y="0"/>
                </a:moveTo>
                <a:lnTo>
                  <a:pt x="3211902" y="0"/>
                </a:lnTo>
                <a:lnTo>
                  <a:pt x="3211902" y="3334183"/>
                </a:lnTo>
                <a:lnTo>
                  <a:pt x="0" y="33341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448195" y="-1184725"/>
            <a:ext cx="2678333" cy="2780300"/>
          </a:xfrm>
          <a:custGeom>
            <a:avLst/>
            <a:gdLst/>
            <a:ahLst/>
            <a:cxnLst/>
            <a:rect l="l" t="t" r="r" b="b"/>
            <a:pathLst>
              <a:path w="2678333" h="2780300">
                <a:moveTo>
                  <a:pt x="0" y="0"/>
                </a:moveTo>
                <a:lnTo>
                  <a:pt x="2678333" y="0"/>
                </a:lnTo>
                <a:lnTo>
                  <a:pt x="2678333" y="2780300"/>
                </a:lnTo>
                <a:lnTo>
                  <a:pt x="0" y="2780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150556" y="4362883"/>
            <a:ext cx="7145618" cy="6469110"/>
            <a:chOff x="0" y="0"/>
            <a:chExt cx="5580380" cy="5052060"/>
          </a:xfrm>
        </p:grpSpPr>
        <p:sp>
          <p:nvSpPr>
            <p:cNvPr id="7" name="Freeform 7"/>
            <p:cNvSpPr/>
            <p:nvPr/>
          </p:nvSpPr>
          <p:spPr>
            <a:xfrm>
              <a:off x="-635000" y="-673100"/>
              <a:ext cx="6488430" cy="6027420"/>
            </a:xfrm>
            <a:custGeom>
              <a:avLst/>
              <a:gdLst/>
              <a:ahLst/>
              <a:cxnLst/>
              <a:rect l="l" t="t" r="r" b="b"/>
              <a:pathLst>
                <a:path w="6488430" h="6027420">
                  <a:moveTo>
                    <a:pt x="5344160" y="1055370"/>
                  </a:moveTo>
                  <a:cubicBezTo>
                    <a:pt x="4573270" y="651510"/>
                    <a:pt x="3856990" y="1112520"/>
                    <a:pt x="3284220" y="1112520"/>
                  </a:cubicBezTo>
                  <a:cubicBezTo>
                    <a:pt x="2839720" y="1112520"/>
                    <a:pt x="2001520" y="0"/>
                    <a:pt x="1000760" y="1314450"/>
                  </a:cubicBezTo>
                  <a:cubicBezTo>
                    <a:pt x="0" y="2628900"/>
                    <a:pt x="1247140" y="3865880"/>
                    <a:pt x="2368550" y="4946650"/>
                  </a:cubicBezTo>
                  <a:cubicBezTo>
                    <a:pt x="3489960" y="6027420"/>
                    <a:pt x="5013960" y="6009640"/>
                    <a:pt x="5894070" y="4725670"/>
                  </a:cubicBezTo>
                  <a:cubicBezTo>
                    <a:pt x="6488430" y="3859530"/>
                    <a:pt x="6229350" y="1520190"/>
                    <a:pt x="5344160" y="1055370"/>
                  </a:cubicBezTo>
                  <a:close/>
                </a:path>
              </a:pathLst>
            </a:custGeom>
            <a:blipFill>
              <a:blip r:embed="rId5"/>
              <a:stretch>
                <a:fillRect l="-27414" r="-27414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739049" y="3038342"/>
            <a:ext cx="13670343" cy="113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8"/>
              </a:lnSpc>
            </a:pPr>
            <a:r>
              <a:rPr lang="en-US" sz="8081" spc="395">
                <a:solidFill>
                  <a:srgbClr val="9B7266"/>
                </a:solidFill>
                <a:latin typeface="Black Mango Semi-Bold"/>
              </a:rPr>
              <a:t>VAGAČOV DVOR, S. R. O.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652114" y="1111827"/>
            <a:ext cx="5352020" cy="7948545"/>
            <a:chOff x="0" y="0"/>
            <a:chExt cx="3078480" cy="4572000"/>
          </a:xfrm>
        </p:grpSpPr>
        <p:sp>
          <p:nvSpPr>
            <p:cNvPr id="3" name="Freeform 3"/>
            <p:cNvSpPr/>
            <p:nvPr/>
          </p:nvSpPr>
          <p:spPr>
            <a:xfrm>
              <a:off x="2794" y="0"/>
              <a:ext cx="3072892" cy="4572000"/>
            </a:xfrm>
            <a:custGeom>
              <a:avLst/>
              <a:gdLst/>
              <a:ahLst/>
              <a:cxnLst/>
              <a:rect l="l" t="t" r="r" b="b"/>
              <a:pathLst>
                <a:path w="3072892" h="4572000">
                  <a:moveTo>
                    <a:pt x="3072892" y="2286000"/>
                  </a:moveTo>
                  <a:cubicBezTo>
                    <a:pt x="3072892" y="3548507"/>
                    <a:pt x="2385060" y="4572000"/>
                    <a:pt x="1536446" y="4572000"/>
                  </a:cubicBezTo>
                  <a:cubicBezTo>
                    <a:pt x="687832" y="4572000"/>
                    <a:pt x="0" y="3548507"/>
                    <a:pt x="0" y="2286000"/>
                  </a:cubicBezTo>
                  <a:cubicBezTo>
                    <a:pt x="0" y="1023493"/>
                    <a:pt x="687832" y="0"/>
                    <a:pt x="1536446" y="0"/>
                  </a:cubicBezTo>
                  <a:cubicBezTo>
                    <a:pt x="2385060" y="0"/>
                    <a:pt x="3072892" y="1023493"/>
                    <a:pt x="3072892" y="2286000"/>
                  </a:cubicBezTo>
                  <a:close/>
                </a:path>
              </a:pathLst>
            </a:custGeom>
            <a:blipFill>
              <a:blip r:embed="rId2"/>
              <a:stretch>
                <a:fillRect l="-49189" r="-49189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397" y="4064"/>
              <a:ext cx="3075686" cy="4567936"/>
            </a:xfrm>
            <a:custGeom>
              <a:avLst/>
              <a:gdLst/>
              <a:ahLst/>
              <a:cxnLst/>
              <a:rect l="l" t="t" r="r" b="b"/>
              <a:pathLst>
                <a:path w="3075686" h="4567936">
                  <a:moveTo>
                    <a:pt x="3075686" y="4567936"/>
                  </a:moveTo>
                  <a:lnTo>
                    <a:pt x="0" y="4567936"/>
                  </a:lnTo>
                  <a:lnTo>
                    <a:pt x="0" y="0"/>
                  </a:lnTo>
                  <a:lnTo>
                    <a:pt x="3075686" y="0"/>
                  </a:lnTo>
                  <a:lnTo>
                    <a:pt x="3075686" y="4567936"/>
                  </a:lnTo>
                  <a:close/>
                </a:path>
              </a:pathLst>
            </a:custGeom>
            <a:blipFill>
              <a:blip r:embed="rId3"/>
              <a:stretch>
                <a:fillRect l="-31" r="-31"/>
              </a:stretch>
            </a:blipFill>
          </p:spPr>
        </p:sp>
      </p:grpSp>
      <p:sp>
        <p:nvSpPr>
          <p:cNvPr id="5" name="AutoShape 5"/>
          <p:cNvSpPr/>
          <p:nvPr/>
        </p:nvSpPr>
        <p:spPr>
          <a:xfrm rot="5418902">
            <a:off x="3781923" y="559429"/>
            <a:ext cx="4387642" cy="0"/>
          </a:xfrm>
          <a:prstGeom prst="line">
            <a:avLst/>
          </a:prstGeom>
          <a:ln w="38100" cap="flat">
            <a:solidFill>
              <a:srgbClr val="7961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flipH="1">
            <a:off x="5901457" y="6783457"/>
            <a:ext cx="24125" cy="4387576"/>
          </a:xfrm>
          <a:prstGeom prst="line">
            <a:avLst/>
          </a:prstGeom>
          <a:ln w="38100" cap="flat">
            <a:solidFill>
              <a:srgbClr val="79614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>
            <a:off x="207436" y="8834846"/>
            <a:ext cx="423454" cy="423454"/>
          </a:xfrm>
          <a:custGeom>
            <a:avLst/>
            <a:gdLst/>
            <a:ahLst/>
            <a:cxnLst/>
            <a:rect l="l" t="t" r="r" b="b"/>
            <a:pathLst>
              <a:path w="423454" h="423454">
                <a:moveTo>
                  <a:pt x="0" y="0"/>
                </a:moveTo>
                <a:lnTo>
                  <a:pt x="423454" y="0"/>
                </a:lnTo>
                <a:lnTo>
                  <a:pt x="423454" y="423454"/>
                </a:lnTo>
                <a:lnTo>
                  <a:pt x="0" y="423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7436" y="9703135"/>
            <a:ext cx="487752" cy="487752"/>
          </a:xfrm>
          <a:custGeom>
            <a:avLst/>
            <a:gdLst/>
            <a:ahLst/>
            <a:cxnLst/>
            <a:rect l="l" t="t" r="r" b="b"/>
            <a:pathLst>
              <a:path w="487752" h="487752">
                <a:moveTo>
                  <a:pt x="0" y="0"/>
                </a:moveTo>
                <a:lnTo>
                  <a:pt x="487752" y="0"/>
                </a:lnTo>
                <a:lnTo>
                  <a:pt x="487752" y="487752"/>
                </a:lnTo>
                <a:lnTo>
                  <a:pt x="0" y="4877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07436" y="7762749"/>
            <a:ext cx="412118" cy="624422"/>
          </a:xfrm>
          <a:custGeom>
            <a:avLst/>
            <a:gdLst/>
            <a:ahLst/>
            <a:cxnLst/>
            <a:rect l="l" t="t" r="r" b="b"/>
            <a:pathLst>
              <a:path w="412118" h="624422">
                <a:moveTo>
                  <a:pt x="0" y="0"/>
                </a:moveTo>
                <a:lnTo>
                  <a:pt x="412118" y="0"/>
                </a:lnTo>
                <a:lnTo>
                  <a:pt x="412118" y="624422"/>
                </a:lnTo>
                <a:lnTo>
                  <a:pt x="0" y="624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626139" y="2753160"/>
            <a:ext cx="6333761" cy="4030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66"/>
              </a:lnSpc>
              <a:spcBef>
                <a:spcPct val="0"/>
              </a:spcBef>
            </a:pPr>
            <a:r>
              <a:rPr lang="en-US" sz="7690">
                <a:solidFill>
                  <a:srgbClr val="9B7266"/>
                </a:solidFill>
                <a:latin typeface="Black Mango Semi-Bold"/>
              </a:rPr>
              <a:t> ĎAKUJEME ZA POZORNOSŤ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1161" y="8837020"/>
            <a:ext cx="1987600" cy="363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</a:pPr>
            <a:r>
              <a:rPr lang="en-US" sz="2169">
                <a:solidFill>
                  <a:srgbClr val="9B7266"/>
                </a:solidFill>
                <a:latin typeface="Open Sans"/>
              </a:rPr>
              <a:t>@vagacov_dvor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5132" y="9747469"/>
            <a:ext cx="2385329" cy="360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1"/>
              </a:lnSpc>
            </a:pPr>
            <a:r>
              <a:rPr lang="en-US" sz="2136">
                <a:solidFill>
                  <a:srgbClr val="9B7266"/>
                </a:solidFill>
                <a:latin typeface="Open Sans"/>
              </a:rPr>
              <a:t>www.vagacov-dvor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2255" y="8013812"/>
            <a:ext cx="3267670" cy="35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6"/>
              </a:lnSpc>
            </a:pPr>
            <a:r>
              <a:rPr lang="en-US" sz="2118">
                <a:solidFill>
                  <a:srgbClr val="9B7266"/>
                </a:solidFill>
                <a:latin typeface="Open Sans"/>
              </a:rPr>
              <a:t>Detva 962 12, Štúrova 848</a:t>
            </a:r>
          </a:p>
        </p:txBody>
      </p:sp>
      <p:pic>
        <p:nvPicPr>
          <p:cNvPr id="14" name="Obrázok 13">
            <a:extLst>
              <a:ext uri="{FF2B5EF4-FFF2-40B4-BE49-F238E27FC236}">
                <a16:creationId xmlns:a16="http://schemas.microsoft.com/office/drawing/2014/main" id="{BB38AB96-9B1D-4367-6AFF-CEF8D73E6F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7797" y="7079052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</p:sp>
      <p:sp>
        <p:nvSpPr>
          <p:cNvPr id="3" name="Freeform 3"/>
          <p:cNvSpPr/>
          <p:nvPr/>
        </p:nvSpPr>
        <p:spPr>
          <a:xfrm rot="5231036">
            <a:off x="11464486" y="959454"/>
            <a:ext cx="13647028" cy="9194610"/>
          </a:xfrm>
          <a:custGeom>
            <a:avLst/>
            <a:gdLst/>
            <a:ahLst/>
            <a:cxnLst/>
            <a:rect l="l" t="t" r="r" b="b"/>
            <a:pathLst>
              <a:path w="13647028" h="9194610">
                <a:moveTo>
                  <a:pt x="0" y="0"/>
                </a:moveTo>
                <a:lnTo>
                  <a:pt x="13647028" y="0"/>
                </a:lnTo>
                <a:lnTo>
                  <a:pt x="13647028" y="9194610"/>
                </a:lnTo>
                <a:lnTo>
                  <a:pt x="0" y="91946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629" r="-2194"/>
            </a:stretch>
          </a:blip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653308" y="290812"/>
            <a:ext cx="7565487" cy="5239800"/>
            <a:chOff x="0" y="0"/>
            <a:chExt cx="3429000" cy="2374900"/>
          </a:xfrm>
        </p:grpSpPr>
        <p:sp>
          <p:nvSpPr>
            <p:cNvPr id="5" name="Freeform 5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309" b="-309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5"/>
              <a:stretch>
                <a:fillRect l="-2902" t="-10996" r="-2492" b="-11124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-4281215" y="463820"/>
            <a:ext cx="15725203" cy="244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6"/>
              </a:lnSpc>
              <a:spcBef>
                <a:spcPct val="0"/>
              </a:spcBef>
            </a:pPr>
            <a:r>
              <a:rPr lang="en-US" sz="14290">
                <a:solidFill>
                  <a:srgbClr val="FFFFFF"/>
                </a:solidFill>
                <a:latin typeface="Moontime"/>
              </a:rPr>
              <a:t>KTO SME?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751016" y="5793029"/>
            <a:ext cx="4045425" cy="4045425"/>
            <a:chOff x="0" y="0"/>
            <a:chExt cx="4572000" cy="4572000"/>
          </a:xfrm>
        </p:grpSpPr>
        <p:sp>
          <p:nvSpPr>
            <p:cNvPr id="9" name="Freeform 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0"/>
                  </a:moveTo>
                  <a:lnTo>
                    <a:pt x="457200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6"/>
              <a:stretch>
                <a:fillRect l="-25031" r="-2503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0"/>
                  </a:moveTo>
                  <a:lnTo>
                    <a:pt x="4572000" y="4572000"/>
                  </a:lnTo>
                  <a:lnTo>
                    <a:pt x="0" y="4572000"/>
                  </a:lnTo>
                  <a:lnTo>
                    <a:pt x="0" y="0"/>
                  </a:lnTo>
                  <a:lnTo>
                    <a:pt x="457200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78199" y="7505256"/>
            <a:ext cx="8156129" cy="1408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97"/>
              </a:lnSpc>
            </a:pPr>
            <a:r>
              <a:rPr lang="en-US" sz="3783">
                <a:solidFill>
                  <a:srgbClr val="000000"/>
                </a:solidFill>
                <a:latin typeface="Agrandir Grand"/>
              </a:rPr>
              <a:t>SNAŽÍME SA  ZACHOVAŤ PAMIATKY PODPOĽANIA</a:t>
            </a:r>
          </a:p>
        </p:txBody>
      </p:sp>
      <p:sp>
        <p:nvSpPr>
          <p:cNvPr id="12" name="Freeform 12"/>
          <p:cNvSpPr/>
          <p:nvPr/>
        </p:nvSpPr>
        <p:spPr>
          <a:xfrm>
            <a:off x="13708584" y="5723653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987871" y="3227053"/>
            <a:ext cx="8156129" cy="2303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57"/>
              </a:lnSpc>
            </a:pPr>
            <a:r>
              <a:rPr lang="en-US" sz="4183">
                <a:solidFill>
                  <a:srgbClr val="000000"/>
                </a:solidFill>
                <a:latin typeface="Agrandir Grand"/>
              </a:rPr>
              <a:t>CVIČNÁ FIRMA</a:t>
            </a:r>
          </a:p>
          <a:p>
            <a:pPr>
              <a:lnSpc>
                <a:spcPts val="5717"/>
              </a:lnSpc>
            </a:pPr>
            <a:endParaRPr lang="en-US" sz="4183">
              <a:solidFill>
                <a:srgbClr val="000000"/>
              </a:solidFill>
              <a:latin typeface="Agrandir Grand"/>
            </a:endParaRPr>
          </a:p>
          <a:p>
            <a:pPr>
              <a:lnSpc>
                <a:spcPts val="5857"/>
              </a:lnSpc>
            </a:pPr>
            <a:endParaRPr lang="en-US" sz="4183">
              <a:solidFill>
                <a:srgbClr val="000000"/>
              </a:solidFill>
              <a:latin typeface="Agrandir Gran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-3750778" y="4724412"/>
            <a:ext cx="14664328" cy="243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975"/>
              </a:lnSpc>
              <a:spcBef>
                <a:spcPct val="0"/>
              </a:spcBef>
            </a:pPr>
            <a:r>
              <a:rPr lang="en-US" sz="14267">
                <a:solidFill>
                  <a:srgbClr val="FFFFFF"/>
                </a:solidFill>
                <a:latin typeface="Moontime"/>
              </a:rPr>
              <a:t>NÁŠ CIEĽ?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05747" y="2870078"/>
            <a:ext cx="3397093" cy="5551926"/>
            <a:chOff x="0" y="0"/>
            <a:chExt cx="894708" cy="1462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4708" cy="1462236"/>
            </a:xfrm>
            <a:custGeom>
              <a:avLst/>
              <a:gdLst/>
              <a:ahLst/>
              <a:cxnLst/>
              <a:rect l="l" t="t" r="r" b="b"/>
              <a:pathLst>
                <a:path w="894708" h="1462236">
                  <a:moveTo>
                    <a:pt x="18232" y="0"/>
                  </a:moveTo>
                  <a:lnTo>
                    <a:pt x="876476" y="0"/>
                  </a:lnTo>
                  <a:cubicBezTo>
                    <a:pt x="886545" y="0"/>
                    <a:pt x="894708" y="8163"/>
                    <a:pt x="894708" y="18232"/>
                  </a:cubicBezTo>
                  <a:lnTo>
                    <a:pt x="894708" y="1444004"/>
                  </a:lnTo>
                  <a:cubicBezTo>
                    <a:pt x="894708" y="1454073"/>
                    <a:pt x="886545" y="1462236"/>
                    <a:pt x="876476" y="1462236"/>
                  </a:cubicBezTo>
                  <a:lnTo>
                    <a:pt x="18232" y="1462236"/>
                  </a:lnTo>
                  <a:cubicBezTo>
                    <a:pt x="8163" y="1462236"/>
                    <a:pt x="0" y="1454073"/>
                    <a:pt x="0" y="1444004"/>
                  </a:cubicBezTo>
                  <a:lnTo>
                    <a:pt x="0" y="18232"/>
                  </a:lnTo>
                  <a:cubicBezTo>
                    <a:pt x="0" y="8163"/>
                    <a:pt x="8163" y="0"/>
                    <a:pt x="18232" y="0"/>
                  </a:cubicBezTo>
                  <a:close/>
                </a:path>
              </a:pathLst>
            </a:custGeom>
            <a:solidFill>
              <a:srgbClr val="F3E8D0"/>
            </a:solidFill>
            <a:ln w="28575" cap="sq">
              <a:solidFill>
                <a:srgbClr val="796147"/>
              </a:solidFill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894708" cy="151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388615" y="2870078"/>
            <a:ext cx="3397093" cy="5551926"/>
            <a:chOff x="0" y="0"/>
            <a:chExt cx="894708" cy="14622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94708" cy="1462236"/>
            </a:xfrm>
            <a:custGeom>
              <a:avLst/>
              <a:gdLst/>
              <a:ahLst/>
              <a:cxnLst/>
              <a:rect l="l" t="t" r="r" b="b"/>
              <a:pathLst>
                <a:path w="894708" h="1462236">
                  <a:moveTo>
                    <a:pt x="18232" y="0"/>
                  </a:moveTo>
                  <a:lnTo>
                    <a:pt x="876476" y="0"/>
                  </a:lnTo>
                  <a:cubicBezTo>
                    <a:pt x="886545" y="0"/>
                    <a:pt x="894708" y="8163"/>
                    <a:pt x="894708" y="18232"/>
                  </a:cubicBezTo>
                  <a:lnTo>
                    <a:pt x="894708" y="1444004"/>
                  </a:lnTo>
                  <a:cubicBezTo>
                    <a:pt x="894708" y="1454073"/>
                    <a:pt x="886545" y="1462236"/>
                    <a:pt x="876476" y="1462236"/>
                  </a:cubicBezTo>
                  <a:lnTo>
                    <a:pt x="18232" y="1462236"/>
                  </a:lnTo>
                  <a:cubicBezTo>
                    <a:pt x="8163" y="1462236"/>
                    <a:pt x="0" y="1454073"/>
                    <a:pt x="0" y="1444004"/>
                  </a:cubicBezTo>
                  <a:lnTo>
                    <a:pt x="0" y="18232"/>
                  </a:lnTo>
                  <a:cubicBezTo>
                    <a:pt x="0" y="8163"/>
                    <a:pt x="8163" y="0"/>
                    <a:pt x="18232" y="0"/>
                  </a:cubicBezTo>
                  <a:close/>
                </a:path>
              </a:pathLst>
            </a:custGeom>
            <a:solidFill>
              <a:srgbClr val="F3E8D0"/>
            </a:solidFill>
            <a:ln w="28575" cap="sq">
              <a:solidFill>
                <a:srgbClr val="796147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94708" cy="151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271483" y="2870078"/>
            <a:ext cx="3397093" cy="5551926"/>
            <a:chOff x="0" y="0"/>
            <a:chExt cx="894708" cy="14622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94708" cy="1462236"/>
            </a:xfrm>
            <a:custGeom>
              <a:avLst/>
              <a:gdLst/>
              <a:ahLst/>
              <a:cxnLst/>
              <a:rect l="l" t="t" r="r" b="b"/>
              <a:pathLst>
                <a:path w="894708" h="1462236">
                  <a:moveTo>
                    <a:pt x="18232" y="0"/>
                  </a:moveTo>
                  <a:lnTo>
                    <a:pt x="876476" y="0"/>
                  </a:lnTo>
                  <a:cubicBezTo>
                    <a:pt x="886545" y="0"/>
                    <a:pt x="894708" y="8163"/>
                    <a:pt x="894708" y="18232"/>
                  </a:cubicBezTo>
                  <a:lnTo>
                    <a:pt x="894708" y="1444004"/>
                  </a:lnTo>
                  <a:cubicBezTo>
                    <a:pt x="894708" y="1454073"/>
                    <a:pt x="886545" y="1462236"/>
                    <a:pt x="876476" y="1462236"/>
                  </a:cubicBezTo>
                  <a:lnTo>
                    <a:pt x="18232" y="1462236"/>
                  </a:lnTo>
                  <a:cubicBezTo>
                    <a:pt x="8163" y="1462236"/>
                    <a:pt x="0" y="1454073"/>
                    <a:pt x="0" y="1444004"/>
                  </a:cubicBezTo>
                  <a:lnTo>
                    <a:pt x="0" y="18232"/>
                  </a:lnTo>
                  <a:cubicBezTo>
                    <a:pt x="0" y="8163"/>
                    <a:pt x="8163" y="0"/>
                    <a:pt x="18232" y="0"/>
                  </a:cubicBezTo>
                  <a:close/>
                </a:path>
              </a:pathLst>
            </a:custGeom>
            <a:solidFill>
              <a:srgbClr val="F3E8D0"/>
            </a:solidFill>
            <a:ln w="28575" cap="sq">
              <a:solidFill>
                <a:srgbClr val="796147"/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94708" cy="151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19425" y="2870078"/>
            <a:ext cx="3397093" cy="5551926"/>
            <a:chOff x="0" y="0"/>
            <a:chExt cx="894708" cy="14622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4708" cy="1462236"/>
            </a:xfrm>
            <a:custGeom>
              <a:avLst/>
              <a:gdLst/>
              <a:ahLst/>
              <a:cxnLst/>
              <a:rect l="l" t="t" r="r" b="b"/>
              <a:pathLst>
                <a:path w="894708" h="1462236">
                  <a:moveTo>
                    <a:pt x="18232" y="0"/>
                  </a:moveTo>
                  <a:lnTo>
                    <a:pt x="876476" y="0"/>
                  </a:lnTo>
                  <a:cubicBezTo>
                    <a:pt x="886545" y="0"/>
                    <a:pt x="894708" y="8163"/>
                    <a:pt x="894708" y="18232"/>
                  </a:cubicBezTo>
                  <a:lnTo>
                    <a:pt x="894708" y="1444004"/>
                  </a:lnTo>
                  <a:cubicBezTo>
                    <a:pt x="894708" y="1454073"/>
                    <a:pt x="886545" y="1462236"/>
                    <a:pt x="876476" y="1462236"/>
                  </a:cubicBezTo>
                  <a:lnTo>
                    <a:pt x="18232" y="1462236"/>
                  </a:lnTo>
                  <a:cubicBezTo>
                    <a:pt x="8163" y="1462236"/>
                    <a:pt x="0" y="1454073"/>
                    <a:pt x="0" y="1444004"/>
                  </a:cubicBezTo>
                  <a:lnTo>
                    <a:pt x="0" y="18232"/>
                  </a:lnTo>
                  <a:cubicBezTo>
                    <a:pt x="0" y="8163"/>
                    <a:pt x="8163" y="0"/>
                    <a:pt x="18232" y="0"/>
                  </a:cubicBezTo>
                  <a:close/>
                </a:path>
              </a:pathLst>
            </a:custGeom>
            <a:solidFill>
              <a:srgbClr val="F3E8D0"/>
            </a:solidFill>
            <a:ln w="28575" cap="sq">
              <a:solidFill>
                <a:srgbClr val="796147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894708" cy="1519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1242840">
            <a:off x="-10681198" y="4487144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8" y="0"/>
                </a:lnTo>
                <a:lnTo>
                  <a:pt x="11905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9648679">
            <a:off x="15968152" y="-3887859"/>
            <a:ext cx="11905389" cy="8229600"/>
          </a:xfrm>
          <a:custGeom>
            <a:avLst/>
            <a:gdLst/>
            <a:ahLst/>
            <a:cxnLst/>
            <a:rect l="l" t="t" r="r" b="b"/>
            <a:pathLst>
              <a:path w="11905389" h="8229600">
                <a:moveTo>
                  <a:pt x="0" y="0"/>
                </a:moveTo>
                <a:lnTo>
                  <a:pt x="11905389" y="0"/>
                </a:lnTo>
                <a:lnTo>
                  <a:pt x="119053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884284" y="3464365"/>
            <a:ext cx="2864345" cy="2864345"/>
            <a:chOff x="0" y="0"/>
            <a:chExt cx="13716000" cy="13716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1612322" y="13716000"/>
                  </a:moveTo>
                  <a:lnTo>
                    <a:pt x="2103678" y="13716000"/>
                  </a:lnTo>
                  <a:lnTo>
                    <a:pt x="0" y="11612322"/>
                  </a:lnTo>
                  <a:lnTo>
                    <a:pt x="0" y="2103678"/>
                  </a:lnTo>
                  <a:lnTo>
                    <a:pt x="2103678" y="0"/>
                  </a:lnTo>
                  <a:lnTo>
                    <a:pt x="11612322" y="0"/>
                  </a:lnTo>
                  <a:lnTo>
                    <a:pt x="13716000" y="2103678"/>
                  </a:lnTo>
                  <a:lnTo>
                    <a:pt x="13716000" y="11612322"/>
                  </a:lnTo>
                  <a:close/>
                </a:path>
              </a:pathLst>
            </a:custGeom>
            <a:blipFill>
              <a:blip r:embed="rId3"/>
              <a:stretch>
                <a:fillRect l="-30000" r="-30000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5800369" y="3464365"/>
            <a:ext cx="2864345" cy="2864345"/>
            <a:chOff x="0" y="0"/>
            <a:chExt cx="13716000" cy="13716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1612322" y="13716000"/>
                  </a:moveTo>
                  <a:lnTo>
                    <a:pt x="2103678" y="13716000"/>
                  </a:lnTo>
                  <a:lnTo>
                    <a:pt x="0" y="11612322"/>
                  </a:lnTo>
                  <a:lnTo>
                    <a:pt x="0" y="2103678"/>
                  </a:lnTo>
                  <a:lnTo>
                    <a:pt x="2103678" y="0"/>
                  </a:lnTo>
                  <a:lnTo>
                    <a:pt x="11612322" y="0"/>
                  </a:lnTo>
                  <a:lnTo>
                    <a:pt x="13716000" y="2103678"/>
                  </a:lnTo>
                  <a:lnTo>
                    <a:pt x="13716000" y="11612322"/>
                  </a:lnTo>
                  <a:close/>
                </a:path>
              </a:pathLst>
            </a:custGeom>
            <a:blipFill>
              <a:blip r:embed="rId4"/>
              <a:stretch>
                <a:fillRect l="-24963" r="-24963"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9716455" y="3464365"/>
            <a:ext cx="2864345" cy="2864345"/>
            <a:chOff x="0" y="0"/>
            <a:chExt cx="13716000" cy="13716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1612322" y="13716000"/>
                  </a:moveTo>
                  <a:lnTo>
                    <a:pt x="2103678" y="13716000"/>
                  </a:lnTo>
                  <a:lnTo>
                    <a:pt x="0" y="11612322"/>
                  </a:lnTo>
                  <a:lnTo>
                    <a:pt x="0" y="2103678"/>
                  </a:lnTo>
                  <a:lnTo>
                    <a:pt x="2103678" y="0"/>
                  </a:lnTo>
                  <a:lnTo>
                    <a:pt x="11612322" y="0"/>
                  </a:lnTo>
                  <a:lnTo>
                    <a:pt x="13716000" y="2103678"/>
                  </a:lnTo>
                  <a:lnTo>
                    <a:pt x="13716000" y="11612322"/>
                  </a:lnTo>
                  <a:close/>
                </a:path>
              </a:pathLst>
            </a:custGeom>
            <a:blipFill>
              <a:blip r:embed="rId5"/>
              <a:stretch>
                <a:fillRect l="-23374" r="-23374"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3632540" y="3464365"/>
            <a:ext cx="2864345" cy="2864345"/>
            <a:chOff x="0" y="0"/>
            <a:chExt cx="13716000" cy="13716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11612322" y="13716000"/>
                  </a:moveTo>
                  <a:lnTo>
                    <a:pt x="2103678" y="13716000"/>
                  </a:lnTo>
                  <a:lnTo>
                    <a:pt x="0" y="11612322"/>
                  </a:lnTo>
                  <a:lnTo>
                    <a:pt x="0" y="2103678"/>
                  </a:lnTo>
                  <a:lnTo>
                    <a:pt x="2103678" y="0"/>
                  </a:lnTo>
                  <a:lnTo>
                    <a:pt x="11612322" y="0"/>
                  </a:lnTo>
                  <a:lnTo>
                    <a:pt x="13716000" y="2103678"/>
                  </a:lnTo>
                  <a:lnTo>
                    <a:pt x="13716000" y="11612322"/>
                  </a:lnTo>
                  <a:close/>
                </a:path>
              </a:pathLst>
            </a:custGeom>
            <a:blipFill>
              <a:blip r:embed="rId6"/>
              <a:stretch>
                <a:fillRect l="-45167" r="-45167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5695834" y="7254556"/>
            <a:ext cx="2968881" cy="693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3"/>
              </a:lnSpc>
              <a:spcBef>
                <a:spcPct val="0"/>
              </a:spcBef>
            </a:pPr>
            <a:r>
              <a:rPr lang="en-US" sz="1959" spc="203">
                <a:solidFill>
                  <a:srgbClr val="9B7266"/>
                </a:solidFill>
                <a:latin typeface="Arimo"/>
              </a:rPr>
              <a:t>ÚTULNÉ UBYTOVANIE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626740" y="6938961"/>
            <a:ext cx="2968881" cy="1314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603"/>
              </a:lnSpc>
              <a:spcBef>
                <a:spcPct val="0"/>
              </a:spcBef>
            </a:pPr>
            <a:r>
              <a:rPr lang="en-US" sz="1859" spc="193">
                <a:solidFill>
                  <a:srgbClr val="9B7266"/>
                </a:solidFill>
                <a:latin typeface="Arimo"/>
              </a:rPr>
              <a:t>REŠTAURÁCIU S TRADIČNOU PODPOLIANSKOU KUCHYŇOU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3461983" y="7083106"/>
            <a:ext cx="2968881" cy="103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3"/>
              </a:lnSpc>
              <a:spcBef>
                <a:spcPct val="0"/>
              </a:spcBef>
            </a:pPr>
            <a:r>
              <a:rPr lang="en-US" sz="1959" spc="203">
                <a:solidFill>
                  <a:srgbClr val="9B7266"/>
                </a:solidFill>
                <a:latin typeface="Arimo"/>
              </a:rPr>
              <a:t>PREDAJ REGIONÁLNYCH PRODUKTOV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27495" y="435450"/>
            <a:ext cx="14474439" cy="2072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5"/>
              </a:lnSpc>
              <a:spcBef>
                <a:spcPct val="0"/>
              </a:spcBef>
            </a:pPr>
            <a:r>
              <a:rPr lang="en-US" sz="12139">
                <a:solidFill>
                  <a:srgbClr val="9B7266"/>
                </a:solidFill>
                <a:latin typeface="Lemon Tuesday"/>
              </a:rPr>
              <a:t>ČO PONÚKAME?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79749" y="7083106"/>
            <a:ext cx="2968881" cy="103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3"/>
              </a:lnSpc>
              <a:spcBef>
                <a:spcPct val="0"/>
              </a:spcBef>
            </a:pPr>
            <a:r>
              <a:rPr lang="en-US" sz="1959" spc="203">
                <a:solidFill>
                  <a:srgbClr val="9B7266"/>
                </a:solidFill>
                <a:latin typeface="Arimo"/>
              </a:rPr>
              <a:t>PREHLIADKU PAMÄTNEJ IZBY ALEXANDA VAGAČA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 flipV="1">
            <a:off x="-3591098" y="3591098"/>
            <a:ext cx="10287000" cy="3104804"/>
          </a:xfrm>
          <a:custGeom>
            <a:avLst/>
            <a:gdLst/>
            <a:ahLst/>
            <a:cxnLst/>
            <a:rect l="l" t="t" r="r" b="b"/>
            <a:pathLst>
              <a:path w="10287000" h="3104804">
                <a:moveTo>
                  <a:pt x="0" y="3104804"/>
                </a:moveTo>
                <a:lnTo>
                  <a:pt x="10287000" y="3104804"/>
                </a:lnTo>
                <a:lnTo>
                  <a:pt x="10287000" y="0"/>
                </a:lnTo>
                <a:lnTo>
                  <a:pt x="0" y="0"/>
                </a:lnTo>
                <a:lnTo>
                  <a:pt x="0" y="310480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13003" y="185517"/>
            <a:ext cx="5994616" cy="9342553"/>
            <a:chOff x="0" y="0"/>
            <a:chExt cx="3365500" cy="5245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2800" cy="5219700"/>
            </a:xfrm>
            <a:custGeom>
              <a:avLst/>
              <a:gdLst/>
              <a:ahLst/>
              <a:cxnLst/>
              <a:rect l="l" t="t" r="r" b="b"/>
              <a:pathLst>
                <a:path w="3352800" h="5219700">
                  <a:moveTo>
                    <a:pt x="3352800" y="5143500"/>
                  </a:moveTo>
                  <a:cubicBezTo>
                    <a:pt x="3352800" y="5143500"/>
                    <a:pt x="3302000" y="5143500"/>
                    <a:pt x="3263900" y="5130800"/>
                  </a:cubicBezTo>
                  <a:cubicBezTo>
                    <a:pt x="3225800" y="5118100"/>
                    <a:pt x="3136900" y="5143500"/>
                    <a:pt x="3136900" y="5143500"/>
                  </a:cubicBezTo>
                  <a:lnTo>
                    <a:pt x="3009900" y="5156200"/>
                  </a:lnTo>
                  <a:cubicBezTo>
                    <a:pt x="2984500" y="5168900"/>
                    <a:pt x="2895600" y="5130800"/>
                    <a:pt x="2895600" y="5130800"/>
                  </a:cubicBezTo>
                  <a:cubicBezTo>
                    <a:pt x="2819400" y="5118100"/>
                    <a:pt x="2819400" y="5080000"/>
                    <a:pt x="2819400" y="5080000"/>
                  </a:cubicBezTo>
                  <a:cubicBezTo>
                    <a:pt x="2781300" y="5003800"/>
                    <a:pt x="2705100" y="5003800"/>
                    <a:pt x="2705100" y="5003800"/>
                  </a:cubicBezTo>
                  <a:lnTo>
                    <a:pt x="2603500" y="4965700"/>
                  </a:lnTo>
                  <a:cubicBezTo>
                    <a:pt x="2552700" y="4927600"/>
                    <a:pt x="2527300" y="4927600"/>
                    <a:pt x="2527300" y="4927600"/>
                  </a:cubicBezTo>
                  <a:cubicBezTo>
                    <a:pt x="2451100" y="4914900"/>
                    <a:pt x="2349500" y="4965700"/>
                    <a:pt x="2349500" y="4965700"/>
                  </a:cubicBezTo>
                  <a:cubicBezTo>
                    <a:pt x="2311400" y="4978400"/>
                    <a:pt x="2209800" y="4965700"/>
                    <a:pt x="2209800" y="4965700"/>
                  </a:cubicBezTo>
                  <a:cubicBezTo>
                    <a:pt x="2108200" y="4953000"/>
                    <a:pt x="1993900" y="5067300"/>
                    <a:pt x="1993900" y="5067300"/>
                  </a:cubicBezTo>
                  <a:lnTo>
                    <a:pt x="1828800" y="5156200"/>
                  </a:lnTo>
                  <a:cubicBezTo>
                    <a:pt x="1790700" y="5181600"/>
                    <a:pt x="1727200" y="5168900"/>
                    <a:pt x="1727200" y="5168900"/>
                  </a:cubicBezTo>
                  <a:cubicBezTo>
                    <a:pt x="1663700" y="5168900"/>
                    <a:pt x="1587500" y="5194300"/>
                    <a:pt x="1587500" y="5194300"/>
                  </a:cubicBezTo>
                  <a:lnTo>
                    <a:pt x="1371600" y="5219700"/>
                  </a:lnTo>
                  <a:cubicBezTo>
                    <a:pt x="1371600" y="5219700"/>
                    <a:pt x="1257300" y="5207000"/>
                    <a:pt x="1244600" y="5194300"/>
                  </a:cubicBezTo>
                  <a:cubicBezTo>
                    <a:pt x="1231900" y="5181600"/>
                    <a:pt x="1168400" y="5194300"/>
                    <a:pt x="1168400" y="5194300"/>
                  </a:cubicBezTo>
                  <a:lnTo>
                    <a:pt x="1066800" y="5181600"/>
                  </a:lnTo>
                  <a:lnTo>
                    <a:pt x="1016000" y="5143500"/>
                  </a:lnTo>
                  <a:lnTo>
                    <a:pt x="876300" y="5080000"/>
                  </a:lnTo>
                  <a:lnTo>
                    <a:pt x="673100" y="5041900"/>
                  </a:lnTo>
                  <a:lnTo>
                    <a:pt x="571500" y="5029200"/>
                  </a:lnTo>
                  <a:lnTo>
                    <a:pt x="431800" y="5016500"/>
                  </a:lnTo>
                  <a:lnTo>
                    <a:pt x="393700" y="4978400"/>
                  </a:lnTo>
                  <a:lnTo>
                    <a:pt x="317500" y="4965700"/>
                  </a:lnTo>
                  <a:lnTo>
                    <a:pt x="177800" y="4914900"/>
                  </a:lnTo>
                  <a:lnTo>
                    <a:pt x="88900" y="4876800"/>
                  </a:lnTo>
                  <a:lnTo>
                    <a:pt x="0" y="4787900"/>
                  </a:lnTo>
                  <a:lnTo>
                    <a:pt x="0" y="101600"/>
                  </a:lnTo>
                  <a:lnTo>
                    <a:pt x="76200" y="127000"/>
                  </a:lnTo>
                  <a:cubicBezTo>
                    <a:pt x="76200" y="127000"/>
                    <a:pt x="152400" y="152400"/>
                    <a:pt x="177800" y="152400"/>
                  </a:cubicBezTo>
                  <a:cubicBezTo>
                    <a:pt x="203200" y="152400"/>
                    <a:pt x="317500" y="114300"/>
                    <a:pt x="317500" y="114300"/>
                  </a:cubicBezTo>
                  <a:cubicBezTo>
                    <a:pt x="368300" y="88900"/>
                    <a:pt x="419100" y="76200"/>
                    <a:pt x="419100" y="76200"/>
                  </a:cubicBezTo>
                  <a:lnTo>
                    <a:pt x="609600" y="63500"/>
                  </a:lnTo>
                  <a:cubicBezTo>
                    <a:pt x="635000" y="50800"/>
                    <a:pt x="723900" y="38100"/>
                    <a:pt x="723900" y="38100"/>
                  </a:cubicBezTo>
                  <a:lnTo>
                    <a:pt x="889000" y="25400"/>
                  </a:lnTo>
                  <a:cubicBezTo>
                    <a:pt x="990600" y="0"/>
                    <a:pt x="1168400" y="88900"/>
                    <a:pt x="1168400" y="88900"/>
                  </a:cubicBezTo>
                  <a:cubicBezTo>
                    <a:pt x="1257300" y="139700"/>
                    <a:pt x="1308100" y="139700"/>
                    <a:pt x="1333500" y="127000"/>
                  </a:cubicBezTo>
                  <a:cubicBezTo>
                    <a:pt x="1358900" y="114300"/>
                    <a:pt x="1473200" y="127000"/>
                    <a:pt x="1511300" y="139700"/>
                  </a:cubicBezTo>
                  <a:cubicBezTo>
                    <a:pt x="1549400" y="152400"/>
                    <a:pt x="1676400" y="127000"/>
                    <a:pt x="1714500" y="114300"/>
                  </a:cubicBezTo>
                  <a:cubicBezTo>
                    <a:pt x="1752600" y="101600"/>
                    <a:pt x="1841500" y="127000"/>
                    <a:pt x="1841500" y="127000"/>
                  </a:cubicBezTo>
                  <a:lnTo>
                    <a:pt x="1930400" y="165100"/>
                  </a:lnTo>
                  <a:cubicBezTo>
                    <a:pt x="1943100" y="190500"/>
                    <a:pt x="2120900" y="203200"/>
                    <a:pt x="2120900" y="203200"/>
                  </a:cubicBezTo>
                  <a:cubicBezTo>
                    <a:pt x="2159000" y="228600"/>
                    <a:pt x="2247900" y="203200"/>
                    <a:pt x="2247900" y="203200"/>
                  </a:cubicBezTo>
                  <a:cubicBezTo>
                    <a:pt x="2374900" y="228600"/>
                    <a:pt x="2438400" y="215900"/>
                    <a:pt x="2501900" y="177800"/>
                  </a:cubicBezTo>
                  <a:cubicBezTo>
                    <a:pt x="2565400" y="139700"/>
                    <a:pt x="2667000" y="177800"/>
                    <a:pt x="2667000" y="177800"/>
                  </a:cubicBezTo>
                  <a:cubicBezTo>
                    <a:pt x="2667000" y="177800"/>
                    <a:pt x="2743200" y="190500"/>
                    <a:pt x="2844800" y="190500"/>
                  </a:cubicBezTo>
                  <a:cubicBezTo>
                    <a:pt x="2946400" y="190500"/>
                    <a:pt x="3022600" y="241300"/>
                    <a:pt x="3035300" y="254000"/>
                  </a:cubicBezTo>
                  <a:cubicBezTo>
                    <a:pt x="3048000" y="266700"/>
                    <a:pt x="3111500" y="241300"/>
                    <a:pt x="3124200" y="241300"/>
                  </a:cubicBezTo>
                  <a:cubicBezTo>
                    <a:pt x="3136900" y="241300"/>
                    <a:pt x="3200400" y="254000"/>
                    <a:pt x="3238500" y="241300"/>
                  </a:cubicBezTo>
                  <a:cubicBezTo>
                    <a:pt x="3276600" y="228600"/>
                    <a:pt x="3352800" y="241300"/>
                    <a:pt x="3352800" y="241300"/>
                  </a:cubicBezTo>
                  <a:lnTo>
                    <a:pt x="3352800" y="5143500"/>
                  </a:lnTo>
                  <a:close/>
                </a:path>
              </a:pathLst>
            </a:custGeom>
            <a:blipFill>
              <a:blip r:embed="rId4"/>
              <a:stretch>
                <a:fillRect l="-66295" r="-66295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352800" cy="292100"/>
            </a:xfrm>
            <a:custGeom>
              <a:avLst/>
              <a:gdLst/>
              <a:ahLst/>
              <a:cxnLst/>
              <a:rect l="l" t="t" r="r" b="b"/>
              <a:pathLst>
                <a:path w="3352800" h="292100">
                  <a:moveTo>
                    <a:pt x="3352800" y="292100"/>
                  </a:moveTo>
                  <a:lnTo>
                    <a:pt x="0" y="29210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292100"/>
                  </a:lnTo>
                  <a:close/>
                </a:path>
              </a:pathLst>
            </a:custGeom>
            <a:blipFill>
              <a:blip r:embed="rId5"/>
              <a:stretch>
                <a:fillRect t="-7825" b="-70087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4775200"/>
              <a:ext cx="3365500" cy="469900"/>
            </a:xfrm>
            <a:custGeom>
              <a:avLst/>
              <a:gdLst/>
              <a:ahLst/>
              <a:cxnLst/>
              <a:rect l="l" t="t" r="r" b="b"/>
              <a:pathLst>
                <a:path w="3365500" h="469900">
                  <a:moveTo>
                    <a:pt x="3365500" y="469900"/>
                  </a:moveTo>
                  <a:lnTo>
                    <a:pt x="0" y="469900"/>
                  </a:lnTo>
                  <a:lnTo>
                    <a:pt x="0" y="0"/>
                  </a:lnTo>
                  <a:lnTo>
                    <a:pt x="3365500" y="0"/>
                  </a:lnTo>
                  <a:lnTo>
                    <a:pt x="3365500" y="469900"/>
                  </a:lnTo>
                  <a:close/>
                </a:path>
              </a:pathLst>
            </a:custGeom>
            <a:blipFill>
              <a:blip r:embed="rId6"/>
              <a:stretch>
                <a:fillRect t="-137943" b="-27056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6822965" y="2529973"/>
            <a:ext cx="7261295" cy="660821"/>
            <a:chOff x="0" y="0"/>
            <a:chExt cx="1912440" cy="1740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2440" cy="174043"/>
            </a:xfrm>
            <a:custGeom>
              <a:avLst/>
              <a:gdLst/>
              <a:ahLst/>
              <a:cxnLst/>
              <a:rect l="l" t="t" r="r" b="b"/>
              <a:pathLst>
                <a:path w="1912440" h="174043">
                  <a:moveTo>
                    <a:pt x="0" y="0"/>
                  </a:moveTo>
                  <a:lnTo>
                    <a:pt x="1912440" y="0"/>
                  </a:lnTo>
                  <a:lnTo>
                    <a:pt x="1912440" y="174043"/>
                  </a:lnTo>
                  <a:lnTo>
                    <a:pt x="0" y="174043"/>
                  </a:lnTo>
                  <a:close/>
                </a:path>
              </a:pathLst>
            </a:custGeom>
            <a:solidFill>
              <a:srgbClr val="44170D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912440" cy="231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r>
                <a:rPr lang="en-US" sz="2156" spc="224">
                  <a:solidFill>
                    <a:srgbClr val="FFFFFF"/>
                  </a:solidFill>
                  <a:latin typeface="Arimo"/>
                </a:rPr>
                <a:t>FSP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822965" y="5580795"/>
            <a:ext cx="7237237" cy="660821"/>
            <a:chOff x="0" y="0"/>
            <a:chExt cx="1906103" cy="17404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06103" cy="174043"/>
            </a:xfrm>
            <a:custGeom>
              <a:avLst/>
              <a:gdLst/>
              <a:ahLst/>
              <a:cxnLst/>
              <a:rect l="l" t="t" r="r" b="b"/>
              <a:pathLst>
                <a:path w="1906103" h="174043">
                  <a:moveTo>
                    <a:pt x="0" y="0"/>
                  </a:moveTo>
                  <a:lnTo>
                    <a:pt x="1906103" y="0"/>
                  </a:lnTo>
                  <a:lnTo>
                    <a:pt x="1906103" y="174043"/>
                  </a:lnTo>
                  <a:lnTo>
                    <a:pt x="0" y="174043"/>
                  </a:lnTo>
                  <a:close/>
                </a:path>
              </a:pathLst>
            </a:custGeom>
            <a:solidFill>
              <a:srgbClr val="44170D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906103" cy="231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r>
                <a:rPr lang="en-US" sz="2156" spc="224">
                  <a:solidFill>
                    <a:srgbClr val="FFFFFF"/>
                  </a:solidFill>
                  <a:latin typeface="Arimo"/>
                </a:rPr>
                <a:t>KAĽAMÁRKA</a:t>
              </a:r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5301970" y="5370120"/>
            <a:ext cx="2986030" cy="2794179"/>
            <a:chOff x="0" y="0"/>
            <a:chExt cx="4763770" cy="4457700"/>
          </a:xfrm>
        </p:grpSpPr>
        <p:sp>
          <p:nvSpPr>
            <p:cNvPr id="14" name="Freeform 14"/>
            <p:cNvSpPr/>
            <p:nvPr/>
          </p:nvSpPr>
          <p:spPr>
            <a:xfrm>
              <a:off x="292100" y="306070"/>
              <a:ext cx="4173220" cy="3862070"/>
            </a:xfrm>
            <a:custGeom>
              <a:avLst/>
              <a:gdLst/>
              <a:ahLst/>
              <a:cxnLst/>
              <a:rect l="l" t="t" r="r" b="b"/>
              <a:pathLst>
                <a:path w="4173220" h="3862070">
                  <a:moveTo>
                    <a:pt x="0" y="0"/>
                  </a:moveTo>
                  <a:lnTo>
                    <a:pt x="4173220" y="0"/>
                  </a:lnTo>
                  <a:lnTo>
                    <a:pt x="4173220" y="3862070"/>
                  </a:lnTo>
                  <a:lnTo>
                    <a:pt x="0" y="3862070"/>
                  </a:lnTo>
                  <a:close/>
                </a:path>
              </a:pathLst>
            </a:custGeom>
            <a:blipFill>
              <a:blip r:embed="rId7"/>
              <a:stretch>
                <a:fillRect l="-20057" r="-20057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4763770" cy="4457700"/>
            </a:xfrm>
            <a:custGeom>
              <a:avLst/>
              <a:gdLst/>
              <a:ahLst/>
              <a:cxnLst/>
              <a:rect l="l" t="t" r="r" b="b"/>
              <a:pathLst>
                <a:path w="4763770" h="4457700">
                  <a:moveTo>
                    <a:pt x="0" y="0"/>
                  </a:moveTo>
                  <a:lnTo>
                    <a:pt x="4763770" y="0"/>
                  </a:lnTo>
                  <a:lnTo>
                    <a:pt x="4763770" y="4457700"/>
                  </a:lnTo>
                  <a:lnTo>
                    <a:pt x="0" y="4457700"/>
                  </a:lnTo>
                  <a:close/>
                </a:path>
              </a:pathLst>
            </a:custGeom>
            <a:blipFill>
              <a:blip r:embed="rId8"/>
              <a:stretch>
                <a:fillRect t="-160" b="-160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3320199" y="7762688"/>
            <a:ext cx="3016246" cy="2822454"/>
            <a:chOff x="0" y="0"/>
            <a:chExt cx="4763770" cy="4457700"/>
          </a:xfrm>
        </p:grpSpPr>
        <p:sp>
          <p:nvSpPr>
            <p:cNvPr id="17" name="Freeform 17"/>
            <p:cNvSpPr/>
            <p:nvPr/>
          </p:nvSpPr>
          <p:spPr>
            <a:xfrm>
              <a:off x="292100" y="306070"/>
              <a:ext cx="4173220" cy="3862070"/>
            </a:xfrm>
            <a:custGeom>
              <a:avLst/>
              <a:gdLst/>
              <a:ahLst/>
              <a:cxnLst/>
              <a:rect l="l" t="t" r="r" b="b"/>
              <a:pathLst>
                <a:path w="4173220" h="3862070">
                  <a:moveTo>
                    <a:pt x="0" y="0"/>
                  </a:moveTo>
                  <a:lnTo>
                    <a:pt x="4173220" y="0"/>
                  </a:lnTo>
                  <a:lnTo>
                    <a:pt x="4173220" y="3862070"/>
                  </a:lnTo>
                  <a:lnTo>
                    <a:pt x="0" y="3862070"/>
                  </a:lnTo>
                  <a:close/>
                </a:path>
              </a:pathLst>
            </a:custGeom>
            <a:blipFill>
              <a:blip r:embed="rId9"/>
              <a:stretch>
                <a:fillRect t="-5827" b="-5827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4763770" cy="4457700"/>
            </a:xfrm>
            <a:custGeom>
              <a:avLst/>
              <a:gdLst/>
              <a:ahLst/>
              <a:cxnLst/>
              <a:rect l="l" t="t" r="r" b="b"/>
              <a:pathLst>
                <a:path w="4763770" h="4457700">
                  <a:moveTo>
                    <a:pt x="0" y="0"/>
                  </a:moveTo>
                  <a:lnTo>
                    <a:pt x="4763770" y="0"/>
                  </a:lnTo>
                  <a:lnTo>
                    <a:pt x="4763770" y="4457700"/>
                  </a:lnTo>
                  <a:lnTo>
                    <a:pt x="0" y="4457700"/>
                  </a:lnTo>
                  <a:close/>
                </a:path>
              </a:pathLst>
            </a:custGeom>
            <a:blipFill>
              <a:blip r:embed="rId8"/>
              <a:stretch>
                <a:fillRect t="-160" b="-160"/>
              </a:stretch>
            </a:blipFill>
          </p:spPr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4084260" y="1287988"/>
            <a:ext cx="3984665" cy="3805611"/>
            <a:chOff x="0" y="0"/>
            <a:chExt cx="5341620" cy="5101590"/>
          </a:xfrm>
        </p:grpSpPr>
        <p:sp>
          <p:nvSpPr>
            <p:cNvPr id="20" name="Freeform 20"/>
            <p:cNvSpPr/>
            <p:nvPr/>
          </p:nvSpPr>
          <p:spPr>
            <a:xfrm>
              <a:off x="363220" y="429260"/>
              <a:ext cx="4615180" cy="4243070"/>
            </a:xfrm>
            <a:custGeom>
              <a:avLst/>
              <a:gdLst/>
              <a:ahLst/>
              <a:cxnLst/>
              <a:rect l="l" t="t" r="r" b="b"/>
              <a:pathLst>
                <a:path w="4615180" h="4243070">
                  <a:moveTo>
                    <a:pt x="3937000" y="4243070"/>
                  </a:moveTo>
                  <a:lnTo>
                    <a:pt x="678180" y="4243070"/>
                  </a:lnTo>
                  <a:cubicBezTo>
                    <a:pt x="304800" y="4243070"/>
                    <a:pt x="0" y="3938270"/>
                    <a:pt x="0" y="3564890"/>
                  </a:cubicBezTo>
                  <a:lnTo>
                    <a:pt x="0" y="678180"/>
                  </a:lnTo>
                  <a:cubicBezTo>
                    <a:pt x="0" y="304800"/>
                    <a:pt x="304800" y="0"/>
                    <a:pt x="678180" y="0"/>
                  </a:cubicBezTo>
                  <a:lnTo>
                    <a:pt x="3935730" y="0"/>
                  </a:lnTo>
                  <a:cubicBezTo>
                    <a:pt x="4309110" y="0"/>
                    <a:pt x="4613910" y="304800"/>
                    <a:pt x="4613910" y="678180"/>
                  </a:cubicBezTo>
                  <a:lnTo>
                    <a:pt x="4613910" y="3564890"/>
                  </a:lnTo>
                  <a:cubicBezTo>
                    <a:pt x="4615180" y="3938270"/>
                    <a:pt x="4310380" y="4243070"/>
                    <a:pt x="3937000" y="4243070"/>
                  </a:cubicBezTo>
                  <a:close/>
                </a:path>
              </a:pathLst>
            </a:custGeom>
            <a:blipFill>
              <a:blip r:embed="rId10"/>
              <a:stretch>
                <a:fillRect t="-31554" b="-31554"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5341620" cy="5101590"/>
            </a:xfrm>
            <a:custGeom>
              <a:avLst/>
              <a:gdLst/>
              <a:ahLst/>
              <a:cxnLst/>
              <a:rect l="l" t="t" r="r" b="b"/>
              <a:pathLst>
                <a:path w="5341620" h="5101590">
                  <a:moveTo>
                    <a:pt x="0" y="0"/>
                  </a:moveTo>
                  <a:lnTo>
                    <a:pt x="5341620" y="0"/>
                  </a:lnTo>
                  <a:lnTo>
                    <a:pt x="5341620" y="5101590"/>
                  </a:lnTo>
                  <a:lnTo>
                    <a:pt x="0" y="5101590"/>
                  </a:lnTo>
                  <a:close/>
                </a:path>
              </a:pathLst>
            </a:custGeom>
            <a:blipFill>
              <a:blip r:embed="rId11"/>
              <a:stretch>
                <a:fillRect l="-244" r="-244"/>
              </a:stretch>
            </a:blipFill>
          </p:spPr>
        </p:sp>
      </p:grpSp>
      <p:sp>
        <p:nvSpPr>
          <p:cNvPr id="22" name="Freeform 22"/>
          <p:cNvSpPr/>
          <p:nvPr/>
        </p:nvSpPr>
        <p:spPr>
          <a:xfrm>
            <a:off x="14303335" y="1373629"/>
            <a:ext cx="3611614" cy="3634328"/>
          </a:xfrm>
          <a:custGeom>
            <a:avLst/>
            <a:gdLst/>
            <a:ahLst/>
            <a:cxnLst/>
            <a:rect l="l" t="t" r="r" b="b"/>
            <a:pathLst>
              <a:path w="3611614" h="3634328">
                <a:moveTo>
                  <a:pt x="0" y="0"/>
                </a:moveTo>
                <a:lnTo>
                  <a:pt x="3611613" y="0"/>
                </a:lnTo>
                <a:lnTo>
                  <a:pt x="3611613" y="3634328"/>
                </a:lnTo>
                <a:lnTo>
                  <a:pt x="0" y="36343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473759" y="5469626"/>
            <a:ext cx="2595166" cy="2595166"/>
          </a:xfrm>
          <a:custGeom>
            <a:avLst/>
            <a:gdLst/>
            <a:ahLst/>
            <a:cxnLst/>
            <a:rect l="l" t="t" r="r" b="b"/>
            <a:pathLst>
              <a:path w="2595166" h="2595166">
                <a:moveTo>
                  <a:pt x="0" y="0"/>
                </a:moveTo>
                <a:lnTo>
                  <a:pt x="2595166" y="0"/>
                </a:lnTo>
                <a:lnTo>
                  <a:pt x="2595166" y="2595167"/>
                </a:lnTo>
                <a:lnTo>
                  <a:pt x="0" y="259516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501481" y="7931458"/>
            <a:ext cx="2653684" cy="2653684"/>
          </a:xfrm>
          <a:custGeom>
            <a:avLst/>
            <a:gdLst/>
            <a:ahLst/>
            <a:cxnLst/>
            <a:rect l="l" t="t" r="r" b="b"/>
            <a:pathLst>
              <a:path w="2653684" h="2653684">
                <a:moveTo>
                  <a:pt x="0" y="0"/>
                </a:moveTo>
                <a:lnTo>
                  <a:pt x="2653683" y="0"/>
                </a:lnTo>
                <a:lnTo>
                  <a:pt x="2653683" y="2653684"/>
                </a:lnTo>
                <a:lnTo>
                  <a:pt x="0" y="26536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6670079" y="332252"/>
            <a:ext cx="8973361" cy="224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386"/>
              </a:lnSpc>
              <a:spcBef>
                <a:spcPct val="0"/>
              </a:spcBef>
            </a:pPr>
            <a:r>
              <a:rPr lang="en-US" sz="13132">
                <a:solidFill>
                  <a:srgbClr val="9B7266"/>
                </a:solidFill>
                <a:latin typeface="Just Another Hand"/>
              </a:rPr>
              <a:t>OKOLIE DETVY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47023" y="3133643"/>
            <a:ext cx="6641001" cy="2601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38"/>
              </a:lnSpc>
              <a:spcBef>
                <a:spcPct val="0"/>
              </a:spcBef>
            </a:pPr>
            <a:r>
              <a:rPr lang="en-US" sz="2099" u="none" spc="218">
                <a:solidFill>
                  <a:srgbClr val="9B7266"/>
                </a:solidFill>
                <a:latin typeface="Arimo"/>
              </a:rPr>
              <a:t>Najvýznamnejším kultúrnym podujatím nielen v Detve, ale aj v celom Podpoľaní sú Folklórne slávnosti pod Poľanou v Detve.</a:t>
            </a:r>
          </a:p>
          <a:p>
            <a:pPr marL="0" lvl="0" indent="0">
              <a:lnSpc>
                <a:spcPts val="2938"/>
              </a:lnSpc>
              <a:spcBef>
                <a:spcPct val="0"/>
              </a:spcBef>
            </a:pPr>
            <a:r>
              <a:rPr lang="en-US" sz="2099" u="none" spc="218">
                <a:solidFill>
                  <a:srgbClr val="9B7266"/>
                </a:solidFill>
                <a:latin typeface="Arimo"/>
              </a:rPr>
              <a:t>Detva v tieto dni naplno ožije hudbou, spevom, sviatočnou atmosférou a privíta približne 1500 účinkujúcich.</a:t>
            </a:r>
          </a:p>
          <a:p>
            <a:pPr marL="0" lvl="0" indent="0">
              <a:lnSpc>
                <a:spcPts val="2938"/>
              </a:lnSpc>
              <a:spcBef>
                <a:spcPct val="0"/>
              </a:spcBef>
            </a:pPr>
            <a:endParaRPr lang="en-US" sz="2099" u="none" spc="218">
              <a:solidFill>
                <a:srgbClr val="9B7266"/>
              </a:solidFill>
              <a:latin typeface="Arimo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6847023" y="6286260"/>
            <a:ext cx="6641001" cy="2972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38"/>
              </a:lnSpc>
              <a:spcBef>
                <a:spcPct val="0"/>
              </a:spcBef>
            </a:pPr>
            <a:r>
              <a:rPr lang="en-US" sz="2099" u="none" spc="218">
                <a:solidFill>
                  <a:srgbClr val="9B7266"/>
                </a:solidFill>
                <a:latin typeface="Arimo"/>
              </a:rPr>
              <a:t>Kalamárka je prírodná lokalita v Detvianskom predhorí Poľany.</a:t>
            </a:r>
          </a:p>
          <a:p>
            <a:pPr marL="0" lvl="0" indent="0">
              <a:lnSpc>
                <a:spcPts val="2938"/>
              </a:lnSpc>
              <a:spcBef>
                <a:spcPct val="0"/>
              </a:spcBef>
            </a:pPr>
            <a:r>
              <a:rPr lang="en-US" sz="2099" u="none" spc="218">
                <a:solidFill>
                  <a:srgbClr val="9B7266"/>
                </a:solidFill>
                <a:latin typeface="Arimo"/>
              </a:rPr>
              <a:t>Nachádza sa tu aj jedna z najkrajších skalkárskych ciest na Slovensku - Indián.</a:t>
            </a:r>
          </a:p>
          <a:p>
            <a:pPr marL="0" lvl="0" indent="0">
              <a:lnSpc>
                <a:spcPts val="2938"/>
              </a:lnSpc>
              <a:spcBef>
                <a:spcPct val="0"/>
              </a:spcBef>
            </a:pPr>
            <a:r>
              <a:rPr lang="en-US" sz="2099" u="none" spc="218">
                <a:solidFill>
                  <a:srgbClr val="9B7266"/>
                </a:solidFill>
                <a:latin typeface="Arimo Medium"/>
              </a:rPr>
              <a:t>Okrem horolezcov sa tu ročne vystrieda aj množstvo turistov, ktorý bažia po adrenalínových zážitkoch z týchto skalnatých tiesňav.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46658" y="-282309"/>
            <a:ext cx="18934658" cy="5482445"/>
            <a:chOff x="0" y="0"/>
            <a:chExt cx="4986906" cy="14439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86906" cy="1443936"/>
            </a:xfrm>
            <a:custGeom>
              <a:avLst/>
              <a:gdLst/>
              <a:ahLst/>
              <a:cxnLst/>
              <a:rect l="l" t="t" r="r" b="b"/>
              <a:pathLst>
                <a:path w="4986906" h="1443936">
                  <a:moveTo>
                    <a:pt x="0" y="0"/>
                  </a:moveTo>
                  <a:lnTo>
                    <a:pt x="4986906" y="0"/>
                  </a:lnTo>
                  <a:lnTo>
                    <a:pt x="4986906" y="1443936"/>
                  </a:lnTo>
                  <a:lnTo>
                    <a:pt x="0" y="1443936"/>
                  </a:lnTo>
                  <a:close/>
                </a:path>
              </a:pathLst>
            </a:custGeom>
            <a:solidFill>
              <a:srgbClr val="C3A98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4986906" cy="1501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8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614864" y="3290312"/>
            <a:ext cx="3819649" cy="3819649"/>
            <a:chOff x="0" y="0"/>
            <a:chExt cx="4572000" cy="4572000"/>
          </a:xfrm>
        </p:grpSpPr>
        <p:sp>
          <p:nvSpPr>
            <p:cNvPr id="6" name="Freeform 6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2"/>
              <a:stretch>
                <a:fillRect l="-7657" r="-765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3"/>
              <a:stretch>
                <a:fillRect r="-33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7229413" y="3290312"/>
            <a:ext cx="3819649" cy="3819649"/>
            <a:chOff x="0" y="0"/>
            <a:chExt cx="4572000" cy="4572000"/>
          </a:xfrm>
        </p:grpSpPr>
        <p:sp>
          <p:nvSpPr>
            <p:cNvPr id="9" name="Freeform 9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4"/>
              <a:stretch>
                <a:fillRect l="-22727" r="-2272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3"/>
              <a:stretch>
                <a:fillRect r="-33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850387" y="3290312"/>
            <a:ext cx="3819649" cy="3819649"/>
            <a:chOff x="0" y="0"/>
            <a:chExt cx="4572000" cy="4572000"/>
          </a:xfrm>
        </p:grpSpPr>
        <p:sp>
          <p:nvSpPr>
            <p:cNvPr id="12" name="Freeform 12"/>
            <p:cNvSpPr/>
            <p:nvPr/>
          </p:nvSpPr>
          <p:spPr>
            <a:xfrm>
              <a:off x="-1524" y="0"/>
              <a:ext cx="4572000" cy="4572000"/>
            </a:xfrm>
            <a:custGeom>
              <a:avLst/>
              <a:gdLst/>
              <a:ahLst/>
              <a:cxnLst/>
              <a:rect l="l" t="t" r="r" b="b"/>
              <a:pathLst>
                <a:path w="4572000" h="4572000">
                  <a:moveTo>
                    <a:pt x="4572000" y="2286000"/>
                  </a:moveTo>
                  <a:cubicBezTo>
                    <a:pt x="4572000" y="3548507"/>
                    <a:pt x="3548507" y="4572000"/>
                    <a:pt x="2286000" y="4572000"/>
                  </a:cubicBezTo>
                  <a:cubicBezTo>
                    <a:pt x="1023493" y="4572000"/>
                    <a:pt x="0" y="3548507"/>
                    <a:pt x="0" y="2286000"/>
                  </a:cubicBezTo>
                  <a:cubicBezTo>
                    <a:pt x="0" y="1023493"/>
                    <a:pt x="1023493" y="0"/>
                    <a:pt x="2286000" y="0"/>
                  </a:cubicBezTo>
                  <a:cubicBezTo>
                    <a:pt x="3548507" y="0"/>
                    <a:pt x="4572000" y="1023493"/>
                    <a:pt x="4572000" y="2286000"/>
                  </a:cubicBezTo>
                  <a:close/>
                </a:path>
              </a:pathLst>
            </a:custGeom>
            <a:blipFill>
              <a:blip r:embed="rId5"/>
              <a:stretch>
                <a:fillRect t="-14800" b="-14800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4570476" cy="4572000"/>
            </a:xfrm>
            <a:custGeom>
              <a:avLst/>
              <a:gdLst/>
              <a:ahLst/>
              <a:cxnLst/>
              <a:rect l="l" t="t" r="r" b="b"/>
              <a:pathLst>
                <a:path w="4570476" h="4572000">
                  <a:moveTo>
                    <a:pt x="4570476" y="4572000"/>
                  </a:moveTo>
                  <a:lnTo>
                    <a:pt x="0" y="4572000"/>
                  </a:lnTo>
                  <a:lnTo>
                    <a:pt x="0" y="0"/>
                  </a:lnTo>
                  <a:lnTo>
                    <a:pt x="4570476" y="0"/>
                  </a:lnTo>
                  <a:lnTo>
                    <a:pt x="4570476" y="4572000"/>
                  </a:lnTo>
                  <a:close/>
                </a:path>
              </a:pathLst>
            </a:custGeom>
            <a:blipFill>
              <a:blip r:embed="rId3"/>
              <a:stretch>
                <a:fillRect r="-3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-50112" y="1625336"/>
            <a:ext cx="7149601" cy="7149601"/>
          </a:xfrm>
          <a:custGeom>
            <a:avLst/>
            <a:gdLst/>
            <a:ahLst/>
            <a:cxnLst/>
            <a:rect l="l" t="t" r="r" b="b"/>
            <a:pathLst>
              <a:path w="7149601" h="7149601">
                <a:moveTo>
                  <a:pt x="0" y="0"/>
                </a:moveTo>
                <a:lnTo>
                  <a:pt x="7149601" y="0"/>
                </a:lnTo>
                <a:lnTo>
                  <a:pt x="7149601" y="7149601"/>
                </a:lnTo>
                <a:lnTo>
                  <a:pt x="0" y="7149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78795" y="696454"/>
            <a:ext cx="15981462" cy="1460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06"/>
              </a:lnSpc>
              <a:spcBef>
                <a:spcPct val="0"/>
              </a:spcBef>
            </a:pPr>
            <a:r>
              <a:rPr lang="en-US" sz="8504">
                <a:solidFill>
                  <a:srgbClr val="FFFFFF"/>
                </a:solidFill>
                <a:latin typeface="Black Mango Semi-Bold"/>
              </a:rPr>
              <a:t>HISTÓRIA VAGAČOVHO DOMU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4897" y="7591200"/>
            <a:ext cx="3661865" cy="781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2"/>
              </a:lnSpc>
              <a:spcBef>
                <a:spcPct val="0"/>
              </a:spcBef>
            </a:pPr>
            <a:r>
              <a:rPr lang="en-US" sz="2223" spc="231">
                <a:solidFill>
                  <a:srgbClr val="9B7266"/>
                </a:solidFill>
                <a:latin typeface="Arimo"/>
              </a:rPr>
              <a:t>PRVÁ BRYNDZIAREŇ NA SLOVENSKU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88011" y="7786462"/>
            <a:ext cx="3661865" cy="3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2"/>
              </a:lnSpc>
              <a:spcBef>
                <a:spcPct val="0"/>
              </a:spcBef>
            </a:pPr>
            <a:r>
              <a:rPr lang="en-US" sz="2223" spc="231">
                <a:solidFill>
                  <a:srgbClr val="9B7266"/>
                </a:solidFill>
                <a:latin typeface="Arimo"/>
              </a:rPr>
              <a:t>SALAŠNÍCTVO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184765" y="7786462"/>
            <a:ext cx="3661865" cy="3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112"/>
              </a:lnSpc>
              <a:spcBef>
                <a:spcPct val="0"/>
              </a:spcBef>
            </a:pPr>
            <a:r>
              <a:rPr lang="en-US" sz="2223" spc="231">
                <a:solidFill>
                  <a:srgbClr val="9B7266"/>
                </a:solidFill>
                <a:latin typeface="Arimo"/>
              </a:rPr>
              <a:t>JÁN VAGAČ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139238" y="4819967"/>
            <a:ext cx="952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endParaRPr/>
          </a:p>
        </p:txBody>
      </p:sp>
      <p:sp>
        <p:nvSpPr>
          <p:cNvPr id="20" name="TextBox 20"/>
          <p:cNvSpPr txBox="1"/>
          <p:nvPr/>
        </p:nvSpPr>
        <p:spPr>
          <a:xfrm>
            <a:off x="13862464" y="8242623"/>
            <a:ext cx="2807572" cy="1803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0"/>
              </a:lnSpc>
            </a:pPr>
            <a:endParaRPr/>
          </a:p>
          <a:p>
            <a:pPr marL="372500" lvl="1" indent="-186250">
              <a:lnSpc>
                <a:spcPts val="2070"/>
              </a:lnSpc>
              <a:buFont typeface="Arial"/>
              <a:buChar char="•"/>
            </a:pPr>
            <a:r>
              <a:rPr lang="en-US" sz="1725" spc="51">
                <a:solidFill>
                  <a:srgbClr val="000000"/>
                </a:solidFill>
                <a:latin typeface="Marcellus"/>
              </a:rPr>
              <a:t>V roku 1787 založil prvú sezónnu manufaktúrnu bryndziareň v Detve. </a:t>
            </a:r>
          </a:p>
          <a:p>
            <a:pPr marL="372500" lvl="1" indent="-186250">
              <a:lnSpc>
                <a:spcPts val="2070"/>
              </a:lnSpc>
              <a:buFont typeface="Arial"/>
              <a:buChar char="•"/>
            </a:pPr>
            <a:r>
              <a:rPr lang="en-US" sz="1725" spc="51">
                <a:solidFill>
                  <a:srgbClr val="000000"/>
                </a:solidFill>
                <a:latin typeface="Marcellus"/>
              </a:rPr>
              <a:t>Po jeho smrti prevzali podnik synovia.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49438" y="8187193"/>
            <a:ext cx="2840175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95"/>
              </a:lnSpc>
            </a:pPr>
            <a:endParaRPr/>
          </a:p>
          <a:p>
            <a:pPr marL="394982" lvl="1" indent="-197491">
              <a:lnSpc>
                <a:spcPts val="2195"/>
              </a:lnSpc>
              <a:buFont typeface="Arial"/>
              <a:buChar char="•"/>
            </a:pPr>
            <a:r>
              <a:rPr lang="en-US" sz="1829" spc="54">
                <a:solidFill>
                  <a:srgbClr val="000000"/>
                </a:solidFill>
                <a:latin typeface="Marcellus"/>
              </a:rPr>
              <a:t>Salašnícka sezóna trvala od Ďura (24.4.) do Mitra (26.10.), kedy boli ovce umiestnené na salašoch.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835525" y="8525664"/>
            <a:ext cx="2900610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4982" lvl="1" indent="-197491">
              <a:lnSpc>
                <a:spcPts val="2195"/>
              </a:lnSpc>
              <a:buFont typeface="Arial"/>
              <a:buChar char="•"/>
            </a:pPr>
            <a:r>
              <a:rPr lang="en-US" sz="1829" spc="54">
                <a:solidFill>
                  <a:srgbClr val="000000"/>
                </a:solidFill>
                <a:latin typeface="Marcellus"/>
              </a:rPr>
              <a:t>Svojou svedomitou prácou vybudoval základy bryndziarskej produkcie, ktorej sa venovali aj iné generácie.</a:t>
            </a:r>
          </a:p>
          <a:p>
            <a:pPr>
              <a:lnSpc>
                <a:spcPts val="2195"/>
              </a:lnSpc>
            </a:pPr>
            <a:endParaRPr lang="en-US" sz="1829" spc="54">
              <a:solidFill>
                <a:srgbClr val="000000"/>
              </a:solidFill>
              <a:latin typeface="Marcellus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5627110" y="1631372"/>
            <a:ext cx="7024256" cy="7024256"/>
          </a:xfrm>
          <a:custGeom>
            <a:avLst/>
            <a:gdLst/>
            <a:ahLst/>
            <a:cxnLst/>
            <a:rect l="l" t="t" r="r" b="b"/>
            <a:pathLst>
              <a:path w="7024256" h="7024256">
                <a:moveTo>
                  <a:pt x="0" y="0"/>
                </a:moveTo>
                <a:lnTo>
                  <a:pt x="7024255" y="0"/>
                </a:lnTo>
                <a:lnTo>
                  <a:pt x="7024255" y="7024256"/>
                </a:lnTo>
                <a:lnTo>
                  <a:pt x="0" y="70242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1239562" y="1625336"/>
            <a:ext cx="7149601" cy="7149601"/>
          </a:xfrm>
          <a:custGeom>
            <a:avLst/>
            <a:gdLst/>
            <a:ahLst/>
            <a:cxnLst/>
            <a:rect l="l" t="t" r="r" b="b"/>
            <a:pathLst>
              <a:path w="7149601" h="7149601">
                <a:moveTo>
                  <a:pt x="0" y="0"/>
                </a:moveTo>
                <a:lnTo>
                  <a:pt x="7149601" y="0"/>
                </a:lnTo>
                <a:lnTo>
                  <a:pt x="7149601" y="7149601"/>
                </a:lnTo>
                <a:lnTo>
                  <a:pt x="0" y="7149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3108">
            <a:off x="8385874" y="2361077"/>
            <a:ext cx="1021358" cy="1239888"/>
          </a:xfrm>
          <a:custGeom>
            <a:avLst/>
            <a:gdLst/>
            <a:ahLst/>
            <a:cxnLst/>
            <a:rect l="l" t="t" r="r" b="b"/>
            <a:pathLst>
              <a:path w="1021358" h="1239888">
                <a:moveTo>
                  <a:pt x="0" y="0"/>
                </a:moveTo>
                <a:lnTo>
                  <a:pt x="1021358" y="0"/>
                </a:lnTo>
                <a:lnTo>
                  <a:pt x="1021358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4751" y="948255"/>
            <a:ext cx="11664813" cy="9098554"/>
          </a:xfrm>
          <a:custGeom>
            <a:avLst/>
            <a:gdLst/>
            <a:ahLst/>
            <a:cxnLst/>
            <a:rect l="l" t="t" r="r" b="b"/>
            <a:pathLst>
              <a:path w="11664813" h="9098554">
                <a:moveTo>
                  <a:pt x="0" y="0"/>
                </a:moveTo>
                <a:lnTo>
                  <a:pt x="11664813" y="0"/>
                </a:lnTo>
                <a:lnTo>
                  <a:pt x="11664813" y="9098554"/>
                </a:lnTo>
                <a:lnTo>
                  <a:pt x="0" y="9098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35700">
            <a:off x="2111682" y="2481563"/>
            <a:ext cx="4445589" cy="6694934"/>
          </a:xfrm>
          <a:custGeom>
            <a:avLst/>
            <a:gdLst/>
            <a:ahLst/>
            <a:cxnLst/>
            <a:rect l="l" t="t" r="r" b="b"/>
            <a:pathLst>
              <a:path w="4445589" h="6694934">
                <a:moveTo>
                  <a:pt x="0" y="0"/>
                </a:moveTo>
                <a:lnTo>
                  <a:pt x="4445589" y="0"/>
                </a:lnTo>
                <a:lnTo>
                  <a:pt x="4445589" y="6694934"/>
                </a:lnTo>
                <a:lnTo>
                  <a:pt x="0" y="66949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236" r="-3236"/>
            </a:stretch>
          </a:blipFill>
        </p:spPr>
      </p:sp>
      <p:sp>
        <p:nvSpPr>
          <p:cNvPr id="5" name="Freeform 5"/>
          <p:cNvSpPr/>
          <p:nvPr/>
        </p:nvSpPr>
        <p:spPr>
          <a:xfrm rot="558849">
            <a:off x="6742169" y="2743648"/>
            <a:ext cx="4313678" cy="6206486"/>
          </a:xfrm>
          <a:custGeom>
            <a:avLst/>
            <a:gdLst/>
            <a:ahLst/>
            <a:cxnLst/>
            <a:rect l="l" t="t" r="r" b="b"/>
            <a:pathLst>
              <a:path w="4313678" h="6206486">
                <a:moveTo>
                  <a:pt x="0" y="0"/>
                </a:moveTo>
                <a:lnTo>
                  <a:pt x="4313678" y="0"/>
                </a:lnTo>
                <a:lnTo>
                  <a:pt x="4313678" y="6206486"/>
                </a:lnTo>
                <a:lnTo>
                  <a:pt x="0" y="62064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61" r="-861"/>
            </a:stretch>
          </a:blipFill>
        </p:spPr>
      </p:sp>
      <p:sp>
        <p:nvSpPr>
          <p:cNvPr id="6" name="Freeform 6"/>
          <p:cNvSpPr/>
          <p:nvPr/>
        </p:nvSpPr>
        <p:spPr>
          <a:xfrm rot="2499299">
            <a:off x="4385145" y="1815538"/>
            <a:ext cx="1021358" cy="1239888"/>
          </a:xfrm>
          <a:custGeom>
            <a:avLst/>
            <a:gdLst/>
            <a:ahLst/>
            <a:cxnLst/>
            <a:rect l="l" t="t" r="r" b="b"/>
            <a:pathLst>
              <a:path w="1021358" h="1239888">
                <a:moveTo>
                  <a:pt x="0" y="0"/>
                </a:moveTo>
                <a:lnTo>
                  <a:pt x="1021358" y="0"/>
                </a:lnTo>
                <a:lnTo>
                  <a:pt x="1021358" y="1239889"/>
                </a:lnTo>
                <a:lnTo>
                  <a:pt x="0" y="12398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499299">
            <a:off x="8839207" y="2036336"/>
            <a:ext cx="1021358" cy="1239888"/>
          </a:xfrm>
          <a:custGeom>
            <a:avLst/>
            <a:gdLst/>
            <a:ahLst/>
            <a:cxnLst/>
            <a:rect l="l" t="t" r="r" b="b"/>
            <a:pathLst>
              <a:path w="1021358" h="1239888">
                <a:moveTo>
                  <a:pt x="0" y="0"/>
                </a:moveTo>
                <a:lnTo>
                  <a:pt x="1021358" y="0"/>
                </a:lnTo>
                <a:lnTo>
                  <a:pt x="1021358" y="1239888"/>
                </a:lnTo>
                <a:lnTo>
                  <a:pt x="0" y="12398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50642" y="708564"/>
            <a:ext cx="11518922" cy="2584324"/>
          </a:xfrm>
          <a:custGeom>
            <a:avLst/>
            <a:gdLst/>
            <a:ahLst/>
            <a:cxnLst/>
            <a:rect l="l" t="t" r="r" b="b"/>
            <a:pathLst>
              <a:path w="11518922" h="2584324">
                <a:moveTo>
                  <a:pt x="0" y="0"/>
                </a:moveTo>
                <a:lnTo>
                  <a:pt x="11518922" y="0"/>
                </a:lnTo>
                <a:lnTo>
                  <a:pt x="11518922" y="2584324"/>
                </a:lnTo>
                <a:lnTo>
                  <a:pt x="0" y="25843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336" b="-9336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68299" y="-45794"/>
            <a:ext cx="2993998" cy="2481276"/>
          </a:xfrm>
          <a:custGeom>
            <a:avLst/>
            <a:gdLst/>
            <a:ahLst/>
            <a:cxnLst/>
            <a:rect l="l" t="t" r="r" b="b"/>
            <a:pathLst>
              <a:path w="2993998" h="2481276">
                <a:moveTo>
                  <a:pt x="0" y="0"/>
                </a:moveTo>
                <a:lnTo>
                  <a:pt x="2993998" y="0"/>
                </a:lnTo>
                <a:lnTo>
                  <a:pt x="2993998" y="2481277"/>
                </a:lnTo>
                <a:lnTo>
                  <a:pt x="0" y="248127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927386" y="1419501"/>
            <a:ext cx="3156056" cy="2473559"/>
          </a:xfrm>
          <a:custGeom>
            <a:avLst/>
            <a:gdLst/>
            <a:ahLst/>
            <a:cxnLst/>
            <a:rect l="l" t="t" r="r" b="b"/>
            <a:pathLst>
              <a:path w="3156056" h="2473559">
                <a:moveTo>
                  <a:pt x="0" y="0"/>
                </a:moveTo>
                <a:lnTo>
                  <a:pt x="3156056" y="0"/>
                </a:lnTo>
                <a:lnTo>
                  <a:pt x="3156056" y="2473559"/>
                </a:lnTo>
                <a:lnTo>
                  <a:pt x="0" y="24735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33178">
            <a:off x="-1632844" y="4016289"/>
            <a:ext cx="4275191" cy="3965239"/>
          </a:xfrm>
          <a:custGeom>
            <a:avLst/>
            <a:gdLst/>
            <a:ahLst/>
            <a:cxnLst/>
            <a:rect l="l" t="t" r="r" b="b"/>
            <a:pathLst>
              <a:path w="4275191" h="3965239">
                <a:moveTo>
                  <a:pt x="0" y="0"/>
                </a:moveTo>
                <a:lnTo>
                  <a:pt x="4275191" y="0"/>
                </a:lnTo>
                <a:lnTo>
                  <a:pt x="4275191" y="3965239"/>
                </a:lnTo>
                <a:lnTo>
                  <a:pt x="0" y="3965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322612" y="5143500"/>
            <a:ext cx="3932410" cy="4930921"/>
          </a:xfrm>
          <a:custGeom>
            <a:avLst/>
            <a:gdLst/>
            <a:ahLst/>
            <a:cxnLst/>
            <a:rect l="l" t="t" r="r" b="b"/>
            <a:pathLst>
              <a:path w="3932410" h="4930921">
                <a:moveTo>
                  <a:pt x="0" y="0"/>
                </a:moveTo>
                <a:lnTo>
                  <a:pt x="3932410" y="0"/>
                </a:lnTo>
                <a:lnTo>
                  <a:pt x="3932410" y="4930921"/>
                </a:lnTo>
                <a:lnTo>
                  <a:pt x="0" y="49309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289634" y="371104"/>
            <a:ext cx="5998366" cy="3087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22"/>
              </a:lnSpc>
            </a:pPr>
            <a:r>
              <a:rPr lang="en-US" sz="8872">
                <a:solidFill>
                  <a:srgbClr val="000000"/>
                </a:solidFill>
                <a:latin typeface="Gloria Hallelujah"/>
              </a:rPr>
              <a:t>PREŽITE </a:t>
            </a:r>
          </a:p>
          <a:p>
            <a:pPr algn="ctr">
              <a:lnSpc>
                <a:spcPts val="12422"/>
              </a:lnSpc>
            </a:pPr>
            <a:r>
              <a:rPr lang="en-US" sz="8872">
                <a:solidFill>
                  <a:srgbClr val="000000"/>
                </a:solidFill>
                <a:latin typeface="Gloria Hallelujah"/>
              </a:rPr>
              <a:t>VIANOCE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793560" y="3613957"/>
            <a:ext cx="4990513" cy="14803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172"/>
              </a:lnSpc>
            </a:pPr>
            <a:r>
              <a:rPr lang="en-US" sz="8694">
                <a:solidFill>
                  <a:srgbClr val="FE3332"/>
                </a:solidFill>
                <a:latin typeface="Gloria Hallelujah"/>
              </a:rPr>
              <a:t>S NAMI!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08977"/>
          </a:xfrm>
          <a:custGeom>
            <a:avLst/>
            <a:gdLst/>
            <a:ahLst/>
            <a:cxnLst/>
            <a:rect l="l" t="t" r="r" b="b"/>
            <a:pathLst>
              <a:path w="18288000" h="10408977">
                <a:moveTo>
                  <a:pt x="0" y="0"/>
                </a:moveTo>
                <a:lnTo>
                  <a:pt x="18288000" y="0"/>
                </a:lnTo>
                <a:lnTo>
                  <a:pt x="18288000" y="10408977"/>
                </a:lnTo>
                <a:lnTo>
                  <a:pt x="0" y="10408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76" t="-5880" b="-588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87983" y="-2369057"/>
            <a:ext cx="4229100" cy="8569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0"/>
              </a:lnSpc>
            </a:pPr>
            <a:r>
              <a:rPr lang="en-US" sz="50000">
                <a:solidFill>
                  <a:srgbClr val="AF0C0C"/>
                </a:solidFill>
                <a:latin typeface="Archivo Black"/>
              </a:rPr>
              <a:t>,,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4201" y="2448093"/>
            <a:ext cx="17500253" cy="6416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91"/>
              </a:lnSpc>
            </a:pPr>
            <a:r>
              <a:rPr lang="en-US" sz="9136">
                <a:solidFill>
                  <a:srgbClr val="000000"/>
                </a:solidFill>
                <a:latin typeface="League Spartan"/>
              </a:rPr>
              <a:t>S poctivosťou najďalej zájdeš</a:t>
            </a:r>
          </a:p>
          <a:p>
            <a:pPr algn="ctr">
              <a:lnSpc>
                <a:spcPts val="12791"/>
              </a:lnSpc>
            </a:pPr>
            <a:endParaRPr lang="en-US" sz="9136">
              <a:solidFill>
                <a:srgbClr val="000000"/>
              </a:solidFill>
              <a:latin typeface="League Spartan"/>
            </a:endParaRPr>
          </a:p>
          <a:p>
            <a:pPr algn="ctr">
              <a:lnSpc>
                <a:spcPts val="12791"/>
              </a:lnSpc>
            </a:pPr>
            <a:r>
              <a:rPr lang="en-US" sz="9136">
                <a:solidFill>
                  <a:srgbClr val="000000"/>
                </a:solidFill>
                <a:latin typeface="League Spartan"/>
              </a:rPr>
              <a:t>Ján Vagač</a:t>
            </a:r>
          </a:p>
          <a:p>
            <a:pPr algn="ctr">
              <a:lnSpc>
                <a:spcPts val="12791"/>
              </a:lnSpc>
            </a:pPr>
            <a:endParaRPr lang="en-US" sz="9136">
              <a:solidFill>
                <a:srgbClr val="000000"/>
              </a:solidFill>
              <a:latin typeface="League Spart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62333" y="2991290"/>
            <a:ext cx="3339610" cy="1241018"/>
            <a:chOff x="0" y="0"/>
            <a:chExt cx="1174334" cy="4363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4334" cy="436389"/>
            </a:xfrm>
            <a:custGeom>
              <a:avLst/>
              <a:gdLst/>
              <a:ahLst/>
              <a:cxnLst/>
              <a:rect l="l" t="t" r="r" b="b"/>
              <a:pathLst>
                <a:path w="1174334" h="436389">
                  <a:moveTo>
                    <a:pt x="971134" y="0"/>
                  </a:moveTo>
                  <a:cubicBezTo>
                    <a:pt x="1083358" y="0"/>
                    <a:pt x="1174334" y="97689"/>
                    <a:pt x="1174334" y="218194"/>
                  </a:cubicBezTo>
                  <a:cubicBezTo>
                    <a:pt x="1174334" y="338700"/>
                    <a:pt x="1083358" y="436389"/>
                    <a:pt x="971134" y="436389"/>
                  </a:cubicBezTo>
                  <a:lnTo>
                    <a:pt x="203200" y="436389"/>
                  </a:lnTo>
                  <a:cubicBezTo>
                    <a:pt x="90976" y="436389"/>
                    <a:pt x="0" y="338700"/>
                    <a:pt x="0" y="218194"/>
                  </a:cubicBezTo>
                  <a:cubicBezTo>
                    <a:pt x="0" y="9768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726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1174334" cy="445914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919"/>
                </a:lnSpc>
              </a:pPr>
              <a:r>
                <a:rPr lang="en-US" sz="1599" spc="47">
                  <a:solidFill>
                    <a:srgbClr val="FFFFFF"/>
                  </a:solidFill>
                  <a:latin typeface="Aileron"/>
                </a:rPr>
                <a:t>Timea Danišová</a:t>
              </a:r>
            </a:p>
            <a:p>
              <a:pPr algn="r">
                <a:lnSpc>
                  <a:spcPts val="1680"/>
                </a:lnSpc>
              </a:pPr>
              <a:endParaRPr lang="en-US" sz="1599" spc="47">
                <a:solidFill>
                  <a:srgbClr val="FFFFFF"/>
                </a:solidFill>
                <a:latin typeface="Aileron"/>
              </a:endParaRPr>
            </a:p>
            <a:p>
              <a:pPr algn="r">
                <a:lnSpc>
                  <a:spcPts val="1680"/>
                </a:lnSpc>
              </a:pPr>
              <a:r>
                <a:rPr lang="en-US" sz="1400" spc="42">
                  <a:solidFill>
                    <a:srgbClr val="FFFFFF"/>
                  </a:solidFill>
                  <a:latin typeface="Aileron"/>
                </a:rPr>
                <a:t>riaditeľka</a:t>
              </a:r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362333" y="3053670"/>
            <a:ext cx="1116262" cy="1116258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30000" b="-30000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4845520" y="8033703"/>
            <a:ext cx="2800574" cy="892216"/>
            <a:chOff x="0" y="0"/>
            <a:chExt cx="1275648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5648" cy="406400"/>
            </a:xfrm>
            <a:custGeom>
              <a:avLst/>
              <a:gdLst/>
              <a:ahLst/>
              <a:cxnLst/>
              <a:rect l="l" t="t" r="r" b="b"/>
              <a:pathLst>
                <a:path w="1275648" h="406400">
                  <a:moveTo>
                    <a:pt x="1072448" y="0"/>
                  </a:moveTo>
                  <a:cubicBezTo>
                    <a:pt x="1184672" y="0"/>
                    <a:pt x="1275648" y="90976"/>
                    <a:pt x="1275648" y="203200"/>
                  </a:cubicBezTo>
                  <a:cubicBezTo>
                    <a:pt x="1275648" y="315424"/>
                    <a:pt x="1184672" y="406400"/>
                    <a:pt x="107244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95F6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9525"/>
              <a:ext cx="1275648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Chaim Hajtmanský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marketingové odd.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7495" y="8033703"/>
            <a:ext cx="2966343" cy="946274"/>
            <a:chOff x="0" y="0"/>
            <a:chExt cx="1273967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73967" cy="406400"/>
            </a:xfrm>
            <a:custGeom>
              <a:avLst/>
              <a:gdLst/>
              <a:ahLst/>
              <a:cxnLst/>
              <a:rect l="l" t="t" r="r" b="b"/>
              <a:pathLst>
                <a:path w="1273967" h="406400">
                  <a:moveTo>
                    <a:pt x="1070767" y="0"/>
                  </a:moveTo>
                  <a:cubicBezTo>
                    <a:pt x="1182992" y="0"/>
                    <a:pt x="1273967" y="90976"/>
                    <a:pt x="1273967" y="203200"/>
                  </a:cubicBezTo>
                  <a:cubicBezTo>
                    <a:pt x="1273967" y="315424"/>
                    <a:pt x="1182992" y="406400"/>
                    <a:pt x="10707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95F60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9525"/>
              <a:ext cx="1273967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Liliana Gombalová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ekonomické odd.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089339" y="8033703"/>
            <a:ext cx="2796885" cy="892216"/>
            <a:chOff x="0" y="0"/>
            <a:chExt cx="1273967" cy="4064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3967" cy="406400"/>
            </a:xfrm>
            <a:custGeom>
              <a:avLst/>
              <a:gdLst/>
              <a:ahLst/>
              <a:cxnLst/>
              <a:rect l="l" t="t" r="r" b="b"/>
              <a:pathLst>
                <a:path w="1273967" h="406400">
                  <a:moveTo>
                    <a:pt x="1070767" y="0"/>
                  </a:moveTo>
                  <a:cubicBezTo>
                    <a:pt x="1182992" y="0"/>
                    <a:pt x="1273967" y="90976"/>
                    <a:pt x="1273967" y="203200"/>
                  </a:cubicBezTo>
                  <a:cubicBezTo>
                    <a:pt x="1273967" y="315424"/>
                    <a:pt x="1182992" y="406400"/>
                    <a:pt x="10707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95F60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9525"/>
              <a:ext cx="1273967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Vanesa Berkyová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obchodné odd.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251865" y="6298579"/>
            <a:ext cx="3143070" cy="910096"/>
            <a:chOff x="0" y="0"/>
            <a:chExt cx="1403526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403526" cy="406400"/>
            </a:xfrm>
            <a:custGeom>
              <a:avLst/>
              <a:gdLst/>
              <a:ahLst/>
              <a:cxnLst/>
              <a:rect l="l" t="t" r="r" b="b"/>
              <a:pathLst>
                <a:path w="1403526" h="406400">
                  <a:moveTo>
                    <a:pt x="1200326" y="0"/>
                  </a:moveTo>
                  <a:cubicBezTo>
                    <a:pt x="1312550" y="0"/>
                    <a:pt x="1403526" y="90976"/>
                    <a:pt x="1403526" y="203200"/>
                  </a:cubicBezTo>
                  <a:cubicBezTo>
                    <a:pt x="1403526" y="315424"/>
                    <a:pt x="1312550" y="406400"/>
                    <a:pt x="12003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EBFA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1403526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Viktéria Priadková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personálne oddelenie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020481" y="4611496"/>
            <a:ext cx="3794314" cy="990403"/>
            <a:chOff x="0" y="0"/>
            <a:chExt cx="1562421" cy="40782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62421" cy="407828"/>
            </a:xfrm>
            <a:custGeom>
              <a:avLst/>
              <a:gdLst/>
              <a:ahLst/>
              <a:cxnLst/>
              <a:rect l="l" t="t" r="r" b="b"/>
              <a:pathLst>
                <a:path w="1562421" h="407828">
                  <a:moveTo>
                    <a:pt x="1359221" y="0"/>
                  </a:moveTo>
                  <a:cubicBezTo>
                    <a:pt x="1471445" y="0"/>
                    <a:pt x="1562421" y="91295"/>
                    <a:pt x="1562421" y="203914"/>
                  </a:cubicBezTo>
                  <a:cubicBezTo>
                    <a:pt x="1562421" y="316532"/>
                    <a:pt x="1471445" y="407828"/>
                    <a:pt x="1359221" y="407828"/>
                  </a:cubicBezTo>
                  <a:lnTo>
                    <a:pt x="203200" y="407828"/>
                  </a:lnTo>
                  <a:cubicBezTo>
                    <a:pt x="90976" y="407828"/>
                    <a:pt x="0" y="316532"/>
                    <a:pt x="0" y="203914"/>
                  </a:cubicBezTo>
                  <a:cubicBezTo>
                    <a:pt x="0" y="9129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DC8B2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1562421" cy="417353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Radoslav Szabó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hovorca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523199" y="8033703"/>
            <a:ext cx="2703709" cy="892216"/>
            <a:chOff x="0" y="0"/>
            <a:chExt cx="1231526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31526" cy="406400"/>
            </a:xfrm>
            <a:custGeom>
              <a:avLst/>
              <a:gdLst/>
              <a:ahLst/>
              <a:cxnLst/>
              <a:rect l="l" t="t" r="r" b="b"/>
              <a:pathLst>
                <a:path w="1231526" h="406400">
                  <a:moveTo>
                    <a:pt x="1028326" y="0"/>
                  </a:moveTo>
                  <a:cubicBezTo>
                    <a:pt x="1140551" y="0"/>
                    <a:pt x="1231526" y="90976"/>
                    <a:pt x="1231526" y="203200"/>
                  </a:cubicBezTo>
                  <a:cubicBezTo>
                    <a:pt x="1231526" y="315424"/>
                    <a:pt x="1140551" y="406400"/>
                    <a:pt x="10283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95F60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"/>
              <a:ext cx="1231526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Barbora Plevová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ekonomické odd.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187837" y="6298579"/>
            <a:ext cx="2980770" cy="983645"/>
            <a:chOff x="0" y="0"/>
            <a:chExt cx="1231526" cy="4064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31526" cy="406400"/>
            </a:xfrm>
            <a:custGeom>
              <a:avLst/>
              <a:gdLst/>
              <a:ahLst/>
              <a:cxnLst/>
              <a:rect l="l" t="t" r="r" b="b"/>
              <a:pathLst>
                <a:path w="1231526" h="406400">
                  <a:moveTo>
                    <a:pt x="1028326" y="0"/>
                  </a:moveTo>
                  <a:cubicBezTo>
                    <a:pt x="1140551" y="0"/>
                    <a:pt x="1231526" y="90976"/>
                    <a:pt x="1231526" y="203200"/>
                  </a:cubicBezTo>
                  <a:cubicBezTo>
                    <a:pt x="1231526" y="315424"/>
                    <a:pt x="1140551" y="406400"/>
                    <a:pt x="10283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EBFA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9525"/>
              <a:ext cx="1231526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Karolína Kučerová</a:t>
              </a:r>
            </a:p>
            <a:p>
              <a:pPr algn="r">
                <a:lnSpc>
                  <a:spcPts val="1919"/>
                </a:lnSpc>
              </a:pPr>
              <a:r>
                <a:rPr lang="en-US" sz="1599" spc="47">
                  <a:solidFill>
                    <a:srgbClr val="FFFFFF"/>
                  </a:solidFill>
                  <a:latin typeface="Aileron"/>
                </a:rPr>
                <a:t>sekretárka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965585" y="8033703"/>
            <a:ext cx="2800574" cy="892216"/>
            <a:chOff x="0" y="0"/>
            <a:chExt cx="1275648" cy="4064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75648" cy="406400"/>
            </a:xfrm>
            <a:custGeom>
              <a:avLst/>
              <a:gdLst/>
              <a:ahLst/>
              <a:cxnLst/>
              <a:rect l="l" t="t" r="r" b="b"/>
              <a:pathLst>
                <a:path w="1275648" h="406400">
                  <a:moveTo>
                    <a:pt x="1072448" y="0"/>
                  </a:moveTo>
                  <a:cubicBezTo>
                    <a:pt x="1184672" y="0"/>
                    <a:pt x="1275648" y="90976"/>
                    <a:pt x="1275648" y="203200"/>
                  </a:cubicBezTo>
                  <a:cubicBezTo>
                    <a:pt x="1275648" y="315424"/>
                    <a:pt x="1184672" y="406400"/>
                    <a:pt x="107244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95F60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9525"/>
              <a:ext cx="1275648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Nikola Cerovská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marketingové odd.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768265" y="6257003"/>
            <a:ext cx="3327521" cy="968224"/>
            <a:chOff x="0" y="0"/>
            <a:chExt cx="1415323" cy="41182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415323" cy="411823"/>
            </a:xfrm>
            <a:custGeom>
              <a:avLst/>
              <a:gdLst/>
              <a:ahLst/>
              <a:cxnLst/>
              <a:rect l="l" t="t" r="r" b="b"/>
              <a:pathLst>
                <a:path w="1415323" h="411823">
                  <a:moveTo>
                    <a:pt x="1212123" y="0"/>
                  </a:moveTo>
                  <a:cubicBezTo>
                    <a:pt x="1324347" y="0"/>
                    <a:pt x="1415323" y="92190"/>
                    <a:pt x="1415323" y="205912"/>
                  </a:cubicBezTo>
                  <a:cubicBezTo>
                    <a:pt x="1415323" y="319633"/>
                    <a:pt x="1324347" y="411823"/>
                    <a:pt x="1212123" y="411823"/>
                  </a:cubicBezTo>
                  <a:lnTo>
                    <a:pt x="203200" y="411823"/>
                  </a:lnTo>
                  <a:cubicBezTo>
                    <a:pt x="90976" y="411823"/>
                    <a:pt x="0" y="319633"/>
                    <a:pt x="0" y="205912"/>
                  </a:cubicBezTo>
                  <a:cubicBezTo>
                    <a:pt x="0" y="92190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EBFAF"/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9525"/>
              <a:ext cx="1415323" cy="421348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Lucia Tóthová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personálne oddelenie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6306269" y="8033703"/>
            <a:ext cx="2703709" cy="892216"/>
            <a:chOff x="0" y="0"/>
            <a:chExt cx="1231526" cy="4064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31526" cy="406400"/>
            </a:xfrm>
            <a:custGeom>
              <a:avLst/>
              <a:gdLst/>
              <a:ahLst/>
              <a:cxnLst/>
              <a:rect l="l" t="t" r="r" b="b"/>
              <a:pathLst>
                <a:path w="1231526" h="406400">
                  <a:moveTo>
                    <a:pt x="1028326" y="0"/>
                  </a:moveTo>
                  <a:cubicBezTo>
                    <a:pt x="1140551" y="0"/>
                    <a:pt x="1231526" y="90976"/>
                    <a:pt x="1231526" y="203200"/>
                  </a:cubicBezTo>
                  <a:cubicBezTo>
                    <a:pt x="1231526" y="315424"/>
                    <a:pt x="1140551" y="406400"/>
                    <a:pt x="1028326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595F60"/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9525"/>
              <a:ext cx="1231526" cy="4159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Timea Gujdová</a:t>
              </a:r>
            </a:p>
            <a:p>
              <a:pPr algn="r">
                <a:lnSpc>
                  <a:spcPts val="1800"/>
                </a:lnSpc>
              </a:pPr>
              <a:r>
                <a:rPr lang="en-US" sz="1500" spc="44">
                  <a:solidFill>
                    <a:srgbClr val="FFFFFF"/>
                  </a:solidFill>
                  <a:latin typeface="Aileron"/>
                </a:rPr>
                <a:t>obchodné odd.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328429" y="6284037"/>
            <a:ext cx="2784253" cy="924638"/>
            <a:chOff x="0" y="0"/>
            <a:chExt cx="1231526" cy="408984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31526" cy="408984"/>
            </a:xfrm>
            <a:custGeom>
              <a:avLst/>
              <a:gdLst/>
              <a:ahLst/>
              <a:cxnLst/>
              <a:rect l="l" t="t" r="r" b="b"/>
              <a:pathLst>
                <a:path w="1231526" h="408984">
                  <a:moveTo>
                    <a:pt x="1028326" y="0"/>
                  </a:moveTo>
                  <a:cubicBezTo>
                    <a:pt x="1140551" y="0"/>
                    <a:pt x="1231526" y="91554"/>
                    <a:pt x="1231526" y="204492"/>
                  </a:cubicBezTo>
                  <a:cubicBezTo>
                    <a:pt x="1231526" y="317430"/>
                    <a:pt x="1140551" y="408984"/>
                    <a:pt x="1028326" y="408984"/>
                  </a:cubicBezTo>
                  <a:lnTo>
                    <a:pt x="203200" y="408984"/>
                  </a:lnTo>
                  <a:cubicBezTo>
                    <a:pt x="90976" y="408984"/>
                    <a:pt x="0" y="317430"/>
                    <a:pt x="0" y="204492"/>
                  </a:cubicBezTo>
                  <a:cubicBezTo>
                    <a:pt x="0" y="915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EBFAF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-9525"/>
              <a:ext cx="1231526" cy="418509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r">
                <a:lnSpc>
                  <a:spcPts val="1919"/>
                </a:lnSpc>
              </a:pPr>
              <a:r>
                <a:rPr lang="en-US" sz="1599" spc="47">
                  <a:solidFill>
                    <a:srgbClr val="FFFFFF"/>
                  </a:solidFill>
                  <a:latin typeface="Aileron"/>
                </a:rPr>
                <a:t>Erika Uhrinová</a:t>
              </a:r>
            </a:p>
            <a:p>
              <a:pPr algn="r">
                <a:lnSpc>
                  <a:spcPts val="1919"/>
                </a:lnSpc>
              </a:pPr>
              <a:r>
                <a:rPr lang="en-US" sz="1599" spc="47">
                  <a:solidFill>
                    <a:srgbClr val="FFFFFF"/>
                  </a:solidFill>
                  <a:latin typeface="Aileron"/>
                </a:rPr>
                <a:t>sekretárka</a:t>
              </a:r>
            </a:p>
          </p:txBody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477495" y="8012272"/>
            <a:ext cx="946278" cy="946274"/>
            <a:chOff x="0" y="0"/>
            <a:chExt cx="6350000" cy="634997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t="-58125" b="-58125"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>
            <a:off x="3515325" y="8034498"/>
            <a:ext cx="892220" cy="892216"/>
            <a:chOff x="0" y="0"/>
            <a:chExt cx="6350000" cy="634997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t="-38607" b="-38607"/>
              </a:stretch>
            </a:blip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>
            <a:off x="6298975" y="8039301"/>
            <a:ext cx="892220" cy="892216"/>
            <a:chOff x="0" y="0"/>
            <a:chExt cx="6350000" cy="6349975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t="-244" b="-244"/>
              </a:stretch>
            </a:blip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>
            <a:off x="9082624" y="8030542"/>
            <a:ext cx="886662" cy="886658"/>
            <a:chOff x="0" y="0"/>
            <a:chExt cx="6350000" cy="6349975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38607" b="-38607"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>
            <a:off x="11947244" y="8030542"/>
            <a:ext cx="895380" cy="895377"/>
            <a:chOff x="0" y="0"/>
            <a:chExt cx="6350000" cy="6349975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52273" b="-52273"/>
              </a:stretch>
            </a:blipFill>
          </p:spPr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3187837" y="6228683"/>
            <a:ext cx="1026218" cy="1026214"/>
            <a:chOff x="0" y="0"/>
            <a:chExt cx="6350000" cy="634997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16451" b="-16451"/>
              </a:stretch>
            </a:blipFill>
          </p:spPr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>
            <a:off x="6311483" y="6300885"/>
            <a:ext cx="892220" cy="892216"/>
            <a:chOff x="0" y="0"/>
            <a:chExt cx="6350000" cy="634997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2580" b="-22580"/>
              </a:stretch>
            </a:blipFill>
          </p:spPr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>
            <a:off x="9242052" y="6291435"/>
            <a:ext cx="963466" cy="963462"/>
            <a:chOff x="0" y="0"/>
            <a:chExt cx="6350000" cy="6349975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t="-5080" b="-5080"/>
              </a:stretch>
            </a:blipFill>
          </p:spPr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>
            <a:off x="12526631" y="6254367"/>
            <a:ext cx="970864" cy="970860"/>
            <a:chOff x="0" y="0"/>
            <a:chExt cx="6350000" cy="634997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16451" b="-16451"/>
              </a:stretch>
            </a:blipFill>
          </p:spPr>
        </p:sp>
      </p:grpSp>
      <p:grpSp>
        <p:nvGrpSpPr>
          <p:cNvPr id="58" name="Group 58"/>
          <p:cNvGrpSpPr>
            <a:grpSpLocks noChangeAspect="1"/>
          </p:cNvGrpSpPr>
          <p:nvPr/>
        </p:nvGrpSpPr>
        <p:grpSpPr>
          <a:xfrm>
            <a:off x="5020481" y="4579969"/>
            <a:ext cx="1021934" cy="1021930"/>
            <a:chOff x="0" y="0"/>
            <a:chExt cx="6350000" cy="6349975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t="-38607" b="-38607"/>
              </a:stretch>
            </a:blipFill>
          </p:spPr>
        </p:sp>
      </p:grpSp>
      <p:sp>
        <p:nvSpPr>
          <p:cNvPr id="60" name="Freeform 60"/>
          <p:cNvSpPr/>
          <p:nvPr/>
        </p:nvSpPr>
        <p:spPr>
          <a:xfrm>
            <a:off x="14845520" y="8087982"/>
            <a:ext cx="728604" cy="843535"/>
          </a:xfrm>
          <a:custGeom>
            <a:avLst/>
            <a:gdLst/>
            <a:ahLst/>
            <a:cxnLst/>
            <a:rect l="l" t="t" r="r" b="b"/>
            <a:pathLst>
              <a:path w="728604" h="843535">
                <a:moveTo>
                  <a:pt x="0" y="0"/>
                </a:moveTo>
                <a:lnTo>
                  <a:pt x="728604" y="0"/>
                </a:lnTo>
                <a:lnTo>
                  <a:pt x="728604" y="843535"/>
                </a:lnTo>
                <a:lnTo>
                  <a:pt x="0" y="843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 rot="-128694">
            <a:off x="7235218" y="2390738"/>
            <a:ext cx="1370491" cy="814556"/>
          </a:xfrm>
          <a:custGeom>
            <a:avLst/>
            <a:gdLst/>
            <a:ahLst/>
            <a:cxnLst/>
            <a:rect l="l" t="t" r="r" b="b"/>
            <a:pathLst>
              <a:path w="1370491" h="814556">
                <a:moveTo>
                  <a:pt x="0" y="0"/>
                </a:moveTo>
                <a:lnTo>
                  <a:pt x="1370491" y="0"/>
                </a:lnTo>
                <a:lnTo>
                  <a:pt x="1370491" y="814556"/>
                </a:lnTo>
                <a:lnTo>
                  <a:pt x="0" y="81455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8461969" y="4402230"/>
            <a:ext cx="780083" cy="942698"/>
          </a:xfrm>
          <a:custGeom>
            <a:avLst/>
            <a:gdLst/>
            <a:ahLst/>
            <a:cxnLst/>
            <a:rect l="l" t="t" r="r" b="b"/>
            <a:pathLst>
              <a:path w="780083" h="942698">
                <a:moveTo>
                  <a:pt x="0" y="0"/>
                </a:moveTo>
                <a:lnTo>
                  <a:pt x="780083" y="0"/>
                </a:lnTo>
                <a:lnTo>
                  <a:pt x="780083" y="942698"/>
                </a:lnTo>
                <a:lnTo>
                  <a:pt x="0" y="94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 rot="1950005">
            <a:off x="2634831" y="8851081"/>
            <a:ext cx="640351" cy="814437"/>
          </a:xfrm>
          <a:custGeom>
            <a:avLst/>
            <a:gdLst/>
            <a:ahLst/>
            <a:cxnLst/>
            <a:rect l="l" t="t" r="r" b="b"/>
            <a:pathLst>
              <a:path w="640351" h="814437">
                <a:moveTo>
                  <a:pt x="0" y="0"/>
                </a:moveTo>
                <a:lnTo>
                  <a:pt x="640351" y="0"/>
                </a:lnTo>
                <a:lnTo>
                  <a:pt x="640351" y="814438"/>
                </a:lnTo>
                <a:lnTo>
                  <a:pt x="0" y="81443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10701943" y="8917200"/>
            <a:ext cx="983397" cy="791213"/>
          </a:xfrm>
          <a:custGeom>
            <a:avLst/>
            <a:gdLst/>
            <a:ahLst/>
            <a:cxnLst/>
            <a:rect l="l" t="t" r="r" b="b"/>
            <a:pathLst>
              <a:path w="983397" h="791213">
                <a:moveTo>
                  <a:pt x="0" y="0"/>
                </a:moveTo>
                <a:lnTo>
                  <a:pt x="983397" y="0"/>
                </a:lnTo>
                <a:lnTo>
                  <a:pt x="983397" y="791213"/>
                </a:lnTo>
                <a:lnTo>
                  <a:pt x="0" y="79121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65" name="Picture 65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570569" y="8825849"/>
            <a:ext cx="2162255" cy="864902"/>
          </a:xfrm>
          <a:prstGeom prst="rect">
            <a:avLst/>
          </a:prstGeom>
        </p:spPr>
      </p:pic>
      <p:sp>
        <p:nvSpPr>
          <p:cNvPr id="66" name="Freeform 66"/>
          <p:cNvSpPr/>
          <p:nvPr/>
        </p:nvSpPr>
        <p:spPr>
          <a:xfrm>
            <a:off x="13536666" y="8742538"/>
            <a:ext cx="1229493" cy="1031237"/>
          </a:xfrm>
          <a:custGeom>
            <a:avLst/>
            <a:gdLst/>
            <a:ahLst/>
            <a:cxnLst/>
            <a:rect l="l" t="t" r="r" b="b"/>
            <a:pathLst>
              <a:path w="1229493" h="1031237">
                <a:moveTo>
                  <a:pt x="0" y="0"/>
                </a:moveTo>
                <a:lnTo>
                  <a:pt x="1229493" y="0"/>
                </a:lnTo>
                <a:lnTo>
                  <a:pt x="1229493" y="1031237"/>
                </a:lnTo>
                <a:lnTo>
                  <a:pt x="0" y="1031237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 rot="-1118866">
            <a:off x="17354458" y="7290898"/>
            <a:ext cx="775179" cy="868327"/>
          </a:xfrm>
          <a:custGeom>
            <a:avLst/>
            <a:gdLst/>
            <a:ahLst/>
            <a:cxnLst/>
            <a:rect l="l" t="t" r="r" b="b"/>
            <a:pathLst>
              <a:path w="775179" h="868327">
                <a:moveTo>
                  <a:pt x="0" y="0"/>
                </a:moveTo>
                <a:lnTo>
                  <a:pt x="775179" y="0"/>
                </a:lnTo>
                <a:lnTo>
                  <a:pt x="775179" y="868327"/>
                </a:lnTo>
                <a:lnTo>
                  <a:pt x="0" y="86832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5154798" y="8759279"/>
            <a:ext cx="791752" cy="931472"/>
          </a:xfrm>
          <a:custGeom>
            <a:avLst/>
            <a:gdLst/>
            <a:ahLst/>
            <a:cxnLst/>
            <a:rect l="l" t="t" r="r" b="b"/>
            <a:pathLst>
              <a:path w="791752" h="931472">
                <a:moveTo>
                  <a:pt x="0" y="0"/>
                </a:moveTo>
                <a:lnTo>
                  <a:pt x="791752" y="0"/>
                </a:lnTo>
                <a:lnTo>
                  <a:pt x="791752" y="931472"/>
                </a:lnTo>
                <a:lnTo>
                  <a:pt x="0" y="931472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4214055" y="6806400"/>
            <a:ext cx="706599" cy="951648"/>
          </a:xfrm>
          <a:custGeom>
            <a:avLst/>
            <a:gdLst/>
            <a:ahLst/>
            <a:cxnLst/>
            <a:rect l="l" t="t" r="r" b="b"/>
            <a:pathLst>
              <a:path w="706599" h="951648">
                <a:moveTo>
                  <a:pt x="0" y="0"/>
                </a:moveTo>
                <a:lnTo>
                  <a:pt x="706599" y="0"/>
                </a:lnTo>
                <a:lnTo>
                  <a:pt x="706599" y="951648"/>
                </a:lnTo>
                <a:lnTo>
                  <a:pt x="0" y="951648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6917638" y="6773166"/>
            <a:ext cx="941835" cy="972217"/>
          </a:xfrm>
          <a:custGeom>
            <a:avLst/>
            <a:gdLst/>
            <a:ahLst/>
            <a:cxnLst/>
            <a:rect l="l" t="t" r="r" b="b"/>
            <a:pathLst>
              <a:path w="941835" h="972217">
                <a:moveTo>
                  <a:pt x="0" y="0"/>
                </a:moveTo>
                <a:lnTo>
                  <a:pt x="941835" y="0"/>
                </a:lnTo>
                <a:lnTo>
                  <a:pt x="941835" y="972217"/>
                </a:lnTo>
                <a:lnTo>
                  <a:pt x="0" y="972217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5977097" y="6073451"/>
            <a:ext cx="787505" cy="1116308"/>
          </a:xfrm>
          <a:custGeom>
            <a:avLst/>
            <a:gdLst/>
            <a:ahLst/>
            <a:cxnLst/>
            <a:rect l="l" t="t" r="r" b="b"/>
            <a:pathLst>
              <a:path w="787505" h="1116308">
                <a:moveTo>
                  <a:pt x="0" y="0"/>
                </a:moveTo>
                <a:lnTo>
                  <a:pt x="787505" y="0"/>
                </a:lnTo>
                <a:lnTo>
                  <a:pt x="787505" y="1116308"/>
                </a:lnTo>
                <a:lnTo>
                  <a:pt x="0" y="1116308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72" name="Freeform 72"/>
          <p:cNvSpPr/>
          <p:nvPr/>
        </p:nvSpPr>
        <p:spPr>
          <a:xfrm>
            <a:off x="11015143" y="5344928"/>
            <a:ext cx="1144675" cy="1195483"/>
          </a:xfrm>
          <a:custGeom>
            <a:avLst/>
            <a:gdLst/>
            <a:ahLst/>
            <a:cxnLst/>
            <a:rect l="l" t="t" r="r" b="b"/>
            <a:pathLst>
              <a:path w="1144675" h="1195483">
                <a:moveTo>
                  <a:pt x="0" y="0"/>
                </a:moveTo>
                <a:lnTo>
                  <a:pt x="1144675" y="0"/>
                </a:lnTo>
                <a:lnTo>
                  <a:pt x="1144675" y="1195483"/>
                </a:lnTo>
                <a:lnTo>
                  <a:pt x="0" y="1195483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73" name="Freeform 73"/>
          <p:cNvSpPr/>
          <p:nvPr/>
        </p:nvSpPr>
        <p:spPr>
          <a:xfrm>
            <a:off x="4678222" y="8759279"/>
            <a:ext cx="582212" cy="674051"/>
          </a:xfrm>
          <a:custGeom>
            <a:avLst/>
            <a:gdLst/>
            <a:ahLst/>
            <a:cxnLst/>
            <a:rect l="l" t="t" r="r" b="b"/>
            <a:pathLst>
              <a:path w="582212" h="674051">
                <a:moveTo>
                  <a:pt x="0" y="0"/>
                </a:moveTo>
                <a:lnTo>
                  <a:pt x="582212" y="0"/>
                </a:lnTo>
                <a:lnTo>
                  <a:pt x="582212" y="674051"/>
                </a:lnTo>
                <a:lnTo>
                  <a:pt x="0" y="674051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74" name="TextBox 74"/>
          <p:cNvSpPr txBox="1"/>
          <p:nvPr/>
        </p:nvSpPr>
        <p:spPr>
          <a:xfrm>
            <a:off x="1702474" y="1538106"/>
            <a:ext cx="1563425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40"/>
              </a:lnSpc>
            </a:pPr>
            <a:endParaRPr/>
          </a:p>
        </p:txBody>
      </p:sp>
      <p:sp>
        <p:nvSpPr>
          <p:cNvPr id="75" name="TextBox 75"/>
          <p:cNvSpPr txBox="1"/>
          <p:nvPr/>
        </p:nvSpPr>
        <p:spPr>
          <a:xfrm>
            <a:off x="0" y="348667"/>
            <a:ext cx="18288000" cy="1278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776"/>
              </a:lnSpc>
              <a:spcBef>
                <a:spcPct val="0"/>
              </a:spcBef>
            </a:pPr>
            <a:r>
              <a:rPr lang="en-US" sz="6699" spc="200">
                <a:solidFill>
                  <a:srgbClr val="9B7266"/>
                </a:solidFill>
                <a:latin typeface="Agrandir Grand Ultra-Bold"/>
              </a:rPr>
              <a:t>ORGANIZAČNÁ ŠTRUKTÚRA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C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87911" y="2367277"/>
            <a:ext cx="10675502" cy="7099209"/>
          </a:xfrm>
          <a:custGeom>
            <a:avLst/>
            <a:gdLst/>
            <a:ahLst/>
            <a:cxnLst/>
            <a:rect l="l" t="t" r="r" b="b"/>
            <a:pathLst>
              <a:path w="10675502" h="7099209">
                <a:moveTo>
                  <a:pt x="0" y="0"/>
                </a:moveTo>
                <a:lnTo>
                  <a:pt x="10675502" y="0"/>
                </a:lnTo>
                <a:lnTo>
                  <a:pt x="10675502" y="7099209"/>
                </a:lnTo>
                <a:lnTo>
                  <a:pt x="0" y="70992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53484" y="5608172"/>
            <a:ext cx="5134516" cy="4678828"/>
          </a:xfrm>
          <a:custGeom>
            <a:avLst/>
            <a:gdLst/>
            <a:ahLst/>
            <a:cxnLst/>
            <a:rect l="l" t="t" r="r" b="b"/>
            <a:pathLst>
              <a:path w="5134516" h="4678828">
                <a:moveTo>
                  <a:pt x="0" y="0"/>
                </a:moveTo>
                <a:lnTo>
                  <a:pt x="5134516" y="0"/>
                </a:lnTo>
                <a:lnTo>
                  <a:pt x="5134516" y="4678828"/>
                </a:lnTo>
                <a:lnTo>
                  <a:pt x="0" y="46788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56341" y="4196867"/>
            <a:ext cx="1687659" cy="1411305"/>
          </a:xfrm>
          <a:custGeom>
            <a:avLst/>
            <a:gdLst/>
            <a:ahLst/>
            <a:cxnLst/>
            <a:rect l="l" t="t" r="r" b="b"/>
            <a:pathLst>
              <a:path w="1687659" h="1411305">
                <a:moveTo>
                  <a:pt x="0" y="0"/>
                </a:moveTo>
                <a:lnTo>
                  <a:pt x="1687659" y="0"/>
                </a:lnTo>
                <a:lnTo>
                  <a:pt x="1687659" y="1411305"/>
                </a:lnTo>
                <a:lnTo>
                  <a:pt x="0" y="14113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89645" y="857250"/>
            <a:ext cx="17308711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000000"/>
                </a:solidFill>
                <a:latin typeface="Open Sans Bold"/>
              </a:rPr>
              <a:t>TEŠÍME SA NA VAŠU NÁVŠTEVU!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10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vagačov dvor, s. r. o</dc:title>
  <cp:revision>1</cp:revision>
  <dcterms:created xsi:type="dcterms:W3CDTF">2006-08-16T00:00:00Z</dcterms:created>
  <dcterms:modified xsi:type="dcterms:W3CDTF">2023-11-06T10:18:28Z</dcterms:modified>
  <dc:identifier>DAFx_lEuoN0</dc:identifier>
</cp:coreProperties>
</file>