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8" r:id="rId3"/>
    <p:sldId id="262" r:id="rId4"/>
    <p:sldId id="267" r:id="rId5"/>
    <p:sldId id="261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5C171-B316-4229-B60B-D97522DAF490}" v="23" dt="2023-11-08T16:05:40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cakellnerova@gmail.com" userId="39ca91e0b2f7f8c8" providerId="LiveId" clId="{EE35C171-B316-4229-B60B-D97522DAF490}"/>
    <pc:docChg chg="undo custSel addSld modSld">
      <pc:chgData name="barcakellnerova@gmail.com" userId="39ca91e0b2f7f8c8" providerId="LiveId" clId="{EE35C171-B316-4229-B60B-D97522DAF490}" dt="2023-11-08T16:05:40.047" v="278"/>
      <pc:docMkLst>
        <pc:docMk/>
      </pc:docMkLst>
      <pc:sldChg chg="modSp mod">
        <pc:chgData name="barcakellnerova@gmail.com" userId="39ca91e0b2f7f8c8" providerId="LiveId" clId="{EE35C171-B316-4229-B60B-D97522DAF490}" dt="2023-11-08T15:32:29.685" v="10" actId="2711"/>
        <pc:sldMkLst>
          <pc:docMk/>
          <pc:sldMk cId="2689089790" sldId="258"/>
        </pc:sldMkLst>
        <pc:spChg chg="mod">
          <ac:chgData name="barcakellnerova@gmail.com" userId="39ca91e0b2f7f8c8" providerId="LiveId" clId="{EE35C171-B316-4229-B60B-D97522DAF490}" dt="2023-11-08T15:32:29.685" v="10" actId="2711"/>
          <ac:spMkLst>
            <pc:docMk/>
            <pc:sldMk cId="2689089790" sldId="258"/>
            <ac:spMk id="6" creationId="{E7D61135-DB8D-6255-522C-757CCF7C48FC}"/>
          </ac:spMkLst>
        </pc:spChg>
      </pc:sldChg>
      <pc:sldChg chg="modSp mod">
        <pc:chgData name="barcakellnerova@gmail.com" userId="39ca91e0b2f7f8c8" providerId="LiveId" clId="{EE35C171-B316-4229-B60B-D97522DAF490}" dt="2023-11-08T15:31:04.496" v="9" actId="20577"/>
        <pc:sldMkLst>
          <pc:docMk/>
          <pc:sldMk cId="633738316" sldId="259"/>
        </pc:sldMkLst>
        <pc:spChg chg="mod">
          <ac:chgData name="barcakellnerova@gmail.com" userId="39ca91e0b2f7f8c8" providerId="LiveId" clId="{EE35C171-B316-4229-B60B-D97522DAF490}" dt="2023-11-08T15:31:04.496" v="9" actId="20577"/>
          <ac:spMkLst>
            <pc:docMk/>
            <pc:sldMk cId="633738316" sldId="259"/>
            <ac:spMk id="2" creationId="{0D1F047C-C727-42A7-85C5-68C5AA1B1A93}"/>
          </ac:spMkLst>
        </pc:spChg>
      </pc:sldChg>
      <pc:sldChg chg="modSp mod">
        <pc:chgData name="barcakellnerova@gmail.com" userId="39ca91e0b2f7f8c8" providerId="LiveId" clId="{EE35C171-B316-4229-B60B-D97522DAF490}" dt="2023-11-08T15:32:50.626" v="12" actId="113"/>
        <pc:sldMkLst>
          <pc:docMk/>
          <pc:sldMk cId="2601263264" sldId="262"/>
        </pc:sldMkLst>
        <pc:spChg chg="mod">
          <ac:chgData name="barcakellnerova@gmail.com" userId="39ca91e0b2f7f8c8" providerId="LiveId" clId="{EE35C171-B316-4229-B60B-D97522DAF490}" dt="2023-11-08T15:32:50.626" v="12" actId="113"/>
          <ac:spMkLst>
            <pc:docMk/>
            <pc:sldMk cId="2601263264" sldId="262"/>
            <ac:spMk id="3" creationId="{38C82EDF-4D4D-50A7-8C0F-F3D457E20038}"/>
          </ac:spMkLst>
        </pc:spChg>
      </pc:sldChg>
      <pc:sldChg chg="modSp mod">
        <pc:chgData name="barcakellnerova@gmail.com" userId="39ca91e0b2f7f8c8" providerId="LiveId" clId="{EE35C171-B316-4229-B60B-D97522DAF490}" dt="2023-11-08T15:33:25.854" v="13" actId="2711"/>
        <pc:sldMkLst>
          <pc:docMk/>
          <pc:sldMk cId="3210224388" sldId="263"/>
        </pc:sldMkLst>
        <pc:spChg chg="mod">
          <ac:chgData name="barcakellnerova@gmail.com" userId="39ca91e0b2f7f8c8" providerId="LiveId" clId="{EE35C171-B316-4229-B60B-D97522DAF490}" dt="2023-11-08T15:33:25.854" v="13" actId="2711"/>
          <ac:spMkLst>
            <pc:docMk/>
            <pc:sldMk cId="3210224388" sldId="263"/>
            <ac:spMk id="6" creationId="{E7D61135-DB8D-6255-522C-757CCF7C48FC}"/>
          </ac:spMkLst>
        </pc:spChg>
      </pc:sldChg>
      <pc:sldChg chg="modSp mod">
        <pc:chgData name="barcakellnerova@gmail.com" userId="39ca91e0b2f7f8c8" providerId="LiveId" clId="{EE35C171-B316-4229-B60B-D97522DAF490}" dt="2023-11-08T15:34:33.435" v="17" actId="2711"/>
        <pc:sldMkLst>
          <pc:docMk/>
          <pc:sldMk cId="3942382361" sldId="264"/>
        </pc:sldMkLst>
        <pc:spChg chg="mod">
          <ac:chgData name="barcakellnerova@gmail.com" userId="39ca91e0b2f7f8c8" providerId="LiveId" clId="{EE35C171-B316-4229-B60B-D97522DAF490}" dt="2023-11-08T15:34:33.435" v="17" actId="2711"/>
          <ac:spMkLst>
            <pc:docMk/>
            <pc:sldMk cId="3942382361" sldId="264"/>
            <ac:spMk id="6" creationId="{E7D61135-DB8D-6255-522C-757CCF7C48FC}"/>
          </ac:spMkLst>
        </pc:spChg>
      </pc:sldChg>
      <pc:sldChg chg="modSp mod">
        <pc:chgData name="barcakellnerova@gmail.com" userId="39ca91e0b2f7f8c8" providerId="LiveId" clId="{EE35C171-B316-4229-B60B-D97522DAF490}" dt="2023-11-08T15:33:52.538" v="15" actId="113"/>
        <pc:sldMkLst>
          <pc:docMk/>
          <pc:sldMk cId="2449993526" sldId="265"/>
        </pc:sldMkLst>
        <pc:spChg chg="mod">
          <ac:chgData name="barcakellnerova@gmail.com" userId="39ca91e0b2f7f8c8" providerId="LiveId" clId="{EE35C171-B316-4229-B60B-D97522DAF490}" dt="2023-11-08T15:33:52.538" v="15" actId="113"/>
          <ac:spMkLst>
            <pc:docMk/>
            <pc:sldMk cId="2449993526" sldId="265"/>
            <ac:spMk id="3" creationId="{38C82EDF-4D4D-50A7-8C0F-F3D457E20038}"/>
          </ac:spMkLst>
        </pc:spChg>
      </pc:sldChg>
      <pc:sldChg chg="modSp mod">
        <pc:chgData name="barcakellnerova@gmail.com" userId="39ca91e0b2f7f8c8" providerId="LiveId" clId="{EE35C171-B316-4229-B60B-D97522DAF490}" dt="2023-11-08T15:37:02.790" v="31" actId="1076"/>
        <pc:sldMkLst>
          <pc:docMk/>
          <pc:sldMk cId="2278654136" sldId="266"/>
        </pc:sldMkLst>
        <pc:spChg chg="mod">
          <ac:chgData name="barcakellnerova@gmail.com" userId="39ca91e0b2f7f8c8" providerId="LiveId" clId="{EE35C171-B316-4229-B60B-D97522DAF490}" dt="2023-11-08T15:37:02.790" v="31" actId="1076"/>
          <ac:spMkLst>
            <pc:docMk/>
            <pc:sldMk cId="2278654136" sldId="266"/>
            <ac:spMk id="4" creationId="{7F1A99EA-7F10-B383-B4CC-E1D4F4ACDC29}"/>
          </ac:spMkLst>
        </pc:spChg>
      </pc:sldChg>
      <pc:sldChg chg="addSp delSp modSp add mod">
        <pc:chgData name="barcakellnerova@gmail.com" userId="39ca91e0b2f7f8c8" providerId="LiveId" clId="{EE35C171-B316-4229-B60B-D97522DAF490}" dt="2023-11-08T16:05:40.047" v="278"/>
        <pc:sldMkLst>
          <pc:docMk/>
          <pc:sldMk cId="3618222655" sldId="267"/>
        </pc:sldMkLst>
        <pc:spChg chg="mod">
          <ac:chgData name="barcakellnerova@gmail.com" userId="39ca91e0b2f7f8c8" providerId="LiveId" clId="{EE35C171-B316-4229-B60B-D97522DAF490}" dt="2023-11-08T15:37:52.747" v="59" actId="20577"/>
          <ac:spMkLst>
            <pc:docMk/>
            <pc:sldMk cId="3618222655" sldId="267"/>
            <ac:spMk id="2" creationId="{9D6A748D-BEEC-43A4-BFF3-B31C0275A5D9}"/>
          </ac:spMkLst>
        </pc:spChg>
        <pc:spChg chg="mod">
          <ac:chgData name="barcakellnerova@gmail.com" userId="39ca91e0b2f7f8c8" providerId="LiveId" clId="{EE35C171-B316-4229-B60B-D97522DAF490}" dt="2023-11-08T16:05:40.047" v="278"/>
          <ac:spMkLst>
            <pc:docMk/>
            <pc:sldMk cId="3618222655" sldId="267"/>
            <ac:spMk id="3" creationId="{38C82EDF-4D4D-50A7-8C0F-F3D457E20038}"/>
          </ac:spMkLst>
        </pc:spChg>
        <pc:spChg chg="add del mod">
          <ac:chgData name="barcakellnerova@gmail.com" userId="39ca91e0b2f7f8c8" providerId="LiveId" clId="{EE35C171-B316-4229-B60B-D97522DAF490}" dt="2023-11-08T15:39:33.876" v="71" actId="478"/>
          <ac:spMkLst>
            <pc:docMk/>
            <pc:sldMk cId="3618222655" sldId="267"/>
            <ac:spMk id="8" creationId="{5E5DD7AA-D9AD-A369-36D0-7D4060DC0DF6}"/>
          </ac:spMkLst>
        </pc:spChg>
        <pc:picChg chg="add del mod">
          <ac:chgData name="barcakellnerova@gmail.com" userId="39ca91e0b2f7f8c8" providerId="LiveId" clId="{EE35C171-B316-4229-B60B-D97522DAF490}" dt="2023-11-08T15:50:02.565" v="96" actId="478"/>
          <ac:picMkLst>
            <pc:docMk/>
            <pc:sldMk cId="3618222655" sldId="267"/>
            <ac:picMk id="5" creationId="{AC492594-3BDB-DBFF-660D-5C775AF1008A}"/>
          </ac:picMkLst>
        </pc:picChg>
        <pc:picChg chg="del">
          <ac:chgData name="barcakellnerova@gmail.com" userId="39ca91e0b2f7f8c8" providerId="LiveId" clId="{EE35C171-B316-4229-B60B-D97522DAF490}" dt="2023-11-08T15:38:11.664" v="61" actId="21"/>
          <ac:picMkLst>
            <pc:docMk/>
            <pc:sldMk cId="3618222655" sldId="267"/>
            <ac:picMk id="5" creationId="{EFB26C98-A74F-7FA5-4EEF-78FB9F902B18}"/>
          </ac:picMkLst>
        </pc:picChg>
        <pc:picChg chg="del">
          <ac:chgData name="barcakellnerova@gmail.com" userId="39ca91e0b2f7f8c8" providerId="LiveId" clId="{EE35C171-B316-4229-B60B-D97522DAF490}" dt="2023-11-08T15:38:06.826" v="60" actId="21"/>
          <ac:picMkLst>
            <pc:docMk/>
            <pc:sldMk cId="3618222655" sldId="267"/>
            <ac:picMk id="6" creationId="{50BD2486-6D0A-5DFF-4520-84460638A6B8}"/>
          </ac:picMkLst>
        </pc:picChg>
        <pc:picChg chg="add mod">
          <ac:chgData name="barcakellnerova@gmail.com" userId="39ca91e0b2f7f8c8" providerId="LiveId" clId="{EE35C171-B316-4229-B60B-D97522DAF490}" dt="2023-11-08T15:54:44.237" v="117" actId="1076"/>
          <ac:picMkLst>
            <pc:docMk/>
            <pc:sldMk cId="3618222655" sldId="267"/>
            <ac:picMk id="6" creationId="{9111E16A-90B9-06FD-605A-FF55B026F4A5}"/>
          </ac:picMkLst>
        </pc:picChg>
        <pc:picChg chg="add del mod">
          <ac:chgData name="barcakellnerova@gmail.com" userId="39ca91e0b2f7f8c8" providerId="LiveId" clId="{EE35C171-B316-4229-B60B-D97522DAF490}" dt="2023-11-08T15:50:11.692" v="98" actId="478"/>
          <ac:picMkLst>
            <pc:docMk/>
            <pc:sldMk cId="3618222655" sldId="267"/>
            <ac:picMk id="7" creationId="{2FE22A68-8DC7-1E72-29DD-52750AAECD9D}"/>
          </ac:picMkLst>
        </pc:picChg>
        <pc:picChg chg="add mod">
          <ac:chgData name="barcakellnerova@gmail.com" userId="39ca91e0b2f7f8c8" providerId="LiveId" clId="{EE35C171-B316-4229-B60B-D97522DAF490}" dt="2023-11-08T15:54:49.205" v="118" actId="1076"/>
          <ac:picMkLst>
            <pc:docMk/>
            <pc:sldMk cId="3618222655" sldId="267"/>
            <ac:picMk id="8" creationId="{43B46EFF-30A4-A431-82DB-779C350CA90C}"/>
          </ac:picMkLst>
        </pc:picChg>
        <pc:picChg chg="add mod">
          <ac:chgData name="barcakellnerova@gmail.com" userId="39ca91e0b2f7f8c8" providerId="LiveId" clId="{EE35C171-B316-4229-B60B-D97522DAF490}" dt="2023-11-08T15:44:35.429" v="82" actId="207"/>
          <ac:picMkLst>
            <pc:docMk/>
            <pc:sldMk cId="3618222655" sldId="267"/>
            <ac:picMk id="10" creationId="{4BA3BB01-C4A7-C15F-9554-656D14BA92F7}"/>
          </ac:picMkLst>
        </pc:picChg>
        <pc:picChg chg="add mod">
          <ac:chgData name="barcakellnerova@gmail.com" userId="39ca91e0b2f7f8c8" providerId="LiveId" clId="{EE35C171-B316-4229-B60B-D97522DAF490}" dt="2023-11-08T15:44:46.481" v="84" actId="1076"/>
          <ac:picMkLst>
            <pc:docMk/>
            <pc:sldMk cId="3618222655" sldId="267"/>
            <ac:picMk id="11" creationId="{D485964B-D534-BB62-DED4-1D71153CFD34}"/>
          </ac:picMkLst>
        </pc:picChg>
        <pc:picChg chg="del">
          <ac:chgData name="barcakellnerova@gmail.com" userId="39ca91e0b2f7f8c8" providerId="LiveId" clId="{EE35C171-B316-4229-B60B-D97522DAF490}" dt="2023-11-08T15:38:18.784" v="62" actId="21"/>
          <ac:picMkLst>
            <pc:docMk/>
            <pc:sldMk cId="3618222655" sldId="267"/>
            <ac:picMk id="12" creationId="{A659B068-FCF3-1825-35BE-4BB95A8E97B4}"/>
          </ac:picMkLst>
        </pc:picChg>
        <pc:picChg chg="add mod">
          <ac:chgData name="barcakellnerova@gmail.com" userId="39ca91e0b2f7f8c8" providerId="LiveId" clId="{EE35C171-B316-4229-B60B-D97522DAF490}" dt="2023-11-08T15:44:29.207" v="81" actId="207"/>
          <ac:picMkLst>
            <pc:docMk/>
            <pc:sldMk cId="3618222655" sldId="267"/>
            <ac:picMk id="13" creationId="{E903D187-8D0D-50A1-B395-B4ADE0A84A2B}"/>
          </ac:picMkLst>
        </pc:picChg>
        <pc:picChg chg="add mod">
          <ac:chgData name="barcakellnerova@gmail.com" userId="39ca91e0b2f7f8c8" providerId="LiveId" clId="{EE35C171-B316-4229-B60B-D97522DAF490}" dt="2023-11-08T15:44:41.979" v="83" actId="207"/>
          <ac:picMkLst>
            <pc:docMk/>
            <pc:sldMk cId="3618222655" sldId="267"/>
            <ac:picMk id="14" creationId="{225172FB-47CA-1DF1-55CA-33FB669674CF}"/>
          </ac:picMkLst>
        </pc:picChg>
        <pc:picChg chg="add mod">
          <ac:chgData name="barcakellnerova@gmail.com" userId="39ca91e0b2f7f8c8" providerId="LiveId" clId="{EE35C171-B316-4229-B60B-D97522DAF490}" dt="2023-11-08T15:54:41.699" v="116" actId="1076"/>
          <ac:picMkLst>
            <pc:docMk/>
            <pc:sldMk cId="3618222655" sldId="267"/>
            <ac:picMk id="1026" creationId="{859DF801-354F-8E5F-CD71-1C49035B02E8}"/>
          </ac:picMkLst>
        </pc:picChg>
        <pc:picChg chg="add del mod">
          <ac:chgData name="barcakellnerova@gmail.com" userId="39ca91e0b2f7f8c8" providerId="LiveId" clId="{EE35C171-B316-4229-B60B-D97522DAF490}" dt="2023-11-08T15:51:36.502" v="106" actId="478"/>
          <ac:picMkLst>
            <pc:docMk/>
            <pc:sldMk cId="3618222655" sldId="267"/>
            <ac:picMk id="1028" creationId="{DC2D2966-DF5F-DAE1-D1E4-D3F4B46C7CD1}"/>
          </ac:picMkLst>
        </pc:picChg>
        <pc:picChg chg="add del">
          <ac:chgData name="barcakellnerova@gmail.com" userId="39ca91e0b2f7f8c8" providerId="LiveId" clId="{EE35C171-B316-4229-B60B-D97522DAF490}" dt="2023-11-08T15:54:22.062" v="110" actId="478"/>
          <ac:picMkLst>
            <pc:docMk/>
            <pc:sldMk cId="3618222655" sldId="267"/>
            <ac:picMk id="1030" creationId="{31B8E950-0FC3-8A25-20D8-19F1A9443C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25D050-C801-4628-ADF7-6ED157E08238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D4EA53-498C-428D-8FD9-F6FF237B53B9}" type="datetime1">
              <a:rPr lang="cs-CZ" smtClean="0"/>
              <a:t>10.11.2023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56867BC-0E9D-4F89-BC21-766AAB95086C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5011A-5D29-437B-8827-25F0B60013F0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4F81F2-D2BF-41F8-B00D-C51363EBAE24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  <p:transition spd="slow" advClick="0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F4DA2-DC85-4C04-BA9B-3FE3385DD2CF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" sz="800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" sz="800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  <p:transition spd="slow" advClick="0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DA38B2-F8CA-4822-8F52-56ECB7D43025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  <p:transition spd="slow" advClick="0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EAD09-7C99-4E15-A291-94C8CF631FBA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  <p:transition spd="slow" advClick="0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Obrázek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Obrázek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22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42788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966697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</a:t>
            </a:r>
            <a:r>
              <a:rPr lang="en-US" dirty="0"/>
              <a:t> </a:t>
            </a:r>
            <a:r>
              <a:rPr lang="cs" dirty="0"/>
              <a:t>obrázek.</a:t>
            </a:r>
            <a:endParaRPr lang="en-US" dirty="0"/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</a:t>
            </a:r>
            <a:r>
              <a:rPr lang="en-US" dirty="0"/>
              <a:t> </a:t>
            </a:r>
            <a:r>
              <a:rPr lang="cs" dirty="0"/>
              <a:t>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4BC2D-BC4D-4F39-A2FE-F124D14CB3F5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  <p:transition spd="slow" advClick="0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8E5DF-CEB9-4618-B9F8-988ABD42AD54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  <p:transition spd="slow" advClick="0" advTm="1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705FB9-9FED-4792-A86A-56F42678B6C5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3B021-2D5C-4D9D-B959-C772AFC136FC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>
            <a:normAutofit/>
          </a:bodyPr>
          <a:lstStyle>
            <a:lvl1pPr algn="ctr">
              <a:defRPr sz="3800" b="0" cap="none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C0A91-345C-4A5D-800D-BF0E9599DE04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7DDE6-DA6E-42F0-8DED-75D2FF648B37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Obrázek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80492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80492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F5536-1403-400D-BA43-A88378A5C1F0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4C349-8580-408E-9B4B-FA734BC3B730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EB5F0-BC18-4F1F-9FD2-0BF01D685803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B99A1-67F5-4ED2-9DBF-F0074F3FD041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" dirty="0"/>
              <a:t>Po kliknutí na ikonu můžete přidat 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2BCA1-3391-4E89-8A64-D51A93858772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64A038-B4E2-4FEB-9745-09E6AB13AC7D}" type="datetime1">
              <a:rPr lang="cs-CZ" smtClean="0"/>
              <a:t>10.11.2023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transition spd="slow" advClick="0" advTm="10000">
    <p:wipe/>
  </p:transition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cs-cz/foto/12824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hales/5570514788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gita.com/story.php?title=Ricette_facili_con_il_pollo_da_preparare_in_estate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pxhere.com/cs/photo/1307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cs-cz/foto/128242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www.pexels.com/cs-cz/foto/ryma-alkohol-drinky-koktejl-102863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197" y="630251"/>
            <a:ext cx="8405605" cy="2128991"/>
          </a:xfrm>
        </p:spPr>
        <p:txBody>
          <a:bodyPr rtlCol="0">
            <a:normAutofit fontScale="90000"/>
          </a:bodyPr>
          <a:lstStyle/>
          <a:p>
            <a:r>
              <a:rPr lang="cs" sz="7200" dirty="0"/>
              <a:t>ÚZKO, s. r. o.</a:t>
            </a:r>
            <a:br>
              <a:rPr lang="cs" sz="7200" dirty="0"/>
            </a:br>
            <a:r>
              <a:rPr lang="cs-CZ" sz="1800" u="sng" dirty="0">
                <a:effectLst/>
                <a:latin typeface="Baguet Script" panose="00000500000000000000" pitchFamily="2" charset="-18"/>
                <a:ea typeface="Calibri" panose="020F0502020204030204" pitchFamily="34" charset="0"/>
              </a:rPr>
              <a:t>BAR  S  LÁSKOU  A  CITEM  PRO  NEALKOHOLICKÉ  DRINKY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" sz="72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0D5E1D-472D-E746-2467-C663136C5A0E}"/>
              </a:ext>
            </a:extLst>
          </p:cNvPr>
          <p:cNvSpPr txBox="1"/>
          <p:nvPr/>
        </p:nvSpPr>
        <p:spPr>
          <a:xfrm>
            <a:off x="1893197" y="2938311"/>
            <a:ext cx="831714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cs" sz="2800" dirty="0"/>
              <a:t>Web: uzko-cz.webnode.cz</a:t>
            </a:r>
          </a:p>
          <a:p>
            <a:pPr algn="ctr" rtl="0"/>
            <a:r>
              <a:rPr lang="cs-CZ" sz="2800" dirty="0"/>
              <a:t>E</a:t>
            </a:r>
            <a:r>
              <a:rPr lang="cs" sz="2800" dirty="0"/>
              <a:t>-mail: uzko@post.cz</a:t>
            </a:r>
          </a:p>
          <a:p>
            <a:pPr algn="ctr" rtl="0"/>
            <a:r>
              <a:rPr lang="cs" sz="2800" dirty="0"/>
              <a:t>Instagram: uzko_bar</a:t>
            </a:r>
          </a:p>
          <a:p>
            <a:pPr algn="ctr" rtl="0"/>
            <a:r>
              <a:rPr lang="cs" sz="2800" dirty="0"/>
              <a:t>Tel. č.: 601 119 951</a:t>
            </a:r>
          </a:p>
          <a:p>
            <a:pPr algn="ctr" rtl="0"/>
            <a:r>
              <a:rPr lang="cs" sz="2800" dirty="0"/>
              <a:t>Brno, Úzká 404/4</a:t>
            </a:r>
            <a:endParaRPr lang="cs-CZ" sz="2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7362BA3-B0ED-3299-7B50-EA6C926E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39" y="5621121"/>
            <a:ext cx="1454785" cy="87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55C6B7A-C7DA-7059-D026-541449BB6C33}"/>
              </a:ext>
            </a:extLst>
          </p:cNvPr>
          <p:cNvSpPr/>
          <p:nvPr/>
        </p:nvSpPr>
        <p:spPr>
          <a:xfrm>
            <a:off x="3799951" y="2592608"/>
            <a:ext cx="4592096" cy="2938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p:transition spd="slow" advClick="0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89513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-CZ" u="sng" dirty="0"/>
              <a:t>N</a:t>
            </a:r>
            <a:r>
              <a:rPr lang="cs" u="sng" dirty="0"/>
              <a:t>ěco málo o nás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D61135-DB8D-6255-522C-757CCF7C48FC}"/>
              </a:ext>
            </a:extLst>
          </p:cNvPr>
          <p:cNvSpPr/>
          <p:nvPr/>
        </p:nvSpPr>
        <p:spPr>
          <a:xfrm>
            <a:off x="379694" y="2110439"/>
            <a:ext cx="11443338" cy="40176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Bodoni MT" panose="020706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Jsme jedinečný bar s osobitým nápadem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Podáváme čistě nealko drinky</a:t>
            </a:r>
            <a:endParaRPr lang="cs-CZ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rink Vám přijede doslova pod ruku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ohledu na věk, či na to, jestli máte zrovna pracovní pauzu nebo dlouhou cestu před sebou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Vytvořili jsme místo, kde se může každý z Vás cítit dobře</a:t>
            </a:r>
          </a:p>
          <a:p>
            <a:pPr algn="ctr"/>
            <a:endParaRPr lang="cs-CZ" dirty="0"/>
          </a:p>
        </p:txBody>
      </p:sp>
      <p:pic>
        <p:nvPicPr>
          <p:cNvPr id="12" name="Obrázek 11" descr="Obsah obrázku nápoj, koktejl, Klasický koktejl, Alkoholický nápoj&#10;&#10;Popis byl vytvořen automaticky">
            <a:extLst>
              <a:ext uri="{FF2B5EF4-FFF2-40B4-BE49-F238E27FC236}">
                <a16:creationId xmlns:a16="http://schemas.microsoft.com/office/drawing/2014/main" id="{797E6046-2261-5634-7082-0158E06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56576" y="797832"/>
            <a:ext cx="1738778" cy="262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98" y="180745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-CZ" u="sng" dirty="0"/>
              <a:t>C</a:t>
            </a:r>
            <a:r>
              <a:rPr lang="cs" u="sng" dirty="0"/>
              <a:t>o vše u nás najdete?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C82EDF-4D4D-50A7-8C0F-F3D457E20038}"/>
              </a:ext>
            </a:extLst>
          </p:cNvPr>
          <p:cNvSpPr/>
          <p:nvPr/>
        </p:nvSpPr>
        <p:spPr>
          <a:xfrm>
            <a:off x="401053" y="2021305"/>
            <a:ext cx="11373852" cy="40105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Nealko drinky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Káva a čaj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Dezerty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Saláty a polévky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Něco malého na zub</a:t>
            </a:r>
          </a:p>
        </p:txBody>
      </p:sp>
      <p:pic>
        <p:nvPicPr>
          <p:cNvPr id="5" name="Obrázek 4" descr="Obsah obrázku jídlo, káva, nápoj, Servírovací nádobí&#10;&#10;Popis byl vytvořen automaticky">
            <a:extLst>
              <a:ext uri="{FF2B5EF4-FFF2-40B4-BE49-F238E27FC236}">
                <a16:creationId xmlns:a16="http://schemas.microsoft.com/office/drawing/2014/main" id="{EFB26C98-A74F-7FA5-4EEF-78FB9F90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41326" y="985330"/>
            <a:ext cx="3317943" cy="221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Obsah obrázku jídlo, nádobí, salát, Listová zelenina&#10;&#10;Popis byl vytvořen automaticky">
            <a:extLst>
              <a:ext uri="{FF2B5EF4-FFF2-40B4-BE49-F238E27FC236}">
                <a16:creationId xmlns:a16="http://schemas.microsoft.com/office/drawing/2014/main" id="{50BD2486-6D0A-5DFF-4520-84460638A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59569" y="1689788"/>
            <a:ext cx="2497393" cy="166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 descr="Obsah obrázku nápoj, koktejl, Klasický koktejl, Alkoholický nápoj&#10;&#10;Popis byl vytvořen automaticky">
            <a:extLst>
              <a:ext uri="{FF2B5EF4-FFF2-40B4-BE49-F238E27FC236}">
                <a16:creationId xmlns:a16="http://schemas.microsoft.com/office/drawing/2014/main" id="{A659B068-FCF3-1825-35BE-4BB95A8E9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67677" y="3429000"/>
            <a:ext cx="2789443" cy="186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1263264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98" y="180745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" u="sng" dirty="0"/>
              <a:t>Speciální adventní nabídka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C82EDF-4D4D-50A7-8C0F-F3D457E20038}"/>
              </a:ext>
            </a:extLst>
          </p:cNvPr>
          <p:cNvSpPr/>
          <p:nvPr/>
        </p:nvSpPr>
        <p:spPr>
          <a:xfrm>
            <a:off x="401053" y="2117386"/>
            <a:ext cx="11373852" cy="40105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skinny</a:t>
            </a: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</a:t>
            </a: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elfer</a:t>
            </a: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perníčkové</a:t>
            </a: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cukroví dle denní nabídky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cký objekt 9" descr="Sněhová vločka se souvislou výplní">
            <a:extLst>
              <a:ext uri="{FF2B5EF4-FFF2-40B4-BE49-F238E27FC236}">
                <a16:creationId xmlns:a16="http://schemas.microsoft.com/office/drawing/2014/main" id="{4BA3BB01-C4A7-C15F-9554-656D14BA9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915" y="1150627"/>
            <a:ext cx="914400" cy="914400"/>
          </a:xfrm>
          <a:prstGeom prst="rect">
            <a:avLst/>
          </a:prstGeom>
        </p:spPr>
      </p:pic>
      <p:pic>
        <p:nvPicPr>
          <p:cNvPr id="11" name="Grafický objekt 10" descr="Sněhová vločka se souvislou výplní">
            <a:extLst>
              <a:ext uri="{FF2B5EF4-FFF2-40B4-BE49-F238E27FC236}">
                <a16:creationId xmlns:a16="http://schemas.microsoft.com/office/drawing/2014/main" id="{D485964B-D534-BB62-DED4-1D71153CF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315" y="1431002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něhová vločka se souvislou výplní">
            <a:extLst>
              <a:ext uri="{FF2B5EF4-FFF2-40B4-BE49-F238E27FC236}">
                <a16:creationId xmlns:a16="http://schemas.microsoft.com/office/drawing/2014/main" id="{E903D187-8D0D-50A1-B395-B4ADE0A84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32" y="52364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něhová vločka se souvislou výplní">
            <a:extLst>
              <a:ext uri="{FF2B5EF4-FFF2-40B4-BE49-F238E27FC236}">
                <a16:creationId xmlns:a16="http://schemas.microsoft.com/office/drawing/2014/main" id="{225172FB-47CA-1DF1-55CA-33FB66967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521" y="185609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9DF801-354F-8E5F-CD71-1C49035B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79" y="840452"/>
            <a:ext cx="16764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111E16A-90B9-06FD-605A-FF55B026F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537" y="2036674"/>
            <a:ext cx="139065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B46EFF-30A4-A431-82DB-779C350CA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018" y="3754240"/>
            <a:ext cx="127635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8222655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98" y="162127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" u="sng" dirty="0"/>
              <a:t>Náhled našeho baru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C82EDF-4D4D-50A7-8C0F-F3D457E20038}"/>
              </a:ext>
            </a:extLst>
          </p:cNvPr>
          <p:cNvSpPr/>
          <p:nvPr/>
        </p:nvSpPr>
        <p:spPr>
          <a:xfrm>
            <a:off x="8988369" y="4712676"/>
            <a:ext cx="3054474" cy="13573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Bodoni MT" panose="02070603080606020203" pitchFamily="18" charset="0"/>
              </a:rPr>
              <a:t>kde nás hledat? </a:t>
            </a:r>
            <a:br>
              <a:rPr lang="cs-CZ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Bodoni MT" panose="02070603080606020203" pitchFamily="18" charset="0"/>
              </a:rPr>
            </a:br>
            <a:endParaRPr lang="cs-CZ" sz="2400" b="1" dirty="0">
              <a:solidFill>
                <a:schemeClr val="bg2">
                  <a:lumMod val="20000"/>
                  <a:lumOff val="80000"/>
                </a:schemeClr>
              </a:solidFill>
              <a:latin typeface="Bodoni MT" panose="02070603080606020203" pitchFamily="18" charset="0"/>
            </a:endParaRPr>
          </a:p>
          <a:p>
            <a:pPr lvl="1"/>
            <a:r>
              <a:rPr lang="cs-CZ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Bodoni MT" panose="02070603080606020203" pitchFamily="18" charset="0"/>
              </a:rPr>
              <a:t>Brno, ul. Úzká 404/4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794F31-613E-99C8-CD27-1A663EEDD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" y="2046005"/>
            <a:ext cx="8311264" cy="415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Šipka: doleva 9">
            <a:extLst>
              <a:ext uri="{FF2B5EF4-FFF2-40B4-BE49-F238E27FC236}">
                <a16:creationId xmlns:a16="http://schemas.microsoft.com/office/drawing/2014/main" id="{E7D85BBC-BCC3-4D85-D93F-6E7EC31D01AA}"/>
              </a:ext>
            </a:extLst>
          </p:cNvPr>
          <p:cNvSpPr/>
          <p:nvPr/>
        </p:nvSpPr>
        <p:spPr>
          <a:xfrm rot="4152965">
            <a:off x="10106910" y="3750988"/>
            <a:ext cx="766446" cy="582793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0FEBFD-532D-5890-BB1B-4F0793F13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2" y="1311186"/>
            <a:ext cx="4354885" cy="226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57294"/>
      </p:ext>
    </p:extLst>
  </p:cSld>
  <p:clrMapOvr>
    <a:masterClrMapping/>
  </p:clrMapOvr>
  <p:transition spd="slow" advClick="0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89513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-CZ" u="sng" dirty="0"/>
              <a:t>J</a:t>
            </a:r>
            <a:r>
              <a:rPr lang="cs" u="sng" dirty="0"/>
              <a:t>ak to u nás funguje?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D61135-DB8D-6255-522C-757CCF7C48FC}"/>
              </a:ext>
            </a:extLst>
          </p:cNvPr>
          <p:cNvSpPr/>
          <p:nvPr/>
        </p:nvSpPr>
        <p:spPr>
          <a:xfrm>
            <a:off x="374331" y="2246982"/>
            <a:ext cx="11443338" cy="29957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vstupu zaplatíte 650 Kč a můžete pít drinky o velikosti 0,2 l po dobu 2,5 hodiny zcela neomezeně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Máte </a:t>
            </a: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též </a:t>
            </a: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 objednat si drink samostatně o velikosti 0,5 l – platí se zvlášť</a:t>
            </a:r>
          </a:p>
        </p:txBody>
      </p:sp>
      <p:pic>
        <p:nvPicPr>
          <p:cNvPr id="4" name="Obrázek 3" descr="Obsah obrázku nápoj, jídlo, nealkoholický nápoj, koktejl&#10;&#10;Popis byl vytvořen automaticky">
            <a:extLst>
              <a:ext uri="{FF2B5EF4-FFF2-40B4-BE49-F238E27FC236}">
                <a16:creationId xmlns:a16="http://schemas.microsoft.com/office/drawing/2014/main" id="{1F328E54-A9DA-675A-F1C2-CE5C282D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2767" y="4757748"/>
            <a:ext cx="3194439" cy="1710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Obsah obrázku nápoj, koktejl, Klasický koktejl, Alkoholický nápoj&#10;&#10;Popis byl vytvořen automaticky">
            <a:extLst>
              <a:ext uri="{FF2B5EF4-FFF2-40B4-BE49-F238E27FC236}">
                <a16:creationId xmlns:a16="http://schemas.microsoft.com/office/drawing/2014/main" id="{450C27D4-4EE2-F748-545F-B6536BE7F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9119" y="229133"/>
            <a:ext cx="1749105" cy="2640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0224388"/>
      </p:ext>
    </p:extLst>
  </p:cSld>
  <p:clrMapOvr>
    <a:masterClrMapping/>
  </p:clrMapOvr>
  <p:transition spd="slow" advClick="0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98" y="180745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-CZ" u="sng" dirty="0"/>
              <a:t>N</a:t>
            </a:r>
            <a:r>
              <a:rPr lang="cs" u="sng" dirty="0"/>
              <a:t>ávštěvnost za minulý rok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C82EDF-4D4D-50A7-8C0F-F3D457E20038}"/>
              </a:ext>
            </a:extLst>
          </p:cNvPr>
          <p:cNvSpPr/>
          <p:nvPr/>
        </p:nvSpPr>
        <p:spPr>
          <a:xfrm>
            <a:off x="401053" y="2021305"/>
            <a:ext cx="5633741" cy="40105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návštěvnost zaznamenáváme v srpnu</a:t>
            </a:r>
          </a:p>
          <a:p>
            <a:pPr lvl="1"/>
            <a:endParaRPr lang="cs-CZ" sz="23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Nejnižší v únoru</a:t>
            </a:r>
          </a:p>
          <a:p>
            <a:pPr lvl="1"/>
            <a:endParaRPr lang="cs-CZ" sz="23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Návštěvnost je samozřejmě proměnlivá, každopádně v letních měsících je zpravidla nejvyšší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C335F6-100B-46A3-1986-EA7D4D72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73" y="2257547"/>
            <a:ext cx="5722670" cy="35202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9993526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72" y="464496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cs-CZ" u="sng" dirty="0"/>
              <a:t>N</a:t>
            </a:r>
            <a:r>
              <a:rPr lang="cs" u="sng" dirty="0"/>
              <a:t>áš tým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D61135-DB8D-6255-522C-757CCF7C48FC}"/>
              </a:ext>
            </a:extLst>
          </p:cNvPr>
          <p:cNvSpPr/>
          <p:nvPr/>
        </p:nvSpPr>
        <p:spPr>
          <a:xfrm>
            <a:off x="374173" y="2188260"/>
            <a:ext cx="11443653" cy="40176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	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Ředitelka</a:t>
            </a:r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Nikita </a:t>
            </a:r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Rajnohová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Zástupkyně ředitelky</a:t>
            </a:r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Helena Šrámková </a:t>
            </a:r>
          </a:p>
          <a:p>
            <a:endParaRPr lang="cs-CZ" dirty="0">
              <a:latin typeface="Bodoni MT" panose="02070603080606020203" pitchFamily="18" charset="0"/>
            </a:endParaRPr>
          </a:p>
          <a:p>
            <a:r>
              <a:rPr lang="cs-CZ" dirty="0"/>
              <a:t>	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oddělení: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oddělení: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Margetingové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oddělení: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Účetní oddělení: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Vladimír </a:t>
            </a:r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Vochozka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Patrik Šedivý		Adam Novák		Daniel Krejčí</a:t>
            </a:r>
          </a:p>
          <a:p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Barbora Kellnerová 	Linh Nguyen		Linda </a:t>
            </a:r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Šupitarová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Adam </a:t>
            </a:r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Lácha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Vojtěch Ženíšek 		Adéla Marešová		Michael </a:t>
            </a:r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Hýbek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Anja Větrovcová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3D9A84B-CAD3-C74B-0022-35D9CC7FC698}"/>
              </a:ext>
            </a:extLst>
          </p:cNvPr>
          <p:cNvCxnSpPr>
            <a:cxnSpLocks/>
          </p:cNvCxnSpPr>
          <p:nvPr/>
        </p:nvCxnSpPr>
        <p:spPr>
          <a:xfrm>
            <a:off x="1099226" y="3579779"/>
            <a:ext cx="10173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9EE0B70-1239-DC1C-F436-687B7992FCFE}"/>
              </a:ext>
            </a:extLst>
          </p:cNvPr>
          <p:cNvCxnSpPr/>
          <p:nvPr/>
        </p:nvCxnSpPr>
        <p:spPr>
          <a:xfrm>
            <a:off x="3608962" y="3579779"/>
            <a:ext cx="0" cy="1857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6D32403-3562-2984-1A32-A787F7605EC6}"/>
              </a:ext>
            </a:extLst>
          </p:cNvPr>
          <p:cNvCxnSpPr/>
          <p:nvPr/>
        </p:nvCxnSpPr>
        <p:spPr>
          <a:xfrm>
            <a:off x="6273602" y="3579778"/>
            <a:ext cx="0" cy="1857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1988622-5FF9-0195-73C8-321A203A86CC}"/>
              </a:ext>
            </a:extLst>
          </p:cNvPr>
          <p:cNvCxnSpPr/>
          <p:nvPr/>
        </p:nvCxnSpPr>
        <p:spPr>
          <a:xfrm>
            <a:off x="9247761" y="3579778"/>
            <a:ext cx="0" cy="1857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82361"/>
      </p:ext>
    </p:extLst>
  </p:cSld>
  <p:clrMapOvr>
    <a:masterClrMapping/>
  </p:clrMapOvr>
  <p:transition spd="slow" advClick="0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7362BA3-B0ED-3299-7B50-EA6C926E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44" y="5808482"/>
            <a:ext cx="1369952" cy="8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55C6B7A-C7DA-7059-D026-541449BB6C33}"/>
              </a:ext>
            </a:extLst>
          </p:cNvPr>
          <p:cNvSpPr/>
          <p:nvPr/>
        </p:nvSpPr>
        <p:spPr>
          <a:xfrm>
            <a:off x="1256044" y="1185705"/>
            <a:ext cx="9344967" cy="4345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1A99EA-7F10-B383-B4CC-E1D4F4AC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655000"/>
            <a:ext cx="9440034" cy="1548000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za Vaši pozornost</a:t>
            </a:r>
            <a:br>
              <a:rPr lang="cs-CZ" dirty="0"/>
            </a:br>
            <a:br>
              <a:rPr lang="cs-CZ" sz="2700" dirty="0"/>
            </a:br>
            <a:r>
              <a:rPr lang="cs-CZ" sz="3100" dirty="0"/>
              <a:t>Vaše Úzko</a:t>
            </a:r>
          </a:p>
        </p:txBody>
      </p:sp>
    </p:spTree>
    <p:extLst>
      <p:ext uri="{BB962C8B-B14F-4D97-AF65-F5344CB8AC3E}">
        <p14:creationId xmlns:p14="http://schemas.microsoft.com/office/powerpoint/2010/main" val="2278654136"/>
      </p:ext>
    </p:extLst>
  </p:cSld>
  <p:clrMapOvr>
    <a:masterClrMapping/>
  </p:clrMapOvr>
  <p:transition spd="slow" advClick="0" advTm="10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01_TF12214701" id="{E4309887-2DD9-4937-8DA8-21ADCBEFF020}" vid="{D9CC545D-1AD7-4809-B3B7-29AAB88583B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{CD4A990B-7B65-40AA-86A9-64FB706292E4}tf12214701_win32</Template>
  <TotalTime>17363</TotalTime>
  <Words>303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Baguet Script</vt:lpstr>
      <vt:lpstr>Bodoni MT</vt:lpstr>
      <vt:lpstr>Calibri</vt:lpstr>
      <vt:lpstr>Goudy Old Style</vt:lpstr>
      <vt:lpstr>Times New Roman</vt:lpstr>
      <vt:lpstr>Wingdings 2</vt:lpstr>
      <vt:lpstr>SlateVTI</vt:lpstr>
      <vt:lpstr>ÚZKO, s. r. o. BAR  S  LÁSKOU  A  CITEM  PRO  NEALKOHOLICKÉ  DRINKY  </vt:lpstr>
      <vt:lpstr>Něco málo o nás</vt:lpstr>
      <vt:lpstr>Co vše u nás najdete?</vt:lpstr>
      <vt:lpstr>Speciální adventní nabídka</vt:lpstr>
      <vt:lpstr>Náhled našeho baru</vt:lpstr>
      <vt:lpstr>Jak to u nás funguje?</vt:lpstr>
      <vt:lpstr>Návštěvnost za minulý rok</vt:lpstr>
      <vt:lpstr>Náš tým</vt:lpstr>
      <vt:lpstr>Děkujeme za Vaši pozornost  Vaše Úzko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ÚZKO, s. r. o. BAR S LÁSKOU A CITEM PRO NEALKOHOLICKÉ DRINKY</dc:title>
  <dc:creator>barcakellnerova@gmail.com</dc:creator>
  <cp:lastModifiedBy>Vladimír Vochozka</cp:lastModifiedBy>
  <cp:revision>5</cp:revision>
  <dcterms:created xsi:type="dcterms:W3CDTF">2023-10-18T18:45:36Z</dcterms:created>
  <dcterms:modified xsi:type="dcterms:W3CDTF">2023-11-10T11:48:01Z</dcterms:modified>
</cp:coreProperties>
</file>