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9D4CB-6566-47D5-BFF4-EF34FF89E0CB}" v="1" dt="2023-04-19T09:24:56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AD3FF-5150-4F3A-83D4-93322A7D5414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3D9F0-D0D1-4848-A217-2E8B20088F6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67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3D9F0-D0D1-4848-A217-2E8B20088F6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5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F6F39B-F070-446D-A99B-51BE6C5B73D0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FB6ADE-888A-4B36-A50C-1A3BD75CF433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0.png"/><Relationship Id="rId21" Type="http://schemas.openxmlformats.org/officeDocument/2006/relationships/image" Target="../media/image32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5" Type="http://schemas.openxmlformats.org/officeDocument/2006/relationships/image" Target="../media/image22.png"/><Relationship Id="rId15" Type="http://schemas.microsoft.com/office/2007/relationships/hdphoto" Target="../media/hdphoto6.wdp"/><Relationship Id="rId23" Type="http://schemas.microsoft.com/office/2007/relationships/hdphoto" Target="../media/hdphoto9.wdp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Relationship Id="rId2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0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4289" y="188640"/>
            <a:ext cx="8355421" cy="1036712"/>
          </a:xfrm>
          <a:effectLst>
            <a:outerShdw dist="50800" sx="1000" sy="1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cs-CZ" sz="5000">
                <a:solidFill>
                  <a:schemeClr val="bg1"/>
                </a:solidFill>
                <a:effectLst>
                  <a:outerShdw blurRad="25400" dist="50800" dir="4440000" algn="tl" rotWithShape="0">
                    <a:schemeClr val="tx1"/>
                  </a:outerShdw>
                </a:effectLst>
                <a:latin typeface="Bookman Old Style" panose="02050604050505020204" pitchFamily="18" charset="0"/>
                <a:cs typeface="Frank Ruhl Hofshi" pitchFamily="50" charset="-79"/>
              </a:rPr>
              <a:t>Tlapku na to, s. r. o.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53" y="332656"/>
            <a:ext cx="4613880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3029322" cy="302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1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7" y="3419224"/>
            <a:ext cx="2031505" cy="245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3" t="-3192" r="-9993" b="53076"/>
          <a:stretch/>
        </p:blipFill>
        <p:spPr bwMode="auto">
          <a:xfrm>
            <a:off x="1949481" y="1183507"/>
            <a:ext cx="4049918" cy="240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379" y="44720"/>
            <a:ext cx="8075240" cy="1143000"/>
          </a:xfrm>
        </p:spPr>
        <p:txBody>
          <a:bodyPr>
            <a:normAutofit/>
          </a:bodyPr>
          <a:lstStyle/>
          <a:p>
            <a:r>
              <a:rPr lang="cs-CZ" sz="4900">
                <a:solidFill>
                  <a:schemeClr val="tx1"/>
                </a:solidFill>
                <a:effectLst>
                  <a:outerShdw dist="101600" dir="2700000" sx="98000" sy="98000" algn="tl" rotWithShape="0">
                    <a:schemeClr val="bg1">
                      <a:alpha val="94000"/>
                    </a:schemeClr>
                  </a:outerShdw>
                </a:effectLst>
                <a:latin typeface="Bookman Old Style" panose="02050604050505020204" pitchFamily="18" charset="0"/>
                <a:cs typeface="Frank Ruhl Hofshi" pitchFamily="50" charset="-79"/>
              </a:rPr>
              <a:t>O nás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71800" y="1948218"/>
            <a:ext cx="2261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Bookman Old Style" panose="02050604050505020204" pitchFamily="18" charset="0"/>
              </a:rPr>
              <a:t>Jsme velcí milovníci psů.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7972" y="4448005"/>
            <a:ext cx="1716846" cy="202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3" r="-1" b="695"/>
          <a:stretch/>
        </p:blipFill>
        <p:spPr bwMode="auto">
          <a:xfrm rot="21301667" flipH="1">
            <a:off x="4171508" y="2236847"/>
            <a:ext cx="3237473" cy="253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646265" y="3068960"/>
            <a:ext cx="241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chemeClr val="bg1"/>
                </a:solidFill>
                <a:latin typeface="Bookman Old Style" panose="02050604050505020204" pitchFamily="18" charset="0"/>
              </a:rPr>
              <a:t>Nabízíme široký výběr produktů.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5" b="92211" l="9991" r="92460">
                        <a14:foregroundMark x1="91517" y1="74497" x2="92460" y2="67085"/>
                        <a14:foregroundMark x1="59378" y1="92211" x2="56833" y2="91332"/>
                        <a14:backgroundMark x1="30254" y1="72111" x2="23374" y2="64447"/>
                        <a14:backgroundMark x1="40811" y1="82161" x2="33742" y2="73367"/>
                        <a14:backgroundMark x1="40622" y1="81030" x2="44015" y2="83794"/>
                        <a14:backgroundMark x1="41470" y1="82412" x2="45806" y2="85553"/>
                        <a14:backgroundMark x1="23940" y1="63568" x2="17531" y2="52513"/>
                        <a14:backgroundMark x1="11876" y1="48618" x2="10933" y2="4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281" flipH="1">
            <a:off x="1154553" y="2990873"/>
            <a:ext cx="1055393" cy="80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011" flipH="1">
            <a:off x="7230092" y="4009021"/>
            <a:ext cx="978627" cy="87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6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-80644"/>
            <a:ext cx="7877209" cy="1512168"/>
          </a:xfrm>
        </p:spPr>
        <p:txBody>
          <a:bodyPr>
            <a:normAutofit fontScale="90000"/>
          </a:bodyPr>
          <a:lstStyle/>
          <a:p>
            <a:r>
              <a:rPr lang="cs-CZ" sz="5400">
                <a:solidFill>
                  <a:schemeClr val="tx1"/>
                </a:solidFill>
                <a:effectLst>
                  <a:outerShdw dist="101600" dir="2700000" sx="98000" sy="98000" algn="tl" rotWithShape="0">
                    <a:schemeClr val="bg1">
                      <a:alpha val="94000"/>
                    </a:schemeClr>
                  </a:outerShdw>
                </a:effectLst>
                <a:latin typeface="Bookman Old Style" panose="02050604050505020204" pitchFamily="18" charset="0"/>
                <a:cs typeface="Frank Ruhl Hofshi" pitchFamily="50" charset="-79"/>
              </a:rPr>
              <a:t>Seznamte se s námi…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2043097"/>
            <a:ext cx="8784976" cy="43924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8" r="2195"/>
          <a:stretch/>
        </p:blipFill>
        <p:spPr>
          <a:xfrm>
            <a:off x="2345810" y="2125832"/>
            <a:ext cx="1648867" cy="146790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2" y="4032757"/>
            <a:ext cx="1736062" cy="17360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1" b="1200"/>
          <a:stretch/>
        </p:blipFill>
        <p:spPr>
          <a:xfrm>
            <a:off x="4548022" y="2053893"/>
            <a:ext cx="1730794" cy="171000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15" y="4035878"/>
            <a:ext cx="1844074" cy="18440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67B55DF-3797-8F87-8D18-E62B6EB0D6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58" r="1588"/>
          <a:stretch/>
        </p:blipFill>
        <p:spPr>
          <a:xfrm>
            <a:off x="176456" y="2063351"/>
            <a:ext cx="1814800" cy="17360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C6BE523-EF82-8B6E-C2EF-06F15D73E1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716" r="5389"/>
          <a:stretch/>
        </p:blipFill>
        <p:spPr>
          <a:xfrm>
            <a:off x="6967654" y="4134120"/>
            <a:ext cx="1595004" cy="155579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F9E96C-2DA1-994F-6DE6-853FF7759C7B}"/>
              </a:ext>
            </a:extLst>
          </p:cNvPr>
          <p:cNvSpPr txBox="1"/>
          <p:nvPr/>
        </p:nvSpPr>
        <p:spPr>
          <a:xfrm>
            <a:off x="2084653" y="3680963"/>
            <a:ext cx="25653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chemeClr val="bg1"/>
                </a:solidFill>
              </a:rPr>
              <a:t>Natálie</a:t>
            </a:r>
            <a:r>
              <a:rPr lang="cs-CZ" sz="1600">
                <a:solidFill>
                  <a:schemeClr val="bg1"/>
                </a:solidFill>
              </a:rPr>
              <a:t> – asistentka</a:t>
            </a:r>
          </a:p>
          <a:p>
            <a:r>
              <a:rPr lang="cs-CZ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B793D5-29AB-0DE6-6773-F23BADFBC990}"/>
              </a:ext>
            </a:extLst>
          </p:cNvPr>
          <p:cNvSpPr txBox="1"/>
          <p:nvPr/>
        </p:nvSpPr>
        <p:spPr>
          <a:xfrm>
            <a:off x="4204137" y="3665881"/>
            <a:ext cx="2669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chemeClr val="bg1"/>
                </a:solidFill>
              </a:rPr>
              <a:t>Barbora</a:t>
            </a:r>
            <a:r>
              <a:rPr lang="cs-CZ" sz="1600">
                <a:solidFill>
                  <a:schemeClr val="bg1"/>
                </a:solidFill>
              </a:rPr>
              <a:t> – personalistka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DBD2F0F-8116-051C-5883-02043448D312}"/>
              </a:ext>
            </a:extLst>
          </p:cNvPr>
          <p:cNvSpPr txBox="1"/>
          <p:nvPr/>
        </p:nvSpPr>
        <p:spPr>
          <a:xfrm>
            <a:off x="6883765" y="5781004"/>
            <a:ext cx="1700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chemeClr val="bg1"/>
                </a:solidFill>
              </a:rPr>
              <a:t>Magda</a:t>
            </a:r>
            <a:r>
              <a:rPr lang="cs-CZ" sz="1600">
                <a:solidFill>
                  <a:schemeClr val="bg1"/>
                </a:solidFill>
              </a:rPr>
              <a:t> – grafik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9261915-C6D3-E0EE-E7B7-243F279E87C5}"/>
              </a:ext>
            </a:extLst>
          </p:cNvPr>
          <p:cNvSpPr txBox="1"/>
          <p:nvPr/>
        </p:nvSpPr>
        <p:spPr>
          <a:xfrm>
            <a:off x="341645" y="5769304"/>
            <a:ext cx="2188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chemeClr val="bg1"/>
                </a:solidFill>
              </a:rPr>
              <a:t>Hana</a:t>
            </a:r>
            <a:r>
              <a:rPr lang="cs-CZ" sz="1600">
                <a:solidFill>
                  <a:schemeClr val="bg1"/>
                </a:solidFill>
              </a:rPr>
              <a:t> – marketing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9E6B362-C9B7-5B42-F8F3-8E55F29AC1F2}"/>
              </a:ext>
            </a:extLst>
          </p:cNvPr>
          <p:cNvSpPr txBox="1"/>
          <p:nvPr/>
        </p:nvSpPr>
        <p:spPr>
          <a:xfrm>
            <a:off x="2449736" y="5761179"/>
            <a:ext cx="1699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chemeClr val="bg1"/>
                </a:solidFill>
              </a:rPr>
              <a:t>Lucie</a:t>
            </a:r>
            <a:r>
              <a:rPr lang="cs-CZ" sz="1600">
                <a:solidFill>
                  <a:schemeClr val="bg1"/>
                </a:solidFill>
              </a:rPr>
              <a:t> – účetní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FE7E4DF-DE85-7BB5-8878-B0A1EA5E37FE}"/>
              </a:ext>
            </a:extLst>
          </p:cNvPr>
          <p:cNvSpPr txBox="1"/>
          <p:nvPr/>
        </p:nvSpPr>
        <p:spPr>
          <a:xfrm>
            <a:off x="227669" y="3680963"/>
            <a:ext cx="1814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chemeClr val="bg1"/>
                </a:solidFill>
              </a:rPr>
              <a:t>Lucie</a:t>
            </a:r>
            <a:r>
              <a:rPr lang="cs-CZ" sz="1600">
                <a:solidFill>
                  <a:schemeClr val="bg1"/>
                </a:solidFill>
              </a:rPr>
              <a:t> – ředitelka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520D8B8-FBAF-AE03-07CB-751249BC3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2182" y="4134120"/>
            <a:ext cx="1816161" cy="1816161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B8387871-E373-C524-5BF2-870C5E298FCE}"/>
              </a:ext>
            </a:extLst>
          </p:cNvPr>
          <p:cNvSpPr txBox="1"/>
          <p:nvPr/>
        </p:nvSpPr>
        <p:spPr>
          <a:xfrm>
            <a:off x="4749762" y="5760373"/>
            <a:ext cx="1392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chemeClr val="bg1"/>
                </a:solidFill>
              </a:rPr>
              <a:t>Jiří</a:t>
            </a:r>
            <a:r>
              <a:rPr lang="cs-CZ" sz="1600">
                <a:solidFill>
                  <a:schemeClr val="bg1"/>
                </a:solidFill>
              </a:rPr>
              <a:t> – účetní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F205A8FF-9CCC-D996-1888-023859E98E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428" t="11737" r="6885" b="8610"/>
          <a:stretch/>
        </p:blipFill>
        <p:spPr>
          <a:xfrm>
            <a:off x="7017818" y="2101456"/>
            <a:ext cx="1581915" cy="156164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7AB9109-74D6-9974-C694-4604425891E7}"/>
              </a:ext>
            </a:extLst>
          </p:cNvPr>
          <p:cNvSpPr txBox="1"/>
          <p:nvPr/>
        </p:nvSpPr>
        <p:spPr>
          <a:xfrm>
            <a:off x="6834646" y="3660538"/>
            <a:ext cx="2241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chemeClr val="bg1"/>
                </a:solidFill>
              </a:rPr>
              <a:t>Jan</a:t>
            </a:r>
            <a:r>
              <a:rPr lang="cs-CZ" sz="1600">
                <a:solidFill>
                  <a:schemeClr val="bg1"/>
                </a:solidFill>
              </a:rPr>
              <a:t> – personalista</a:t>
            </a:r>
          </a:p>
        </p:txBody>
      </p:sp>
    </p:spTree>
    <p:extLst>
      <p:ext uri="{BB962C8B-B14F-4D97-AF65-F5344CB8AC3E}">
        <p14:creationId xmlns:p14="http://schemas.microsoft.com/office/powerpoint/2010/main" val="14403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45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5" grpId="0"/>
      <p:bldP spid="16" grpId="0"/>
      <p:bldP spid="17" grpId="0"/>
      <p:bldP spid="2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2D1DB-F865-E631-CDD2-EC7E96BF7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900">
                <a:solidFill>
                  <a:schemeClr val="tx1"/>
                </a:solidFill>
                <a:effectLst>
                  <a:outerShdw dist="101600" dir="2700000" sx="98000" sy="98000" algn="tl" rotWithShape="0">
                    <a:schemeClr val="bg1">
                      <a:alpha val="94000"/>
                    </a:schemeClr>
                  </a:outerShdw>
                </a:effectLst>
                <a:latin typeface="Bookman Old Style" panose="02050604050505020204" pitchFamily="18" charset="0"/>
                <a:cs typeface="Frank Ruhl Hofshi" pitchFamily="50" charset="-79"/>
              </a:rPr>
              <a:t>Naše </a:t>
            </a:r>
            <a:r>
              <a:rPr lang="cs-CZ" sz="4900">
                <a:solidFill>
                  <a:schemeClr val="tx1"/>
                </a:solidFill>
                <a:effectLst>
                  <a:outerShdw dist="101600" dir="3420000" sx="98000" sy="98000" algn="tl" rotWithShape="0">
                    <a:schemeClr val="bg1">
                      <a:alpha val="94000"/>
                    </a:schemeClr>
                  </a:outerShdw>
                </a:effectLst>
                <a:latin typeface="Bookman Old Style" panose="02050604050505020204" pitchFamily="18" charset="0"/>
                <a:cs typeface="Frank Ruhl Hofshi" pitchFamily="50" charset="-79"/>
              </a:rPr>
              <a:t>zam</a:t>
            </a:r>
            <a:r>
              <a:rPr lang="cs-CZ" sz="4900">
                <a:solidFill>
                  <a:schemeClr val="tx1"/>
                </a:solidFill>
                <a:effectLst>
                  <a:outerShdw dist="101600" dir="2700000" sx="98000" sy="98000" algn="tl" rotWithShape="0">
                    <a:schemeClr val="bg1">
                      <a:alpha val="94000"/>
                    </a:schemeClr>
                  </a:outerShdw>
                </a:effectLst>
                <a:latin typeface="Bookman Old Style" panose="02050604050505020204" pitchFamily="18" charset="0"/>
                <a:cs typeface="Frank Ruhl Hofshi" pitchFamily="50" charset="-79"/>
              </a:rPr>
              <a:t>ěření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45D38-6F5A-B180-FF56-1A80DC8BB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772816"/>
            <a:ext cx="8363273" cy="4525963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V</a:t>
            </a:r>
            <a:r>
              <a:rPr lang="cs-CZ" sz="2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ýroba, distribuce a prodej psích potřeb</a:t>
            </a:r>
          </a:p>
          <a:p>
            <a:r>
              <a:rPr lang="cs-CZ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Služby pro psy a jejich </a:t>
            </a:r>
            <a:r>
              <a:rPr lang="cs-CZ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páníčky</a:t>
            </a:r>
            <a:endParaRPr lang="cs-CZ" sz="2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24" y="3775430"/>
            <a:ext cx="2873829" cy="198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5AEBC94-6423-31F2-3E9F-D7C4FC5D5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0" b="89898" l="6055" r="94727">
                        <a14:foregroundMark x1="9473" y1="65447" x2="9766" y2="74378"/>
                        <a14:foregroundMark x1="6152" y1="56076" x2="6641" y2="72035"/>
                        <a14:foregroundMark x1="30957" y1="20498" x2="32422" y2="20351"/>
                        <a14:foregroundMark x1="25684" y1="23426" x2="28027" y2="21376"/>
                        <a14:foregroundMark x1="26367" y1="24158" x2="24805" y2="26501"/>
                        <a14:foregroundMark x1="32911" y1="18060" x2="34073" y2="18079"/>
                        <a14:foregroundMark x1="81836" y1="35286" x2="83594" y2="49488"/>
                        <a14:foregroundMark x1="86035" y1="64568" x2="92383" y2="68960"/>
                        <a14:foregroundMark x1="92383" y1="68960" x2="92480" y2="68960"/>
                        <a14:foregroundMark x1="82617" y1="56662" x2="91016" y2="64568"/>
                        <a14:foregroundMark x1="83105" y1="54905" x2="90918" y2="61640"/>
                        <a14:foregroundMark x1="90918" y1="61640" x2="91113" y2="62079"/>
                        <a14:foregroundMark x1="86523" y1="56955" x2="89160" y2="56662"/>
                        <a14:foregroundMark x1="93555" y1="64422" x2="94238" y2="63250"/>
                        <a14:foregroundMark x1="90332" y1="74378" x2="89648" y2="77745"/>
                        <a14:foregroundMark x1="92578" y1="61493" x2="94727" y2="62225"/>
                        <a14:foregroundMark x1="9766" y1="50952" x2="8887" y2="53001"/>
                        <a14:foregroundMark x1="8789" y1="50659" x2="8105" y2="53587"/>
                        <a14:foregroundMark x1="35645" y1="20205" x2="37988" y2="20205"/>
                        <a14:foregroundMark x1="33398" y1="18741" x2="37402" y2="19327"/>
                        <a14:foregroundMark x1="13574" y1="63982" x2="13965" y2="67057"/>
                        <a14:foregroundMark x1="13965" y1="67057" x2="13867" y2="72328"/>
                        <a14:foregroundMark x1="12793" y1="65593" x2="13184" y2="61786"/>
                        <a14:foregroundMark x1="13574" y1="62372" x2="13477" y2="63250"/>
                        <a14:foregroundMark x1="13477" y1="63104" x2="13281" y2="64422"/>
                        <a14:backgroundMark x1="32813" y1="17423" x2="33887" y2="14495"/>
                        <a14:backgroundMark x1="34680" y1="15909" x2="36426" y2="15373"/>
                        <a14:backgroundMark x1="32129" y1="16691" x2="34076" y2="16094"/>
                        <a14:backgroundMark x1="32227" y1="15520" x2="31152" y2="14056"/>
                        <a14:backgroundMark x1="31934" y1="15520" x2="32715" y2="15520"/>
                        <a14:backgroundMark x1="31543" y1="15520" x2="31836" y2="15959"/>
                        <a14:backgroundMark x1="31836" y1="15959" x2="30859" y2="14788"/>
                        <a14:backgroundMark x1="30469" y1="14788" x2="31445" y2="16252"/>
                        <a14:backgroundMark x1="34766" y1="16398" x2="38867" y2="16105"/>
                        <a14:backgroundMark x1="39063" y1="16545" x2="40039" y2="17130"/>
                        <a14:backgroundMark x1="30566" y1="15373" x2="26367" y2="18887"/>
                        <a14:backgroundMark x1="25879" y1="15959" x2="27734" y2="13763"/>
                        <a14:backgroundMark x1="38477" y1="15959" x2="39648" y2="15959"/>
                        <a14:backgroundMark x1="38379" y1="17862" x2="39453" y2="191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2948473"/>
            <a:ext cx="4771201" cy="31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D2BD71A3-8C28-1946-F949-655EA530B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946" y="4820522"/>
            <a:ext cx="1975275" cy="1121761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C2168CC-BCD3-A848-D6CF-56AD1092D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051" y="4817969"/>
            <a:ext cx="2825250" cy="112176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8FEE02AA-25F8-1B25-E882-681BE512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068" y="4817970"/>
            <a:ext cx="1975275" cy="112176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560427-FFED-E1B7-D987-2DAFD857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8" y="150196"/>
            <a:ext cx="9011344" cy="1143000"/>
          </a:xfrm>
        </p:spPr>
        <p:txBody>
          <a:bodyPr>
            <a:normAutofit/>
          </a:bodyPr>
          <a:lstStyle/>
          <a:p>
            <a:r>
              <a:rPr lang="cs-CZ" sz="4900" dirty="0">
                <a:solidFill>
                  <a:schemeClr val="tx1"/>
                </a:solidFill>
                <a:effectLst>
                  <a:outerShdw dist="101600" dir="2700000" sx="98000" sy="98000" algn="tl" rotWithShape="0">
                    <a:schemeClr val="bg1">
                      <a:alpha val="94000"/>
                    </a:schemeClr>
                  </a:outerShdw>
                </a:effectLst>
                <a:latin typeface="Bookman Old Style" panose="02050604050505020204" pitchFamily="18" charset="0"/>
                <a:cs typeface="Frank Ruhl Hofshi" pitchFamily="50" charset="-79"/>
              </a:rPr>
              <a:t>Naše produkty</a:t>
            </a:r>
            <a:endParaRPr lang="cs-CZ" sz="4900" dirty="0">
              <a:latin typeface="Bookman Old Style" panose="020506040505050202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B6E281-0C47-90F9-08A1-42830746E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2" y="4820522"/>
            <a:ext cx="1975253" cy="111920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B04BFBC-FD64-66E0-A92E-9FE1DCDBD250}"/>
              </a:ext>
            </a:extLst>
          </p:cNvPr>
          <p:cNvSpPr txBox="1"/>
          <p:nvPr/>
        </p:nvSpPr>
        <p:spPr>
          <a:xfrm>
            <a:off x="17710" y="5011765"/>
            <a:ext cx="206145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Krmiva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CD543AB-E90C-A1AE-9277-2079B2E7C8C7}"/>
              </a:ext>
            </a:extLst>
          </p:cNvPr>
          <p:cNvSpPr txBox="1"/>
          <p:nvPr/>
        </p:nvSpPr>
        <p:spPr>
          <a:xfrm>
            <a:off x="2153375" y="5002854"/>
            <a:ext cx="2339637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cs-CZ" sz="3200" b="1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Pamlsky</a:t>
            </a: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900E10-AA42-E300-9200-B23944AC6653}"/>
              </a:ext>
            </a:extLst>
          </p:cNvPr>
          <p:cNvSpPr txBox="1"/>
          <p:nvPr/>
        </p:nvSpPr>
        <p:spPr>
          <a:xfrm>
            <a:off x="4348152" y="5011765"/>
            <a:ext cx="1704971" cy="8801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cs-CZ" sz="3200" b="1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Hračky</a:t>
            </a:r>
          </a:p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3BB2D9A-D97E-3682-8197-CB1699D50CB1}"/>
              </a:ext>
            </a:extLst>
          </p:cNvPr>
          <p:cNvSpPr txBox="1"/>
          <p:nvPr/>
        </p:nvSpPr>
        <p:spPr>
          <a:xfrm>
            <a:off x="6083477" y="4988308"/>
            <a:ext cx="310058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cs-CZ" sz="3200" b="1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Na procházku</a:t>
            </a:r>
          </a:p>
          <a:p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2C25B500-C804-B2AB-21A1-0AD862D51B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222" r="94556">
                        <a14:foregroundMark x1="9333" y1="67444" x2="3333" y2="69556"/>
                        <a14:foregroundMark x1="91889" y1="35889" x2="94556" y2="44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2670" y="1702424"/>
            <a:ext cx="2568011" cy="256801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" y="4412396"/>
            <a:ext cx="2773479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-83702" y="4583137"/>
            <a:ext cx="297950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Zdravotnické potřeby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98" y="4418073"/>
            <a:ext cx="225723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600525" y="4521648"/>
            <a:ext cx="257185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Spánek a přeprava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B376385B-2ABE-5B15-C8A1-7E234AAAF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438" y="4419755"/>
            <a:ext cx="2055333" cy="1463167"/>
          </a:xfrm>
          <a:prstGeom prst="rect">
            <a:avLst/>
          </a:prstGeom>
        </p:spPr>
      </p:pic>
      <p:sp>
        <p:nvSpPr>
          <p:cNvPr id="32" name="TextovéPole 31">
            <a:extLst>
              <a:ext uri="{FF2B5EF4-FFF2-40B4-BE49-F238E27FC236}">
                <a16:creationId xmlns:a16="http://schemas.microsoft.com/office/drawing/2014/main" id="{1B62E853-258C-A704-A2D9-C2E28C64E1C2}"/>
              </a:ext>
            </a:extLst>
          </p:cNvPr>
          <p:cNvSpPr txBox="1"/>
          <p:nvPr/>
        </p:nvSpPr>
        <p:spPr>
          <a:xfrm>
            <a:off x="5225031" y="476786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Agility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0" b="100000" l="0" r="93606">
                        <a14:foregroundMark x1="26821" y1="26950" x2="82060" y2="57900"/>
                        <a14:foregroundMark x1="39343" y1="18400" x2="22735" y2="72950"/>
                        <a14:foregroundMark x1="60835" y1="18250" x2="91652" y2="49850"/>
                        <a14:foregroundMark x1="74245" y1="22700" x2="93694" y2="56750"/>
                        <a14:foregroundMark x1="63766" y1="9250" x2="30906" y2="6800"/>
                        <a14:foregroundMark x1="26821" y1="4150" x2="66963" y2="6800"/>
                        <a14:foregroundMark x1="13144" y1="38400" x2="10480" y2="65250"/>
                        <a14:foregroundMark x1="14565" y1="30850" x2="25933" y2="20550"/>
                        <a14:foregroundMark x1="19805" y1="84250" x2="46004" y2="90150"/>
                        <a14:foregroundMark x1="61723" y1="92950" x2="39609" y2="93100"/>
                        <a14:foregroundMark x1="12877" y1="83150" x2="11368" y2="93600"/>
                        <a14:foregroundMark x1="21581" y1="11200" x2="21581" y2="11200"/>
                        <a14:foregroundMark x1="55861" y1="15650" x2="55861" y2="15650"/>
                        <a14:foregroundMark x1="21581" y1="17600" x2="50977" y2="16800"/>
                        <a14:foregroundMark x1="76021" y1="14500" x2="83837" y2="22200"/>
                        <a14:foregroundMark x1="75400" y1="6150" x2="80373" y2="5650"/>
                        <a14:foregroundMark x1="47780" y1="25150" x2="72469" y2="34300"/>
                        <a14:foregroundMark x1="88188" y1="77550" x2="87922" y2="88350"/>
                        <a14:foregroundMark x1="84103" y1="91650" x2="88188" y2="94450"/>
                        <a14:foregroundMark x1="25933" y1="16450" x2="35258" y2="12200"/>
                        <a14:foregroundMark x1="15719" y1="15000" x2="24156" y2="8750"/>
                        <a14:foregroundMark x1="12256" y1="10700" x2="18384" y2="3200"/>
                        <a14:foregroundMark x1="77442" y1="12350" x2="77442" y2="7300"/>
                        <a14:foregroundMark x1="90497" y1="87900" x2="91652" y2="8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2" y="1582966"/>
            <a:ext cx="1582335" cy="281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76" b="95182" l="9961" r="89844">
                        <a14:foregroundMark x1="49707" y1="4297" x2="49707" y2="4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7" t="4580" r="17839"/>
          <a:stretch/>
        </p:blipFill>
        <p:spPr>
          <a:xfrm>
            <a:off x="1964280" y="1596747"/>
            <a:ext cx="2392074" cy="2882251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607" b="89790" l="0" r="98198">
                        <a14:foregroundMark x1="21622" y1="18619" x2="21622" y2="18619"/>
                        <a14:foregroundMark x1="20721" y1="17718" x2="20120" y2="16817"/>
                        <a14:foregroundMark x1="19219" y1="26727" x2="18018" y2="25225"/>
                        <a14:foregroundMark x1="8408" y1="42943" x2="7808" y2="44444"/>
                        <a14:foregroundMark x1="6907" y1="50150" x2="6006" y2="50150"/>
                        <a14:foregroundMark x1="8709" y1="55556" x2="9610" y2="55556"/>
                        <a14:foregroundMark x1="4505" y1="64565" x2="6006" y2="64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34" y="2036298"/>
            <a:ext cx="2173117" cy="217311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483FA7F-A4E5-CD02-ABB1-DD64CF5FE1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80650" y="4419629"/>
            <a:ext cx="2009792" cy="14631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7BADBD1-FAE9-5475-FD67-280CF0BC0752}"/>
              </a:ext>
            </a:extLst>
          </p:cNvPr>
          <p:cNvSpPr txBox="1"/>
          <p:nvPr/>
        </p:nvSpPr>
        <p:spPr>
          <a:xfrm>
            <a:off x="7005901" y="4767871"/>
            <a:ext cx="223001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cs-CZ" sz="3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Doplňky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6" t="29438" r="22417" b="28215"/>
          <a:stretch/>
        </p:blipFill>
        <p:spPr>
          <a:xfrm>
            <a:off x="2429868" y="2014931"/>
            <a:ext cx="2961097" cy="176891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C35BDE1-62DF-8B0A-CE61-90C2FBCA6BC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375" b="90000" l="10000" r="90000">
                        <a14:foregroundMark x1="25000" y1="37000" x2="25500" y2="41000"/>
                        <a14:foregroundMark x1="25125" y1="40125" x2="25750" y2="49125"/>
                        <a14:foregroundMark x1="25125" y1="46125" x2="25625" y2="55750"/>
                        <a14:foregroundMark x1="25000" y1="55875" x2="26625" y2="64000"/>
                        <a14:foregroundMark x1="25500" y1="60125" x2="25750" y2="73250"/>
                        <a14:foregroundMark x1="25750" y1="72875" x2="27125" y2="81625"/>
                        <a14:foregroundMark x1="25125" y1="77875" x2="25375" y2="81125"/>
                        <a14:foregroundMark x1="46375" y1="88625" x2="56000" y2="86750"/>
                        <a14:foregroundMark x1="56000" y1="86750" x2="56250" y2="86500"/>
                        <a14:foregroundMark x1="45500" y1="81750" x2="57250" y2="81625"/>
                        <a14:foregroundMark x1="35875" y1="69250" x2="36750" y2="80500"/>
                        <a14:foregroundMark x1="41375" y1="55875" x2="47000" y2="69500"/>
                        <a14:foregroundMark x1="47875" y1="59750" x2="59750" y2="72375"/>
                        <a14:foregroundMark x1="51375" y1="57000" x2="64750" y2="75250"/>
                        <a14:foregroundMark x1="64750" y1="75250" x2="64750" y2="75250"/>
                        <a14:foregroundMark x1="47625" y1="38750" x2="53625" y2="55625"/>
                        <a14:foregroundMark x1="59750" y1="34125" x2="63750" y2="56250"/>
                        <a14:foregroundMark x1="65875" y1="39000" x2="69375" y2="57875"/>
                        <a14:foregroundMark x1="69375" y1="57875" x2="69375" y2="57875"/>
                        <a14:foregroundMark x1="71500" y1="42500" x2="73750" y2="74125"/>
                        <a14:foregroundMark x1="68500" y1="66750" x2="68500" y2="70750"/>
                        <a14:foregroundMark x1="68375" y1="67250" x2="71625" y2="62875"/>
                        <a14:foregroundMark x1="72750" y1="86500" x2="75125" y2="86000"/>
                        <a14:foregroundMark x1="66750" y1="14250" x2="52875" y2="16875"/>
                        <a14:foregroundMark x1="52875" y1="16875" x2="52750" y2="17000"/>
                        <a14:foregroundMark x1="38875" y1="14750" x2="60125" y2="18750"/>
                        <a14:foregroundMark x1="29500" y1="13375" x2="46375" y2="13375"/>
                        <a14:foregroundMark x1="26375" y1="14250" x2="39250" y2="12875"/>
                        <a14:foregroundMark x1="25375" y1="13500" x2="37375" y2="13625"/>
                        <a14:foregroundMark x1="30625" y1="12375" x2="40500" y2="12125"/>
                        <a14:foregroundMark x1="40500" y1="12125" x2="41750" y2="12125"/>
                        <a14:foregroundMark x1="35625" y1="11750" x2="44500" y2="11750"/>
                        <a14:foregroundMark x1="24875" y1="16375" x2="25875" y2="21125"/>
                        <a14:foregroundMark x1="25125" y1="19375" x2="25125" y2="25250"/>
                        <a14:foregroundMark x1="67875" y1="65875" x2="70375" y2="62750"/>
                        <a14:foregroundMark x1="65000" y1="79625" x2="72000" y2="80250"/>
                        <a14:foregroundMark x1="45250" y1="12750" x2="54250" y2="12375"/>
                        <a14:foregroundMark x1="54250" y1="12375" x2="54625" y2="12375"/>
                        <a14:foregroundMark x1="37000" y1="10750" x2="46750" y2="10000"/>
                        <a14:foregroundMark x1="46750" y1="10000" x2="47644" y2="10298"/>
                        <a14:foregroundMark x1="46375" y1="8750" x2="46754" y2="8801"/>
                        <a14:foregroundMark x1="56554" y1="10936" x2="60750" y2="12250"/>
                        <a14:foregroundMark x1="74924" y1="27000" x2="75000" y2="27500"/>
                        <a14:foregroundMark x1="73375" y1="16750" x2="74924" y2="27000"/>
                        <a14:foregroundMark x1="74125" y1="16875" x2="74375" y2="45250"/>
                        <a14:foregroundMark x1="75875" y1="37125" x2="74500" y2="66375"/>
                        <a14:foregroundMark x1="75750" y1="86250" x2="74375" y2="58625"/>
                        <a14:foregroundMark x1="56719" y1="11213" x2="73625" y2="14500"/>
                        <a14:foregroundMark x1="77043" y1="29204" x2="77750" y2="78875"/>
                        <a14:foregroundMark x1="77250" y1="78125" x2="77616" y2="86543"/>
                        <a14:foregroundMark x1="47100" y1="10254" x2="42625" y2="10125"/>
                        <a14:foregroundMark x1="66030" y1="10799" x2="56396" y2="10521"/>
                        <a14:foregroundMark x1="24500" y1="16500" x2="24500" y2="15750"/>
                        <a14:foregroundMark x1="62375" y1="33375" x2="62375" y2="32000"/>
                        <a14:foregroundMark x1="68500" y1="68875" x2="68250" y2="71875"/>
                        <a14:foregroundMark x1="67375" y1="64250" x2="71750" y2="62625"/>
                        <a14:foregroundMark x1="58625" y1="81000" x2="65500" y2="81250"/>
                        <a14:foregroundMark x1="70375" y1="73250" x2="73375" y2="71125"/>
                        <a14:foregroundMark x1="75124" y1="20751" x2="74250" y2="24000"/>
                        <a14:foregroundMark x1="74250" y1="24000" x2="74250" y2="24125"/>
                        <a14:foregroundMark x1="45750" y1="8750" x2="60500" y2="11250"/>
                        <a14:foregroundMark x1="72500" y1="12250" x2="72500" y2="12250"/>
                        <a14:foregroundMark x1="75000" y1="13375" x2="75000" y2="13375"/>
                        <a14:foregroundMark x1="75250" y1="12625" x2="75250" y2="12625"/>
                        <a14:foregroundMark x1="75250" y1="12625" x2="75250" y2="12625"/>
                        <a14:foregroundMark x1="77000" y1="12125" x2="77000" y2="12125"/>
                        <a14:foregroundMark x1="76500" y1="12625" x2="76500" y2="12625"/>
                        <a14:foregroundMark x1="71726" y1="11833" x2="72875" y2="12000"/>
                        <a14:foregroundMark x1="71581" y1="11591" x2="74875" y2="12250"/>
                        <a14:foregroundMark x1="77000" y1="12250" x2="71625" y2="11375"/>
                        <a14:foregroundMark x1="77125" y1="13625" x2="77321" y2="18418"/>
                        <a14:foregroundMark x1="76250" y1="23750" x2="76250" y2="23750"/>
                        <a14:foregroundMark x1="77375" y1="21000" x2="77375" y2="21000"/>
                        <a14:foregroundMark x1="77375" y1="23250" x2="77375" y2="23250"/>
                        <a14:foregroundMark x1="77625" y1="26000" x2="77625" y2="26000"/>
                        <a14:foregroundMark x1="77000" y1="28875" x2="77000" y2="28875"/>
                        <a14:foregroundMark x1="77000" y1="25750" x2="77000" y2="25750"/>
                        <a14:foregroundMark x1="77125" y1="27375" x2="77125" y2="27375"/>
                        <a14:backgroundMark x1="77547" y1="11994" x2="77500" y2="11250"/>
                        <a14:backgroundMark x1="77500" y1="12000" x2="77500" y2="9875"/>
                        <a14:backgroundMark x1="77000" y1="12067" x2="77000" y2="10375"/>
                        <a14:backgroundMark x1="77500" y1="11625" x2="77500" y2="12000"/>
                        <a14:backgroundMark x1="76000" y1="89250" x2="80625" y2="86375"/>
                        <a14:backgroundMark x1="78625" y1="26250" x2="78636" y2="25834"/>
                        <a14:backgroundMark x1="79375" y1="26625" x2="79375" y2="27000"/>
                        <a14:backgroundMark x1="79375" y1="26000" x2="79375" y2="26625"/>
                        <a14:backgroundMark x1="79375" y1="25804" x2="79375" y2="26000"/>
                        <a14:backgroundMark x1="78154" y1="12125" x2="78125" y2="11375"/>
                        <a14:backgroundMark x1="78174" y1="12625" x2="78154" y2="12125"/>
                        <a14:backgroundMark x1="78203" y1="13375" x2="78174" y2="12625"/>
                        <a14:backgroundMark x1="78211" y1="13581" x2="78203" y2="13375"/>
                        <a14:backgroundMark x1="80096" y1="23250" x2="81625" y2="26375"/>
                        <a14:backgroundMark x1="76634" y1="11616" x2="82125" y2="12250"/>
                        <a14:backgroundMark x1="71000" y1="10625" x2="65625" y2="10125"/>
                        <a14:backgroundMark x1="78375" y1="13000" x2="78337" y2="13576"/>
                        <a14:backgroundMark x1="78125" y1="25625" x2="78125" y2="25625"/>
                        <a14:backgroundMark x1="77750" y1="25250" x2="77750" y2="25250"/>
                        <a14:backgroundMark x1="78125" y1="24000" x2="78125" y2="24000"/>
                        <a14:backgroundMark x1="78125" y1="24625" x2="78125" y2="24625"/>
                        <a14:backgroundMark x1="77625" y1="24875" x2="77625" y2="24875"/>
                        <a14:backgroundMark x1="77875" y1="25625" x2="77875" y2="25625"/>
                        <a14:backgroundMark x1="77750" y1="23250" x2="77750" y2="21500"/>
                        <a14:backgroundMark x1="77750" y1="23750" x2="77750" y2="23250"/>
                        <a14:backgroundMark x1="77750" y1="25750" x2="77750" y2="23750"/>
                        <a14:backgroundMark x1="77750" y1="26000" x2="77750" y2="25750"/>
                        <a14:backgroundMark x1="77750" y1="26250" x2="77750" y2="26000"/>
                        <a14:backgroundMark x1="77750" y1="26500" x2="77750" y2="26250"/>
                        <a14:backgroundMark x1="78738" y1="28875" x2="78750" y2="29125"/>
                        <a14:backgroundMark x1="78669" y1="27375" x2="78738" y2="28875"/>
                        <a14:backgroundMark x1="78634" y1="26625" x2="78669" y2="27375"/>
                        <a14:backgroundMark x1="78617" y1="26250" x2="78634" y2="26625"/>
                        <a14:backgroundMark x1="78605" y1="26000" x2="78617" y2="26250"/>
                        <a14:backgroundMark x1="78593" y1="25750" x2="78605" y2="26000"/>
                        <a14:backgroundMark x1="78500" y1="23750" x2="78593" y2="25750"/>
                        <a14:backgroundMark x1="78477" y1="23250" x2="78500" y2="23750"/>
                        <a14:backgroundMark x1="78372" y1="21000" x2="78477" y2="23250"/>
                        <a14:backgroundMark x1="78250" y1="18375" x2="78372" y2="21000"/>
                        <a14:backgroundMark x1="77875" y1="27000" x2="77875" y2="27000"/>
                        <a14:backgroundMark x1="77625" y1="27000" x2="77625" y2="27000"/>
                        <a14:backgroundMark x1="77625" y1="26250" x2="77625" y2="26750"/>
                      </a14:backgroundRemoval>
                    </a14:imgEffect>
                  </a14:imgLayer>
                </a14:imgProps>
              </a:ext>
            </a:extLst>
          </a:blip>
          <a:srcRect l="17645" t="4489" r="13175" b="7211"/>
          <a:stretch/>
        </p:blipFill>
        <p:spPr>
          <a:xfrm>
            <a:off x="396471" y="1501713"/>
            <a:ext cx="2005448" cy="255969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C1134E7-03DF-556B-ECD1-4CA71ACC1901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24340" t="20878" r="23449" b="14743"/>
          <a:stretch/>
        </p:blipFill>
        <p:spPr>
          <a:xfrm>
            <a:off x="5219134" y="1852314"/>
            <a:ext cx="1701893" cy="209856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B6EF97ED-F5A0-3AC0-5E6A-38EFFDEF61B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49219" y1="20508" x2="49219" y2="20508"/>
                        <a14:foregroundMark x1="57896" y1="13436" x2="59766" y2="13965"/>
                        <a14:foregroundMark x1="43457" y1="13770" x2="52441" y2="13086"/>
                        <a14:foregroundMark x1="45898" y1="12695" x2="52107" y2="11773"/>
                        <a14:foregroundMark x1="73014" y1="16736" x2="75409" y2="20410"/>
                        <a14:foregroundMark x1="73721" y1="16151" x2="75214" y2="22081"/>
                        <a14:foregroundMark x1="62012" y1="12109" x2="57324" y2="12793"/>
                        <a14:foregroundMark x1="61035" y1="12012" x2="54492" y2="11719"/>
                        <a14:backgroundMark x1="15332" y1="84668" x2="18262" y2="88574"/>
                        <a14:backgroundMark x1="19824" y1="88574" x2="23242" y2="89551"/>
                        <a14:backgroundMark x1="41699" y1="90723" x2="49414" y2="88867"/>
                        <a14:backgroundMark x1="49414" y1="88867" x2="49609" y2="88672"/>
                        <a14:backgroundMark x1="42773" y1="88965" x2="54395" y2="86426"/>
                        <a14:backgroundMark x1="38281" y1="89648" x2="53223" y2="86133"/>
                        <a14:backgroundMark x1="39258" y1="89258" x2="35059" y2="90039"/>
                        <a14:backgroundMark x1="71680" y1="13770" x2="72949" y2="14551"/>
                        <a14:backgroundMark x1="77246" y1="21191" x2="77734" y2="30469"/>
                        <a14:backgroundMark x1="71680" y1="13574" x2="74121" y2="15820"/>
                        <a14:backgroundMark x1="71094" y1="14258" x2="71094" y2="12891"/>
                        <a14:backgroundMark x1="71387" y1="12891" x2="71094" y2="12793"/>
                        <a14:backgroundMark x1="71094" y1="12793" x2="71191" y2="13965"/>
                        <a14:backgroundMark x1="76074" y1="20410" x2="76074" y2="21875"/>
                        <a14:backgroundMark x1="52539" y1="11133" x2="54221" y2="11281"/>
                      </a14:backgroundRemoval>
                    </a14:imgEffect>
                  </a14:imgLayer>
                </a14:imgProps>
              </a:ext>
            </a:extLst>
          </a:blip>
          <a:srcRect l="11726" t="7483" r="17211" b="7211"/>
          <a:stretch/>
        </p:blipFill>
        <p:spPr>
          <a:xfrm>
            <a:off x="7018643" y="1638451"/>
            <a:ext cx="2071799" cy="248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0" grpId="0"/>
      <p:bldP spid="10" grpId="1"/>
      <p:bldP spid="10" grpId="2"/>
      <p:bldP spid="12" grpId="0"/>
      <p:bldP spid="12" grpId="1"/>
      <p:bldP spid="18" grpId="0"/>
      <p:bldP spid="18" grpId="1"/>
      <p:bldP spid="4" grpId="0"/>
      <p:bldP spid="6" grpId="0"/>
      <p:bldP spid="3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6339694" cy="1143000"/>
          </a:xfrm>
        </p:spPr>
        <p:txBody>
          <a:bodyPr>
            <a:noAutofit/>
          </a:bodyPr>
          <a:lstStyle/>
          <a:p>
            <a:r>
              <a:rPr lang="cs-CZ" sz="4900">
                <a:solidFill>
                  <a:schemeClr val="tx1"/>
                </a:solidFill>
                <a:effectLst>
                  <a:outerShdw dist="101600" dir="2700000" sx="98000" sy="98000" algn="tl" rotWithShape="0">
                    <a:schemeClr val="bg1">
                      <a:alpha val="94000"/>
                    </a:schemeClr>
                  </a:outerShdw>
                </a:effectLst>
                <a:latin typeface="Bookman Old Style" panose="02050604050505020204" pitchFamily="18" charset="0"/>
                <a:cs typeface="Frank Ruhl Hofshi" pitchFamily="50" charset="-79"/>
              </a:rPr>
              <a:t>Proč si vybrat právě nás?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3224" y="1916832"/>
            <a:ext cx="7931224" cy="4190492"/>
          </a:xfrm>
        </p:spPr>
        <p:txBody>
          <a:bodyPr/>
          <a:lstStyle/>
          <a:p>
            <a:r>
              <a:rPr lang="cs-CZ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Pro vašeho psa chceme jen to nejlepší.</a:t>
            </a:r>
          </a:p>
          <a:p>
            <a:r>
              <a:rPr lang="cs-CZ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Garantujeme kvalitu, skvělou cenu a velký výběr produktů.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32" y="3937518"/>
            <a:ext cx="1990502" cy="249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58" y="3937518"/>
            <a:ext cx="1990501" cy="249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B998D2-A3E0-2562-3518-A7BB8047E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133" y="3797662"/>
            <a:ext cx="2538221" cy="28115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D42160-3362-EF3F-EBB6-9C1F07F23F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400" l="6667" r="91333">
                        <a14:foregroundMark x1="49333" y1="8600" x2="50133" y2="6000"/>
                        <a14:foregroundMark x1="10133" y1="34933" x2="6733" y2="34933"/>
                        <a14:foregroundMark x1="49733" y1="4067" x2="49867" y2="3000"/>
                        <a14:foregroundMark x1="49867" y1="3000" x2="45133" y2="19200"/>
                        <a14:foregroundMark x1="46867" y1="12267" x2="45800" y2="19867"/>
                        <a14:foregroundMark x1="47667" y1="11533" x2="45533" y2="17133"/>
                        <a14:foregroundMark x1="90800" y1="35933" x2="91333" y2="35400"/>
                        <a14:foregroundMark x1="46467" y1="12400" x2="45667" y2="17933"/>
                        <a14:foregroundMark x1="44933" y1="18400" x2="46600" y2="15667"/>
                        <a14:foregroundMark x1="26733" y1="33467" x2="34600" y2="33333"/>
                        <a14:foregroundMark x1="34600" y1="33333" x2="35067" y2="33333"/>
                        <a14:foregroundMark x1="35467" y1="32933" x2="41733" y2="33333"/>
                        <a14:backgroundMark x1="44067" y1="74267" x2="52133" y2="76733"/>
                        <a14:backgroundMark x1="49267" y1="78200" x2="50533" y2="93133"/>
                        <a14:backgroundMark x1="45533" y1="73400" x2="50733" y2="74467"/>
                        <a14:backgroundMark x1="49267" y1="93933" x2="50733" y2="94533"/>
                      </a14:backgroundRemoval>
                    </a14:imgEffect>
                  </a14:imgLayer>
                </a14:imgProps>
              </a:ext>
            </a:extLst>
          </a:blip>
          <a:srcRect b="10946"/>
          <a:stretch/>
        </p:blipFill>
        <p:spPr>
          <a:xfrm>
            <a:off x="4213434" y="3394140"/>
            <a:ext cx="693892" cy="6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1B561EF-4632-7FF8-E25C-C32AD3C31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0755" l="9961" r="89941">
                        <a14:foregroundMark x1="48047" y1="90495" x2="49707" y2="90755"/>
                      </a14:backgroundRemoval>
                    </a14:imgEffect>
                  </a14:imgLayer>
                </a14:imgProps>
              </a:ext>
            </a:extLst>
          </a:blip>
          <a:srcRect l="33572" t="17272" r="31633" b="5170"/>
          <a:stretch/>
        </p:blipFill>
        <p:spPr>
          <a:xfrm>
            <a:off x="5952058" y="4590661"/>
            <a:ext cx="648922" cy="10848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046DC7-B599-37EB-146C-00B4F58F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>
                <a:solidFill>
                  <a:schemeClr val="tx1"/>
                </a:solidFill>
                <a:effectLst>
                  <a:outerShdw dist="101600" dir="2700000" sx="98000" sy="98000" algn="tl" rotWithShape="0">
                    <a:schemeClr val="bg1">
                      <a:alpha val="94000"/>
                    </a:schemeClr>
                  </a:outerShdw>
                </a:effectLst>
                <a:latin typeface="Bookman Old Style" panose="02050604050505020204" pitchFamily="18" charset="0"/>
                <a:cs typeface="Frank Ruhl Hofshi" pitchFamily="50" charset="-79"/>
              </a:rPr>
              <a:t>Kontaktní</a:t>
            </a:r>
            <a:r>
              <a:rPr lang="cs-CZ" sz="4900">
                <a:latin typeface="Bookman Old Style" panose="02050604050505020204" pitchFamily="18" charset="0"/>
              </a:rPr>
              <a:t> </a:t>
            </a:r>
            <a:r>
              <a:rPr lang="cs-CZ" sz="4900">
                <a:solidFill>
                  <a:schemeClr val="tx1"/>
                </a:solidFill>
                <a:effectLst>
                  <a:outerShdw dist="101600" dir="2700000" sx="98000" sy="98000" algn="tl" rotWithShape="0">
                    <a:schemeClr val="bg1">
                      <a:alpha val="94000"/>
                    </a:schemeClr>
                  </a:outerShdw>
                </a:effectLst>
                <a:latin typeface="Bookman Old Style" panose="02050604050505020204" pitchFamily="18" charset="0"/>
                <a:cs typeface="Frank Ruhl Hofshi" pitchFamily="50" charset="-79"/>
              </a:rPr>
              <a:t>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54CA57-3203-557B-D3AC-7D3188257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51" y="1648389"/>
            <a:ext cx="8024135" cy="4525963"/>
          </a:xfrm>
        </p:spPr>
        <p:txBody>
          <a:bodyPr>
            <a:normAutofit/>
          </a:bodyPr>
          <a:lstStyle/>
          <a:p>
            <a:r>
              <a:rPr lang="cs-CZ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Název: 		Tlapku na to, s. r. o.</a:t>
            </a:r>
          </a:p>
          <a:p>
            <a:r>
              <a:rPr lang="cs-CZ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E-mail: 		tlapkunato@fiktivnifirma.cz</a:t>
            </a:r>
          </a:p>
          <a:p>
            <a:r>
              <a:rPr lang="cs-CZ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Telefon: 		770 187 181</a:t>
            </a:r>
          </a:p>
          <a:p>
            <a:r>
              <a:rPr lang="cs-CZ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Web: 		www.tlapkunato.fiktivnifirma.cz</a:t>
            </a:r>
          </a:p>
          <a:p>
            <a:r>
              <a:rPr lang="cs-CZ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Adresa: 		Obchodní 282 </a:t>
            </a:r>
            <a:br>
              <a:rPr lang="cs-CZ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cs-CZ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542 25  Janské Lázně</a:t>
            </a:r>
          </a:p>
          <a:p>
            <a:r>
              <a:rPr lang="cs-CZ" sz="22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IČO: 		25422500</a:t>
            </a:r>
          </a:p>
          <a:p>
            <a:endParaRPr lang="cs-CZ" sz="2400" dirty="0"/>
          </a:p>
        </p:txBody>
      </p:sp>
      <p:pic>
        <p:nvPicPr>
          <p:cNvPr id="1026" name="Picture 2" descr="KK Blansko">
            <a:extLst>
              <a:ext uri="{FF2B5EF4-FFF2-40B4-BE49-F238E27FC236}">
                <a16:creationId xmlns:a16="http://schemas.microsoft.com/office/drawing/2014/main" id="{0D3E630A-6736-A6BE-55FD-ABE6667A9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298">
            <a:off x="6034537" y="4191419"/>
            <a:ext cx="2961727" cy="23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5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E1EEAB-FB8B-4FA8-1E64-AC4CCA3E2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7" y="741872"/>
            <a:ext cx="8229600" cy="252485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cs-CZ" b="1" dirty="0">
              <a:ln/>
              <a:solidFill>
                <a:schemeClr val="accent4"/>
              </a:solidFill>
            </a:endParaRPr>
          </a:p>
          <a:p>
            <a:pPr marL="137160" indent="0" algn="ctr">
              <a:spcBef>
                <a:spcPct val="0"/>
              </a:spcBef>
              <a:buNone/>
            </a:pPr>
            <a:r>
              <a:rPr lang="cs-CZ" sz="44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25400" dist="50800" dir="4440000" algn="tl" rotWithShape="0">
                    <a:schemeClr val="tx1"/>
                  </a:outerShdw>
                </a:effectLst>
                <a:latin typeface="Bookman Old Style" panose="02050604050505020204" pitchFamily="18" charset="0"/>
                <a:ea typeface="+mj-ea"/>
                <a:cs typeface="Frank Ruhl Hofshi" pitchFamily="50" charset="-79"/>
              </a:rPr>
              <a:t>Takže…</a:t>
            </a:r>
          </a:p>
          <a:p>
            <a:pPr marL="137160" indent="0" algn="ctr">
              <a:spcBef>
                <a:spcPct val="0"/>
              </a:spcBef>
              <a:buNone/>
            </a:pPr>
            <a:r>
              <a:rPr lang="cs-CZ" sz="44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25400" dist="50800" dir="4440000" algn="tl" rotWithShape="0">
                    <a:schemeClr val="tx1"/>
                  </a:outerShdw>
                </a:effectLst>
                <a:latin typeface="Bookman Old Style" panose="02050604050505020204" pitchFamily="18" charset="0"/>
                <a:ea typeface="+mj-ea"/>
                <a:cs typeface="Frank Ruhl Hofshi" pitchFamily="50" charset="-79"/>
              </a:rPr>
              <a:t>Tlapku na to!</a:t>
            </a:r>
          </a:p>
          <a:p>
            <a:pPr marL="137160" indent="0" algn="ctr">
              <a:buNone/>
            </a:pPr>
            <a:endParaRPr lang="cs-CZ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5A83EF1-1DE8-0A24-D323-EA203A417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4" b="98655" l="0" r="96792">
                        <a14:foregroundMark x1="9434" y1="71599" x2="0" y2="81764"/>
                        <a14:foregroundMark x1="0" y1="81764" x2="0" y2="81764"/>
                        <a14:foregroundMark x1="31132" y1="90135" x2="28679" y2="98356"/>
                        <a14:foregroundMark x1="28679" y1="98356" x2="28302" y2="98655"/>
                        <a14:foregroundMark x1="91132" y1="77728" x2="96981" y2="79372"/>
                        <a14:foregroundMark x1="50755" y1="9268" x2="51887" y2="46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4" y="3027389"/>
            <a:ext cx="2446985" cy="30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7">
      <a:dk1>
        <a:sysClr val="windowText" lastClr="000000"/>
      </a:dk1>
      <a:lt1>
        <a:sysClr val="window" lastClr="FFFFFF"/>
      </a:lt1>
      <a:dk2>
        <a:srgbClr val="A5A5A5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174</Words>
  <Application>Microsoft Office PowerPoint</Application>
  <PresentationFormat>Předvádění na obrazovce (4:3)</PresentationFormat>
  <Paragraphs>40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Book Antiqua</vt:lpstr>
      <vt:lpstr>Bookman Old Style</vt:lpstr>
      <vt:lpstr>Calibri</vt:lpstr>
      <vt:lpstr>Lucida Sans</vt:lpstr>
      <vt:lpstr>Wingdings</vt:lpstr>
      <vt:lpstr>Wingdings 2</vt:lpstr>
      <vt:lpstr>Wingdings 3</vt:lpstr>
      <vt:lpstr>Vrchol</vt:lpstr>
      <vt:lpstr>Tlapku na to, s. r. o.</vt:lpstr>
      <vt:lpstr>O nás</vt:lpstr>
      <vt:lpstr>Seznamte se s námi…</vt:lpstr>
      <vt:lpstr>Naše zaměření</vt:lpstr>
      <vt:lpstr>Naše produkty</vt:lpstr>
      <vt:lpstr>Proč si vybrat právě nás?</vt:lpstr>
      <vt:lpstr>Kontaktní údaje</vt:lpstr>
      <vt:lpstr>Prezentace aplikace PowerPoint</vt:lpstr>
    </vt:vector>
  </TitlesOfParts>
  <Company>OAJL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Tlapku na to, s. r. o.</dc:title>
  <dc:creator>Kašparová Natálie</dc:creator>
  <cp:lastModifiedBy>blank</cp:lastModifiedBy>
  <cp:revision>23</cp:revision>
  <dcterms:created xsi:type="dcterms:W3CDTF">2023-01-18T09:40:01Z</dcterms:created>
  <dcterms:modified xsi:type="dcterms:W3CDTF">2023-11-06T22:01:15Z</dcterms:modified>
</cp:coreProperties>
</file>