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72" r:id="rId7"/>
    <p:sldId id="273" r:id="rId8"/>
    <p:sldId id="274" r:id="rId9"/>
    <p:sldId id="270" r:id="rId10"/>
    <p:sldId id="267" r:id="rId11"/>
    <p:sldId id="269" r:id="rId12"/>
    <p:sldId id="265" r:id="rId13"/>
    <p:sldId id="26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6E6"/>
    <a:srgbClr val="374A2C"/>
    <a:srgbClr val="C1D4B6"/>
    <a:srgbClr val="D4E1CD"/>
    <a:srgbClr val="7FA567"/>
    <a:srgbClr val="53764A"/>
    <a:srgbClr val="D4D6BC"/>
    <a:srgbClr val="C5D6BA"/>
    <a:srgbClr val="8FA67E"/>
    <a:srgbClr val="A5D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3" autoAdjust="0"/>
    <p:restoredTop sz="94660"/>
  </p:normalViewPr>
  <p:slideViewPr>
    <p:cSldViewPr snapToGrid="0">
      <p:cViewPr>
        <p:scale>
          <a:sx n="33" d="100"/>
          <a:sy n="33" d="100"/>
        </p:scale>
        <p:origin x="2664" y="1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5C465-461E-9559-B0C6-0515BFCBD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5C6FDC-1A69-00CC-B50D-5DC1309FE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BE27D1-9076-EBDD-3E09-AEE5ABE7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90F75-23A8-67D8-2855-D947B03C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68C19A-677E-5AEA-FE14-03F70A15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17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BF79C-3169-7618-EB93-99344A11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CDC2E9-D2F8-1E0A-D86B-4AD52B493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4E54F3-8180-8B32-5404-E876D3BD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87F849-77DA-4466-E730-6B10D07C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0FE5DA-11AB-A9B5-9E84-526E76C4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5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6722DA-EE32-5B3D-DB59-83E37E9B7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B57806-7886-82C8-A937-CB7DD4393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238EC-04F9-F558-88DF-448A8313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E27C1F-798B-2000-7AE9-91873851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2B1EBC-92FE-C3F2-E07D-1D161776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5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DD515-8AE1-DAD1-AD78-FDBB7A72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6A6A9-D8A6-52C1-CB73-9F8F99F70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71FE4-4195-92FF-0826-1CBE2552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85115-E3C2-3694-3DE6-9A4C6FCE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EC5C6E-DF45-AF89-2C5A-C7B619BD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50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F530C-8289-9DE3-7D71-BB7AAB16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4C96BE-C4C6-9032-12EF-7EF398285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E1998-D24C-1C3A-2A15-39D81DE7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1888F-7DAD-92F1-61D4-888656E3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02B54-F11A-83DC-82F6-E0674C21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28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3A3CC-9F72-9D32-A5CE-2C792CB4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D579C-2F5D-107C-022B-E2927E565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442AFB-6B7F-6C6D-69CA-E06CB3BBD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4DDAB6-64F9-8581-A5C2-F7609C82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02DCAC-ACB0-4E0F-00AD-EAE589A6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84ABDF-9CA8-0B4B-880F-069325D4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35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FF99C-779E-2F45-5123-C2D9734CB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9BBD79-C821-BD8B-C9E4-89931FB92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610519-98B9-9D19-B75C-D4B9A1D11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C67F96-13C3-595E-59D6-2FC33FA1D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129999-D766-E942-F47F-D74CA4839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0013B7-56B5-8F30-E371-1B734EF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D8803D-6A67-6CDF-2043-E2CC6E62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75F481-B55C-7D8B-F08A-23DA0E7F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47955-F19C-82BC-4150-9682656B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449B60-C134-9B82-943C-9148016B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B4D095-A8FC-6C35-2BA8-67BC6993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6DE714-4155-CA53-7F0C-0E8DFC4F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5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981A51-DDC1-0A7F-D977-E2A2D6FB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5CB791A-5CCD-6E47-C08C-BA138DF7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A98BDE-56F0-6982-35AC-D82C649A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1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60626-ABBF-E727-0EA9-DE635D58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02EF7-DDF1-25B4-E682-C6E98D470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8FFE0E-6F44-BC3C-4399-CFC40C134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8CDA25-3F81-EAC6-0B8D-0F183E816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7375EE-E7F9-D314-8BBA-CE51AA0F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AFADD3-EDCD-B450-3B7E-F182812F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7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2D774-27C7-0E51-C8AF-019BFF4BE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E1DE34-79B2-F5E9-523C-637A04003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60EA28-C206-F67E-5659-DD6E544E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E32374-7310-09D2-2DBD-7AD1C665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2431E6-A6D5-B903-B97C-B893CD6E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365818-DF6D-A1A4-55EE-4362B3D3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64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0EAC90-22B9-0258-6D10-5F4EF4F3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C11082-D813-4FB2-7FC0-7A0EB5F1D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BFAF1-11D4-4DD2-E9A3-FECDF8738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573F-2338-4544-8AE2-89B0B4D6B9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4ABD9F-E617-72C9-F569-520A23EE7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308095-9D39-700B-0CBA-63005FBBE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890C-5E13-48EF-9831-3ACC5BEED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25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>
            <a:extLst>
              <a:ext uri="{FF2B5EF4-FFF2-40B4-BE49-F238E27FC236}">
                <a16:creationId xmlns:a16="http://schemas.microsoft.com/office/drawing/2014/main" id="{4E15B27E-0F8E-302B-9796-2A93BC19DD29}"/>
              </a:ext>
            </a:extLst>
          </p:cNvPr>
          <p:cNvSpPr/>
          <p:nvPr/>
        </p:nvSpPr>
        <p:spPr>
          <a:xfrm>
            <a:off x="1138334" y="1782147"/>
            <a:ext cx="5956041" cy="5075853"/>
          </a:xfrm>
          <a:prstGeom prst="triangle">
            <a:avLst/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F61746AB-BBBE-7528-7C21-C65003367CA5}"/>
              </a:ext>
            </a:extLst>
          </p:cNvPr>
          <p:cNvSpPr/>
          <p:nvPr/>
        </p:nvSpPr>
        <p:spPr>
          <a:xfrm rot="10800000">
            <a:off x="3811165" y="0"/>
            <a:ext cx="5682343" cy="5253135"/>
          </a:xfrm>
          <a:prstGeom prst="triangle">
            <a:avLst>
              <a:gd name="adj" fmla="val 49081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B9A6183C-62B8-BBB8-129A-8F83610BD6F1}"/>
              </a:ext>
            </a:extLst>
          </p:cNvPr>
          <p:cNvSpPr/>
          <p:nvPr/>
        </p:nvSpPr>
        <p:spPr>
          <a:xfrm>
            <a:off x="6354922" y="3032449"/>
            <a:ext cx="5332448" cy="3881534"/>
          </a:xfrm>
          <a:prstGeom prst="triangle">
            <a:avLst>
              <a:gd name="adj" fmla="val 39501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7B491064-3AF3-45B5-4A75-DFCCDEB9A4D2}"/>
              </a:ext>
            </a:extLst>
          </p:cNvPr>
          <p:cNvSpPr/>
          <p:nvPr/>
        </p:nvSpPr>
        <p:spPr>
          <a:xfrm rot="10800000">
            <a:off x="1138332" y="0"/>
            <a:ext cx="3405675" cy="3760238"/>
          </a:xfrm>
          <a:prstGeom prst="triangle">
            <a:avLst>
              <a:gd name="adj" fmla="val 61796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5D7EDA4-743D-E854-1EC0-9B13814644EE}"/>
              </a:ext>
            </a:extLst>
          </p:cNvPr>
          <p:cNvGrpSpPr/>
          <p:nvPr/>
        </p:nvGrpSpPr>
        <p:grpSpPr>
          <a:xfrm>
            <a:off x="8884920" y="-2131432"/>
            <a:ext cx="4466947" cy="8953972"/>
            <a:chOff x="8884920" y="-2131432"/>
            <a:chExt cx="4466947" cy="8953972"/>
          </a:xfr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</p:grpSpPr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E249A05E-F90A-B5E2-6CF3-65360665394A}"/>
                </a:ext>
              </a:extLst>
            </p:cNvPr>
            <p:cNvSpPr/>
            <p:nvPr/>
          </p:nvSpPr>
          <p:spPr>
            <a:xfrm rot="16200000">
              <a:off x="7081468" y="1712008"/>
              <a:ext cx="6913984" cy="3307080"/>
            </a:xfrm>
            <a:prstGeom prst="triangle">
              <a:avLst>
                <a:gd name="adj" fmla="val 623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FF852F19-75DB-B3D8-02B9-8BA63F1C3FF5}"/>
                </a:ext>
              </a:extLst>
            </p:cNvPr>
            <p:cNvSpPr/>
            <p:nvPr/>
          </p:nvSpPr>
          <p:spPr>
            <a:xfrm rot="7192921">
              <a:off x="8837682" y="-828058"/>
              <a:ext cx="5817559" cy="321081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95A063AE-3EF8-686B-ED66-AA1ADAA015D3}"/>
              </a:ext>
            </a:extLst>
          </p:cNvPr>
          <p:cNvGrpSpPr/>
          <p:nvPr/>
        </p:nvGrpSpPr>
        <p:grpSpPr>
          <a:xfrm>
            <a:off x="-2" y="-267368"/>
            <a:ext cx="1931437" cy="7848492"/>
            <a:chOff x="-2" y="-267368"/>
            <a:chExt cx="1931437" cy="7848492"/>
          </a:xfr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</p:grpSpPr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0C577D6-13F6-DD2D-E5B8-B6643A820FA3}"/>
                </a:ext>
              </a:extLst>
            </p:cNvPr>
            <p:cNvSpPr/>
            <p:nvPr/>
          </p:nvSpPr>
          <p:spPr>
            <a:xfrm rot="5400000">
              <a:off x="-2855170" y="2794518"/>
              <a:ext cx="7641774" cy="1931437"/>
            </a:xfrm>
            <a:prstGeom prst="triangle">
              <a:avLst>
                <a:gd name="adj" fmla="val 546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9FBB4EBD-94E5-0D88-393D-FBE2559A93F8}"/>
                </a:ext>
              </a:extLst>
            </p:cNvPr>
            <p:cNvSpPr/>
            <p:nvPr/>
          </p:nvSpPr>
          <p:spPr>
            <a:xfrm rot="20471762">
              <a:off x="430088" y="-267368"/>
              <a:ext cx="774490" cy="45849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0153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Obsah obrázku kresba tužkou, skica, Perokresba, Omalovánky&#10;&#10;Popis byl vytvořen automaticky">
            <a:extLst>
              <a:ext uri="{FF2B5EF4-FFF2-40B4-BE49-F238E27FC236}">
                <a16:creationId xmlns:a16="http://schemas.microsoft.com/office/drawing/2014/main" id="{09D9665E-9308-86DC-C40B-2C41B8237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451" y="80197"/>
            <a:ext cx="639779" cy="130031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6A18AE8-2871-0163-8A02-E75E6979440C}"/>
              </a:ext>
            </a:extLst>
          </p:cNvPr>
          <p:cNvSpPr txBox="1"/>
          <p:nvPr/>
        </p:nvSpPr>
        <p:spPr>
          <a:xfrm>
            <a:off x="3900667" y="2283601"/>
            <a:ext cx="519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338E0FA-8578-A622-D70D-0E0FD955BB17}"/>
              </a:ext>
            </a:extLst>
          </p:cNvPr>
          <p:cNvGrpSpPr/>
          <p:nvPr/>
        </p:nvGrpSpPr>
        <p:grpSpPr>
          <a:xfrm rot="9405852">
            <a:off x="-1684499" y="-2519450"/>
            <a:ext cx="1805119" cy="2254822"/>
            <a:chOff x="-343380" y="-246189"/>
            <a:chExt cx="1805119" cy="2254822"/>
          </a:xfrm>
        </p:grpSpPr>
        <p:sp>
          <p:nvSpPr>
            <p:cNvPr id="39" name="Rovnoramenný trojúhelník 38">
              <a:extLst>
                <a:ext uri="{FF2B5EF4-FFF2-40B4-BE49-F238E27FC236}">
                  <a16:creationId xmlns:a16="http://schemas.microsoft.com/office/drawing/2014/main" id="{43DE8D28-B02E-E29E-A4DF-01E8FEE0CFF4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Rovnoramenný trojúhelník 39">
              <a:extLst>
                <a:ext uri="{FF2B5EF4-FFF2-40B4-BE49-F238E27FC236}">
                  <a16:creationId xmlns:a16="http://schemas.microsoft.com/office/drawing/2014/main" id="{123DE59A-F9B6-8F6D-0B52-5AFF34E07BCE}"/>
                </a:ext>
              </a:extLst>
            </p:cNvPr>
            <p:cNvSpPr/>
            <p:nvPr/>
          </p:nvSpPr>
          <p:spPr>
            <a:xfrm rot="8899368">
              <a:off x="844212" y="-245544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Rovnoramenný trojúhelník 40">
              <a:extLst>
                <a:ext uri="{FF2B5EF4-FFF2-40B4-BE49-F238E27FC236}">
                  <a16:creationId xmlns:a16="http://schemas.microsoft.com/office/drawing/2014/main" id="{9E2D5AE1-AA49-EC69-B2C3-F96F297D35DC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Rovnoramenný trojúhelník 41">
              <a:extLst>
                <a:ext uri="{FF2B5EF4-FFF2-40B4-BE49-F238E27FC236}">
                  <a16:creationId xmlns:a16="http://schemas.microsoft.com/office/drawing/2014/main" id="{5B7C3A86-EDFC-0E6F-4A32-13AE54DB7F77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Rovnoramenný trojúhelník 42">
              <a:extLst>
                <a:ext uri="{FF2B5EF4-FFF2-40B4-BE49-F238E27FC236}">
                  <a16:creationId xmlns:a16="http://schemas.microsoft.com/office/drawing/2014/main" id="{1C29C8FC-F4FC-F0E2-FBB0-F281A3DD635F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9C6A2C83-5DA1-E93E-813A-67E045093F95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ovnoramenný trojúhelník 44">
              <a:extLst>
                <a:ext uri="{FF2B5EF4-FFF2-40B4-BE49-F238E27FC236}">
                  <a16:creationId xmlns:a16="http://schemas.microsoft.com/office/drawing/2014/main" id="{C704584B-A0B1-0692-EC44-FC877CE1D325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9F215487-7D5B-FD52-00A3-F815322CD282}"/>
              </a:ext>
            </a:extLst>
          </p:cNvPr>
          <p:cNvGrpSpPr/>
          <p:nvPr/>
        </p:nvGrpSpPr>
        <p:grpSpPr>
          <a:xfrm rot="19978916">
            <a:off x="12379795" y="6008073"/>
            <a:ext cx="1861622" cy="2254822"/>
            <a:chOff x="-343380" y="-246189"/>
            <a:chExt cx="1861622" cy="2254822"/>
          </a:xfrm>
        </p:grpSpPr>
        <p:sp>
          <p:nvSpPr>
            <p:cNvPr id="47" name="Rovnoramenný trojúhelník 46">
              <a:extLst>
                <a:ext uri="{FF2B5EF4-FFF2-40B4-BE49-F238E27FC236}">
                  <a16:creationId xmlns:a16="http://schemas.microsoft.com/office/drawing/2014/main" id="{18E91A7B-8739-EFAD-A252-6DED98615482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8" name="Rovnoramenný trojúhelník 47">
              <a:extLst>
                <a:ext uri="{FF2B5EF4-FFF2-40B4-BE49-F238E27FC236}">
                  <a16:creationId xmlns:a16="http://schemas.microsoft.com/office/drawing/2014/main" id="{8816A949-A965-A831-212D-50E5E907C99F}"/>
                </a:ext>
              </a:extLst>
            </p:cNvPr>
            <p:cNvSpPr/>
            <p:nvPr/>
          </p:nvSpPr>
          <p:spPr>
            <a:xfrm rot="8899368">
              <a:off x="900715" y="-29560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Rovnoramenný trojúhelník 48">
              <a:extLst>
                <a:ext uri="{FF2B5EF4-FFF2-40B4-BE49-F238E27FC236}">
                  <a16:creationId xmlns:a16="http://schemas.microsoft.com/office/drawing/2014/main" id="{5078DE87-72FA-A9FA-89BB-634D5BAF25B3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Rovnoramenný trojúhelník 49">
              <a:extLst>
                <a:ext uri="{FF2B5EF4-FFF2-40B4-BE49-F238E27FC236}">
                  <a16:creationId xmlns:a16="http://schemas.microsoft.com/office/drawing/2014/main" id="{ECFD323A-ED75-1B4C-59DF-F29C9C54D7A3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ovnoramenný trojúhelník 50">
              <a:extLst>
                <a:ext uri="{FF2B5EF4-FFF2-40B4-BE49-F238E27FC236}">
                  <a16:creationId xmlns:a16="http://schemas.microsoft.com/office/drawing/2014/main" id="{E1F68362-D461-D2A7-8208-BC102576B2ED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Rovnoramenný trojúhelník 51">
              <a:extLst>
                <a:ext uri="{FF2B5EF4-FFF2-40B4-BE49-F238E27FC236}">
                  <a16:creationId xmlns:a16="http://schemas.microsoft.com/office/drawing/2014/main" id="{6DC52819-5E62-6ED2-0240-13B240350CA4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Rovnoramenný trojúhelník 52">
              <a:extLst>
                <a:ext uri="{FF2B5EF4-FFF2-40B4-BE49-F238E27FC236}">
                  <a16:creationId xmlns:a16="http://schemas.microsoft.com/office/drawing/2014/main" id="{92190A3A-EE32-35F8-FF60-85D896DDB4CD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4" name="Obdélník 53">
            <a:extLst>
              <a:ext uri="{FF2B5EF4-FFF2-40B4-BE49-F238E27FC236}">
                <a16:creationId xmlns:a16="http://schemas.microsoft.com/office/drawing/2014/main" id="{19D2CB43-BC9F-7E9D-ACE3-15D6753AF56D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FA6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1593237E-4D03-2876-030B-735F0DB29EA6}"/>
              </a:ext>
            </a:extLst>
          </p:cNvPr>
          <p:cNvSpPr/>
          <p:nvPr/>
        </p:nvSpPr>
        <p:spPr>
          <a:xfrm>
            <a:off x="-115747" y="0"/>
            <a:ext cx="6234494" cy="6858000"/>
          </a:xfrm>
          <a:prstGeom prst="rect">
            <a:avLst/>
          </a:prstGeom>
          <a:solidFill>
            <a:srgbClr val="8FA6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1CD6E9F9-FC8E-6D9E-1196-83E45A333F60}"/>
              </a:ext>
            </a:extLst>
          </p:cNvPr>
          <p:cNvSpPr/>
          <p:nvPr/>
        </p:nvSpPr>
        <p:spPr>
          <a:xfrm>
            <a:off x="6087443" y="1"/>
            <a:ext cx="1138645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4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8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3B483D07-54DD-D878-706F-32FF31041144}"/>
              </a:ext>
            </a:extLst>
          </p:cNvPr>
          <p:cNvSpPr/>
          <p:nvPr/>
        </p:nvSpPr>
        <p:spPr>
          <a:xfrm>
            <a:off x="4950342" y="0"/>
            <a:ext cx="1130087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9" name="Obrázek 58" descr="Obsah obrázku text, interiér, láhev, zeď">
            <a:extLst>
              <a:ext uri="{FF2B5EF4-FFF2-40B4-BE49-F238E27FC236}">
                <a16:creationId xmlns:a16="http://schemas.microsoft.com/office/drawing/2014/main" id="{6DDDAE17-D8DD-FAD4-0D73-D91EE6F3B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512" y="914427"/>
            <a:ext cx="1612632" cy="2147936"/>
          </a:xfrm>
          <a:prstGeom prst="rect">
            <a:avLst/>
          </a:prstGeom>
        </p:spPr>
      </p:pic>
      <p:pic>
        <p:nvPicPr>
          <p:cNvPr id="60" name="Obrázek 59" descr="Obsah obrázku text, interiér, láhev, zeď">
            <a:extLst>
              <a:ext uri="{FF2B5EF4-FFF2-40B4-BE49-F238E27FC236}">
                <a16:creationId xmlns:a16="http://schemas.microsoft.com/office/drawing/2014/main" id="{F0FE3C70-C41D-0536-BB76-439AFF0A7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86" y="3608860"/>
            <a:ext cx="1626265" cy="2166094"/>
          </a:xfrm>
          <a:prstGeom prst="rect">
            <a:avLst/>
          </a:prstGeom>
        </p:spPr>
      </p:pic>
      <p:pic>
        <p:nvPicPr>
          <p:cNvPr id="62" name="Obrázek 61" descr="Obsah obrázku text, interiér, láhev, zeď">
            <a:extLst>
              <a:ext uri="{FF2B5EF4-FFF2-40B4-BE49-F238E27FC236}">
                <a16:creationId xmlns:a16="http://schemas.microsoft.com/office/drawing/2014/main" id="{1BA34669-373D-EBE7-B157-5EE151335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32" y="730352"/>
            <a:ext cx="1626265" cy="2166094"/>
          </a:xfrm>
          <a:prstGeom prst="rect">
            <a:avLst/>
          </a:prstGeom>
        </p:spPr>
      </p:pic>
      <p:pic>
        <p:nvPicPr>
          <p:cNvPr id="63" name="Obrázek 62" descr="Obsah obrázku text, interiér, láhev, zeď">
            <a:extLst>
              <a:ext uri="{FF2B5EF4-FFF2-40B4-BE49-F238E27FC236}">
                <a16:creationId xmlns:a16="http://schemas.microsoft.com/office/drawing/2014/main" id="{73B42B9F-E225-352C-8D03-DA6DF632D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77" y="3813574"/>
            <a:ext cx="1626265" cy="216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60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Obsah obrázku kresba tužkou, skica, Perokresba, Omalovánky&#10;&#10;Popis byl vytvořen automaticky">
            <a:extLst>
              <a:ext uri="{FF2B5EF4-FFF2-40B4-BE49-F238E27FC236}">
                <a16:creationId xmlns:a16="http://schemas.microsoft.com/office/drawing/2014/main" id="{09D9665E-9308-86DC-C40B-2C41B8237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451" y="80197"/>
            <a:ext cx="639779" cy="1300310"/>
          </a:xfrm>
          <a:prstGeom prst="rect">
            <a:avLst/>
          </a:prstGeom>
        </p:spPr>
      </p:pic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338E0FA-8578-A622-D70D-0E0FD955BB17}"/>
              </a:ext>
            </a:extLst>
          </p:cNvPr>
          <p:cNvGrpSpPr/>
          <p:nvPr/>
        </p:nvGrpSpPr>
        <p:grpSpPr>
          <a:xfrm rot="9405852">
            <a:off x="-1684499" y="-2519450"/>
            <a:ext cx="1805119" cy="2254822"/>
            <a:chOff x="-343380" y="-246189"/>
            <a:chExt cx="1805119" cy="2254822"/>
          </a:xfrm>
        </p:grpSpPr>
        <p:sp>
          <p:nvSpPr>
            <p:cNvPr id="39" name="Rovnoramenný trojúhelník 38">
              <a:extLst>
                <a:ext uri="{FF2B5EF4-FFF2-40B4-BE49-F238E27FC236}">
                  <a16:creationId xmlns:a16="http://schemas.microsoft.com/office/drawing/2014/main" id="{43DE8D28-B02E-E29E-A4DF-01E8FEE0CFF4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Rovnoramenný trojúhelník 39">
              <a:extLst>
                <a:ext uri="{FF2B5EF4-FFF2-40B4-BE49-F238E27FC236}">
                  <a16:creationId xmlns:a16="http://schemas.microsoft.com/office/drawing/2014/main" id="{123DE59A-F9B6-8F6D-0B52-5AFF34E07BCE}"/>
                </a:ext>
              </a:extLst>
            </p:cNvPr>
            <p:cNvSpPr/>
            <p:nvPr/>
          </p:nvSpPr>
          <p:spPr>
            <a:xfrm rot="8899368">
              <a:off x="844212" y="-245544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Rovnoramenný trojúhelník 40">
              <a:extLst>
                <a:ext uri="{FF2B5EF4-FFF2-40B4-BE49-F238E27FC236}">
                  <a16:creationId xmlns:a16="http://schemas.microsoft.com/office/drawing/2014/main" id="{9E2D5AE1-AA49-EC69-B2C3-F96F297D35DC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Rovnoramenný trojúhelník 41">
              <a:extLst>
                <a:ext uri="{FF2B5EF4-FFF2-40B4-BE49-F238E27FC236}">
                  <a16:creationId xmlns:a16="http://schemas.microsoft.com/office/drawing/2014/main" id="{5B7C3A86-EDFC-0E6F-4A32-13AE54DB7F77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Rovnoramenný trojúhelník 42">
              <a:extLst>
                <a:ext uri="{FF2B5EF4-FFF2-40B4-BE49-F238E27FC236}">
                  <a16:creationId xmlns:a16="http://schemas.microsoft.com/office/drawing/2014/main" id="{1C29C8FC-F4FC-F0E2-FBB0-F281A3DD635F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9C6A2C83-5DA1-E93E-813A-67E045093F95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ovnoramenný trojúhelník 44">
              <a:extLst>
                <a:ext uri="{FF2B5EF4-FFF2-40B4-BE49-F238E27FC236}">
                  <a16:creationId xmlns:a16="http://schemas.microsoft.com/office/drawing/2014/main" id="{C704584B-A0B1-0692-EC44-FC877CE1D325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9F215487-7D5B-FD52-00A3-F815322CD282}"/>
              </a:ext>
            </a:extLst>
          </p:cNvPr>
          <p:cNvGrpSpPr/>
          <p:nvPr/>
        </p:nvGrpSpPr>
        <p:grpSpPr>
          <a:xfrm rot="19978916">
            <a:off x="12379795" y="6008073"/>
            <a:ext cx="1861622" cy="2254822"/>
            <a:chOff x="-343380" y="-246189"/>
            <a:chExt cx="1861622" cy="2254822"/>
          </a:xfrm>
        </p:grpSpPr>
        <p:sp>
          <p:nvSpPr>
            <p:cNvPr id="47" name="Rovnoramenný trojúhelník 46">
              <a:extLst>
                <a:ext uri="{FF2B5EF4-FFF2-40B4-BE49-F238E27FC236}">
                  <a16:creationId xmlns:a16="http://schemas.microsoft.com/office/drawing/2014/main" id="{18E91A7B-8739-EFAD-A252-6DED98615482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8" name="Rovnoramenný trojúhelník 47">
              <a:extLst>
                <a:ext uri="{FF2B5EF4-FFF2-40B4-BE49-F238E27FC236}">
                  <a16:creationId xmlns:a16="http://schemas.microsoft.com/office/drawing/2014/main" id="{8816A949-A965-A831-212D-50E5E907C99F}"/>
                </a:ext>
              </a:extLst>
            </p:cNvPr>
            <p:cNvSpPr/>
            <p:nvPr/>
          </p:nvSpPr>
          <p:spPr>
            <a:xfrm rot="8899368">
              <a:off x="900715" y="-29560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Rovnoramenný trojúhelník 48">
              <a:extLst>
                <a:ext uri="{FF2B5EF4-FFF2-40B4-BE49-F238E27FC236}">
                  <a16:creationId xmlns:a16="http://schemas.microsoft.com/office/drawing/2014/main" id="{5078DE87-72FA-A9FA-89BB-634D5BAF25B3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Rovnoramenný trojúhelník 49">
              <a:extLst>
                <a:ext uri="{FF2B5EF4-FFF2-40B4-BE49-F238E27FC236}">
                  <a16:creationId xmlns:a16="http://schemas.microsoft.com/office/drawing/2014/main" id="{ECFD323A-ED75-1B4C-59DF-F29C9C54D7A3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ovnoramenný trojúhelník 50">
              <a:extLst>
                <a:ext uri="{FF2B5EF4-FFF2-40B4-BE49-F238E27FC236}">
                  <a16:creationId xmlns:a16="http://schemas.microsoft.com/office/drawing/2014/main" id="{E1F68362-D461-D2A7-8208-BC102576B2ED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Rovnoramenný trojúhelník 51">
              <a:extLst>
                <a:ext uri="{FF2B5EF4-FFF2-40B4-BE49-F238E27FC236}">
                  <a16:creationId xmlns:a16="http://schemas.microsoft.com/office/drawing/2014/main" id="{6DC52819-5E62-6ED2-0240-13B240350CA4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Rovnoramenný trojúhelník 52">
              <a:extLst>
                <a:ext uri="{FF2B5EF4-FFF2-40B4-BE49-F238E27FC236}">
                  <a16:creationId xmlns:a16="http://schemas.microsoft.com/office/drawing/2014/main" id="{92190A3A-EE32-35F8-FF60-85D896DDB4CD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0C5D017-A1CB-CF7A-327A-0AFECA7838DD}"/>
              </a:ext>
            </a:extLst>
          </p:cNvPr>
          <p:cNvGrpSpPr/>
          <p:nvPr/>
        </p:nvGrpSpPr>
        <p:grpSpPr>
          <a:xfrm>
            <a:off x="-7026" y="-20584"/>
            <a:ext cx="12181733" cy="6899167"/>
            <a:chOff x="1123156" y="655320"/>
            <a:chExt cx="9985793" cy="5562600"/>
          </a:xfrm>
        </p:grpSpPr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26A18AE8-2871-0163-8A02-E75E6979440C}"/>
                </a:ext>
              </a:extLst>
            </p:cNvPr>
            <p:cNvSpPr txBox="1"/>
            <p:nvPr/>
          </p:nvSpPr>
          <p:spPr>
            <a:xfrm>
              <a:off x="3900667" y="2283601"/>
              <a:ext cx="519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  <p:sp>
          <p:nvSpPr>
            <p:cNvPr id="54" name="Obdélník 53">
              <a:extLst>
                <a:ext uri="{FF2B5EF4-FFF2-40B4-BE49-F238E27FC236}">
                  <a16:creationId xmlns:a16="http://schemas.microsoft.com/office/drawing/2014/main" id="{19D2CB43-BC9F-7E9D-ACE3-15D6753AF56D}"/>
                </a:ext>
              </a:extLst>
            </p:cNvPr>
            <p:cNvSpPr/>
            <p:nvPr/>
          </p:nvSpPr>
          <p:spPr>
            <a:xfrm>
              <a:off x="6096001" y="670560"/>
              <a:ext cx="5012948" cy="5547360"/>
            </a:xfrm>
            <a:prstGeom prst="rect">
              <a:avLst/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>
              <a:extLst>
                <a:ext uri="{FF2B5EF4-FFF2-40B4-BE49-F238E27FC236}">
                  <a16:creationId xmlns:a16="http://schemas.microsoft.com/office/drawing/2014/main" id="{1593237E-4D03-2876-030B-735F0DB29EA6}"/>
                </a:ext>
              </a:extLst>
            </p:cNvPr>
            <p:cNvSpPr/>
            <p:nvPr/>
          </p:nvSpPr>
          <p:spPr>
            <a:xfrm>
              <a:off x="1123156" y="662940"/>
              <a:ext cx="5012948" cy="5547360"/>
            </a:xfrm>
            <a:prstGeom prst="rect">
              <a:avLst/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6" name="Obdélník 55">
              <a:extLst>
                <a:ext uri="{FF2B5EF4-FFF2-40B4-BE49-F238E27FC236}">
                  <a16:creationId xmlns:a16="http://schemas.microsoft.com/office/drawing/2014/main" id="{1CD6E9F9-FC8E-6D9E-1196-83E45A333F60}"/>
                </a:ext>
              </a:extLst>
            </p:cNvPr>
            <p:cNvSpPr/>
            <p:nvPr/>
          </p:nvSpPr>
          <p:spPr>
            <a:xfrm>
              <a:off x="6087443" y="670560"/>
              <a:ext cx="1138645" cy="554736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4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  <a:alpha val="28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Obdélník 56">
              <a:extLst>
                <a:ext uri="{FF2B5EF4-FFF2-40B4-BE49-F238E27FC236}">
                  <a16:creationId xmlns:a16="http://schemas.microsoft.com/office/drawing/2014/main" id="{3B483D07-54DD-D878-706F-32FF31041144}"/>
                </a:ext>
              </a:extLst>
            </p:cNvPr>
            <p:cNvSpPr/>
            <p:nvPr/>
          </p:nvSpPr>
          <p:spPr>
            <a:xfrm>
              <a:off x="4970829" y="655320"/>
              <a:ext cx="1130087" cy="554736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4" name="Obrázek 3" descr="Obsah obrázku láhev, interiér, zeď, nádoba&#10;&#10;Popis byl vytvořen automaticky">
              <a:extLst>
                <a:ext uri="{FF2B5EF4-FFF2-40B4-BE49-F238E27FC236}">
                  <a16:creationId xmlns:a16="http://schemas.microsoft.com/office/drawing/2014/main" id="{2D2BD2F8-D33C-64F3-917B-63F9E718C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0098" y="1712081"/>
              <a:ext cx="2446287" cy="2439492"/>
            </a:xfrm>
            <a:prstGeom prst="rect">
              <a:avLst/>
            </a:prstGeom>
          </p:spPr>
        </p:pic>
        <p:pic>
          <p:nvPicPr>
            <p:cNvPr id="6" name="Obrázek 5" descr="Obsah obrázku láhev, interiér, zeď, nádoba&#10;&#10;Popis byl vytvořen automaticky">
              <a:extLst>
                <a:ext uri="{FF2B5EF4-FFF2-40B4-BE49-F238E27FC236}">
                  <a16:creationId xmlns:a16="http://schemas.microsoft.com/office/drawing/2014/main" id="{58666C50-FD6B-37B1-53AE-E7B35AE83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7659" y="1991803"/>
              <a:ext cx="2446287" cy="2439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6278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011A35C-4F0B-BAB5-B85D-2A2CE31DD072}"/>
              </a:ext>
            </a:extLst>
          </p:cNvPr>
          <p:cNvGrpSpPr/>
          <p:nvPr/>
        </p:nvGrpSpPr>
        <p:grpSpPr>
          <a:xfrm>
            <a:off x="-343380" y="-246189"/>
            <a:ext cx="13080605" cy="7518484"/>
            <a:chOff x="-343380" y="-246189"/>
            <a:chExt cx="13080605" cy="7518484"/>
          </a:xfrm>
        </p:grpSpPr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824817C7-0482-CB78-ECE1-17D240639ADB}"/>
                </a:ext>
              </a:extLst>
            </p:cNvPr>
            <p:cNvGrpSpPr/>
            <p:nvPr/>
          </p:nvGrpSpPr>
          <p:grpSpPr>
            <a:xfrm>
              <a:off x="-343380" y="-246189"/>
              <a:ext cx="1805119" cy="2254822"/>
              <a:chOff x="-343380" y="-246189"/>
              <a:chExt cx="1805119" cy="2254822"/>
            </a:xfrm>
          </p:grpSpPr>
          <p:sp>
            <p:nvSpPr>
              <p:cNvPr id="4" name="Rovnoramenný trojúhelník 3">
                <a:extLst>
                  <a:ext uri="{FF2B5EF4-FFF2-40B4-BE49-F238E27FC236}">
                    <a16:creationId xmlns:a16="http://schemas.microsoft.com/office/drawing/2014/main" id="{8A752DB3-091E-15BA-659C-1C819A19190E}"/>
                  </a:ext>
                </a:extLst>
              </p:cNvPr>
              <p:cNvSpPr/>
              <p:nvPr/>
            </p:nvSpPr>
            <p:spPr>
              <a:xfrm rot="8547563">
                <a:off x="101053" y="-246189"/>
                <a:ext cx="904852" cy="1429678"/>
              </a:xfrm>
              <a:prstGeom prst="triangle">
                <a:avLst/>
              </a:prstGeom>
              <a:solidFill>
                <a:srgbClr val="56684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Rovnoramenný trojúhelník 4">
                <a:extLst>
                  <a:ext uri="{FF2B5EF4-FFF2-40B4-BE49-F238E27FC236}">
                    <a16:creationId xmlns:a16="http://schemas.microsoft.com/office/drawing/2014/main" id="{98E03188-186A-AC89-543E-01C735A70A4A}"/>
                  </a:ext>
                </a:extLst>
              </p:cNvPr>
              <p:cNvSpPr/>
              <p:nvPr/>
            </p:nvSpPr>
            <p:spPr>
              <a:xfrm rot="8899368">
                <a:off x="844212" y="-245544"/>
                <a:ext cx="617527" cy="99641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8F98ADCF-6F08-AA73-2597-6015251823AF}"/>
                  </a:ext>
                </a:extLst>
              </p:cNvPr>
              <p:cNvSpPr/>
              <p:nvPr/>
            </p:nvSpPr>
            <p:spPr>
              <a:xfrm rot="7618957">
                <a:off x="-16429" y="1157018"/>
                <a:ext cx="591315" cy="1111915"/>
              </a:xfrm>
              <a:prstGeom prst="triangle">
                <a:avLst>
                  <a:gd name="adj" fmla="val 46342"/>
                </a:avLst>
              </a:prstGeom>
              <a:solidFill>
                <a:srgbClr val="D4D6B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Rovnoramenný trojúhelník 8">
                <a:extLst>
                  <a:ext uri="{FF2B5EF4-FFF2-40B4-BE49-F238E27FC236}">
                    <a16:creationId xmlns:a16="http://schemas.microsoft.com/office/drawing/2014/main" id="{71DD650B-B81C-5335-3788-A7A1FD680D0A}"/>
                  </a:ext>
                </a:extLst>
              </p:cNvPr>
              <p:cNvSpPr/>
              <p:nvPr/>
            </p:nvSpPr>
            <p:spPr>
              <a:xfrm rot="7738181">
                <a:off x="216237" y="376604"/>
                <a:ext cx="474936" cy="1594169"/>
              </a:xfrm>
              <a:prstGeom prst="triangle">
                <a:avLst>
                  <a:gd name="adj" fmla="val 46342"/>
                </a:avLst>
              </a:prstGeom>
              <a:solidFill>
                <a:srgbClr val="C5D6B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Rovnoramenný trojúhelník 9">
                <a:extLst>
                  <a:ext uri="{FF2B5EF4-FFF2-40B4-BE49-F238E27FC236}">
                    <a16:creationId xmlns:a16="http://schemas.microsoft.com/office/drawing/2014/main" id="{516ECBD0-3180-0A59-0632-166E5C7439BB}"/>
                  </a:ext>
                </a:extLst>
              </p:cNvPr>
              <p:cNvSpPr/>
              <p:nvPr/>
            </p:nvSpPr>
            <p:spPr>
              <a:xfrm rot="9265507">
                <a:off x="1218777" y="839801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374A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Rovnoramenný trojúhelník 10">
                <a:extLst>
                  <a:ext uri="{FF2B5EF4-FFF2-40B4-BE49-F238E27FC236}">
                    <a16:creationId xmlns:a16="http://schemas.microsoft.com/office/drawing/2014/main" id="{B37BD42E-C543-1751-972D-F790A44864C0}"/>
                  </a:ext>
                </a:extLst>
              </p:cNvPr>
              <p:cNvSpPr/>
              <p:nvPr/>
            </p:nvSpPr>
            <p:spPr>
              <a:xfrm rot="8845106">
                <a:off x="1276794" y="-94296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Rovnoramenný trojúhelník 11">
                <a:extLst>
                  <a:ext uri="{FF2B5EF4-FFF2-40B4-BE49-F238E27FC236}">
                    <a16:creationId xmlns:a16="http://schemas.microsoft.com/office/drawing/2014/main" id="{C5EEB138-1AA3-1C61-0E18-28E395E09981}"/>
                  </a:ext>
                </a:extLst>
              </p:cNvPr>
              <p:cNvSpPr/>
              <p:nvPr/>
            </p:nvSpPr>
            <p:spPr>
              <a:xfrm rot="8395166">
                <a:off x="1096802" y="1218628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A5D3BB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5AAB9BE4-519B-20DA-664E-692226A1C1EA}"/>
                </a:ext>
              </a:extLst>
            </p:cNvPr>
            <p:cNvGrpSpPr/>
            <p:nvPr/>
          </p:nvGrpSpPr>
          <p:grpSpPr>
            <a:xfrm rot="10282702">
              <a:off x="10875603" y="5017473"/>
              <a:ext cx="1861622" cy="2254822"/>
              <a:chOff x="-343380" y="-246189"/>
              <a:chExt cx="1861622" cy="2254822"/>
            </a:xfrm>
          </p:grpSpPr>
          <p:sp>
            <p:nvSpPr>
              <p:cNvPr id="22" name="Rovnoramenný trojúhelník 21">
                <a:extLst>
                  <a:ext uri="{FF2B5EF4-FFF2-40B4-BE49-F238E27FC236}">
                    <a16:creationId xmlns:a16="http://schemas.microsoft.com/office/drawing/2014/main" id="{D12C6A54-5B21-B584-F366-2FA7CF27DF2C}"/>
                  </a:ext>
                </a:extLst>
              </p:cNvPr>
              <p:cNvSpPr/>
              <p:nvPr/>
            </p:nvSpPr>
            <p:spPr>
              <a:xfrm rot="8547563">
                <a:off x="101053" y="-246189"/>
                <a:ext cx="904852" cy="1429678"/>
              </a:xfrm>
              <a:prstGeom prst="triangle">
                <a:avLst/>
              </a:prstGeom>
              <a:solidFill>
                <a:srgbClr val="56684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Rovnoramenný trojúhelník 22">
                <a:extLst>
                  <a:ext uri="{FF2B5EF4-FFF2-40B4-BE49-F238E27FC236}">
                    <a16:creationId xmlns:a16="http://schemas.microsoft.com/office/drawing/2014/main" id="{DB8D0A0F-2ABC-1CCB-C0CD-3D1336A63EE4}"/>
                  </a:ext>
                </a:extLst>
              </p:cNvPr>
              <p:cNvSpPr/>
              <p:nvPr/>
            </p:nvSpPr>
            <p:spPr>
              <a:xfrm rot="8899368">
                <a:off x="900715" y="-29560"/>
                <a:ext cx="617527" cy="99641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Rovnoramenný trojúhelník 23">
                <a:extLst>
                  <a:ext uri="{FF2B5EF4-FFF2-40B4-BE49-F238E27FC236}">
                    <a16:creationId xmlns:a16="http://schemas.microsoft.com/office/drawing/2014/main" id="{96BAE80D-EE2B-0702-DD20-6FE36050CB72}"/>
                  </a:ext>
                </a:extLst>
              </p:cNvPr>
              <p:cNvSpPr/>
              <p:nvPr/>
            </p:nvSpPr>
            <p:spPr>
              <a:xfrm rot="7618957">
                <a:off x="-16429" y="1157018"/>
                <a:ext cx="591315" cy="1111915"/>
              </a:xfrm>
              <a:prstGeom prst="triangle">
                <a:avLst>
                  <a:gd name="adj" fmla="val 46342"/>
                </a:avLst>
              </a:prstGeom>
              <a:solidFill>
                <a:srgbClr val="D4D6B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Rovnoramenný trojúhelník 24">
                <a:extLst>
                  <a:ext uri="{FF2B5EF4-FFF2-40B4-BE49-F238E27FC236}">
                    <a16:creationId xmlns:a16="http://schemas.microsoft.com/office/drawing/2014/main" id="{86BD3556-099C-741A-CA07-B3D958BB711D}"/>
                  </a:ext>
                </a:extLst>
              </p:cNvPr>
              <p:cNvSpPr/>
              <p:nvPr/>
            </p:nvSpPr>
            <p:spPr>
              <a:xfrm rot="7738181">
                <a:off x="216237" y="376604"/>
                <a:ext cx="474936" cy="1594169"/>
              </a:xfrm>
              <a:prstGeom prst="triangle">
                <a:avLst>
                  <a:gd name="adj" fmla="val 46342"/>
                </a:avLst>
              </a:prstGeom>
              <a:solidFill>
                <a:srgbClr val="C5D6B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Rovnoramenný trojúhelník 25">
                <a:extLst>
                  <a:ext uri="{FF2B5EF4-FFF2-40B4-BE49-F238E27FC236}">
                    <a16:creationId xmlns:a16="http://schemas.microsoft.com/office/drawing/2014/main" id="{B965EA3A-7E3C-D5D7-F8FA-41C9A75507B5}"/>
                  </a:ext>
                </a:extLst>
              </p:cNvPr>
              <p:cNvSpPr/>
              <p:nvPr/>
            </p:nvSpPr>
            <p:spPr>
              <a:xfrm rot="9265507">
                <a:off x="1218777" y="839801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374A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Rovnoramenný trojúhelník 26">
                <a:extLst>
                  <a:ext uri="{FF2B5EF4-FFF2-40B4-BE49-F238E27FC236}">
                    <a16:creationId xmlns:a16="http://schemas.microsoft.com/office/drawing/2014/main" id="{549A571D-1A79-F31B-0607-98032685E23A}"/>
                  </a:ext>
                </a:extLst>
              </p:cNvPr>
              <p:cNvSpPr/>
              <p:nvPr/>
            </p:nvSpPr>
            <p:spPr>
              <a:xfrm rot="8845106">
                <a:off x="1276794" y="-94296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Rovnoramenný trojúhelník 27">
                <a:extLst>
                  <a:ext uri="{FF2B5EF4-FFF2-40B4-BE49-F238E27FC236}">
                    <a16:creationId xmlns:a16="http://schemas.microsoft.com/office/drawing/2014/main" id="{06DA3823-CBD6-20F2-1391-135ECFDEE782}"/>
                  </a:ext>
                </a:extLst>
              </p:cNvPr>
              <p:cNvSpPr/>
              <p:nvPr/>
            </p:nvSpPr>
            <p:spPr>
              <a:xfrm rot="8395166">
                <a:off x="1096802" y="1218628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A5D3BB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pic>
        <p:nvPicPr>
          <p:cNvPr id="7" name="Grafický objekt 6" descr="Sluchátko obrys">
            <a:extLst>
              <a:ext uri="{FF2B5EF4-FFF2-40B4-BE49-F238E27FC236}">
                <a16:creationId xmlns:a16="http://schemas.microsoft.com/office/drawing/2014/main" id="{93A94124-BA57-0A42-24A2-EDCBB8E42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6040" y="3200400"/>
            <a:ext cx="457200" cy="457200"/>
          </a:xfrm>
          <a:prstGeom prst="rect">
            <a:avLst/>
          </a:prstGeom>
        </p:spPr>
      </p:pic>
      <p:pic>
        <p:nvPicPr>
          <p:cNvPr id="16" name="Grafický objekt 15" descr="Obálka obrys">
            <a:extLst>
              <a:ext uri="{FF2B5EF4-FFF2-40B4-BE49-F238E27FC236}">
                <a16:creationId xmlns:a16="http://schemas.microsoft.com/office/drawing/2014/main" id="{B06959C7-33A6-31D8-0F27-1B280BC5CF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94521" y="3735481"/>
            <a:ext cx="468719" cy="468719"/>
          </a:xfrm>
          <a:prstGeom prst="rect">
            <a:avLst/>
          </a:prstGeom>
        </p:spPr>
      </p:pic>
      <p:pic>
        <p:nvPicPr>
          <p:cNvPr id="18" name="Grafický objekt 17" descr="Webový design obrys">
            <a:extLst>
              <a:ext uri="{FF2B5EF4-FFF2-40B4-BE49-F238E27FC236}">
                <a16:creationId xmlns:a16="http://schemas.microsoft.com/office/drawing/2014/main" id="{00012F8D-57FE-5E27-0111-37CD7193C1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0504" y="4242900"/>
            <a:ext cx="457200" cy="4572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85D5356-29F2-6D12-ED1A-C9BE29824124}"/>
              </a:ext>
            </a:extLst>
          </p:cNvPr>
          <p:cNvSpPr txBox="1"/>
          <p:nvPr/>
        </p:nvSpPr>
        <p:spPr>
          <a:xfrm>
            <a:off x="3063240" y="3275372"/>
            <a:ext cx="243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+420 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773 990 114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8D279CD-E659-BC00-D43F-73CE2782A29E}"/>
              </a:ext>
            </a:extLst>
          </p:cNvPr>
          <p:cNvSpPr txBox="1"/>
          <p:nvPr/>
        </p:nvSpPr>
        <p:spPr>
          <a:xfrm>
            <a:off x="3063240" y="3786290"/>
            <a:ext cx="3063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info.sweecka@gmail.com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EB879D3F-0C76-2402-A6E0-012DE2D43826}"/>
              </a:ext>
            </a:extLst>
          </p:cNvPr>
          <p:cNvSpPr txBox="1"/>
          <p:nvPr/>
        </p:nvSpPr>
        <p:spPr>
          <a:xfrm>
            <a:off x="3063240" y="424788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https://sweecka.webnode.cz/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E364290A-BE7F-9F26-6075-F98C2C235288}"/>
              </a:ext>
            </a:extLst>
          </p:cNvPr>
          <p:cNvSpPr txBox="1"/>
          <p:nvPr/>
        </p:nvSpPr>
        <p:spPr>
          <a:xfrm>
            <a:off x="3589020" y="2188526"/>
            <a:ext cx="568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rial Black" panose="020B0A04020102020204" pitchFamily="34" charset="0"/>
              </a:rPr>
              <a:t>KONTAKTY NA NÁS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6C89A24-CAE7-8D9B-8724-880770B4C238}"/>
              </a:ext>
            </a:extLst>
          </p:cNvPr>
          <p:cNvSpPr txBox="1"/>
          <p:nvPr/>
        </p:nvSpPr>
        <p:spPr>
          <a:xfrm>
            <a:off x="3080793" y="4752063"/>
            <a:ext cx="3536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Palackého nám. 100/17, 268 01 Hořovice</a:t>
            </a:r>
          </a:p>
          <a:p>
            <a:endParaRPr lang="cs-CZ" dirty="0"/>
          </a:p>
        </p:txBody>
      </p:sp>
      <p:pic>
        <p:nvPicPr>
          <p:cNvPr id="14" name="Grafický objekt 13" descr="Vrátit se změnami se souvislou výplní">
            <a:extLst>
              <a:ext uri="{FF2B5EF4-FFF2-40B4-BE49-F238E27FC236}">
                <a16:creationId xmlns:a16="http://schemas.microsoft.com/office/drawing/2014/main" id="{816F89CC-9AE7-6C63-4969-F89A2F73137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33332" t="22109" r="34376" b="37500"/>
          <a:stretch/>
        </p:blipFill>
        <p:spPr>
          <a:xfrm>
            <a:off x="2618211" y="4798788"/>
            <a:ext cx="381785" cy="47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03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011A35C-4F0B-BAB5-B85D-2A2CE31DD072}"/>
              </a:ext>
            </a:extLst>
          </p:cNvPr>
          <p:cNvGrpSpPr/>
          <p:nvPr/>
        </p:nvGrpSpPr>
        <p:grpSpPr>
          <a:xfrm>
            <a:off x="-343380" y="-246189"/>
            <a:ext cx="13080605" cy="7518484"/>
            <a:chOff x="-343380" y="-246189"/>
            <a:chExt cx="13080605" cy="7518484"/>
          </a:xfrm>
        </p:grpSpPr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824817C7-0482-CB78-ECE1-17D240639ADB}"/>
                </a:ext>
              </a:extLst>
            </p:cNvPr>
            <p:cNvGrpSpPr/>
            <p:nvPr/>
          </p:nvGrpSpPr>
          <p:grpSpPr>
            <a:xfrm>
              <a:off x="-343380" y="-246189"/>
              <a:ext cx="1805119" cy="2254822"/>
              <a:chOff x="-343380" y="-246189"/>
              <a:chExt cx="1805119" cy="2254822"/>
            </a:xfrm>
          </p:grpSpPr>
          <p:sp>
            <p:nvSpPr>
              <p:cNvPr id="4" name="Rovnoramenný trojúhelník 3">
                <a:extLst>
                  <a:ext uri="{FF2B5EF4-FFF2-40B4-BE49-F238E27FC236}">
                    <a16:creationId xmlns:a16="http://schemas.microsoft.com/office/drawing/2014/main" id="{8A752DB3-091E-15BA-659C-1C819A19190E}"/>
                  </a:ext>
                </a:extLst>
              </p:cNvPr>
              <p:cNvSpPr/>
              <p:nvPr/>
            </p:nvSpPr>
            <p:spPr>
              <a:xfrm rot="8547563">
                <a:off x="101053" y="-246189"/>
                <a:ext cx="904852" cy="1429678"/>
              </a:xfrm>
              <a:prstGeom prst="triangle">
                <a:avLst/>
              </a:prstGeom>
              <a:solidFill>
                <a:srgbClr val="56684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Rovnoramenný trojúhelník 4">
                <a:extLst>
                  <a:ext uri="{FF2B5EF4-FFF2-40B4-BE49-F238E27FC236}">
                    <a16:creationId xmlns:a16="http://schemas.microsoft.com/office/drawing/2014/main" id="{98E03188-186A-AC89-543E-01C735A70A4A}"/>
                  </a:ext>
                </a:extLst>
              </p:cNvPr>
              <p:cNvSpPr/>
              <p:nvPr/>
            </p:nvSpPr>
            <p:spPr>
              <a:xfrm rot="8899368">
                <a:off x="844212" y="-245544"/>
                <a:ext cx="617527" cy="99641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8F98ADCF-6F08-AA73-2597-6015251823AF}"/>
                  </a:ext>
                </a:extLst>
              </p:cNvPr>
              <p:cNvSpPr/>
              <p:nvPr/>
            </p:nvSpPr>
            <p:spPr>
              <a:xfrm rot="7618957">
                <a:off x="-16429" y="1157018"/>
                <a:ext cx="591315" cy="1111915"/>
              </a:xfrm>
              <a:prstGeom prst="triangle">
                <a:avLst>
                  <a:gd name="adj" fmla="val 46342"/>
                </a:avLst>
              </a:prstGeom>
              <a:solidFill>
                <a:srgbClr val="D4D6B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Rovnoramenný trojúhelník 8">
                <a:extLst>
                  <a:ext uri="{FF2B5EF4-FFF2-40B4-BE49-F238E27FC236}">
                    <a16:creationId xmlns:a16="http://schemas.microsoft.com/office/drawing/2014/main" id="{71DD650B-B81C-5335-3788-A7A1FD680D0A}"/>
                  </a:ext>
                </a:extLst>
              </p:cNvPr>
              <p:cNvSpPr/>
              <p:nvPr/>
            </p:nvSpPr>
            <p:spPr>
              <a:xfrm rot="7738181">
                <a:off x="216237" y="376604"/>
                <a:ext cx="474936" cy="1594169"/>
              </a:xfrm>
              <a:prstGeom prst="triangle">
                <a:avLst>
                  <a:gd name="adj" fmla="val 46342"/>
                </a:avLst>
              </a:prstGeom>
              <a:solidFill>
                <a:srgbClr val="C5D6B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Rovnoramenný trojúhelník 9">
                <a:extLst>
                  <a:ext uri="{FF2B5EF4-FFF2-40B4-BE49-F238E27FC236}">
                    <a16:creationId xmlns:a16="http://schemas.microsoft.com/office/drawing/2014/main" id="{516ECBD0-3180-0A59-0632-166E5C7439BB}"/>
                  </a:ext>
                </a:extLst>
              </p:cNvPr>
              <p:cNvSpPr/>
              <p:nvPr/>
            </p:nvSpPr>
            <p:spPr>
              <a:xfrm rot="9265507">
                <a:off x="1218777" y="839801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374A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Rovnoramenný trojúhelník 10">
                <a:extLst>
                  <a:ext uri="{FF2B5EF4-FFF2-40B4-BE49-F238E27FC236}">
                    <a16:creationId xmlns:a16="http://schemas.microsoft.com/office/drawing/2014/main" id="{B37BD42E-C543-1751-972D-F790A44864C0}"/>
                  </a:ext>
                </a:extLst>
              </p:cNvPr>
              <p:cNvSpPr/>
              <p:nvPr/>
            </p:nvSpPr>
            <p:spPr>
              <a:xfrm rot="8845106">
                <a:off x="1276794" y="-94296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Rovnoramenný trojúhelník 11">
                <a:extLst>
                  <a:ext uri="{FF2B5EF4-FFF2-40B4-BE49-F238E27FC236}">
                    <a16:creationId xmlns:a16="http://schemas.microsoft.com/office/drawing/2014/main" id="{C5EEB138-1AA3-1C61-0E18-28E395E09981}"/>
                  </a:ext>
                </a:extLst>
              </p:cNvPr>
              <p:cNvSpPr/>
              <p:nvPr/>
            </p:nvSpPr>
            <p:spPr>
              <a:xfrm rot="8395166">
                <a:off x="1096802" y="1218628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A5D3BB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5AAB9BE4-519B-20DA-664E-692226A1C1EA}"/>
                </a:ext>
              </a:extLst>
            </p:cNvPr>
            <p:cNvGrpSpPr/>
            <p:nvPr/>
          </p:nvGrpSpPr>
          <p:grpSpPr>
            <a:xfrm rot="10282702">
              <a:off x="10875603" y="5017473"/>
              <a:ext cx="1861622" cy="2254822"/>
              <a:chOff x="-343380" y="-246189"/>
              <a:chExt cx="1861622" cy="2254822"/>
            </a:xfrm>
          </p:grpSpPr>
          <p:sp>
            <p:nvSpPr>
              <p:cNvPr id="22" name="Rovnoramenný trojúhelník 21">
                <a:extLst>
                  <a:ext uri="{FF2B5EF4-FFF2-40B4-BE49-F238E27FC236}">
                    <a16:creationId xmlns:a16="http://schemas.microsoft.com/office/drawing/2014/main" id="{D12C6A54-5B21-B584-F366-2FA7CF27DF2C}"/>
                  </a:ext>
                </a:extLst>
              </p:cNvPr>
              <p:cNvSpPr/>
              <p:nvPr/>
            </p:nvSpPr>
            <p:spPr>
              <a:xfrm rot="8547563">
                <a:off x="101053" y="-246189"/>
                <a:ext cx="904852" cy="1429678"/>
              </a:xfrm>
              <a:prstGeom prst="triangle">
                <a:avLst/>
              </a:prstGeom>
              <a:solidFill>
                <a:srgbClr val="56684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Rovnoramenný trojúhelník 22">
                <a:extLst>
                  <a:ext uri="{FF2B5EF4-FFF2-40B4-BE49-F238E27FC236}">
                    <a16:creationId xmlns:a16="http://schemas.microsoft.com/office/drawing/2014/main" id="{DB8D0A0F-2ABC-1CCB-C0CD-3D1336A63EE4}"/>
                  </a:ext>
                </a:extLst>
              </p:cNvPr>
              <p:cNvSpPr/>
              <p:nvPr/>
            </p:nvSpPr>
            <p:spPr>
              <a:xfrm rot="8899368">
                <a:off x="900715" y="-29560"/>
                <a:ext cx="617527" cy="99641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Rovnoramenný trojúhelník 23">
                <a:extLst>
                  <a:ext uri="{FF2B5EF4-FFF2-40B4-BE49-F238E27FC236}">
                    <a16:creationId xmlns:a16="http://schemas.microsoft.com/office/drawing/2014/main" id="{96BAE80D-EE2B-0702-DD20-6FE36050CB72}"/>
                  </a:ext>
                </a:extLst>
              </p:cNvPr>
              <p:cNvSpPr/>
              <p:nvPr/>
            </p:nvSpPr>
            <p:spPr>
              <a:xfrm rot="7618957">
                <a:off x="-16429" y="1157018"/>
                <a:ext cx="591315" cy="1111915"/>
              </a:xfrm>
              <a:prstGeom prst="triangle">
                <a:avLst>
                  <a:gd name="adj" fmla="val 46342"/>
                </a:avLst>
              </a:prstGeom>
              <a:solidFill>
                <a:srgbClr val="D4D6B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Rovnoramenný trojúhelník 24">
                <a:extLst>
                  <a:ext uri="{FF2B5EF4-FFF2-40B4-BE49-F238E27FC236}">
                    <a16:creationId xmlns:a16="http://schemas.microsoft.com/office/drawing/2014/main" id="{86BD3556-099C-741A-CA07-B3D958BB711D}"/>
                  </a:ext>
                </a:extLst>
              </p:cNvPr>
              <p:cNvSpPr/>
              <p:nvPr/>
            </p:nvSpPr>
            <p:spPr>
              <a:xfrm rot="7738181">
                <a:off x="216237" y="376604"/>
                <a:ext cx="474936" cy="1594169"/>
              </a:xfrm>
              <a:prstGeom prst="triangle">
                <a:avLst>
                  <a:gd name="adj" fmla="val 46342"/>
                </a:avLst>
              </a:prstGeom>
              <a:solidFill>
                <a:srgbClr val="C5D6B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Rovnoramenný trojúhelník 25">
                <a:extLst>
                  <a:ext uri="{FF2B5EF4-FFF2-40B4-BE49-F238E27FC236}">
                    <a16:creationId xmlns:a16="http://schemas.microsoft.com/office/drawing/2014/main" id="{B965EA3A-7E3C-D5D7-F8FA-41C9A75507B5}"/>
                  </a:ext>
                </a:extLst>
              </p:cNvPr>
              <p:cNvSpPr/>
              <p:nvPr/>
            </p:nvSpPr>
            <p:spPr>
              <a:xfrm rot="9265507">
                <a:off x="1218777" y="839801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374A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Rovnoramenný trojúhelník 26">
                <a:extLst>
                  <a:ext uri="{FF2B5EF4-FFF2-40B4-BE49-F238E27FC236}">
                    <a16:creationId xmlns:a16="http://schemas.microsoft.com/office/drawing/2014/main" id="{549A571D-1A79-F31B-0607-98032685E23A}"/>
                  </a:ext>
                </a:extLst>
              </p:cNvPr>
              <p:cNvSpPr/>
              <p:nvPr/>
            </p:nvSpPr>
            <p:spPr>
              <a:xfrm rot="8845106">
                <a:off x="1276794" y="-94296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8FA6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Rovnoramenný trojúhelník 27">
                <a:extLst>
                  <a:ext uri="{FF2B5EF4-FFF2-40B4-BE49-F238E27FC236}">
                    <a16:creationId xmlns:a16="http://schemas.microsoft.com/office/drawing/2014/main" id="{06DA3823-CBD6-20F2-1391-135ECFDEE782}"/>
                  </a:ext>
                </a:extLst>
              </p:cNvPr>
              <p:cNvSpPr/>
              <p:nvPr/>
            </p:nvSpPr>
            <p:spPr>
              <a:xfrm rot="8395166">
                <a:off x="1096802" y="1218628"/>
                <a:ext cx="157042" cy="505758"/>
              </a:xfrm>
              <a:prstGeom prst="triangle">
                <a:avLst>
                  <a:gd name="adj" fmla="val 46342"/>
                </a:avLst>
              </a:prstGeom>
              <a:solidFill>
                <a:srgbClr val="A5D3BB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8181E2-C471-A9B5-F7DF-35AE86F26250}"/>
              </a:ext>
            </a:extLst>
          </p:cNvPr>
          <p:cNvSpPr txBox="1"/>
          <p:nvPr/>
        </p:nvSpPr>
        <p:spPr>
          <a:xfrm>
            <a:off x="2284267" y="3044279"/>
            <a:ext cx="9098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Arial Black" panose="020B0A04020102020204" pitchFamily="34" charset="0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0915144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>
            <a:extLst>
              <a:ext uri="{FF2B5EF4-FFF2-40B4-BE49-F238E27FC236}">
                <a16:creationId xmlns:a16="http://schemas.microsoft.com/office/drawing/2014/main" id="{4E15B27E-0F8E-302B-9796-2A93BC19DD29}"/>
              </a:ext>
            </a:extLst>
          </p:cNvPr>
          <p:cNvSpPr/>
          <p:nvPr/>
        </p:nvSpPr>
        <p:spPr>
          <a:xfrm>
            <a:off x="1435794" y="6822540"/>
            <a:ext cx="5956041" cy="5075853"/>
          </a:xfrm>
          <a:prstGeom prst="triangle">
            <a:avLst/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F61746AB-BBBE-7528-7C21-C65003367CA5}"/>
              </a:ext>
            </a:extLst>
          </p:cNvPr>
          <p:cNvSpPr/>
          <p:nvPr/>
        </p:nvSpPr>
        <p:spPr>
          <a:xfrm rot="10800000">
            <a:off x="3381649" y="-5253135"/>
            <a:ext cx="5682343" cy="5253135"/>
          </a:xfrm>
          <a:prstGeom prst="triangle">
            <a:avLst>
              <a:gd name="adj" fmla="val 49081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B9A6183C-62B8-BBB8-129A-8F83610BD6F1}"/>
              </a:ext>
            </a:extLst>
          </p:cNvPr>
          <p:cNvSpPr/>
          <p:nvPr/>
        </p:nvSpPr>
        <p:spPr>
          <a:xfrm>
            <a:off x="6414013" y="6858000"/>
            <a:ext cx="5332448" cy="3881534"/>
          </a:xfrm>
          <a:prstGeom prst="triangle">
            <a:avLst>
              <a:gd name="adj" fmla="val 39501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7B491064-3AF3-45B5-4A75-DFCCDEB9A4D2}"/>
              </a:ext>
            </a:extLst>
          </p:cNvPr>
          <p:cNvSpPr/>
          <p:nvPr/>
        </p:nvSpPr>
        <p:spPr>
          <a:xfrm rot="10800000">
            <a:off x="1026601" y="-3770195"/>
            <a:ext cx="3405675" cy="3760238"/>
          </a:xfrm>
          <a:prstGeom prst="triangle">
            <a:avLst>
              <a:gd name="adj" fmla="val 61796"/>
            </a:avLst>
          </a:prstGeo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5D7EDA4-743D-E854-1EC0-9B13814644EE}"/>
              </a:ext>
            </a:extLst>
          </p:cNvPr>
          <p:cNvGrpSpPr/>
          <p:nvPr/>
        </p:nvGrpSpPr>
        <p:grpSpPr>
          <a:xfrm>
            <a:off x="12192000" y="-1591243"/>
            <a:ext cx="4466947" cy="8953972"/>
            <a:chOff x="8884920" y="-2131432"/>
            <a:chExt cx="4466947" cy="8953972"/>
          </a:xfr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</p:grpSpPr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E249A05E-F90A-B5E2-6CF3-65360665394A}"/>
                </a:ext>
              </a:extLst>
            </p:cNvPr>
            <p:cNvSpPr/>
            <p:nvPr/>
          </p:nvSpPr>
          <p:spPr>
            <a:xfrm rot="16200000">
              <a:off x="7081468" y="1712008"/>
              <a:ext cx="6913984" cy="3307080"/>
            </a:xfrm>
            <a:prstGeom prst="triangle">
              <a:avLst>
                <a:gd name="adj" fmla="val 623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FF852F19-75DB-B3D8-02B9-8BA63F1C3FF5}"/>
                </a:ext>
              </a:extLst>
            </p:cNvPr>
            <p:cNvSpPr/>
            <p:nvPr/>
          </p:nvSpPr>
          <p:spPr>
            <a:xfrm rot="7192921">
              <a:off x="8837682" y="-828058"/>
              <a:ext cx="5817559" cy="321081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95A063AE-3EF8-686B-ED66-AA1ADAA015D3}"/>
              </a:ext>
            </a:extLst>
          </p:cNvPr>
          <p:cNvGrpSpPr/>
          <p:nvPr/>
        </p:nvGrpSpPr>
        <p:grpSpPr>
          <a:xfrm>
            <a:off x="-1931437" y="-504730"/>
            <a:ext cx="1931437" cy="7867459"/>
            <a:chOff x="-96109" y="-317129"/>
            <a:chExt cx="1931437" cy="7867459"/>
          </a:xfrm>
          <a:gradFill flip="none" rotWithShape="1">
            <a:gsLst>
              <a:gs pos="18000">
                <a:srgbClr val="566848"/>
              </a:gs>
              <a:gs pos="64000">
                <a:srgbClr val="8FA67E"/>
              </a:gs>
              <a:gs pos="47000">
                <a:srgbClr val="C5D6BA"/>
              </a:gs>
              <a:gs pos="84000">
                <a:srgbClr val="566848"/>
              </a:gs>
            </a:gsLst>
            <a:lin ang="18900000" scaled="1"/>
            <a:tileRect/>
          </a:gradFill>
        </p:grpSpPr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0C577D6-13F6-DD2D-E5B8-B6643A820FA3}"/>
                </a:ext>
              </a:extLst>
            </p:cNvPr>
            <p:cNvSpPr/>
            <p:nvPr/>
          </p:nvSpPr>
          <p:spPr>
            <a:xfrm rot="5400000">
              <a:off x="-2951277" y="2763724"/>
              <a:ext cx="7641774" cy="1931437"/>
            </a:xfrm>
            <a:prstGeom prst="triangle">
              <a:avLst>
                <a:gd name="adj" fmla="val 546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9FBB4EBD-94E5-0D88-393D-FBE2559A93F8}"/>
                </a:ext>
              </a:extLst>
            </p:cNvPr>
            <p:cNvSpPr/>
            <p:nvPr/>
          </p:nvSpPr>
          <p:spPr>
            <a:xfrm rot="20471762">
              <a:off x="342567" y="-317129"/>
              <a:ext cx="774490" cy="45849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9AA91771-9C15-4159-DEDD-739EA2022FFE}"/>
              </a:ext>
            </a:extLst>
          </p:cNvPr>
          <p:cNvSpPr txBox="1"/>
          <p:nvPr/>
        </p:nvSpPr>
        <p:spPr>
          <a:xfrm>
            <a:off x="2552351" y="2644170"/>
            <a:ext cx="7066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latin typeface="Arial Black" panose="020B0A04020102020204" pitchFamily="34" charset="0"/>
              </a:rPr>
              <a:t>SWEEČKA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0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>
            <a:extLst>
              <a:ext uri="{FF2B5EF4-FFF2-40B4-BE49-F238E27FC236}">
                <a16:creationId xmlns:a16="http://schemas.microsoft.com/office/drawing/2014/main" id="{85E62C71-A2A8-A0C6-0873-18458BC1831C}"/>
              </a:ext>
            </a:extLst>
          </p:cNvPr>
          <p:cNvGrpSpPr/>
          <p:nvPr/>
        </p:nvGrpSpPr>
        <p:grpSpPr>
          <a:xfrm>
            <a:off x="-343380" y="-246189"/>
            <a:ext cx="1805119" cy="2254822"/>
            <a:chOff x="-343380" y="-246189"/>
            <a:chExt cx="1805119" cy="2254822"/>
          </a:xfrm>
        </p:grpSpPr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FE01218F-979D-465E-0238-F5F7130EA8D2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C1DC073F-BF01-9871-447C-B5EDEB2E1A3A}"/>
                </a:ext>
              </a:extLst>
            </p:cNvPr>
            <p:cNvSpPr/>
            <p:nvPr/>
          </p:nvSpPr>
          <p:spPr>
            <a:xfrm rot="8899368">
              <a:off x="844212" y="-245544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AB36546F-59C2-C5B3-BAD2-3068283933F5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2D46B54D-3C19-3D56-2F9D-4173F978A790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Rovnoramenný trojúhelník 12">
              <a:extLst>
                <a:ext uri="{FF2B5EF4-FFF2-40B4-BE49-F238E27FC236}">
                  <a16:creationId xmlns:a16="http://schemas.microsoft.com/office/drawing/2014/main" id="{98CE2FBC-6406-E612-223E-6D020BEFCFEF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ovnoramenný trojúhelník 13">
              <a:extLst>
                <a:ext uri="{FF2B5EF4-FFF2-40B4-BE49-F238E27FC236}">
                  <a16:creationId xmlns:a16="http://schemas.microsoft.com/office/drawing/2014/main" id="{FE433D58-7070-B08F-7DE7-0A22CFE1859F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ovnoramenný trojúhelník 14">
              <a:extLst>
                <a:ext uri="{FF2B5EF4-FFF2-40B4-BE49-F238E27FC236}">
                  <a16:creationId xmlns:a16="http://schemas.microsoft.com/office/drawing/2014/main" id="{6D889D6B-14F9-EFCE-B5D7-F6A0711EE817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53A9D398-404F-D38D-6AA4-04C0322EF471}"/>
              </a:ext>
            </a:extLst>
          </p:cNvPr>
          <p:cNvGrpSpPr/>
          <p:nvPr/>
        </p:nvGrpSpPr>
        <p:grpSpPr>
          <a:xfrm rot="10282702">
            <a:off x="10875603" y="5017473"/>
            <a:ext cx="1861622" cy="2254822"/>
            <a:chOff x="-343380" y="-246189"/>
            <a:chExt cx="1861622" cy="2254822"/>
          </a:xfrm>
        </p:grpSpPr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1F2C55DC-37B6-37A4-F6F2-1CD310827B64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9252B8DD-6651-739D-9548-EECF0B2D1FEE}"/>
                </a:ext>
              </a:extLst>
            </p:cNvPr>
            <p:cNvSpPr/>
            <p:nvPr/>
          </p:nvSpPr>
          <p:spPr>
            <a:xfrm rot="8899368">
              <a:off x="900715" y="-29560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14CD216C-92D0-1F33-B048-8F164DCC5C6A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7E5593CE-47B1-3757-C0E9-FB8154489742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Rovnoramenný trojúhelník 28">
              <a:extLst>
                <a:ext uri="{FF2B5EF4-FFF2-40B4-BE49-F238E27FC236}">
                  <a16:creationId xmlns:a16="http://schemas.microsoft.com/office/drawing/2014/main" id="{1BD3B351-3882-2731-DFC5-BF87260A5B51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Rovnoramenný trojúhelník 29">
              <a:extLst>
                <a:ext uri="{FF2B5EF4-FFF2-40B4-BE49-F238E27FC236}">
                  <a16:creationId xmlns:a16="http://schemas.microsoft.com/office/drawing/2014/main" id="{5D4DEE98-1801-B624-C7AC-79522FA2DF95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Rovnoramenný trojúhelník 30">
              <a:extLst>
                <a:ext uri="{FF2B5EF4-FFF2-40B4-BE49-F238E27FC236}">
                  <a16:creationId xmlns:a16="http://schemas.microsoft.com/office/drawing/2014/main" id="{86F1F72A-4F14-CBDE-3E15-0A75EDF2C2EB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36" name="Obrázek 35">
            <a:extLst>
              <a:ext uri="{FF2B5EF4-FFF2-40B4-BE49-F238E27FC236}">
                <a16:creationId xmlns:a16="http://schemas.microsoft.com/office/drawing/2014/main" id="{97DBCB56-491E-BE2E-5753-872BC8A2BA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2343761" y="2941504"/>
            <a:ext cx="7504477" cy="487496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32F9287C-8F99-AC59-4B7E-3AC82D1F54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051"/>
          <a:stretch/>
        </p:blipFill>
        <p:spPr>
          <a:xfrm>
            <a:off x="2343761" y="3429000"/>
            <a:ext cx="7504484" cy="46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4672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B2AB61D-7076-0BAC-0028-F435C15B066D}"/>
              </a:ext>
            </a:extLst>
          </p:cNvPr>
          <p:cNvSpPr txBox="1"/>
          <p:nvPr/>
        </p:nvSpPr>
        <p:spPr>
          <a:xfrm>
            <a:off x="3877877" y="2633887"/>
            <a:ext cx="4117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Ručně vyrábíme vonné přírodní svíčky, které zrelaxují vaše tělo a vaší mysl.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824817C7-0482-CB78-ECE1-17D240639ADB}"/>
              </a:ext>
            </a:extLst>
          </p:cNvPr>
          <p:cNvGrpSpPr/>
          <p:nvPr/>
        </p:nvGrpSpPr>
        <p:grpSpPr>
          <a:xfrm>
            <a:off x="-343380" y="-246189"/>
            <a:ext cx="1805119" cy="2254822"/>
            <a:chOff x="-343380" y="-246189"/>
            <a:chExt cx="1805119" cy="2254822"/>
          </a:xfrm>
        </p:grpSpPr>
        <p:sp>
          <p:nvSpPr>
            <p:cNvPr id="4" name="Rovnoramenný trojúhelník 3">
              <a:extLst>
                <a:ext uri="{FF2B5EF4-FFF2-40B4-BE49-F238E27FC236}">
                  <a16:creationId xmlns:a16="http://schemas.microsoft.com/office/drawing/2014/main" id="{8A752DB3-091E-15BA-659C-1C819A19190E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98E03188-186A-AC89-543E-01C735A70A4A}"/>
                </a:ext>
              </a:extLst>
            </p:cNvPr>
            <p:cNvSpPr/>
            <p:nvPr/>
          </p:nvSpPr>
          <p:spPr>
            <a:xfrm rot="8899368">
              <a:off x="844212" y="-245544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F98ADCF-6F08-AA73-2597-6015251823AF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1DD650B-B81C-5335-3788-A7A1FD680D0A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516ECBD0-3180-0A59-0632-166E5C7439BB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B37BD42E-C543-1751-972D-F790A44864C0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C5EEB138-1AA3-1C61-0E18-28E395E09981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5AAB9BE4-519B-20DA-664E-692226A1C1EA}"/>
              </a:ext>
            </a:extLst>
          </p:cNvPr>
          <p:cNvGrpSpPr/>
          <p:nvPr/>
        </p:nvGrpSpPr>
        <p:grpSpPr>
          <a:xfrm rot="10282702">
            <a:off x="10875603" y="5017473"/>
            <a:ext cx="1861622" cy="2254822"/>
            <a:chOff x="-343380" y="-246189"/>
            <a:chExt cx="1861622" cy="2254822"/>
          </a:xfrm>
        </p:grpSpPr>
        <p:sp>
          <p:nvSpPr>
            <p:cNvPr id="22" name="Rovnoramenný trojúhelník 21">
              <a:extLst>
                <a:ext uri="{FF2B5EF4-FFF2-40B4-BE49-F238E27FC236}">
                  <a16:creationId xmlns:a16="http://schemas.microsoft.com/office/drawing/2014/main" id="{D12C6A54-5B21-B584-F366-2FA7CF27DF2C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ovnoramenný trojúhelník 22">
              <a:extLst>
                <a:ext uri="{FF2B5EF4-FFF2-40B4-BE49-F238E27FC236}">
                  <a16:creationId xmlns:a16="http://schemas.microsoft.com/office/drawing/2014/main" id="{DB8D0A0F-2ABC-1CCB-C0CD-3D1336A63EE4}"/>
                </a:ext>
              </a:extLst>
            </p:cNvPr>
            <p:cNvSpPr/>
            <p:nvPr/>
          </p:nvSpPr>
          <p:spPr>
            <a:xfrm rot="8899368">
              <a:off x="900715" y="-29560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Rovnoramenný trojúhelník 23">
              <a:extLst>
                <a:ext uri="{FF2B5EF4-FFF2-40B4-BE49-F238E27FC236}">
                  <a16:creationId xmlns:a16="http://schemas.microsoft.com/office/drawing/2014/main" id="{96BAE80D-EE2B-0702-DD20-6FE36050CB72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86BD3556-099C-741A-CA07-B3D958BB711D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B965EA3A-7E3C-D5D7-F8FA-41C9A75507B5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549A571D-1A79-F31B-0607-98032685E23A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06DA3823-CBD6-20F2-1391-135ECFDEE782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30" name="Obrázek 29">
            <a:extLst>
              <a:ext uri="{FF2B5EF4-FFF2-40B4-BE49-F238E27FC236}">
                <a16:creationId xmlns:a16="http://schemas.microsoft.com/office/drawing/2014/main" id="{BEA04CE3-8267-C2F1-93D4-2E889FA692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2343761" y="1173688"/>
            <a:ext cx="7504477" cy="487496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:a16="http://schemas.microsoft.com/office/drawing/2014/main" id="{0817AD96-7353-90A1-B3A3-90FA819540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051"/>
          <a:stretch/>
        </p:blipFill>
        <p:spPr>
          <a:xfrm>
            <a:off x="2343754" y="4808910"/>
            <a:ext cx="7504484" cy="46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3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5A2B307C-0B4B-A7DB-29E8-AFAFC28E46A1}"/>
              </a:ext>
            </a:extLst>
          </p:cNvPr>
          <p:cNvGrpSpPr/>
          <p:nvPr/>
        </p:nvGrpSpPr>
        <p:grpSpPr>
          <a:xfrm>
            <a:off x="-2396137" y="-1956902"/>
            <a:ext cx="1805119" cy="2254822"/>
            <a:chOff x="-93306" y="-1187882"/>
            <a:chExt cx="1805119" cy="2254822"/>
          </a:xfrm>
        </p:grpSpPr>
        <p:sp>
          <p:nvSpPr>
            <p:cNvPr id="4" name="Rovnoramenný trojúhelník 3">
              <a:extLst>
                <a:ext uri="{FF2B5EF4-FFF2-40B4-BE49-F238E27FC236}">
                  <a16:creationId xmlns:a16="http://schemas.microsoft.com/office/drawing/2014/main" id="{8A752DB3-091E-15BA-659C-1C819A19190E}"/>
                </a:ext>
              </a:extLst>
            </p:cNvPr>
            <p:cNvSpPr/>
            <p:nvPr/>
          </p:nvSpPr>
          <p:spPr>
            <a:xfrm rot="8547563">
              <a:off x="351127" y="-118788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98E03188-186A-AC89-543E-01C735A70A4A}"/>
                </a:ext>
              </a:extLst>
            </p:cNvPr>
            <p:cNvSpPr/>
            <p:nvPr/>
          </p:nvSpPr>
          <p:spPr>
            <a:xfrm rot="8899368">
              <a:off x="1094286" y="-1187237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F98ADCF-6F08-AA73-2597-6015251823AF}"/>
                </a:ext>
              </a:extLst>
            </p:cNvPr>
            <p:cNvSpPr/>
            <p:nvPr/>
          </p:nvSpPr>
          <p:spPr>
            <a:xfrm rot="7618957">
              <a:off x="233645" y="215325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1DD650B-B81C-5335-3788-A7A1FD680D0A}"/>
                </a:ext>
              </a:extLst>
            </p:cNvPr>
            <p:cNvSpPr/>
            <p:nvPr/>
          </p:nvSpPr>
          <p:spPr>
            <a:xfrm rot="7738181">
              <a:off x="466311" y="-565089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516ECBD0-3180-0A59-0632-166E5C7439BB}"/>
                </a:ext>
              </a:extLst>
            </p:cNvPr>
            <p:cNvSpPr/>
            <p:nvPr/>
          </p:nvSpPr>
          <p:spPr>
            <a:xfrm rot="9265507">
              <a:off x="1468851" y="-101892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B37BD42E-C543-1751-972D-F790A44864C0}"/>
                </a:ext>
              </a:extLst>
            </p:cNvPr>
            <p:cNvSpPr/>
            <p:nvPr/>
          </p:nvSpPr>
          <p:spPr>
            <a:xfrm rot="8845106">
              <a:off x="1526868" y="-103598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C5EEB138-1AA3-1C61-0E18-28E395E09981}"/>
                </a:ext>
              </a:extLst>
            </p:cNvPr>
            <p:cNvSpPr/>
            <p:nvPr/>
          </p:nvSpPr>
          <p:spPr>
            <a:xfrm rot="8395166">
              <a:off x="1346876" y="276935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293E0A3-D83D-F6EC-DE08-94A19FD248D1}"/>
              </a:ext>
            </a:extLst>
          </p:cNvPr>
          <p:cNvGrpSpPr/>
          <p:nvPr/>
        </p:nvGrpSpPr>
        <p:grpSpPr>
          <a:xfrm>
            <a:off x="13014926" y="4037474"/>
            <a:ext cx="1808073" cy="2246679"/>
            <a:chOff x="11133871" y="4038977"/>
            <a:chExt cx="1808073" cy="2246679"/>
          </a:xfrm>
        </p:grpSpPr>
        <p:sp>
          <p:nvSpPr>
            <p:cNvPr id="22" name="Rovnoramenný trojúhelník 21">
              <a:extLst>
                <a:ext uri="{FF2B5EF4-FFF2-40B4-BE49-F238E27FC236}">
                  <a16:creationId xmlns:a16="http://schemas.microsoft.com/office/drawing/2014/main" id="{D12C6A54-5B21-B584-F366-2FA7CF27DF2C}"/>
                </a:ext>
              </a:extLst>
            </p:cNvPr>
            <p:cNvSpPr/>
            <p:nvPr/>
          </p:nvSpPr>
          <p:spPr>
            <a:xfrm rot="18830265">
              <a:off x="11699478" y="489117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ovnoramenný trojúhelník 22">
              <a:extLst>
                <a:ext uri="{FF2B5EF4-FFF2-40B4-BE49-F238E27FC236}">
                  <a16:creationId xmlns:a16="http://schemas.microsoft.com/office/drawing/2014/main" id="{DB8D0A0F-2ABC-1CCB-C0CD-3D1336A63EE4}"/>
                </a:ext>
              </a:extLst>
            </p:cNvPr>
            <p:cNvSpPr/>
            <p:nvPr/>
          </p:nvSpPr>
          <p:spPr>
            <a:xfrm rot="19182070">
              <a:off x="11194554" y="5206143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Rovnoramenný trojúhelník 23">
              <a:extLst>
                <a:ext uri="{FF2B5EF4-FFF2-40B4-BE49-F238E27FC236}">
                  <a16:creationId xmlns:a16="http://schemas.microsoft.com/office/drawing/2014/main" id="{96BAE80D-EE2B-0702-DD20-6FE36050CB72}"/>
                </a:ext>
              </a:extLst>
            </p:cNvPr>
            <p:cNvSpPr/>
            <p:nvPr/>
          </p:nvSpPr>
          <p:spPr>
            <a:xfrm rot="17901659">
              <a:off x="11940863" y="3778677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86BD3556-099C-741A-CA07-B3D958BB711D}"/>
                </a:ext>
              </a:extLst>
            </p:cNvPr>
            <p:cNvSpPr/>
            <p:nvPr/>
          </p:nvSpPr>
          <p:spPr>
            <a:xfrm rot="18020883">
              <a:off x="11907392" y="4096898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B965EA3A-7E3C-D5D7-F8FA-41C9A75507B5}"/>
                </a:ext>
              </a:extLst>
            </p:cNvPr>
            <p:cNvSpPr/>
            <p:nvPr/>
          </p:nvSpPr>
          <p:spPr>
            <a:xfrm rot="19548209">
              <a:off x="11244422" y="484765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549A571D-1A79-F31B-0607-98032685E23A}"/>
                </a:ext>
              </a:extLst>
            </p:cNvPr>
            <p:cNvSpPr/>
            <p:nvPr/>
          </p:nvSpPr>
          <p:spPr>
            <a:xfrm rot="19127808">
              <a:off x="11327090" y="577989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06DA3823-CBD6-20F2-1391-135ECFDEE782}"/>
                </a:ext>
              </a:extLst>
            </p:cNvPr>
            <p:cNvSpPr/>
            <p:nvPr/>
          </p:nvSpPr>
          <p:spPr>
            <a:xfrm rot="18677868">
              <a:off x="11308229" y="4454827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4" name="Obrázek 13" descr="Obsah obrázku kresba tužkou, skica, Perokresba, Omalovánky&#10;&#10;Popis byl vytvořen automaticky">
            <a:extLst>
              <a:ext uri="{FF2B5EF4-FFF2-40B4-BE49-F238E27FC236}">
                <a16:creationId xmlns:a16="http://schemas.microsoft.com/office/drawing/2014/main" id="{09D9665E-9308-86DC-C40B-2C41B8237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180" y="-65414"/>
            <a:ext cx="639779" cy="130031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B0D41FAD-657B-0CD1-9BCD-8B5539818C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51"/>
          <a:stretch/>
        </p:blipFill>
        <p:spPr>
          <a:xfrm>
            <a:off x="2127804" y="7924800"/>
            <a:ext cx="7504484" cy="46741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58FDBD6F-F084-AFB6-6019-42B536DEE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2343761" y="-1767632"/>
            <a:ext cx="7504477" cy="487496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9F56A85A-FE21-6DD7-A726-0406FF88BF7A}"/>
              </a:ext>
            </a:extLst>
          </p:cNvPr>
          <p:cNvGrpSpPr/>
          <p:nvPr/>
        </p:nvGrpSpPr>
        <p:grpSpPr>
          <a:xfrm>
            <a:off x="-11798687" y="1782252"/>
            <a:ext cx="9846255" cy="3340921"/>
            <a:chOff x="3394574" y="1505673"/>
            <a:chExt cx="9846255" cy="3340921"/>
          </a:xfrm>
        </p:grpSpPr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FD3E51CF-1636-A86D-B890-E0FEB68DCB54}"/>
                </a:ext>
              </a:extLst>
            </p:cNvPr>
            <p:cNvSpPr txBox="1"/>
            <p:nvPr/>
          </p:nvSpPr>
          <p:spPr>
            <a:xfrm>
              <a:off x="3882969" y="2538270"/>
              <a:ext cx="824803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0" i="0" dirty="0">
                  <a:solidFill>
                    <a:srgbClr val="FDF6E6"/>
                  </a:solidFill>
                  <a:effectLst/>
                  <a:latin typeface="Arial" panose="020B0604020202020204" pitchFamily="34" charset="0"/>
                </a:rPr>
                <a:t>Jsou vyráběny z přírodních surovin.</a:t>
              </a:r>
            </a:p>
            <a:p>
              <a:endParaRPr lang="cs-CZ" sz="2400" b="0" i="0" dirty="0">
                <a:solidFill>
                  <a:srgbClr val="FDF6E6"/>
                </a:solidFill>
                <a:effectLst/>
                <a:latin typeface="Arial" panose="020B0604020202020204" pitchFamily="34" charset="0"/>
              </a:endParaRP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</a:rPr>
                <a:t>Vyhýbáme se látkám, které jsou škodlivé pro lidské tělo.</a:t>
              </a:r>
            </a:p>
            <a:p>
              <a:endParaRPr lang="cs-CZ" sz="2400" dirty="0">
                <a:solidFill>
                  <a:srgbClr val="FDF6E6"/>
                </a:solidFill>
                <a:latin typeface="Arial" panose="020B0604020202020204" pitchFamily="34" charset="0"/>
              </a:endParaRP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</a:rPr>
                <a:t>Chceme aby se zákazníci cítili zdravě a odpočinutě po zapálení našich svíček.</a:t>
              </a:r>
            </a:p>
          </p:txBody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D03CE81-7F3E-05A8-D08F-F1A8A1574C0C}"/>
                </a:ext>
              </a:extLst>
            </p:cNvPr>
            <p:cNvSpPr txBox="1"/>
            <p:nvPr/>
          </p:nvSpPr>
          <p:spPr>
            <a:xfrm>
              <a:off x="3394574" y="1505673"/>
              <a:ext cx="9846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ČÍM JSOU NAŠE SVÍČKY VYJÍMEČNÉ</a:t>
              </a:r>
              <a:r>
                <a:rPr lang="cs-CZ" sz="3200" dirty="0">
                  <a:latin typeface="Aptos Black" panose="020B0004020202020204" pitchFamily="34" charset="0"/>
                </a:rPr>
                <a:t>	</a:t>
              </a: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12C1E89-2DF8-4C1D-75E4-3A3095A803FE}"/>
              </a:ext>
            </a:extLst>
          </p:cNvPr>
          <p:cNvGrpSpPr/>
          <p:nvPr/>
        </p:nvGrpSpPr>
        <p:grpSpPr>
          <a:xfrm>
            <a:off x="-1516647" y="-150273"/>
            <a:ext cx="5853390" cy="7090687"/>
            <a:chOff x="-162734" y="-116344"/>
            <a:chExt cx="5727994" cy="7090687"/>
          </a:xfrm>
        </p:grpSpPr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80BBD046-1133-A122-C920-AD154870E050}"/>
                </a:ext>
              </a:extLst>
            </p:cNvPr>
            <p:cNvSpPr/>
            <p:nvPr/>
          </p:nvSpPr>
          <p:spPr>
            <a:xfrm>
              <a:off x="-162734" y="-116344"/>
              <a:ext cx="5282288" cy="7090687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42848ADB-900A-06C0-7628-3B5174276879}"/>
                </a:ext>
              </a:extLst>
            </p:cNvPr>
            <p:cNvSpPr/>
            <p:nvPr/>
          </p:nvSpPr>
          <p:spPr>
            <a:xfrm>
              <a:off x="4425499" y="788410"/>
              <a:ext cx="1139761" cy="1275439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C70DBEDA-032D-E8AE-5F12-8442F7A3FF0D}"/>
              </a:ext>
            </a:extLst>
          </p:cNvPr>
          <p:cNvGrpSpPr/>
          <p:nvPr/>
        </p:nvGrpSpPr>
        <p:grpSpPr>
          <a:xfrm>
            <a:off x="-3373764" y="-150272"/>
            <a:ext cx="6768338" cy="7090687"/>
            <a:chOff x="-1134163" y="-65414"/>
            <a:chExt cx="5584375" cy="7090687"/>
          </a:xfrm>
        </p:grpSpPr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56C78B3D-0786-5D45-725C-70CF5266E00E}"/>
                </a:ext>
              </a:extLst>
            </p:cNvPr>
            <p:cNvSpPr/>
            <p:nvPr/>
          </p:nvSpPr>
          <p:spPr>
            <a:xfrm>
              <a:off x="-1134163" y="-65414"/>
              <a:ext cx="5282288" cy="709068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: se zakulacenými rohy 29">
              <a:extLst>
                <a:ext uri="{FF2B5EF4-FFF2-40B4-BE49-F238E27FC236}">
                  <a16:creationId xmlns:a16="http://schemas.microsoft.com/office/drawing/2014/main" id="{F189181E-8E3F-F71F-2499-662CFBAEACFE}"/>
                </a:ext>
              </a:extLst>
            </p:cNvPr>
            <p:cNvSpPr/>
            <p:nvPr/>
          </p:nvSpPr>
          <p:spPr>
            <a:xfrm>
              <a:off x="3460225" y="2405527"/>
              <a:ext cx="989987" cy="118524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87A4CA33-DB4F-16E9-68A3-FF5B6A53FEE6}"/>
              </a:ext>
            </a:extLst>
          </p:cNvPr>
          <p:cNvGrpSpPr/>
          <p:nvPr/>
        </p:nvGrpSpPr>
        <p:grpSpPr>
          <a:xfrm>
            <a:off x="-3443849" y="-150273"/>
            <a:ext cx="6156054" cy="7090687"/>
            <a:chOff x="-2920541" y="-56666"/>
            <a:chExt cx="5627201" cy="7090687"/>
          </a:xfrm>
          <a:solidFill>
            <a:srgbClr val="C1D4B6"/>
          </a:solidFill>
        </p:grpSpPr>
        <p:sp>
          <p:nvSpPr>
            <p:cNvPr id="34" name="Obdélník: se zakulacenými rohy 33">
              <a:extLst>
                <a:ext uri="{FF2B5EF4-FFF2-40B4-BE49-F238E27FC236}">
                  <a16:creationId xmlns:a16="http://schemas.microsoft.com/office/drawing/2014/main" id="{EBFB6365-D7ED-B298-8F98-6BEE2E409830}"/>
                </a:ext>
              </a:extLst>
            </p:cNvPr>
            <p:cNvSpPr/>
            <p:nvPr/>
          </p:nvSpPr>
          <p:spPr>
            <a:xfrm>
              <a:off x="-2920541" y="-56666"/>
              <a:ext cx="5282288" cy="70906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5" name="Obdélník: se zakulacenými rohy 34">
              <a:extLst>
                <a:ext uri="{FF2B5EF4-FFF2-40B4-BE49-F238E27FC236}">
                  <a16:creationId xmlns:a16="http://schemas.microsoft.com/office/drawing/2014/main" id="{66E8C124-D137-E9FA-1B89-4E3AB66A2EB2}"/>
                </a:ext>
              </a:extLst>
            </p:cNvPr>
            <p:cNvSpPr/>
            <p:nvPr/>
          </p:nvSpPr>
          <p:spPr>
            <a:xfrm>
              <a:off x="1588726" y="3904649"/>
              <a:ext cx="1117934" cy="11852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882035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5A2B307C-0B4B-A7DB-29E8-AFAFC28E46A1}"/>
              </a:ext>
            </a:extLst>
          </p:cNvPr>
          <p:cNvGrpSpPr/>
          <p:nvPr/>
        </p:nvGrpSpPr>
        <p:grpSpPr>
          <a:xfrm>
            <a:off x="-2396137" y="-1956902"/>
            <a:ext cx="1805119" cy="2254822"/>
            <a:chOff x="-93306" y="-1187882"/>
            <a:chExt cx="1805119" cy="2254822"/>
          </a:xfrm>
        </p:grpSpPr>
        <p:sp>
          <p:nvSpPr>
            <p:cNvPr id="4" name="Rovnoramenný trojúhelník 3">
              <a:extLst>
                <a:ext uri="{FF2B5EF4-FFF2-40B4-BE49-F238E27FC236}">
                  <a16:creationId xmlns:a16="http://schemas.microsoft.com/office/drawing/2014/main" id="{8A752DB3-091E-15BA-659C-1C819A19190E}"/>
                </a:ext>
              </a:extLst>
            </p:cNvPr>
            <p:cNvSpPr/>
            <p:nvPr/>
          </p:nvSpPr>
          <p:spPr>
            <a:xfrm rot="8547563">
              <a:off x="351127" y="-118788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98E03188-186A-AC89-543E-01C735A70A4A}"/>
                </a:ext>
              </a:extLst>
            </p:cNvPr>
            <p:cNvSpPr/>
            <p:nvPr/>
          </p:nvSpPr>
          <p:spPr>
            <a:xfrm rot="8899368">
              <a:off x="1094286" y="-1187237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F98ADCF-6F08-AA73-2597-6015251823AF}"/>
                </a:ext>
              </a:extLst>
            </p:cNvPr>
            <p:cNvSpPr/>
            <p:nvPr/>
          </p:nvSpPr>
          <p:spPr>
            <a:xfrm rot="7618957">
              <a:off x="233645" y="215325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1DD650B-B81C-5335-3788-A7A1FD680D0A}"/>
                </a:ext>
              </a:extLst>
            </p:cNvPr>
            <p:cNvSpPr/>
            <p:nvPr/>
          </p:nvSpPr>
          <p:spPr>
            <a:xfrm rot="7738181">
              <a:off x="466311" y="-565089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516ECBD0-3180-0A59-0632-166E5C7439BB}"/>
                </a:ext>
              </a:extLst>
            </p:cNvPr>
            <p:cNvSpPr/>
            <p:nvPr/>
          </p:nvSpPr>
          <p:spPr>
            <a:xfrm rot="9265507">
              <a:off x="1468851" y="-101892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B37BD42E-C543-1751-972D-F790A44864C0}"/>
                </a:ext>
              </a:extLst>
            </p:cNvPr>
            <p:cNvSpPr/>
            <p:nvPr/>
          </p:nvSpPr>
          <p:spPr>
            <a:xfrm rot="8845106">
              <a:off x="1526868" y="-103598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C5EEB138-1AA3-1C61-0E18-28E395E09981}"/>
                </a:ext>
              </a:extLst>
            </p:cNvPr>
            <p:cNvSpPr/>
            <p:nvPr/>
          </p:nvSpPr>
          <p:spPr>
            <a:xfrm rot="8395166">
              <a:off x="1346876" y="276935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293E0A3-D83D-F6EC-DE08-94A19FD248D1}"/>
              </a:ext>
            </a:extLst>
          </p:cNvPr>
          <p:cNvGrpSpPr/>
          <p:nvPr/>
        </p:nvGrpSpPr>
        <p:grpSpPr>
          <a:xfrm>
            <a:off x="13014926" y="4037474"/>
            <a:ext cx="1808073" cy="2246679"/>
            <a:chOff x="11133871" y="4038977"/>
            <a:chExt cx="1808073" cy="2246679"/>
          </a:xfrm>
        </p:grpSpPr>
        <p:sp>
          <p:nvSpPr>
            <p:cNvPr id="22" name="Rovnoramenný trojúhelník 21">
              <a:extLst>
                <a:ext uri="{FF2B5EF4-FFF2-40B4-BE49-F238E27FC236}">
                  <a16:creationId xmlns:a16="http://schemas.microsoft.com/office/drawing/2014/main" id="{D12C6A54-5B21-B584-F366-2FA7CF27DF2C}"/>
                </a:ext>
              </a:extLst>
            </p:cNvPr>
            <p:cNvSpPr/>
            <p:nvPr/>
          </p:nvSpPr>
          <p:spPr>
            <a:xfrm rot="18830265">
              <a:off x="11699478" y="489117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ovnoramenný trojúhelník 22">
              <a:extLst>
                <a:ext uri="{FF2B5EF4-FFF2-40B4-BE49-F238E27FC236}">
                  <a16:creationId xmlns:a16="http://schemas.microsoft.com/office/drawing/2014/main" id="{DB8D0A0F-2ABC-1CCB-C0CD-3D1336A63EE4}"/>
                </a:ext>
              </a:extLst>
            </p:cNvPr>
            <p:cNvSpPr/>
            <p:nvPr/>
          </p:nvSpPr>
          <p:spPr>
            <a:xfrm rot="19182070">
              <a:off x="11194554" y="5206143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Rovnoramenný trojúhelník 23">
              <a:extLst>
                <a:ext uri="{FF2B5EF4-FFF2-40B4-BE49-F238E27FC236}">
                  <a16:creationId xmlns:a16="http://schemas.microsoft.com/office/drawing/2014/main" id="{96BAE80D-EE2B-0702-DD20-6FE36050CB72}"/>
                </a:ext>
              </a:extLst>
            </p:cNvPr>
            <p:cNvSpPr/>
            <p:nvPr/>
          </p:nvSpPr>
          <p:spPr>
            <a:xfrm rot="17901659">
              <a:off x="11940863" y="3778677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86BD3556-099C-741A-CA07-B3D958BB711D}"/>
                </a:ext>
              </a:extLst>
            </p:cNvPr>
            <p:cNvSpPr/>
            <p:nvPr/>
          </p:nvSpPr>
          <p:spPr>
            <a:xfrm rot="18020883">
              <a:off x="11907392" y="4096898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B965EA3A-7E3C-D5D7-F8FA-41C9A75507B5}"/>
                </a:ext>
              </a:extLst>
            </p:cNvPr>
            <p:cNvSpPr/>
            <p:nvPr/>
          </p:nvSpPr>
          <p:spPr>
            <a:xfrm rot="19548209">
              <a:off x="11244422" y="484765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549A571D-1A79-F31B-0607-98032685E23A}"/>
                </a:ext>
              </a:extLst>
            </p:cNvPr>
            <p:cNvSpPr/>
            <p:nvPr/>
          </p:nvSpPr>
          <p:spPr>
            <a:xfrm rot="19127808">
              <a:off x="11327090" y="577989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06DA3823-CBD6-20F2-1391-135ECFDEE782}"/>
                </a:ext>
              </a:extLst>
            </p:cNvPr>
            <p:cNvSpPr/>
            <p:nvPr/>
          </p:nvSpPr>
          <p:spPr>
            <a:xfrm rot="18677868">
              <a:off x="11308229" y="4454827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F1596492-A94C-2E00-12D9-F6012BAA76DA}"/>
              </a:ext>
            </a:extLst>
          </p:cNvPr>
          <p:cNvGrpSpPr/>
          <p:nvPr/>
        </p:nvGrpSpPr>
        <p:grpSpPr>
          <a:xfrm>
            <a:off x="-1750313" y="-165514"/>
            <a:ext cx="16497561" cy="7090687"/>
            <a:chOff x="-162734" y="-116344"/>
            <a:chExt cx="5727994" cy="7090687"/>
          </a:xfrm>
        </p:grpSpPr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664A18DC-1CFB-426C-40C8-2475532B0A8F}"/>
                </a:ext>
              </a:extLst>
            </p:cNvPr>
            <p:cNvSpPr/>
            <p:nvPr/>
          </p:nvSpPr>
          <p:spPr>
            <a:xfrm>
              <a:off x="-162734" y="-116344"/>
              <a:ext cx="5282288" cy="7090687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4" name="Obdélník: se zakulacenými rohy 33">
              <a:extLst>
                <a:ext uri="{FF2B5EF4-FFF2-40B4-BE49-F238E27FC236}">
                  <a16:creationId xmlns:a16="http://schemas.microsoft.com/office/drawing/2014/main" id="{B7E18C6C-513A-24FD-0E4B-970A4BEFD21F}"/>
                </a:ext>
              </a:extLst>
            </p:cNvPr>
            <p:cNvSpPr/>
            <p:nvPr/>
          </p:nvSpPr>
          <p:spPr>
            <a:xfrm>
              <a:off x="4425499" y="788410"/>
              <a:ext cx="1139761" cy="1275439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4FA7444-05A2-13E6-CAC8-F3BA772CAF4D}"/>
              </a:ext>
            </a:extLst>
          </p:cNvPr>
          <p:cNvGrpSpPr/>
          <p:nvPr/>
        </p:nvGrpSpPr>
        <p:grpSpPr>
          <a:xfrm>
            <a:off x="3394574" y="1505673"/>
            <a:ext cx="9846255" cy="3340921"/>
            <a:chOff x="3394574" y="1505673"/>
            <a:chExt cx="9846255" cy="3340921"/>
          </a:xfrm>
        </p:grpSpPr>
        <p:sp>
          <p:nvSpPr>
            <p:cNvPr id="3" name="TextovéPole 2">
              <a:extLst>
                <a:ext uri="{FF2B5EF4-FFF2-40B4-BE49-F238E27FC236}">
                  <a16:creationId xmlns:a16="http://schemas.microsoft.com/office/drawing/2014/main" id="{2DC52297-3C27-5908-9E84-4FD4990FCAC7}"/>
                </a:ext>
              </a:extLst>
            </p:cNvPr>
            <p:cNvSpPr txBox="1"/>
            <p:nvPr/>
          </p:nvSpPr>
          <p:spPr>
            <a:xfrm>
              <a:off x="3882969" y="2538270"/>
              <a:ext cx="824803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0" i="0" dirty="0">
                  <a:solidFill>
                    <a:srgbClr val="FDF6E6"/>
                  </a:solidFill>
                  <a:effectLst/>
                  <a:latin typeface="Arial" panose="020B0604020202020204" pitchFamily="34" charset="0"/>
                </a:rPr>
                <a:t>Jsou vyráběny z přírodních surovin.</a:t>
              </a:r>
            </a:p>
            <a:p>
              <a:endParaRPr lang="cs-CZ" sz="2400" b="0" i="0" dirty="0">
                <a:solidFill>
                  <a:srgbClr val="FDF6E6"/>
                </a:solidFill>
                <a:effectLst/>
                <a:latin typeface="Arial" panose="020B0604020202020204" pitchFamily="34" charset="0"/>
              </a:endParaRP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</a:rPr>
                <a:t>Vyhýbáme se látkám, které jsou škodlivé pro lidské tělo.</a:t>
              </a:r>
            </a:p>
            <a:p>
              <a:endParaRPr lang="cs-CZ" sz="2400" dirty="0">
                <a:solidFill>
                  <a:srgbClr val="FDF6E6"/>
                </a:solidFill>
                <a:latin typeface="Arial" panose="020B0604020202020204" pitchFamily="34" charset="0"/>
              </a:endParaRP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</a:rPr>
                <a:t>Chceme aby se zákazníci cítili zdravě a odpočinutě po zapálení našich svíček.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BFADB980-406B-2834-23D9-A1547E25E0A0}"/>
                </a:ext>
              </a:extLst>
            </p:cNvPr>
            <p:cNvSpPr txBox="1"/>
            <p:nvPr/>
          </p:nvSpPr>
          <p:spPr>
            <a:xfrm>
              <a:off x="3394574" y="1505673"/>
              <a:ext cx="9846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ČÍM JSOU NAŠE SVÍČKY VYJÍMEČNÉ</a:t>
              </a:r>
              <a:r>
                <a:rPr lang="cs-CZ" sz="3200" dirty="0">
                  <a:latin typeface="Aptos Black" panose="020B0004020202020204" pitchFamily="34" charset="0"/>
                </a:rPr>
                <a:t>	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A75B040C-6295-5517-E2C4-7323CAE0E39A}"/>
              </a:ext>
            </a:extLst>
          </p:cNvPr>
          <p:cNvGrpSpPr/>
          <p:nvPr/>
        </p:nvGrpSpPr>
        <p:grpSpPr>
          <a:xfrm>
            <a:off x="-12119978" y="934347"/>
            <a:ext cx="8947013" cy="5352439"/>
            <a:chOff x="2825456" y="493910"/>
            <a:chExt cx="8947013" cy="5352439"/>
          </a:xfrm>
        </p:grpSpPr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D3261A54-129D-3F30-0444-1297722B6842}"/>
                </a:ext>
              </a:extLst>
            </p:cNvPr>
            <p:cNvSpPr txBox="1"/>
            <p:nvPr/>
          </p:nvSpPr>
          <p:spPr>
            <a:xfrm>
              <a:off x="4400798" y="493910"/>
              <a:ext cx="556235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ROZDÍL MEZI NAŠIMI A </a:t>
              </a:r>
            </a:p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OSTATNÍMI SVÍČKAMI </a:t>
              </a:r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DFA6B7A0-5DCA-B6D6-E662-0C0438B42B32}"/>
                </a:ext>
              </a:extLst>
            </p:cNvPr>
            <p:cNvSpPr txBox="1"/>
            <p:nvPr/>
          </p:nvSpPr>
          <p:spPr>
            <a:xfrm>
              <a:off x="2825456" y="2128462"/>
              <a:ext cx="70139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Obsahem běžných vonných svíček je parafín.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Parafín je z ropného odpadu.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Tím pádem uvolňují toxické těkavé sloučeniny (benzen, toluen)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2A83FBC0-1882-8967-7D8B-1F78F245FEAE}"/>
                </a:ext>
              </a:extLst>
            </p:cNvPr>
            <p:cNvSpPr txBox="1"/>
            <p:nvPr/>
          </p:nvSpPr>
          <p:spPr>
            <a:xfrm>
              <a:off x="5565363" y="4276689"/>
              <a:ext cx="62071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Naše svíčky jsou vyráběny z přírodního vosku (sójový a včelí vosk).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Neobsahují žádné toxické látky.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Vydrží hořet o 50% déle než běžná svíčka.</a:t>
              </a:r>
            </a:p>
          </p:txBody>
        </p:sp>
      </p:grp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D07DD6C5-5941-7730-4E64-2FB020F70E28}"/>
              </a:ext>
            </a:extLst>
          </p:cNvPr>
          <p:cNvGrpSpPr/>
          <p:nvPr/>
        </p:nvGrpSpPr>
        <p:grpSpPr>
          <a:xfrm>
            <a:off x="-3373764" y="-150272"/>
            <a:ext cx="6768338" cy="7090687"/>
            <a:chOff x="-3373764" y="-150272"/>
            <a:chExt cx="6768338" cy="7090687"/>
          </a:xfrm>
        </p:grpSpPr>
        <p:sp>
          <p:nvSpPr>
            <p:cNvPr id="33" name="Obdélník: se zakulacenými rohy 32">
              <a:extLst>
                <a:ext uri="{FF2B5EF4-FFF2-40B4-BE49-F238E27FC236}">
                  <a16:creationId xmlns:a16="http://schemas.microsoft.com/office/drawing/2014/main" id="{358508FD-BD9F-ACAF-C940-591648A87926}"/>
                </a:ext>
              </a:extLst>
            </p:cNvPr>
            <p:cNvSpPr/>
            <p:nvPr/>
          </p:nvSpPr>
          <p:spPr>
            <a:xfrm>
              <a:off x="-3373764" y="-150272"/>
              <a:ext cx="6402204" cy="709068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5" name="Obdélník: se zakulacenými rohy 34">
              <a:extLst>
                <a:ext uri="{FF2B5EF4-FFF2-40B4-BE49-F238E27FC236}">
                  <a16:creationId xmlns:a16="http://schemas.microsoft.com/office/drawing/2014/main" id="{DD5165B6-75BE-1D3C-E70C-3A9D95286F02}"/>
                </a:ext>
              </a:extLst>
            </p:cNvPr>
            <p:cNvSpPr/>
            <p:nvPr/>
          </p:nvSpPr>
          <p:spPr>
            <a:xfrm>
              <a:off x="2194696" y="2324511"/>
              <a:ext cx="1199878" cy="118524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C477B08-FF54-CF1B-5E97-87BFD7BC3F77}"/>
              </a:ext>
            </a:extLst>
          </p:cNvPr>
          <p:cNvGrpSpPr/>
          <p:nvPr/>
        </p:nvGrpSpPr>
        <p:grpSpPr>
          <a:xfrm>
            <a:off x="-3453418" y="-150272"/>
            <a:ext cx="6156054" cy="7090687"/>
            <a:chOff x="-3443849" y="-150273"/>
            <a:chExt cx="6156054" cy="7090687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7AA0893-AEF2-F701-7182-CF2DD63C6FF1}"/>
                </a:ext>
              </a:extLst>
            </p:cNvPr>
            <p:cNvSpPr/>
            <p:nvPr/>
          </p:nvSpPr>
          <p:spPr>
            <a:xfrm>
              <a:off x="-3443849" y="-150273"/>
              <a:ext cx="5778726" cy="7090687"/>
            </a:xfrm>
            <a:prstGeom prst="roundRect">
              <a:avLst/>
            </a:prstGeom>
            <a:solidFill>
              <a:srgbClr val="C1D4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Obdélník: se zakulacenými rohy 13">
              <a:extLst>
                <a:ext uri="{FF2B5EF4-FFF2-40B4-BE49-F238E27FC236}">
                  <a16:creationId xmlns:a16="http://schemas.microsoft.com/office/drawing/2014/main" id="{09E1D612-88D2-A069-E3DE-E2803BED8788}"/>
                </a:ext>
              </a:extLst>
            </p:cNvPr>
            <p:cNvSpPr/>
            <p:nvPr/>
          </p:nvSpPr>
          <p:spPr>
            <a:xfrm>
              <a:off x="1489206" y="3811042"/>
              <a:ext cx="1222999" cy="1185247"/>
            </a:xfrm>
            <a:prstGeom prst="roundRect">
              <a:avLst/>
            </a:prstGeom>
            <a:solidFill>
              <a:srgbClr val="C1D4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502117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5A2B307C-0B4B-A7DB-29E8-AFAFC28E46A1}"/>
              </a:ext>
            </a:extLst>
          </p:cNvPr>
          <p:cNvGrpSpPr/>
          <p:nvPr/>
        </p:nvGrpSpPr>
        <p:grpSpPr>
          <a:xfrm>
            <a:off x="-3722017" y="-2651295"/>
            <a:ext cx="1805119" cy="2254822"/>
            <a:chOff x="-93306" y="-1187882"/>
            <a:chExt cx="1805119" cy="2254822"/>
          </a:xfrm>
        </p:grpSpPr>
        <p:sp>
          <p:nvSpPr>
            <p:cNvPr id="4" name="Rovnoramenný trojúhelník 3">
              <a:extLst>
                <a:ext uri="{FF2B5EF4-FFF2-40B4-BE49-F238E27FC236}">
                  <a16:creationId xmlns:a16="http://schemas.microsoft.com/office/drawing/2014/main" id="{8A752DB3-091E-15BA-659C-1C819A19190E}"/>
                </a:ext>
              </a:extLst>
            </p:cNvPr>
            <p:cNvSpPr/>
            <p:nvPr/>
          </p:nvSpPr>
          <p:spPr>
            <a:xfrm rot="8547563">
              <a:off x="351127" y="-118788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98E03188-186A-AC89-543E-01C735A70A4A}"/>
                </a:ext>
              </a:extLst>
            </p:cNvPr>
            <p:cNvSpPr/>
            <p:nvPr/>
          </p:nvSpPr>
          <p:spPr>
            <a:xfrm rot="8899368">
              <a:off x="1094286" y="-1187237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F98ADCF-6F08-AA73-2597-6015251823AF}"/>
                </a:ext>
              </a:extLst>
            </p:cNvPr>
            <p:cNvSpPr/>
            <p:nvPr/>
          </p:nvSpPr>
          <p:spPr>
            <a:xfrm rot="7618957">
              <a:off x="233645" y="215325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1DD650B-B81C-5335-3788-A7A1FD680D0A}"/>
                </a:ext>
              </a:extLst>
            </p:cNvPr>
            <p:cNvSpPr/>
            <p:nvPr/>
          </p:nvSpPr>
          <p:spPr>
            <a:xfrm rot="7738181">
              <a:off x="466311" y="-565089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516ECBD0-3180-0A59-0632-166E5C7439BB}"/>
                </a:ext>
              </a:extLst>
            </p:cNvPr>
            <p:cNvSpPr/>
            <p:nvPr/>
          </p:nvSpPr>
          <p:spPr>
            <a:xfrm rot="9265507">
              <a:off x="1468851" y="-101892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B37BD42E-C543-1751-972D-F790A44864C0}"/>
                </a:ext>
              </a:extLst>
            </p:cNvPr>
            <p:cNvSpPr/>
            <p:nvPr/>
          </p:nvSpPr>
          <p:spPr>
            <a:xfrm rot="8845106">
              <a:off x="1526868" y="-103598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C5EEB138-1AA3-1C61-0E18-28E395E09981}"/>
                </a:ext>
              </a:extLst>
            </p:cNvPr>
            <p:cNvSpPr/>
            <p:nvPr/>
          </p:nvSpPr>
          <p:spPr>
            <a:xfrm rot="8395166">
              <a:off x="1346876" y="276935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293E0A3-D83D-F6EC-DE08-94A19FD248D1}"/>
              </a:ext>
            </a:extLst>
          </p:cNvPr>
          <p:cNvGrpSpPr/>
          <p:nvPr/>
        </p:nvGrpSpPr>
        <p:grpSpPr>
          <a:xfrm>
            <a:off x="13014926" y="4037474"/>
            <a:ext cx="1808073" cy="2246679"/>
            <a:chOff x="11133871" y="4038977"/>
            <a:chExt cx="1808073" cy="2246679"/>
          </a:xfrm>
        </p:grpSpPr>
        <p:sp>
          <p:nvSpPr>
            <p:cNvPr id="22" name="Rovnoramenný trojúhelník 21">
              <a:extLst>
                <a:ext uri="{FF2B5EF4-FFF2-40B4-BE49-F238E27FC236}">
                  <a16:creationId xmlns:a16="http://schemas.microsoft.com/office/drawing/2014/main" id="{D12C6A54-5B21-B584-F366-2FA7CF27DF2C}"/>
                </a:ext>
              </a:extLst>
            </p:cNvPr>
            <p:cNvSpPr/>
            <p:nvPr/>
          </p:nvSpPr>
          <p:spPr>
            <a:xfrm rot="18830265">
              <a:off x="11699478" y="489117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ovnoramenný trojúhelník 22">
              <a:extLst>
                <a:ext uri="{FF2B5EF4-FFF2-40B4-BE49-F238E27FC236}">
                  <a16:creationId xmlns:a16="http://schemas.microsoft.com/office/drawing/2014/main" id="{DB8D0A0F-2ABC-1CCB-C0CD-3D1336A63EE4}"/>
                </a:ext>
              </a:extLst>
            </p:cNvPr>
            <p:cNvSpPr/>
            <p:nvPr/>
          </p:nvSpPr>
          <p:spPr>
            <a:xfrm rot="19182070">
              <a:off x="11194554" y="5206143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Rovnoramenný trojúhelník 23">
              <a:extLst>
                <a:ext uri="{FF2B5EF4-FFF2-40B4-BE49-F238E27FC236}">
                  <a16:creationId xmlns:a16="http://schemas.microsoft.com/office/drawing/2014/main" id="{96BAE80D-EE2B-0702-DD20-6FE36050CB72}"/>
                </a:ext>
              </a:extLst>
            </p:cNvPr>
            <p:cNvSpPr/>
            <p:nvPr/>
          </p:nvSpPr>
          <p:spPr>
            <a:xfrm rot="17901659">
              <a:off x="11940863" y="3778677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86BD3556-099C-741A-CA07-B3D958BB711D}"/>
                </a:ext>
              </a:extLst>
            </p:cNvPr>
            <p:cNvSpPr/>
            <p:nvPr/>
          </p:nvSpPr>
          <p:spPr>
            <a:xfrm rot="18020883">
              <a:off x="11907392" y="4096898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B965EA3A-7E3C-D5D7-F8FA-41C9A75507B5}"/>
                </a:ext>
              </a:extLst>
            </p:cNvPr>
            <p:cNvSpPr/>
            <p:nvPr/>
          </p:nvSpPr>
          <p:spPr>
            <a:xfrm rot="19548209">
              <a:off x="11244422" y="484765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549A571D-1A79-F31B-0607-98032685E23A}"/>
                </a:ext>
              </a:extLst>
            </p:cNvPr>
            <p:cNvSpPr/>
            <p:nvPr/>
          </p:nvSpPr>
          <p:spPr>
            <a:xfrm rot="19127808">
              <a:off x="11327090" y="577989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06DA3823-CBD6-20F2-1391-135ECFDEE782}"/>
                </a:ext>
              </a:extLst>
            </p:cNvPr>
            <p:cNvSpPr/>
            <p:nvPr/>
          </p:nvSpPr>
          <p:spPr>
            <a:xfrm rot="18677868">
              <a:off x="11308229" y="4454827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F1596492-A94C-2E00-12D9-F6012BAA76DA}"/>
              </a:ext>
            </a:extLst>
          </p:cNvPr>
          <p:cNvGrpSpPr/>
          <p:nvPr/>
        </p:nvGrpSpPr>
        <p:grpSpPr>
          <a:xfrm>
            <a:off x="-2245491" y="-143110"/>
            <a:ext cx="16497561" cy="7090687"/>
            <a:chOff x="-162734" y="-116344"/>
            <a:chExt cx="5727994" cy="7090687"/>
          </a:xfrm>
        </p:grpSpPr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664A18DC-1CFB-426C-40C8-2475532B0A8F}"/>
                </a:ext>
              </a:extLst>
            </p:cNvPr>
            <p:cNvSpPr/>
            <p:nvPr/>
          </p:nvSpPr>
          <p:spPr>
            <a:xfrm>
              <a:off x="-162734" y="-116344"/>
              <a:ext cx="5282288" cy="7090687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bdélník: se zakulacenými rohy 33">
              <a:extLst>
                <a:ext uri="{FF2B5EF4-FFF2-40B4-BE49-F238E27FC236}">
                  <a16:creationId xmlns:a16="http://schemas.microsoft.com/office/drawing/2014/main" id="{B7E18C6C-513A-24FD-0E4B-970A4BEFD21F}"/>
                </a:ext>
              </a:extLst>
            </p:cNvPr>
            <p:cNvSpPr/>
            <p:nvPr/>
          </p:nvSpPr>
          <p:spPr>
            <a:xfrm>
              <a:off x="4425499" y="788410"/>
              <a:ext cx="1139761" cy="1275439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A06501E9-7F4E-DF67-B127-A15EC033C9AD}"/>
              </a:ext>
            </a:extLst>
          </p:cNvPr>
          <p:cNvGrpSpPr/>
          <p:nvPr/>
        </p:nvGrpSpPr>
        <p:grpSpPr>
          <a:xfrm>
            <a:off x="-2877519" y="-96558"/>
            <a:ext cx="17315854" cy="7090687"/>
            <a:chOff x="-1134163" y="-65414"/>
            <a:chExt cx="5584375" cy="7090687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D4C8D8AD-4254-F7AC-13DB-80DE5C5AAE8E}"/>
                </a:ext>
              </a:extLst>
            </p:cNvPr>
            <p:cNvSpPr/>
            <p:nvPr/>
          </p:nvSpPr>
          <p:spPr>
            <a:xfrm>
              <a:off x="-1134163" y="-65414"/>
              <a:ext cx="5282288" cy="709068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: se zakulacenými rohy 19">
              <a:extLst>
                <a:ext uri="{FF2B5EF4-FFF2-40B4-BE49-F238E27FC236}">
                  <a16:creationId xmlns:a16="http://schemas.microsoft.com/office/drawing/2014/main" id="{72F95635-ECA3-29E9-E3D2-695DE724BF73}"/>
                </a:ext>
              </a:extLst>
            </p:cNvPr>
            <p:cNvSpPr/>
            <p:nvPr/>
          </p:nvSpPr>
          <p:spPr>
            <a:xfrm>
              <a:off x="3460225" y="2405527"/>
              <a:ext cx="989987" cy="118524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8A948139-D457-06B2-7B71-0F9322AD8D96}"/>
              </a:ext>
            </a:extLst>
          </p:cNvPr>
          <p:cNvGrpSpPr/>
          <p:nvPr/>
        </p:nvGrpSpPr>
        <p:grpSpPr>
          <a:xfrm>
            <a:off x="2841349" y="821643"/>
            <a:ext cx="8947013" cy="5352439"/>
            <a:chOff x="2825456" y="493910"/>
            <a:chExt cx="8947013" cy="5352439"/>
          </a:xfrm>
        </p:grpSpPr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F24588ED-DAFA-82E9-D270-8604DD0D0D7E}"/>
                </a:ext>
              </a:extLst>
            </p:cNvPr>
            <p:cNvSpPr txBox="1"/>
            <p:nvPr/>
          </p:nvSpPr>
          <p:spPr>
            <a:xfrm>
              <a:off x="4400798" y="493910"/>
              <a:ext cx="556235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ROZDÍL MEZI NAŠIMI A </a:t>
              </a:r>
            </a:p>
            <a:p>
              <a:r>
                <a:rPr lang="cs-CZ" sz="3200" dirty="0">
                  <a:solidFill>
                    <a:srgbClr val="FDF6E6"/>
                  </a:solidFill>
                  <a:latin typeface="Arial Black" panose="020B0A04020102020204" pitchFamily="34" charset="0"/>
                </a:rPr>
                <a:t>OSTATNÍMI SVÍČKAMI 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C38E6AB1-A0D5-6D6B-5877-25D010653D7F}"/>
                </a:ext>
              </a:extLst>
            </p:cNvPr>
            <p:cNvSpPr txBox="1"/>
            <p:nvPr/>
          </p:nvSpPr>
          <p:spPr>
            <a:xfrm>
              <a:off x="2825456" y="2128462"/>
              <a:ext cx="70139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Obsahem běžných vonných svíček je parafín.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Parafín je z ropného odpadu.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Tím pádem uvolňují toxické těkavé sloučeniny (benzen, toluen)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5EA30251-2B91-2B80-C8AD-5D0C803F8FB2}"/>
                </a:ext>
              </a:extLst>
            </p:cNvPr>
            <p:cNvSpPr txBox="1"/>
            <p:nvPr/>
          </p:nvSpPr>
          <p:spPr>
            <a:xfrm>
              <a:off x="5565363" y="4276689"/>
              <a:ext cx="62071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Naše svíčky jsou vyráběny z přírodního vosku (sójový a včelí vosk).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Neobsahují žádné toxické látky.</a:t>
              </a:r>
            </a:p>
            <a:p>
              <a:r>
                <a:rPr lang="cs-CZ" sz="2400" dirty="0">
                  <a:solidFill>
                    <a:srgbClr val="FDF6E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Vydrží hořet o 50% déle než běžná svíčka.</a:t>
              </a:r>
            </a:p>
          </p:txBody>
        </p:sp>
      </p:grp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BF673035-7BE1-3B6C-326E-580203A41FA1}"/>
              </a:ext>
            </a:extLst>
          </p:cNvPr>
          <p:cNvGrpSpPr/>
          <p:nvPr/>
        </p:nvGrpSpPr>
        <p:grpSpPr>
          <a:xfrm>
            <a:off x="-10261911" y="1599316"/>
            <a:ext cx="7452284" cy="2613071"/>
            <a:chOff x="2643471" y="1004518"/>
            <a:chExt cx="7452284" cy="2613071"/>
          </a:xfrm>
        </p:grpSpPr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A7959B0B-A67D-AAF6-71D5-C3181A1AF7AA}"/>
                </a:ext>
              </a:extLst>
            </p:cNvPr>
            <p:cNvSpPr txBox="1"/>
            <p:nvPr/>
          </p:nvSpPr>
          <p:spPr>
            <a:xfrm>
              <a:off x="2643471" y="2047929"/>
              <a:ext cx="74522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374A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Svíčky jsou navrženy s elegancí a jednoduchostí.</a:t>
              </a:r>
            </a:p>
            <a:p>
              <a:r>
                <a:rPr lang="cs-CZ" sz="2400" dirty="0">
                  <a:solidFill>
                    <a:srgbClr val="374A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 se s jejich minimalistickou elegancí hodí do jakéhokoliv domácnosti a mohou rozzářit jak vaší místnost, ale i úsměv na vaší tváři.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A7A65DC5-01DE-8363-584D-F44378682080}"/>
                </a:ext>
              </a:extLst>
            </p:cNvPr>
            <p:cNvSpPr txBox="1"/>
            <p:nvPr/>
          </p:nvSpPr>
          <p:spPr>
            <a:xfrm>
              <a:off x="4944942" y="1004518"/>
              <a:ext cx="28050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374A2C"/>
                  </a:solidFill>
                  <a:latin typeface="Arial Black" panose="020B0A04020102020204" pitchFamily="34" charset="0"/>
                </a:rPr>
                <a:t>DESING</a:t>
              </a:r>
            </a:p>
          </p:txBody>
        </p: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68BD58F4-0708-B7F9-0D08-4A89DA32D74C}"/>
              </a:ext>
            </a:extLst>
          </p:cNvPr>
          <p:cNvGrpSpPr/>
          <p:nvPr/>
        </p:nvGrpSpPr>
        <p:grpSpPr>
          <a:xfrm>
            <a:off x="-3443849" y="-150273"/>
            <a:ext cx="6156054" cy="7090687"/>
            <a:chOff x="-2920541" y="-56666"/>
            <a:chExt cx="5627201" cy="7090687"/>
          </a:xfrm>
          <a:solidFill>
            <a:srgbClr val="C1D4B6"/>
          </a:solidFill>
        </p:grpSpPr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9566436C-20CA-E329-0205-5436C963490F}"/>
                </a:ext>
              </a:extLst>
            </p:cNvPr>
            <p:cNvSpPr/>
            <p:nvPr/>
          </p:nvSpPr>
          <p:spPr>
            <a:xfrm>
              <a:off x="-2920541" y="-56666"/>
              <a:ext cx="5282288" cy="70906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0" name="Obdélník: se zakulacenými rohy 29">
              <a:extLst>
                <a:ext uri="{FF2B5EF4-FFF2-40B4-BE49-F238E27FC236}">
                  <a16:creationId xmlns:a16="http://schemas.microsoft.com/office/drawing/2014/main" id="{BEF1C5C2-188E-F598-2D60-35F6BBD41174}"/>
                </a:ext>
              </a:extLst>
            </p:cNvPr>
            <p:cNvSpPr/>
            <p:nvPr/>
          </p:nvSpPr>
          <p:spPr>
            <a:xfrm>
              <a:off x="1588726" y="3904649"/>
              <a:ext cx="1117934" cy="11852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512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5A2B307C-0B4B-A7DB-29E8-AFAFC28E46A1}"/>
              </a:ext>
            </a:extLst>
          </p:cNvPr>
          <p:cNvGrpSpPr/>
          <p:nvPr/>
        </p:nvGrpSpPr>
        <p:grpSpPr>
          <a:xfrm>
            <a:off x="-3722017" y="-2651295"/>
            <a:ext cx="1805119" cy="2254822"/>
            <a:chOff x="-93306" y="-1187882"/>
            <a:chExt cx="1805119" cy="2254822"/>
          </a:xfrm>
        </p:grpSpPr>
        <p:sp>
          <p:nvSpPr>
            <p:cNvPr id="4" name="Rovnoramenný trojúhelník 3">
              <a:extLst>
                <a:ext uri="{FF2B5EF4-FFF2-40B4-BE49-F238E27FC236}">
                  <a16:creationId xmlns:a16="http://schemas.microsoft.com/office/drawing/2014/main" id="{8A752DB3-091E-15BA-659C-1C819A19190E}"/>
                </a:ext>
              </a:extLst>
            </p:cNvPr>
            <p:cNvSpPr/>
            <p:nvPr/>
          </p:nvSpPr>
          <p:spPr>
            <a:xfrm rot="8547563">
              <a:off x="351127" y="-118788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>
              <a:extLst>
                <a:ext uri="{FF2B5EF4-FFF2-40B4-BE49-F238E27FC236}">
                  <a16:creationId xmlns:a16="http://schemas.microsoft.com/office/drawing/2014/main" id="{98E03188-186A-AC89-543E-01C735A70A4A}"/>
                </a:ext>
              </a:extLst>
            </p:cNvPr>
            <p:cNvSpPr/>
            <p:nvPr/>
          </p:nvSpPr>
          <p:spPr>
            <a:xfrm rot="8899368">
              <a:off x="1094286" y="-1187237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Rovnoramenný trojúhelník 7">
              <a:extLst>
                <a:ext uri="{FF2B5EF4-FFF2-40B4-BE49-F238E27FC236}">
                  <a16:creationId xmlns:a16="http://schemas.microsoft.com/office/drawing/2014/main" id="{8F98ADCF-6F08-AA73-2597-6015251823AF}"/>
                </a:ext>
              </a:extLst>
            </p:cNvPr>
            <p:cNvSpPr/>
            <p:nvPr/>
          </p:nvSpPr>
          <p:spPr>
            <a:xfrm rot="7618957">
              <a:off x="233645" y="215325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1DD650B-B81C-5335-3788-A7A1FD680D0A}"/>
                </a:ext>
              </a:extLst>
            </p:cNvPr>
            <p:cNvSpPr/>
            <p:nvPr/>
          </p:nvSpPr>
          <p:spPr>
            <a:xfrm rot="7738181">
              <a:off x="466311" y="-565089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516ECBD0-3180-0A59-0632-166E5C7439BB}"/>
                </a:ext>
              </a:extLst>
            </p:cNvPr>
            <p:cNvSpPr/>
            <p:nvPr/>
          </p:nvSpPr>
          <p:spPr>
            <a:xfrm rot="9265507">
              <a:off x="1468851" y="-101892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B37BD42E-C543-1751-972D-F790A44864C0}"/>
                </a:ext>
              </a:extLst>
            </p:cNvPr>
            <p:cNvSpPr/>
            <p:nvPr/>
          </p:nvSpPr>
          <p:spPr>
            <a:xfrm rot="8845106">
              <a:off x="1526868" y="-103598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C5EEB138-1AA3-1C61-0E18-28E395E09981}"/>
                </a:ext>
              </a:extLst>
            </p:cNvPr>
            <p:cNvSpPr/>
            <p:nvPr/>
          </p:nvSpPr>
          <p:spPr>
            <a:xfrm rot="8395166">
              <a:off x="1346876" y="276935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293E0A3-D83D-F6EC-DE08-94A19FD248D1}"/>
              </a:ext>
            </a:extLst>
          </p:cNvPr>
          <p:cNvGrpSpPr/>
          <p:nvPr/>
        </p:nvGrpSpPr>
        <p:grpSpPr>
          <a:xfrm>
            <a:off x="13014926" y="4037474"/>
            <a:ext cx="1808073" cy="2246679"/>
            <a:chOff x="11133871" y="4038977"/>
            <a:chExt cx="1808073" cy="2246679"/>
          </a:xfrm>
        </p:grpSpPr>
        <p:sp>
          <p:nvSpPr>
            <p:cNvPr id="22" name="Rovnoramenný trojúhelník 21">
              <a:extLst>
                <a:ext uri="{FF2B5EF4-FFF2-40B4-BE49-F238E27FC236}">
                  <a16:creationId xmlns:a16="http://schemas.microsoft.com/office/drawing/2014/main" id="{D12C6A54-5B21-B584-F366-2FA7CF27DF2C}"/>
                </a:ext>
              </a:extLst>
            </p:cNvPr>
            <p:cNvSpPr/>
            <p:nvPr/>
          </p:nvSpPr>
          <p:spPr>
            <a:xfrm rot="18830265">
              <a:off x="11699478" y="4891172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ovnoramenný trojúhelník 22">
              <a:extLst>
                <a:ext uri="{FF2B5EF4-FFF2-40B4-BE49-F238E27FC236}">
                  <a16:creationId xmlns:a16="http://schemas.microsoft.com/office/drawing/2014/main" id="{DB8D0A0F-2ABC-1CCB-C0CD-3D1336A63EE4}"/>
                </a:ext>
              </a:extLst>
            </p:cNvPr>
            <p:cNvSpPr/>
            <p:nvPr/>
          </p:nvSpPr>
          <p:spPr>
            <a:xfrm rot="19182070">
              <a:off x="11194554" y="5206143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Rovnoramenný trojúhelník 23">
              <a:extLst>
                <a:ext uri="{FF2B5EF4-FFF2-40B4-BE49-F238E27FC236}">
                  <a16:creationId xmlns:a16="http://schemas.microsoft.com/office/drawing/2014/main" id="{96BAE80D-EE2B-0702-DD20-6FE36050CB72}"/>
                </a:ext>
              </a:extLst>
            </p:cNvPr>
            <p:cNvSpPr/>
            <p:nvPr/>
          </p:nvSpPr>
          <p:spPr>
            <a:xfrm rot="17901659">
              <a:off x="11940863" y="3778677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Rovnoramenný trojúhelník 24">
              <a:extLst>
                <a:ext uri="{FF2B5EF4-FFF2-40B4-BE49-F238E27FC236}">
                  <a16:creationId xmlns:a16="http://schemas.microsoft.com/office/drawing/2014/main" id="{86BD3556-099C-741A-CA07-B3D958BB711D}"/>
                </a:ext>
              </a:extLst>
            </p:cNvPr>
            <p:cNvSpPr/>
            <p:nvPr/>
          </p:nvSpPr>
          <p:spPr>
            <a:xfrm rot="18020883">
              <a:off x="11907392" y="4096898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ovnoramenný trojúhelník 25">
              <a:extLst>
                <a:ext uri="{FF2B5EF4-FFF2-40B4-BE49-F238E27FC236}">
                  <a16:creationId xmlns:a16="http://schemas.microsoft.com/office/drawing/2014/main" id="{B965EA3A-7E3C-D5D7-F8FA-41C9A75507B5}"/>
                </a:ext>
              </a:extLst>
            </p:cNvPr>
            <p:cNvSpPr/>
            <p:nvPr/>
          </p:nvSpPr>
          <p:spPr>
            <a:xfrm rot="19548209">
              <a:off x="11244422" y="4847659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Rovnoramenný trojúhelník 26">
              <a:extLst>
                <a:ext uri="{FF2B5EF4-FFF2-40B4-BE49-F238E27FC236}">
                  <a16:creationId xmlns:a16="http://schemas.microsoft.com/office/drawing/2014/main" id="{549A571D-1A79-F31B-0607-98032685E23A}"/>
                </a:ext>
              </a:extLst>
            </p:cNvPr>
            <p:cNvSpPr/>
            <p:nvPr/>
          </p:nvSpPr>
          <p:spPr>
            <a:xfrm rot="19127808">
              <a:off x="11327090" y="577989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Rovnoramenný trojúhelník 27">
              <a:extLst>
                <a:ext uri="{FF2B5EF4-FFF2-40B4-BE49-F238E27FC236}">
                  <a16:creationId xmlns:a16="http://schemas.microsoft.com/office/drawing/2014/main" id="{06DA3823-CBD6-20F2-1391-135ECFDEE782}"/>
                </a:ext>
              </a:extLst>
            </p:cNvPr>
            <p:cNvSpPr/>
            <p:nvPr/>
          </p:nvSpPr>
          <p:spPr>
            <a:xfrm rot="18677868">
              <a:off x="11308229" y="4454827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F1596492-A94C-2E00-12D9-F6012BAA76DA}"/>
              </a:ext>
            </a:extLst>
          </p:cNvPr>
          <p:cNvGrpSpPr/>
          <p:nvPr/>
        </p:nvGrpSpPr>
        <p:grpSpPr>
          <a:xfrm>
            <a:off x="-2245491" y="-143110"/>
            <a:ext cx="16497561" cy="7090687"/>
            <a:chOff x="-162734" y="-116344"/>
            <a:chExt cx="5727994" cy="7090687"/>
          </a:xfrm>
        </p:grpSpPr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664A18DC-1CFB-426C-40C8-2475532B0A8F}"/>
                </a:ext>
              </a:extLst>
            </p:cNvPr>
            <p:cNvSpPr/>
            <p:nvPr/>
          </p:nvSpPr>
          <p:spPr>
            <a:xfrm>
              <a:off x="-162734" y="-116344"/>
              <a:ext cx="5282288" cy="7090687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bdélník: se zakulacenými rohy 33">
              <a:extLst>
                <a:ext uri="{FF2B5EF4-FFF2-40B4-BE49-F238E27FC236}">
                  <a16:creationId xmlns:a16="http://schemas.microsoft.com/office/drawing/2014/main" id="{B7E18C6C-513A-24FD-0E4B-970A4BEFD21F}"/>
                </a:ext>
              </a:extLst>
            </p:cNvPr>
            <p:cNvSpPr/>
            <p:nvPr/>
          </p:nvSpPr>
          <p:spPr>
            <a:xfrm>
              <a:off x="4425499" y="788410"/>
              <a:ext cx="1139761" cy="1275439"/>
            </a:xfrm>
            <a:prstGeom prst="roundRect">
              <a:avLst/>
            </a:prstGeom>
            <a:solidFill>
              <a:srgbClr val="53764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2DC52297-3C27-5908-9E84-4FD4990FCAC7}"/>
              </a:ext>
            </a:extLst>
          </p:cNvPr>
          <p:cNvSpPr txBox="1"/>
          <p:nvPr/>
        </p:nvSpPr>
        <p:spPr>
          <a:xfrm>
            <a:off x="4400798" y="2476059"/>
            <a:ext cx="8248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i="0" dirty="0">
                <a:solidFill>
                  <a:srgbClr val="FDF6E6"/>
                </a:solidFill>
                <a:effectLst/>
                <a:latin typeface="Arial" panose="020B0604020202020204" pitchFamily="34" charset="0"/>
              </a:rPr>
              <a:t>Jsou vyráběny z přírodních surovin.</a:t>
            </a:r>
          </a:p>
          <a:p>
            <a:r>
              <a:rPr lang="cs-CZ" sz="2400" dirty="0">
                <a:solidFill>
                  <a:srgbClr val="FDF6E6"/>
                </a:solidFill>
                <a:latin typeface="Arial" panose="020B0604020202020204" pitchFamily="34" charset="0"/>
              </a:rPr>
              <a:t>Vyhýbáme se škodlivým látkám, které jsou škodlivé pro lidské tělo.</a:t>
            </a:r>
          </a:p>
          <a:p>
            <a:r>
              <a:rPr lang="cs-CZ" sz="2400" dirty="0">
                <a:solidFill>
                  <a:srgbClr val="FDF6E6"/>
                </a:solidFill>
                <a:latin typeface="Arial" panose="020B0604020202020204" pitchFamily="34" charset="0"/>
              </a:rPr>
              <a:t>Chceme aby se zákazníci cítili zdravě a odpočinutě po zapálení našich svíček.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FADB980-406B-2834-23D9-A1547E25E0A0}"/>
              </a:ext>
            </a:extLst>
          </p:cNvPr>
          <p:cNvSpPr txBox="1"/>
          <p:nvPr/>
        </p:nvSpPr>
        <p:spPr>
          <a:xfrm>
            <a:off x="3654685" y="1066447"/>
            <a:ext cx="91719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DF6E6"/>
                </a:solidFill>
                <a:latin typeface="Aptos Black" panose="020B0004020202020204" pitchFamily="34" charset="0"/>
              </a:rPr>
              <a:t>ČÍM JSOU NAŠE SVÍČKY VYJÍMEČNÉ</a:t>
            </a:r>
            <a:r>
              <a:rPr lang="cs-CZ" dirty="0"/>
              <a:t>	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A06501E9-7F4E-DF67-B127-A15EC033C9AD}"/>
              </a:ext>
            </a:extLst>
          </p:cNvPr>
          <p:cNvGrpSpPr/>
          <p:nvPr/>
        </p:nvGrpSpPr>
        <p:grpSpPr>
          <a:xfrm>
            <a:off x="-3198279" y="-128766"/>
            <a:ext cx="17315854" cy="7090687"/>
            <a:chOff x="-1134163" y="-65414"/>
            <a:chExt cx="5584375" cy="7090687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D4C8D8AD-4254-F7AC-13DB-80DE5C5AAE8E}"/>
                </a:ext>
              </a:extLst>
            </p:cNvPr>
            <p:cNvSpPr/>
            <p:nvPr/>
          </p:nvSpPr>
          <p:spPr>
            <a:xfrm>
              <a:off x="-1134163" y="-65414"/>
              <a:ext cx="5282288" cy="709068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: se zakulacenými rohy 19">
              <a:extLst>
                <a:ext uri="{FF2B5EF4-FFF2-40B4-BE49-F238E27FC236}">
                  <a16:creationId xmlns:a16="http://schemas.microsoft.com/office/drawing/2014/main" id="{72F95635-ECA3-29E9-E3D2-695DE724BF73}"/>
                </a:ext>
              </a:extLst>
            </p:cNvPr>
            <p:cNvSpPr/>
            <p:nvPr/>
          </p:nvSpPr>
          <p:spPr>
            <a:xfrm>
              <a:off x="3460225" y="2405527"/>
              <a:ext cx="989987" cy="1185247"/>
            </a:xfrm>
            <a:prstGeom prst="roundRect">
              <a:avLst/>
            </a:prstGeom>
            <a:solidFill>
              <a:srgbClr val="7FA5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A462B25-535C-3B62-DE36-901EF18B62E9}"/>
              </a:ext>
            </a:extLst>
          </p:cNvPr>
          <p:cNvGrpSpPr/>
          <p:nvPr/>
        </p:nvGrpSpPr>
        <p:grpSpPr>
          <a:xfrm>
            <a:off x="-3198279" y="-609021"/>
            <a:ext cx="17372073" cy="7673128"/>
            <a:chOff x="-2920541" y="-56666"/>
            <a:chExt cx="5579397" cy="7090687"/>
          </a:xfrm>
          <a:solidFill>
            <a:srgbClr val="C1D4B6"/>
          </a:solidFill>
        </p:grpSpPr>
        <p:sp>
          <p:nvSpPr>
            <p:cNvPr id="30" name="Obdélník: se zakulacenými rohy 29">
              <a:extLst>
                <a:ext uri="{FF2B5EF4-FFF2-40B4-BE49-F238E27FC236}">
                  <a16:creationId xmlns:a16="http://schemas.microsoft.com/office/drawing/2014/main" id="{7A155315-3DD6-E05E-19EF-07F6C7B1EBDA}"/>
                </a:ext>
              </a:extLst>
            </p:cNvPr>
            <p:cNvSpPr/>
            <p:nvPr/>
          </p:nvSpPr>
          <p:spPr>
            <a:xfrm>
              <a:off x="-2920541" y="-56666"/>
              <a:ext cx="5282288" cy="70906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1" name="Obdélník: se zakulacenými rohy 30">
              <a:extLst>
                <a:ext uri="{FF2B5EF4-FFF2-40B4-BE49-F238E27FC236}">
                  <a16:creationId xmlns:a16="http://schemas.microsoft.com/office/drawing/2014/main" id="{79221AF4-A8BD-DC46-51F4-5CE478A868F5}"/>
                </a:ext>
              </a:extLst>
            </p:cNvPr>
            <p:cNvSpPr/>
            <p:nvPr/>
          </p:nvSpPr>
          <p:spPr>
            <a:xfrm>
              <a:off x="1588726" y="3904649"/>
              <a:ext cx="1070130" cy="11852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2891844F-3F7E-61C0-3FD7-A6406859A9BD}"/>
              </a:ext>
            </a:extLst>
          </p:cNvPr>
          <p:cNvGrpSpPr/>
          <p:nvPr/>
        </p:nvGrpSpPr>
        <p:grpSpPr>
          <a:xfrm>
            <a:off x="2424556" y="1701764"/>
            <a:ext cx="7452284" cy="2613071"/>
            <a:chOff x="2643471" y="1004518"/>
            <a:chExt cx="7452284" cy="2613071"/>
          </a:xfrm>
        </p:grpSpPr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E8EC38FA-282D-A2E1-900B-01D173CC619E}"/>
                </a:ext>
              </a:extLst>
            </p:cNvPr>
            <p:cNvSpPr txBox="1"/>
            <p:nvPr/>
          </p:nvSpPr>
          <p:spPr>
            <a:xfrm>
              <a:off x="2643471" y="2047929"/>
              <a:ext cx="74522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rgbClr val="374A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Svíčky jsou navrženy s elegancí a jednoduchostí.</a:t>
              </a:r>
            </a:p>
            <a:p>
              <a:r>
                <a:rPr lang="cs-CZ" sz="2400" dirty="0">
                  <a:solidFill>
                    <a:srgbClr val="374A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 se s jejich minimalistickou elegancí hodí do jakéhokoliv domácnosti a mohou rozzářit jak vaší místnost, ale i úsměv na vaší tváři.</a:t>
              </a:r>
            </a:p>
          </p:txBody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65FEABDF-4E47-D8ED-048D-079ED443D96A}"/>
                </a:ext>
              </a:extLst>
            </p:cNvPr>
            <p:cNvSpPr txBox="1"/>
            <p:nvPr/>
          </p:nvSpPr>
          <p:spPr>
            <a:xfrm>
              <a:off x="4944942" y="1004518"/>
              <a:ext cx="28050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374A2C"/>
                  </a:solidFill>
                  <a:latin typeface="Arial Black" panose="020B0A04020102020204" pitchFamily="34" charset="0"/>
                </a:rPr>
                <a:t>DESING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1369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Obsah obrázku kresba tužkou, skica, Perokresba, Omalovánky&#10;&#10;Popis byl vytvořen automaticky">
            <a:extLst>
              <a:ext uri="{FF2B5EF4-FFF2-40B4-BE49-F238E27FC236}">
                <a16:creationId xmlns:a16="http://schemas.microsoft.com/office/drawing/2014/main" id="{09D9665E-9308-86DC-C40B-2C41B8237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451" y="80197"/>
            <a:ext cx="639779" cy="130031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6A18AE8-2871-0163-8A02-E75E6979440C}"/>
              </a:ext>
            </a:extLst>
          </p:cNvPr>
          <p:cNvSpPr txBox="1"/>
          <p:nvPr/>
        </p:nvSpPr>
        <p:spPr>
          <a:xfrm>
            <a:off x="3900667" y="2283601"/>
            <a:ext cx="519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338E0FA-8578-A622-D70D-0E0FD955BB17}"/>
              </a:ext>
            </a:extLst>
          </p:cNvPr>
          <p:cNvGrpSpPr/>
          <p:nvPr/>
        </p:nvGrpSpPr>
        <p:grpSpPr>
          <a:xfrm rot="9405852">
            <a:off x="-1684499" y="-2519450"/>
            <a:ext cx="1805119" cy="2254822"/>
            <a:chOff x="-343380" y="-246189"/>
            <a:chExt cx="1805119" cy="2254822"/>
          </a:xfrm>
        </p:grpSpPr>
        <p:sp>
          <p:nvSpPr>
            <p:cNvPr id="39" name="Rovnoramenný trojúhelník 38">
              <a:extLst>
                <a:ext uri="{FF2B5EF4-FFF2-40B4-BE49-F238E27FC236}">
                  <a16:creationId xmlns:a16="http://schemas.microsoft.com/office/drawing/2014/main" id="{43DE8D28-B02E-E29E-A4DF-01E8FEE0CFF4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Rovnoramenný trojúhelník 39">
              <a:extLst>
                <a:ext uri="{FF2B5EF4-FFF2-40B4-BE49-F238E27FC236}">
                  <a16:creationId xmlns:a16="http://schemas.microsoft.com/office/drawing/2014/main" id="{123DE59A-F9B6-8F6D-0B52-5AFF34E07BCE}"/>
                </a:ext>
              </a:extLst>
            </p:cNvPr>
            <p:cNvSpPr/>
            <p:nvPr/>
          </p:nvSpPr>
          <p:spPr>
            <a:xfrm rot="8899368">
              <a:off x="844212" y="-245544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Rovnoramenný trojúhelník 40">
              <a:extLst>
                <a:ext uri="{FF2B5EF4-FFF2-40B4-BE49-F238E27FC236}">
                  <a16:creationId xmlns:a16="http://schemas.microsoft.com/office/drawing/2014/main" id="{9E2D5AE1-AA49-EC69-B2C3-F96F297D35DC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Rovnoramenný trojúhelník 41">
              <a:extLst>
                <a:ext uri="{FF2B5EF4-FFF2-40B4-BE49-F238E27FC236}">
                  <a16:creationId xmlns:a16="http://schemas.microsoft.com/office/drawing/2014/main" id="{5B7C3A86-EDFC-0E6F-4A32-13AE54DB7F77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Rovnoramenný trojúhelník 42">
              <a:extLst>
                <a:ext uri="{FF2B5EF4-FFF2-40B4-BE49-F238E27FC236}">
                  <a16:creationId xmlns:a16="http://schemas.microsoft.com/office/drawing/2014/main" id="{1C29C8FC-F4FC-F0E2-FBB0-F281A3DD635F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9C6A2C83-5DA1-E93E-813A-67E045093F95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ovnoramenný trojúhelník 44">
              <a:extLst>
                <a:ext uri="{FF2B5EF4-FFF2-40B4-BE49-F238E27FC236}">
                  <a16:creationId xmlns:a16="http://schemas.microsoft.com/office/drawing/2014/main" id="{C704584B-A0B1-0692-EC44-FC877CE1D325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9F215487-7D5B-FD52-00A3-F815322CD282}"/>
              </a:ext>
            </a:extLst>
          </p:cNvPr>
          <p:cNvGrpSpPr/>
          <p:nvPr/>
        </p:nvGrpSpPr>
        <p:grpSpPr>
          <a:xfrm rot="19978916">
            <a:off x="12489119" y="6173100"/>
            <a:ext cx="1861622" cy="2254822"/>
            <a:chOff x="-343380" y="-246189"/>
            <a:chExt cx="1861622" cy="2254822"/>
          </a:xfrm>
        </p:grpSpPr>
        <p:sp>
          <p:nvSpPr>
            <p:cNvPr id="47" name="Rovnoramenný trojúhelník 46">
              <a:extLst>
                <a:ext uri="{FF2B5EF4-FFF2-40B4-BE49-F238E27FC236}">
                  <a16:creationId xmlns:a16="http://schemas.microsoft.com/office/drawing/2014/main" id="{18E91A7B-8739-EFAD-A252-6DED98615482}"/>
                </a:ext>
              </a:extLst>
            </p:cNvPr>
            <p:cNvSpPr/>
            <p:nvPr/>
          </p:nvSpPr>
          <p:spPr>
            <a:xfrm rot="8547563">
              <a:off x="101053" y="-246189"/>
              <a:ext cx="904852" cy="1429678"/>
            </a:xfrm>
            <a:prstGeom prst="triangle">
              <a:avLst/>
            </a:prstGeom>
            <a:solidFill>
              <a:srgbClr val="5668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8" name="Rovnoramenný trojúhelník 47">
              <a:extLst>
                <a:ext uri="{FF2B5EF4-FFF2-40B4-BE49-F238E27FC236}">
                  <a16:creationId xmlns:a16="http://schemas.microsoft.com/office/drawing/2014/main" id="{8816A949-A965-A831-212D-50E5E907C99F}"/>
                </a:ext>
              </a:extLst>
            </p:cNvPr>
            <p:cNvSpPr/>
            <p:nvPr/>
          </p:nvSpPr>
          <p:spPr>
            <a:xfrm rot="8899368">
              <a:off x="900715" y="-29560"/>
              <a:ext cx="617527" cy="99641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Rovnoramenný trojúhelník 48">
              <a:extLst>
                <a:ext uri="{FF2B5EF4-FFF2-40B4-BE49-F238E27FC236}">
                  <a16:creationId xmlns:a16="http://schemas.microsoft.com/office/drawing/2014/main" id="{5078DE87-72FA-A9FA-89BB-634D5BAF25B3}"/>
                </a:ext>
              </a:extLst>
            </p:cNvPr>
            <p:cNvSpPr/>
            <p:nvPr/>
          </p:nvSpPr>
          <p:spPr>
            <a:xfrm rot="7618957">
              <a:off x="-16429" y="1157018"/>
              <a:ext cx="591315" cy="1111915"/>
            </a:xfrm>
            <a:prstGeom prst="triangle">
              <a:avLst>
                <a:gd name="adj" fmla="val 46342"/>
              </a:avLst>
            </a:prstGeom>
            <a:solidFill>
              <a:srgbClr val="D4D6B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Rovnoramenný trojúhelník 49">
              <a:extLst>
                <a:ext uri="{FF2B5EF4-FFF2-40B4-BE49-F238E27FC236}">
                  <a16:creationId xmlns:a16="http://schemas.microsoft.com/office/drawing/2014/main" id="{ECFD323A-ED75-1B4C-59DF-F29C9C54D7A3}"/>
                </a:ext>
              </a:extLst>
            </p:cNvPr>
            <p:cNvSpPr/>
            <p:nvPr/>
          </p:nvSpPr>
          <p:spPr>
            <a:xfrm rot="7738181">
              <a:off x="216237" y="376604"/>
              <a:ext cx="474936" cy="1594169"/>
            </a:xfrm>
            <a:prstGeom prst="triangle">
              <a:avLst>
                <a:gd name="adj" fmla="val 46342"/>
              </a:avLst>
            </a:prstGeom>
            <a:solidFill>
              <a:srgbClr val="C5D6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ovnoramenný trojúhelník 50">
              <a:extLst>
                <a:ext uri="{FF2B5EF4-FFF2-40B4-BE49-F238E27FC236}">
                  <a16:creationId xmlns:a16="http://schemas.microsoft.com/office/drawing/2014/main" id="{E1F68362-D461-D2A7-8208-BC102576B2ED}"/>
                </a:ext>
              </a:extLst>
            </p:cNvPr>
            <p:cNvSpPr/>
            <p:nvPr/>
          </p:nvSpPr>
          <p:spPr>
            <a:xfrm rot="9265507">
              <a:off x="1218777" y="839801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374A2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Rovnoramenný trojúhelník 51">
              <a:extLst>
                <a:ext uri="{FF2B5EF4-FFF2-40B4-BE49-F238E27FC236}">
                  <a16:creationId xmlns:a16="http://schemas.microsoft.com/office/drawing/2014/main" id="{6DC52819-5E62-6ED2-0240-13B240350CA4}"/>
                </a:ext>
              </a:extLst>
            </p:cNvPr>
            <p:cNvSpPr/>
            <p:nvPr/>
          </p:nvSpPr>
          <p:spPr>
            <a:xfrm rot="8845106">
              <a:off x="1276794" y="-94296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8FA6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Rovnoramenný trojúhelník 52">
              <a:extLst>
                <a:ext uri="{FF2B5EF4-FFF2-40B4-BE49-F238E27FC236}">
                  <a16:creationId xmlns:a16="http://schemas.microsoft.com/office/drawing/2014/main" id="{92190A3A-EE32-35F8-FF60-85D896DDB4CD}"/>
                </a:ext>
              </a:extLst>
            </p:cNvPr>
            <p:cNvSpPr/>
            <p:nvPr/>
          </p:nvSpPr>
          <p:spPr>
            <a:xfrm rot="8395166">
              <a:off x="1096802" y="1218628"/>
              <a:ext cx="157042" cy="505758"/>
            </a:xfrm>
            <a:prstGeom prst="triangle">
              <a:avLst>
                <a:gd name="adj" fmla="val 46342"/>
              </a:avLst>
            </a:prstGeom>
            <a:solidFill>
              <a:srgbClr val="A5D3B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7B97B7D5-1710-A8ED-9C2E-66ECF83F4BFD}"/>
              </a:ext>
            </a:extLst>
          </p:cNvPr>
          <p:cNvGrpSpPr/>
          <p:nvPr/>
        </p:nvGrpSpPr>
        <p:grpSpPr>
          <a:xfrm>
            <a:off x="5943441" y="-73764"/>
            <a:ext cx="6492699" cy="7050827"/>
            <a:chOff x="5944723" y="596221"/>
            <a:chExt cx="5283274" cy="5702497"/>
          </a:xfrm>
        </p:grpSpPr>
        <p:sp>
          <p:nvSpPr>
            <p:cNvPr id="54" name="Obdélník 53">
              <a:extLst>
                <a:ext uri="{FF2B5EF4-FFF2-40B4-BE49-F238E27FC236}">
                  <a16:creationId xmlns:a16="http://schemas.microsoft.com/office/drawing/2014/main" id="{19D2CB43-BC9F-7E9D-ACE3-15D6753AF56D}"/>
                </a:ext>
              </a:extLst>
            </p:cNvPr>
            <p:cNvSpPr/>
            <p:nvPr/>
          </p:nvSpPr>
          <p:spPr>
            <a:xfrm>
              <a:off x="6054213" y="653869"/>
              <a:ext cx="5012948" cy="5547360"/>
            </a:xfrm>
            <a:prstGeom prst="rect">
              <a:avLst/>
            </a:prstGeom>
            <a:solidFill>
              <a:srgbClr val="8FA67E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grpSp>
          <p:nvGrpSpPr>
            <p:cNvPr id="15" name="Skupina 14">
              <a:extLst>
                <a:ext uri="{FF2B5EF4-FFF2-40B4-BE49-F238E27FC236}">
                  <a16:creationId xmlns:a16="http://schemas.microsoft.com/office/drawing/2014/main" id="{705CD4C7-9E0C-28FE-F7D8-642D8AAD8BFA}"/>
                </a:ext>
              </a:extLst>
            </p:cNvPr>
            <p:cNvGrpSpPr/>
            <p:nvPr/>
          </p:nvGrpSpPr>
          <p:grpSpPr>
            <a:xfrm>
              <a:off x="5944723" y="596221"/>
              <a:ext cx="1368771" cy="1604963"/>
              <a:chOff x="5944723" y="596221"/>
              <a:chExt cx="1368771" cy="1604963"/>
            </a:xfrm>
          </p:grpSpPr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5584ABA-548B-DB62-29DD-D15FE488F9A8}"/>
                  </a:ext>
                </a:extLst>
              </p:cNvPr>
              <p:cNvSpPr/>
              <p:nvPr/>
            </p:nvSpPr>
            <p:spPr>
              <a:xfrm>
                <a:off x="6096000" y="670560"/>
                <a:ext cx="281651" cy="243840"/>
              </a:xfrm>
              <a:prstGeom prst="rect">
                <a:avLst/>
              </a:prstGeom>
              <a:solidFill>
                <a:srgbClr val="C5D6BA"/>
              </a:solidFill>
              <a:ln>
                <a:solidFill>
                  <a:srgbClr val="C5D6B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Rovnoramenný trojúhelník 5">
                <a:extLst>
                  <a:ext uri="{FF2B5EF4-FFF2-40B4-BE49-F238E27FC236}">
                    <a16:creationId xmlns:a16="http://schemas.microsoft.com/office/drawing/2014/main" id="{77AE620B-8AF0-26B8-719E-9DD928D2769B}"/>
                  </a:ext>
                </a:extLst>
              </p:cNvPr>
              <p:cNvSpPr/>
              <p:nvPr/>
            </p:nvSpPr>
            <p:spPr>
              <a:xfrm rot="8509986">
                <a:off x="6288636" y="723849"/>
                <a:ext cx="355824" cy="746566"/>
              </a:xfrm>
              <a:prstGeom prst="triangle">
                <a:avLst/>
              </a:prstGeom>
              <a:solidFill>
                <a:srgbClr val="C5D6BA"/>
              </a:solidFill>
              <a:ln>
                <a:solidFill>
                  <a:srgbClr val="C5D6B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Rovnoramenný trojúhelník 6">
                <a:extLst>
                  <a:ext uri="{FF2B5EF4-FFF2-40B4-BE49-F238E27FC236}">
                    <a16:creationId xmlns:a16="http://schemas.microsoft.com/office/drawing/2014/main" id="{F87359BB-B7B6-951D-60A5-BC4B2DE7DE1D}"/>
                  </a:ext>
                </a:extLst>
              </p:cNvPr>
              <p:cNvSpPr/>
              <p:nvPr/>
            </p:nvSpPr>
            <p:spPr>
              <a:xfrm rot="9086449">
                <a:off x="6579007" y="596221"/>
                <a:ext cx="218505" cy="752355"/>
              </a:xfrm>
              <a:custGeom>
                <a:avLst/>
                <a:gdLst>
                  <a:gd name="connsiteX0" fmla="*/ 0 w 154194"/>
                  <a:gd name="connsiteY0" fmla="*/ 752355 h 752355"/>
                  <a:gd name="connsiteX1" fmla="*/ 77097 w 154194"/>
                  <a:gd name="connsiteY1" fmla="*/ 0 h 752355"/>
                  <a:gd name="connsiteX2" fmla="*/ 154194 w 154194"/>
                  <a:gd name="connsiteY2" fmla="*/ 752355 h 752355"/>
                  <a:gd name="connsiteX3" fmla="*/ 0 w 154194"/>
                  <a:gd name="connsiteY3" fmla="*/ 752355 h 752355"/>
                  <a:gd name="connsiteX0" fmla="*/ 0 w 107151"/>
                  <a:gd name="connsiteY0" fmla="*/ 629053 h 752355"/>
                  <a:gd name="connsiteX1" fmla="*/ 30054 w 107151"/>
                  <a:gd name="connsiteY1" fmla="*/ 0 h 752355"/>
                  <a:gd name="connsiteX2" fmla="*/ 107151 w 107151"/>
                  <a:gd name="connsiteY2" fmla="*/ 752355 h 752355"/>
                  <a:gd name="connsiteX3" fmla="*/ 0 w 107151"/>
                  <a:gd name="connsiteY3" fmla="*/ 629053 h 752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151" h="752355">
                    <a:moveTo>
                      <a:pt x="0" y="629053"/>
                    </a:moveTo>
                    <a:lnTo>
                      <a:pt x="30054" y="0"/>
                    </a:lnTo>
                    <a:lnTo>
                      <a:pt x="107151" y="752355"/>
                    </a:lnTo>
                    <a:lnTo>
                      <a:pt x="0" y="629053"/>
                    </a:lnTo>
                    <a:close/>
                  </a:path>
                </a:pathLst>
              </a:custGeom>
              <a:solidFill>
                <a:srgbClr val="374A2C"/>
              </a:solidFill>
              <a:ln>
                <a:solidFill>
                  <a:srgbClr val="374A2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Rovnoramenný trojúhelník 7">
                <a:extLst>
                  <a:ext uri="{FF2B5EF4-FFF2-40B4-BE49-F238E27FC236}">
                    <a16:creationId xmlns:a16="http://schemas.microsoft.com/office/drawing/2014/main" id="{0C18DB72-DD0C-742E-AE8C-69792FFA179F}"/>
                  </a:ext>
                </a:extLst>
              </p:cNvPr>
              <p:cNvSpPr/>
              <p:nvPr/>
            </p:nvSpPr>
            <p:spPr>
              <a:xfrm rot="8448291">
                <a:off x="6119305" y="978906"/>
                <a:ext cx="300195" cy="866710"/>
              </a:xfrm>
              <a:custGeom>
                <a:avLst/>
                <a:gdLst>
                  <a:gd name="connsiteX0" fmla="*/ 0 w 281627"/>
                  <a:gd name="connsiteY0" fmla="*/ 507629 h 507629"/>
                  <a:gd name="connsiteX1" fmla="*/ 140814 w 281627"/>
                  <a:gd name="connsiteY1" fmla="*/ 0 h 507629"/>
                  <a:gd name="connsiteX2" fmla="*/ 281627 w 281627"/>
                  <a:gd name="connsiteY2" fmla="*/ 507629 h 507629"/>
                  <a:gd name="connsiteX3" fmla="*/ 0 w 281627"/>
                  <a:gd name="connsiteY3" fmla="*/ 507629 h 507629"/>
                  <a:gd name="connsiteX0" fmla="*/ 0 w 300195"/>
                  <a:gd name="connsiteY0" fmla="*/ 866710 h 866710"/>
                  <a:gd name="connsiteX1" fmla="*/ 159382 w 300195"/>
                  <a:gd name="connsiteY1" fmla="*/ 0 h 866710"/>
                  <a:gd name="connsiteX2" fmla="*/ 300195 w 300195"/>
                  <a:gd name="connsiteY2" fmla="*/ 507629 h 866710"/>
                  <a:gd name="connsiteX3" fmla="*/ 0 w 300195"/>
                  <a:gd name="connsiteY3" fmla="*/ 866710 h 866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0195" h="866710">
                    <a:moveTo>
                      <a:pt x="0" y="866710"/>
                    </a:moveTo>
                    <a:lnTo>
                      <a:pt x="159382" y="0"/>
                    </a:lnTo>
                    <a:lnTo>
                      <a:pt x="300195" y="507629"/>
                    </a:lnTo>
                    <a:lnTo>
                      <a:pt x="0" y="866710"/>
                    </a:lnTo>
                    <a:close/>
                  </a:path>
                </a:pathLst>
              </a:custGeom>
              <a:solidFill>
                <a:srgbClr val="D4D6BC"/>
              </a:solidFill>
              <a:ln>
                <a:solidFill>
                  <a:srgbClr val="D4D6B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Rovnoramenný trojúhelník 8">
                <a:extLst>
                  <a:ext uri="{FF2B5EF4-FFF2-40B4-BE49-F238E27FC236}">
                    <a16:creationId xmlns:a16="http://schemas.microsoft.com/office/drawing/2014/main" id="{81915542-1FB9-76B6-8A0B-C1B6D2FE8E97}"/>
                  </a:ext>
                </a:extLst>
              </p:cNvPr>
              <p:cNvSpPr/>
              <p:nvPr/>
            </p:nvSpPr>
            <p:spPr>
              <a:xfrm rot="7921886">
                <a:off x="6662309" y="1812002"/>
                <a:ext cx="126204" cy="652159"/>
              </a:xfrm>
              <a:prstGeom prst="triangle">
                <a:avLst/>
              </a:prstGeom>
              <a:solidFill>
                <a:srgbClr val="6B9056"/>
              </a:solidFill>
              <a:ln>
                <a:solidFill>
                  <a:srgbClr val="6B905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Rovnoramenný trojúhelník 9">
                <a:extLst>
                  <a:ext uri="{FF2B5EF4-FFF2-40B4-BE49-F238E27FC236}">
                    <a16:creationId xmlns:a16="http://schemas.microsoft.com/office/drawing/2014/main" id="{25E895EA-849D-752C-5B9E-BE50CD52011D}"/>
                  </a:ext>
                </a:extLst>
              </p:cNvPr>
              <p:cNvSpPr/>
              <p:nvPr/>
            </p:nvSpPr>
            <p:spPr>
              <a:xfrm rot="8631686">
                <a:off x="7018719" y="763572"/>
                <a:ext cx="294775" cy="594058"/>
              </a:xfrm>
              <a:prstGeom prst="triangle">
                <a:avLst/>
              </a:prstGeom>
              <a:solidFill>
                <a:srgbClr val="D4E1CD"/>
              </a:solidFill>
              <a:ln>
                <a:solidFill>
                  <a:srgbClr val="D4E1C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Rovnoramenný trojúhelník 10">
                <a:extLst>
                  <a:ext uri="{FF2B5EF4-FFF2-40B4-BE49-F238E27FC236}">
                    <a16:creationId xmlns:a16="http://schemas.microsoft.com/office/drawing/2014/main" id="{D0644F3A-37F2-15C3-DE5E-972C701F4AE6}"/>
                  </a:ext>
                </a:extLst>
              </p:cNvPr>
              <p:cNvSpPr/>
              <p:nvPr/>
            </p:nvSpPr>
            <p:spPr>
              <a:xfrm rot="8631686">
                <a:off x="7127936" y="1460259"/>
                <a:ext cx="108234" cy="455714"/>
              </a:xfrm>
              <a:prstGeom prst="triangle">
                <a:avLst/>
              </a:prstGeom>
              <a:solidFill>
                <a:srgbClr val="A5D3BB"/>
              </a:solidFill>
              <a:ln>
                <a:solidFill>
                  <a:srgbClr val="A5D3BB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Rovnoramenný trojúhelník 11">
                <a:extLst>
                  <a:ext uri="{FF2B5EF4-FFF2-40B4-BE49-F238E27FC236}">
                    <a16:creationId xmlns:a16="http://schemas.microsoft.com/office/drawing/2014/main" id="{34011ECE-972A-858C-86EC-209710C01143}"/>
                  </a:ext>
                </a:extLst>
              </p:cNvPr>
              <p:cNvSpPr/>
              <p:nvPr/>
            </p:nvSpPr>
            <p:spPr>
              <a:xfrm rot="7581342">
                <a:off x="6071591" y="1660626"/>
                <a:ext cx="327777" cy="581513"/>
              </a:xfrm>
              <a:custGeom>
                <a:avLst/>
                <a:gdLst>
                  <a:gd name="connsiteX0" fmla="*/ 0 w 323239"/>
                  <a:gd name="connsiteY0" fmla="*/ 581513 h 581513"/>
                  <a:gd name="connsiteX1" fmla="*/ 161620 w 323239"/>
                  <a:gd name="connsiteY1" fmla="*/ 0 h 581513"/>
                  <a:gd name="connsiteX2" fmla="*/ 323239 w 323239"/>
                  <a:gd name="connsiteY2" fmla="*/ 581513 h 581513"/>
                  <a:gd name="connsiteX3" fmla="*/ 0 w 323239"/>
                  <a:gd name="connsiteY3" fmla="*/ 581513 h 581513"/>
                  <a:gd name="connsiteX0" fmla="*/ 0 w 327777"/>
                  <a:gd name="connsiteY0" fmla="*/ 581513 h 581513"/>
                  <a:gd name="connsiteX1" fmla="*/ 161620 w 327777"/>
                  <a:gd name="connsiteY1" fmla="*/ 0 h 581513"/>
                  <a:gd name="connsiteX2" fmla="*/ 327777 w 327777"/>
                  <a:gd name="connsiteY2" fmla="*/ 333845 h 581513"/>
                  <a:gd name="connsiteX3" fmla="*/ 0 w 327777"/>
                  <a:gd name="connsiteY3" fmla="*/ 581513 h 581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777" h="581513">
                    <a:moveTo>
                      <a:pt x="0" y="581513"/>
                    </a:moveTo>
                    <a:lnTo>
                      <a:pt x="161620" y="0"/>
                    </a:lnTo>
                    <a:lnTo>
                      <a:pt x="327777" y="333845"/>
                    </a:lnTo>
                    <a:lnTo>
                      <a:pt x="0" y="581513"/>
                    </a:lnTo>
                    <a:close/>
                  </a:path>
                </a:pathLst>
              </a:custGeom>
              <a:solidFill>
                <a:srgbClr val="D4E1CD"/>
              </a:solidFill>
              <a:ln>
                <a:solidFill>
                  <a:srgbClr val="D4E1C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Rovnoramenný trojúhelník 12">
                <a:extLst>
                  <a:ext uri="{FF2B5EF4-FFF2-40B4-BE49-F238E27FC236}">
                    <a16:creationId xmlns:a16="http://schemas.microsoft.com/office/drawing/2014/main" id="{0C76A9E5-CBA5-5D9D-FE03-F6709A14085C}"/>
                  </a:ext>
                </a:extLst>
              </p:cNvPr>
              <p:cNvSpPr/>
              <p:nvPr/>
            </p:nvSpPr>
            <p:spPr>
              <a:xfrm rot="8141619">
                <a:off x="6704313" y="1418341"/>
                <a:ext cx="108234" cy="455714"/>
              </a:xfrm>
              <a:prstGeom prst="triangle">
                <a:avLst/>
              </a:prstGeom>
              <a:solidFill>
                <a:srgbClr val="53764A"/>
              </a:solidFill>
              <a:ln>
                <a:solidFill>
                  <a:srgbClr val="53764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421AD6D9-34FD-FA04-CFAE-CDD214FAC9DF}"/>
                </a:ext>
              </a:extLst>
            </p:cNvPr>
            <p:cNvGrpSpPr/>
            <p:nvPr/>
          </p:nvGrpSpPr>
          <p:grpSpPr>
            <a:xfrm rot="10800000">
              <a:off x="9893150" y="4693755"/>
              <a:ext cx="1334847" cy="1604963"/>
              <a:chOff x="5978647" y="596221"/>
              <a:chExt cx="1334847" cy="1604963"/>
            </a:xfrm>
          </p:grpSpPr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C52682BF-CB94-ECFB-8116-F23674E66E43}"/>
                  </a:ext>
                </a:extLst>
              </p:cNvPr>
              <p:cNvSpPr/>
              <p:nvPr/>
            </p:nvSpPr>
            <p:spPr>
              <a:xfrm>
                <a:off x="6143055" y="700043"/>
                <a:ext cx="281651" cy="243840"/>
              </a:xfrm>
              <a:prstGeom prst="rect">
                <a:avLst/>
              </a:prstGeom>
              <a:solidFill>
                <a:srgbClr val="C5D6BA"/>
              </a:solidFill>
              <a:ln>
                <a:solidFill>
                  <a:srgbClr val="C5D6B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Rovnoramenný trojúhelník 17">
                <a:extLst>
                  <a:ext uri="{FF2B5EF4-FFF2-40B4-BE49-F238E27FC236}">
                    <a16:creationId xmlns:a16="http://schemas.microsoft.com/office/drawing/2014/main" id="{EB297028-CDF8-5CCD-1F9B-55BB5380DC59}"/>
                  </a:ext>
                </a:extLst>
              </p:cNvPr>
              <p:cNvSpPr/>
              <p:nvPr/>
            </p:nvSpPr>
            <p:spPr>
              <a:xfrm rot="8509986">
                <a:off x="6324550" y="761668"/>
                <a:ext cx="355824" cy="746566"/>
              </a:xfrm>
              <a:prstGeom prst="triangle">
                <a:avLst/>
              </a:prstGeom>
              <a:solidFill>
                <a:srgbClr val="C5D6BA"/>
              </a:solidFill>
              <a:ln>
                <a:solidFill>
                  <a:srgbClr val="C5D6B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Rovnoramenný trojúhelník 6">
                <a:extLst>
                  <a:ext uri="{FF2B5EF4-FFF2-40B4-BE49-F238E27FC236}">
                    <a16:creationId xmlns:a16="http://schemas.microsoft.com/office/drawing/2014/main" id="{5776BAA6-221A-FD39-607A-06377D72F9D5}"/>
                  </a:ext>
                </a:extLst>
              </p:cNvPr>
              <p:cNvSpPr/>
              <p:nvPr/>
            </p:nvSpPr>
            <p:spPr>
              <a:xfrm rot="9086449">
                <a:off x="6579007" y="596221"/>
                <a:ext cx="218505" cy="752355"/>
              </a:xfrm>
              <a:custGeom>
                <a:avLst/>
                <a:gdLst>
                  <a:gd name="connsiteX0" fmla="*/ 0 w 154194"/>
                  <a:gd name="connsiteY0" fmla="*/ 752355 h 752355"/>
                  <a:gd name="connsiteX1" fmla="*/ 77097 w 154194"/>
                  <a:gd name="connsiteY1" fmla="*/ 0 h 752355"/>
                  <a:gd name="connsiteX2" fmla="*/ 154194 w 154194"/>
                  <a:gd name="connsiteY2" fmla="*/ 752355 h 752355"/>
                  <a:gd name="connsiteX3" fmla="*/ 0 w 154194"/>
                  <a:gd name="connsiteY3" fmla="*/ 752355 h 752355"/>
                  <a:gd name="connsiteX0" fmla="*/ 0 w 107151"/>
                  <a:gd name="connsiteY0" fmla="*/ 629053 h 752355"/>
                  <a:gd name="connsiteX1" fmla="*/ 30054 w 107151"/>
                  <a:gd name="connsiteY1" fmla="*/ 0 h 752355"/>
                  <a:gd name="connsiteX2" fmla="*/ 107151 w 107151"/>
                  <a:gd name="connsiteY2" fmla="*/ 752355 h 752355"/>
                  <a:gd name="connsiteX3" fmla="*/ 0 w 107151"/>
                  <a:gd name="connsiteY3" fmla="*/ 629053 h 752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151" h="752355">
                    <a:moveTo>
                      <a:pt x="0" y="629053"/>
                    </a:moveTo>
                    <a:lnTo>
                      <a:pt x="30054" y="0"/>
                    </a:lnTo>
                    <a:lnTo>
                      <a:pt x="107151" y="752355"/>
                    </a:lnTo>
                    <a:lnTo>
                      <a:pt x="0" y="629053"/>
                    </a:lnTo>
                    <a:close/>
                  </a:path>
                </a:pathLst>
              </a:custGeom>
              <a:solidFill>
                <a:srgbClr val="374A2C"/>
              </a:solidFill>
              <a:ln>
                <a:solidFill>
                  <a:srgbClr val="374A2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Rovnoramenný trojúhelník 7">
                <a:extLst>
                  <a:ext uri="{FF2B5EF4-FFF2-40B4-BE49-F238E27FC236}">
                    <a16:creationId xmlns:a16="http://schemas.microsoft.com/office/drawing/2014/main" id="{EDCD2038-0C87-BF60-119E-1E339D98ACA6}"/>
                  </a:ext>
                </a:extLst>
              </p:cNvPr>
              <p:cNvSpPr/>
              <p:nvPr/>
            </p:nvSpPr>
            <p:spPr>
              <a:xfrm rot="8448291">
                <a:off x="6156911" y="978580"/>
                <a:ext cx="300195" cy="866710"/>
              </a:xfrm>
              <a:custGeom>
                <a:avLst/>
                <a:gdLst>
                  <a:gd name="connsiteX0" fmla="*/ 0 w 281627"/>
                  <a:gd name="connsiteY0" fmla="*/ 507629 h 507629"/>
                  <a:gd name="connsiteX1" fmla="*/ 140814 w 281627"/>
                  <a:gd name="connsiteY1" fmla="*/ 0 h 507629"/>
                  <a:gd name="connsiteX2" fmla="*/ 281627 w 281627"/>
                  <a:gd name="connsiteY2" fmla="*/ 507629 h 507629"/>
                  <a:gd name="connsiteX3" fmla="*/ 0 w 281627"/>
                  <a:gd name="connsiteY3" fmla="*/ 507629 h 507629"/>
                  <a:gd name="connsiteX0" fmla="*/ 0 w 300195"/>
                  <a:gd name="connsiteY0" fmla="*/ 866710 h 866710"/>
                  <a:gd name="connsiteX1" fmla="*/ 159382 w 300195"/>
                  <a:gd name="connsiteY1" fmla="*/ 0 h 866710"/>
                  <a:gd name="connsiteX2" fmla="*/ 300195 w 300195"/>
                  <a:gd name="connsiteY2" fmla="*/ 507629 h 866710"/>
                  <a:gd name="connsiteX3" fmla="*/ 0 w 300195"/>
                  <a:gd name="connsiteY3" fmla="*/ 866710 h 866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0195" h="866710">
                    <a:moveTo>
                      <a:pt x="0" y="866710"/>
                    </a:moveTo>
                    <a:lnTo>
                      <a:pt x="159382" y="0"/>
                    </a:lnTo>
                    <a:lnTo>
                      <a:pt x="300195" y="507629"/>
                    </a:lnTo>
                    <a:lnTo>
                      <a:pt x="0" y="866710"/>
                    </a:lnTo>
                    <a:close/>
                  </a:path>
                </a:pathLst>
              </a:custGeom>
              <a:solidFill>
                <a:srgbClr val="D4D6BC"/>
              </a:solidFill>
              <a:ln>
                <a:solidFill>
                  <a:srgbClr val="D4D6B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Rovnoramenný trojúhelník 20">
                <a:extLst>
                  <a:ext uri="{FF2B5EF4-FFF2-40B4-BE49-F238E27FC236}">
                    <a16:creationId xmlns:a16="http://schemas.microsoft.com/office/drawing/2014/main" id="{84A171FE-9D77-7676-866B-31EC298FD66F}"/>
                  </a:ext>
                </a:extLst>
              </p:cNvPr>
              <p:cNvSpPr/>
              <p:nvPr/>
            </p:nvSpPr>
            <p:spPr>
              <a:xfrm rot="7921886">
                <a:off x="6662309" y="1812002"/>
                <a:ext cx="126204" cy="652159"/>
              </a:xfrm>
              <a:prstGeom prst="triangle">
                <a:avLst/>
              </a:prstGeom>
              <a:solidFill>
                <a:srgbClr val="6B9056"/>
              </a:solidFill>
              <a:ln>
                <a:solidFill>
                  <a:srgbClr val="6B905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Rovnoramenný trojúhelník 21">
                <a:extLst>
                  <a:ext uri="{FF2B5EF4-FFF2-40B4-BE49-F238E27FC236}">
                    <a16:creationId xmlns:a16="http://schemas.microsoft.com/office/drawing/2014/main" id="{6343A878-BC23-C820-40B7-1B42E5B3BB6C}"/>
                  </a:ext>
                </a:extLst>
              </p:cNvPr>
              <p:cNvSpPr/>
              <p:nvPr/>
            </p:nvSpPr>
            <p:spPr>
              <a:xfrm rot="8631686">
                <a:off x="7018719" y="763572"/>
                <a:ext cx="294775" cy="594058"/>
              </a:xfrm>
              <a:prstGeom prst="triangle">
                <a:avLst/>
              </a:prstGeom>
              <a:solidFill>
                <a:srgbClr val="D4E1CD"/>
              </a:solidFill>
              <a:ln>
                <a:solidFill>
                  <a:srgbClr val="D4E1C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Rovnoramenný trojúhelník 22">
                <a:extLst>
                  <a:ext uri="{FF2B5EF4-FFF2-40B4-BE49-F238E27FC236}">
                    <a16:creationId xmlns:a16="http://schemas.microsoft.com/office/drawing/2014/main" id="{34CB9104-AB82-EB3B-7DBE-EB924D4C5759}"/>
                  </a:ext>
                </a:extLst>
              </p:cNvPr>
              <p:cNvSpPr/>
              <p:nvPr/>
            </p:nvSpPr>
            <p:spPr>
              <a:xfrm rot="8631686">
                <a:off x="7127936" y="1460259"/>
                <a:ext cx="108234" cy="455714"/>
              </a:xfrm>
              <a:prstGeom prst="triangle">
                <a:avLst/>
              </a:prstGeom>
              <a:solidFill>
                <a:srgbClr val="A5D3BB"/>
              </a:solidFill>
              <a:ln>
                <a:solidFill>
                  <a:srgbClr val="A5D3BB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Rovnoramenný trojúhelník 11">
                <a:extLst>
                  <a:ext uri="{FF2B5EF4-FFF2-40B4-BE49-F238E27FC236}">
                    <a16:creationId xmlns:a16="http://schemas.microsoft.com/office/drawing/2014/main" id="{3A9951E1-97F3-434B-3E53-24B2EFA863B2}"/>
                  </a:ext>
                </a:extLst>
              </p:cNvPr>
              <p:cNvSpPr/>
              <p:nvPr/>
            </p:nvSpPr>
            <p:spPr>
              <a:xfrm rot="7581342">
                <a:off x="6105515" y="1661266"/>
                <a:ext cx="327777" cy="581513"/>
              </a:xfrm>
              <a:custGeom>
                <a:avLst/>
                <a:gdLst>
                  <a:gd name="connsiteX0" fmla="*/ 0 w 323239"/>
                  <a:gd name="connsiteY0" fmla="*/ 581513 h 581513"/>
                  <a:gd name="connsiteX1" fmla="*/ 161620 w 323239"/>
                  <a:gd name="connsiteY1" fmla="*/ 0 h 581513"/>
                  <a:gd name="connsiteX2" fmla="*/ 323239 w 323239"/>
                  <a:gd name="connsiteY2" fmla="*/ 581513 h 581513"/>
                  <a:gd name="connsiteX3" fmla="*/ 0 w 323239"/>
                  <a:gd name="connsiteY3" fmla="*/ 581513 h 581513"/>
                  <a:gd name="connsiteX0" fmla="*/ 0 w 327777"/>
                  <a:gd name="connsiteY0" fmla="*/ 581513 h 581513"/>
                  <a:gd name="connsiteX1" fmla="*/ 161620 w 327777"/>
                  <a:gd name="connsiteY1" fmla="*/ 0 h 581513"/>
                  <a:gd name="connsiteX2" fmla="*/ 327777 w 327777"/>
                  <a:gd name="connsiteY2" fmla="*/ 333845 h 581513"/>
                  <a:gd name="connsiteX3" fmla="*/ 0 w 327777"/>
                  <a:gd name="connsiteY3" fmla="*/ 581513 h 581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777" h="581513">
                    <a:moveTo>
                      <a:pt x="0" y="581513"/>
                    </a:moveTo>
                    <a:lnTo>
                      <a:pt x="161620" y="0"/>
                    </a:lnTo>
                    <a:lnTo>
                      <a:pt x="327777" y="333845"/>
                    </a:lnTo>
                    <a:lnTo>
                      <a:pt x="0" y="581513"/>
                    </a:lnTo>
                    <a:close/>
                  </a:path>
                </a:pathLst>
              </a:custGeom>
              <a:solidFill>
                <a:srgbClr val="D4E1CD"/>
              </a:solidFill>
              <a:ln>
                <a:solidFill>
                  <a:srgbClr val="D4E1CD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25" name="Rovnoramenný trojúhelník 24">
                <a:extLst>
                  <a:ext uri="{FF2B5EF4-FFF2-40B4-BE49-F238E27FC236}">
                    <a16:creationId xmlns:a16="http://schemas.microsoft.com/office/drawing/2014/main" id="{82679765-86F0-8BD6-FF40-39FD4F4DCC7D}"/>
                  </a:ext>
                </a:extLst>
              </p:cNvPr>
              <p:cNvSpPr/>
              <p:nvPr/>
            </p:nvSpPr>
            <p:spPr>
              <a:xfrm rot="8141619">
                <a:off x="6704313" y="1418341"/>
                <a:ext cx="108234" cy="455714"/>
              </a:xfrm>
              <a:prstGeom prst="triangle">
                <a:avLst/>
              </a:prstGeom>
              <a:solidFill>
                <a:srgbClr val="53764A"/>
              </a:solidFill>
              <a:ln>
                <a:solidFill>
                  <a:srgbClr val="53764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905D9AA8-76A6-B06A-9BAD-7E3688654713}"/>
              </a:ext>
            </a:extLst>
          </p:cNvPr>
          <p:cNvSpPr txBox="1"/>
          <p:nvPr/>
        </p:nvSpPr>
        <p:spPr>
          <a:xfrm>
            <a:off x="7291090" y="3216056"/>
            <a:ext cx="4038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 Black" panose="020B0A04020102020204" pitchFamily="34" charset="0"/>
              </a:rPr>
              <a:t>NAŠE NABÍDKY</a:t>
            </a:r>
          </a:p>
        </p:txBody>
      </p:sp>
    </p:spTree>
    <p:extLst>
      <p:ext uri="{BB962C8B-B14F-4D97-AF65-F5344CB8AC3E}">
        <p14:creationId xmlns:p14="http://schemas.microsoft.com/office/powerpoint/2010/main" val="324239496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342</Words>
  <Application>Microsoft Office PowerPoint</Application>
  <PresentationFormat>Širokoúhlá obrazovka</PresentationFormat>
  <Paragraphs>47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Aptos Black</vt:lpstr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Helena Kramáriková</dc:creator>
  <cp:lastModifiedBy>Helena Kramáriková</cp:lastModifiedBy>
  <cp:revision>18</cp:revision>
  <dcterms:created xsi:type="dcterms:W3CDTF">2023-09-25T09:52:00Z</dcterms:created>
  <dcterms:modified xsi:type="dcterms:W3CDTF">2023-10-29T15:39:30Z</dcterms:modified>
</cp:coreProperties>
</file>