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va Sans" panose="020B0604020202020204" charset="0"/>
      <p:regular r:id="rId19"/>
    </p:embeddedFont>
    <p:embeddedFont>
      <p:font typeface="DM Serif Display" pitchFamily="2" charset="0"/>
      <p:regular r:id="rId20"/>
      <p:italic r:id="rId21"/>
    </p:embeddedFont>
    <p:embeddedFont>
      <p:font typeface="Forum" panose="020B0604020202020204" charset="0"/>
      <p:regular r:id="rId22"/>
    </p:embeddedFont>
    <p:embeddedFont>
      <p:font typeface="Chonburi" panose="00000500000000000000" pitchFamily="2" charset="-34"/>
      <p:regular r:id="rId23"/>
    </p:embeddedFont>
    <p:embeddedFont>
      <p:font typeface="Moontime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Medium" panose="020B0604020202020204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99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914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.png"/><Relationship Id="rId21" Type="http://schemas.openxmlformats.org/officeDocument/2006/relationships/image" Target="../media/image47.png"/><Relationship Id="rId7" Type="http://schemas.openxmlformats.org/officeDocument/2006/relationships/hyperlink" Target="https://kikorepik.wixsite.com/speedygifts" TargetMode="External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7.png"/><Relationship Id="rId24" Type="http://schemas.openxmlformats.org/officeDocument/2006/relationships/image" Target="../media/image8.png"/><Relationship Id="rId5" Type="http://schemas.openxmlformats.org/officeDocument/2006/relationships/image" Target="../media/image135.png"/><Relationship Id="rId15" Type="http://schemas.openxmlformats.org/officeDocument/2006/relationships/image" Target="../media/image143.png"/><Relationship Id="rId23" Type="http://schemas.openxmlformats.org/officeDocument/2006/relationships/image" Target="../media/image9.png"/><Relationship Id="rId10" Type="http://schemas.openxmlformats.org/officeDocument/2006/relationships/image" Target="../media/image139.png"/><Relationship Id="rId19" Type="http://schemas.openxmlformats.org/officeDocument/2006/relationships/image" Target="../media/image147.png"/><Relationship Id="rId4" Type="http://schemas.openxmlformats.org/officeDocument/2006/relationships/image" Target="../media/image134.png"/><Relationship Id="rId9" Type="http://schemas.openxmlformats.org/officeDocument/2006/relationships/image" Target="../media/image138.jpeg"/><Relationship Id="rId14" Type="http://schemas.openxmlformats.org/officeDocument/2006/relationships/image" Target="../media/image142.png"/><Relationship Id="rId22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68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4191" y="-1884129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1"/>
                </a:lnTo>
                <a:lnTo>
                  <a:pt x="0" y="1338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8901">
            <a:off x="15361899" y="-557142"/>
            <a:ext cx="4179478" cy="4484018"/>
          </a:xfrm>
          <a:custGeom>
            <a:avLst/>
            <a:gdLst/>
            <a:ahLst/>
            <a:cxnLst/>
            <a:rect l="l" t="t" r="r" b="b"/>
            <a:pathLst>
              <a:path w="4179478" h="4484018">
                <a:moveTo>
                  <a:pt x="0" y="0"/>
                </a:moveTo>
                <a:lnTo>
                  <a:pt x="4179478" y="0"/>
                </a:lnTo>
                <a:lnTo>
                  <a:pt x="4179478" y="4484018"/>
                </a:lnTo>
                <a:lnTo>
                  <a:pt x="0" y="44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8000"/>
            </a:blip>
            <a:stretch>
              <a:fillRect l="-3643" r="-36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03199"/>
            <a:ext cx="2607261" cy="2741862"/>
          </a:xfrm>
          <a:custGeom>
            <a:avLst/>
            <a:gdLst/>
            <a:ahLst/>
            <a:cxnLst/>
            <a:rect l="l" t="t" r="r" b="b"/>
            <a:pathLst>
              <a:path w="2607261" h="2741862">
                <a:moveTo>
                  <a:pt x="0" y="0"/>
                </a:moveTo>
                <a:lnTo>
                  <a:pt x="2607261" y="0"/>
                </a:lnTo>
                <a:lnTo>
                  <a:pt x="2607261" y="2741862"/>
                </a:lnTo>
                <a:lnTo>
                  <a:pt x="0" y="274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63746">
            <a:off x="10008750" y="1502871"/>
            <a:ext cx="4403644" cy="4403644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 rot="-400830">
              <a:off x="-129756" y="667086"/>
              <a:ext cx="13123806" cy="11823062"/>
            </a:xfrm>
            <a:custGeom>
              <a:avLst/>
              <a:gdLst/>
              <a:ahLst/>
              <a:cxnLst/>
              <a:rect l="l" t="t" r="r" b="b"/>
              <a:pathLst>
                <a:path w="13123806" h="11823062">
                  <a:moveTo>
                    <a:pt x="10804877" y="1605402"/>
                  </a:moveTo>
                  <a:cubicBezTo>
                    <a:pt x="9710135" y="722755"/>
                    <a:pt x="9397519" y="651614"/>
                    <a:pt x="8026767" y="335061"/>
                  </a:cubicBezTo>
                  <a:cubicBezTo>
                    <a:pt x="4838619" y="0"/>
                    <a:pt x="2042432" y="1536805"/>
                    <a:pt x="689282" y="4443314"/>
                  </a:cubicBezTo>
                  <a:cubicBezTo>
                    <a:pt x="226300" y="5437605"/>
                    <a:pt x="0" y="6583650"/>
                    <a:pt x="282481" y="7643518"/>
                  </a:cubicBezTo>
                  <a:cubicBezTo>
                    <a:pt x="653868" y="9036027"/>
                    <a:pt x="1858802" y="10091417"/>
                    <a:pt x="3201244" y="10616915"/>
                  </a:cubicBezTo>
                  <a:cubicBezTo>
                    <a:pt x="4543539" y="11143675"/>
                    <a:pt x="6009889" y="11823062"/>
                    <a:pt x="7450440" y="11816612"/>
                  </a:cubicBezTo>
                  <a:cubicBezTo>
                    <a:pt x="8573738" y="11811363"/>
                    <a:pt x="9774816" y="11131129"/>
                    <a:pt x="10691005" y="10481461"/>
                  </a:cubicBezTo>
                  <a:cubicBezTo>
                    <a:pt x="11299028" y="10050156"/>
                    <a:pt x="11722643" y="9402892"/>
                    <a:pt x="12034654" y="8725933"/>
                  </a:cubicBezTo>
                  <a:cubicBezTo>
                    <a:pt x="13123807" y="6370303"/>
                    <a:pt x="12824758" y="3235751"/>
                    <a:pt x="10804877" y="1605402"/>
                  </a:cubicBezTo>
                  <a:close/>
                </a:path>
              </a:pathLst>
            </a:custGeom>
            <a:blipFill>
              <a:blip r:embed="rId6"/>
              <a:stretch>
                <a:fillRect l="-4238" t="-27554" r="-4981" b="-2564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594381" y="7184510"/>
            <a:ext cx="3415660" cy="3415660"/>
          </a:xfrm>
          <a:custGeom>
            <a:avLst/>
            <a:gdLst/>
            <a:ahLst/>
            <a:cxnLst/>
            <a:rect l="l" t="t" r="r" b="b"/>
            <a:pathLst>
              <a:path w="3415660" h="3415660">
                <a:moveTo>
                  <a:pt x="0" y="0"/>
                </a:moveTo>
                <a:lnTo>
                  <a:pt x="3415661" y="0"/>
                </a:lnTo>
                <a:lnTo>
                  <a:pt x="3415661" y="3415661"/>
                </a:lnTo>
                <a:lnTo>
                  <a:pt x="0" y="3415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7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26770" y="-419931"/>
            <a:ext cx="4297184" cy="5945281"/>
          </a:xfrm>
          <a:custGeom>
            <a:avLst/>
            <a:gdLst/>
            <a:ahLst/>
            <a:cxnLst/>
            <a:rect l="l" t="t" r="r" b="b"/>
            <a:pathLst>
              <a:path w="4297184" h="5945281">
                <a:moveTo>
                  <a:pt x="0" y="0"/>
                </a:moveTo>
                <a:lnTo>
                  <a:pt x="4297185" y="0"/>
                </a:lnTo>
                <a:lnTo>
                  <a:pt x="4297185" y="5945280"/>
                </a:lnTo>
                <a:lnTo>
                  <a:pt x="0" y="5945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6187" y="7824891"/>
            <a:ext cx="2676122" cy="2676122"/>
          </a:xfrm>
          <a:custGeom>
            <a:avLst/>
            <a:gdLst/>
            <a:ahLst/>
            <a:cxnLst/>
            <a:rect l="l" t="t" r="r" b="b"/>
            <a:pathLst>
              <a:path w="2676122" h="2676122">
                <a:moveTo>
                  <a:pt x="0" y="0"/>
                </a:moveTo>
                <a:lnTo>
                  <a:pt x="2676122" y="0"/>
                </a:lnTo>
                <a:lnTo>
                  <a:pt x="2676122" y="2676122"/>
                </a:lnTo>
                <a:lnTo>
                  <a:pt x="0" y="26761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1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97089" y="5009969"/>
            <a:ext cx="4528439" cy="5663081"/>
          </a:xfrm>
          <a:custGeom>
            <a:avLst/>
            <a:gdLst/>
            <a:ahLst/>
            <a:cxnLst/>
            <a:rect l="l" t="t" r="r" b="b"/>
            <a:pathLst>
              <a:path w="4528439" h="5663081">
                <a:moveTo>
                  <a:pt x="0" y="0"/>
                </a:moveTo>
                <a:lnTo>
                  <a:pt x="4528439" y="0"/>
                </a:lnTo>
                <a:lnTo>
                  <a:pt x="4528439" y="5663081"/>
                </a:lnTo>
                <a:lnTo>
                  <a:pt x="0" y="5663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90739">
            <a:off x="802611" y="7932707"/>
            <a:ext cx="2651186" cy="2651186"/>
          </a:xfrm>
          <a:custGeom>
            <a:avLst/>
            <a:gdLst/>
            <a:ahLst/>
            <a:cxnLst/>
            <a:rect l="l" t="t" r="r" b="b"/>
            <a:pathLst>
              <a:path w="2651186" h="2651186">
                <a:moveTo>
                  <a:pt x="0" y="0"/>
                </a:moveTo>
                <a:lnTo>
                  <a:pt x="2651186" y="0"/>
                </a:lnTo>
                <a:lnTo>
                  <a:pt x="2651186" y="2651186"/>
                </a:lnTo>
                <a:lnTo>
                  <a:pt x="0" y="2651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95728" y="7024332"/>
            <a:ext cx="3720894" cy="3254040"/>
          </a:xfrm>
          <a:custGeom>
            <a:avLst/>
            <a:gdLst/>
            <a:ahLst/>
            <a:cxnLst/>
            <a:rect l="l" t="t" r="r" b="b"/>
            <a:pathLst>
              <a:path w="3720894" h="3254040">
                <a:moveTo>
                  <a:pt x="0" y="0"/>
                </a:moveTo>
                <a:lnTo>
                  <a:pt x="3720894" y="0"/>
                </a:lnTo>
                <a:lnTo>
                  <a:pt x="3720894" y="3254041"/>
                </a:lnTo>
                <a:lnTo>
                  <a:pt x="0" y="3254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451385">
            <a:off x="3502166" y="1883747"/>
            <a:ext cx="7523444" cy="380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82"/>
              </a:lnSpc>
            </a:pPr>
            <a:r>
              <a:rPr lang="en-US" sz="17003" spc="-442" dirty="0">
                <a:solidFill>
                  <a:srgbClr val="22423D"/>
                </a:solidFill>
                <a:latin typeface="Moontime"/>
              </a:rPr>
              <a:t>SpeedyGifts</a:t>
            </a:r>
          </a:p>
          <a:p>
            <a:pPr>
              <a:lnSpc>
                <a:spcPts val="14282"/>
              </a:lnSpc>
            </a:pPr>
            <a:r>
              <a:rPr lang="en-US" sz="17003" spc="-1666" dirty="0">
                <a:solidFill>
                  <a:srgbClr val="22423D"/>
                </a:solidFill>
                <a:latin typeface="Moontime"/>
              </a:rPr>
              <a:t>s. r. o.</a:t>
            </a:r>
          </a:p>
        </p:txBody>
      </p:sp>
      <p:sp>
        <p:nvSpPr>
          <p:cNvPr id="14" name="TextBox 14"/>
          <p:cNvSpPr txBox="1"/>
          <p:nvPr/>
        </p:nvSpPr>
        <p:spPr>
          <a:xfrm rot="-361828">
            <a:off x="7692619" y="6075040"/>
            <a:ext cx="6648515" cy="247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5"/>
              </a:lnSpc>
            </a:pPr>
            <a:r>
              <a:rPr lang="en-US" sz="10994" spc="-285" dirty="0">
                <a:solidFill>
                  <a:srgbClr val="22423D"/>
                </a:solidFill>
                <a:latin typeface="Moontime"/>
              </a:rPr>
              <a:t>“Your Ideas,      Our Inspiration”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82000" y="637025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3" y="0"/>
                </a:lnTo>
                <a:lnTo>
                  <a:pt x="13902753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8244" y="-2522742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3" y="0"/>
                </a:lnTo>
                <a:lnTo>
                  <a:pt x="13902753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30098" y="-336064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313903">
            <a:off x="297341" y="237407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766403" y="5486612"/>
            <a:ext cx="2372234" cy="2406924"/>
            <a:chOff x="0" y="0"/>
            <a:chExt cx="2952750" cy="2995930"/>
          </a:xfrm>
        </p:grpSpPr>
        <p:sp>
          <p:nvSpPr>
            <p:cNvPr id="8" name="Freeform 8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6"/>
              <a:stretch>
                <a:fillRect l="-393" r="-39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6690074"/>
            <a:ext cx="3022122" cy="3095698"/>
            <a:chOff x="0" y="0"/>
            <a:chExt cx="2086610" cy="2137410"/>
          </a:xfrm>
        </p:grpSpPr>
        <p:sp>
          <p:nvSpPr>
            <p:cNvPr id="10" name="Freeform 10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7"/>
              <a:stretch>
                <a:fillRect l="-953" r="-95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128171" y="2174028"/>
            <a:ext cx="2372234" cy="2406924"/>
            <a:chOff x="0" y="0"/>
            <a:chExt cx="2952750" cy="2995930"/>
          </a:xfrm>
        </p:grpSpPr>
        <p:sp>
          <p:nvSpPr>
            <p:cNvPr id="12" name="Freeform 12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8"/>
              <a:stretch>
                <a:fillRect l="-1034" r="-103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737043" y="754349"/>
            <a:ext cx="2790268" cy="2858199"/>
            <a:chOff x="0" y="0"/>
            <a:chExt cx="2086610" cy="2137410"/>
          </a:xfrm>
        </p:grpSpPr>
        <p:sp>
          <p:nvSpPr>
            <p:cNvPr id="14" name="Freeform 1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9"/>
              <a:stretch>
                <a:fillRect t="-15164" b="-1516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3673185" flipV="1">
            <a:off x="14173200" y="4850276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8229600"/>
                </a:moveTo>
                <a:lnTo>
                  <a:pt x="8229600" y="8229600"/>
                </a:lnTo>
                <a:lnTo>
                  <a:pt x="82296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456263" y="4770167"/>
            <a:ext cx="2790268" cy="2858199"/>
            <a:chOff x="0" y="0"/>
            <a:chExt cx="2086610" cy="2137410"/>
          </a:xfrm>
        </p:grpSpPr>
        <p:sp>
          <p:nvSpPr>
            <p:cNvPr id="17" name="Freeform 17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0"/>
              <a:stretch>
                <a:fillRect t="-33249" b="-33249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-1177114">
            <a:off x="7749596" y="-1020800"/>
            <a:ext cx="3315649" cy="3315649"/>
          </a:xfrm>
          <a:custGeom>
            <a:avLst/>
            <a:gdLst/>
            <a:ahLst/>
            <a:cxnLst/>
            <a:rect l="l" t="t" r="r" b="b"/>
            <a:pathLst>
              <a:path w="3315649" h="3315649">
                <a:moveTo>
                  <a:pt x="0" y="0"/>
                </a:moveTo>
                <a:lnTo>
                  <a:pt x="3315650" y="0"/>
                </a:lnTo>
                <a:lnTo>
                  <a:pt x="3315650" y="3315649"/>
                </a:lnTo>
                <a:lnTo>
                  <a:pt x="0" y="3315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5000"/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0000" flipH="1">
            <a:off x="-645917" y="-892667"/>
            <a:ext cx="4729695" cy="6720373"/>
          </a:xfrm>
          <a:custGeom>
            <a:avLst/>
            <a:gdLst/>
            <a:ahLst/>
            <a:cxnLst/>
            <a:rect l="l" t="t" r="r" b="b"/>
            <a:pathLst>
              <a:path w="4729695" h="6720373">
                <a:moveTo>
                  <a:pt x="4729695" y="299335"/>
                </a:moveTo>
                <a:lnTo>
                  <a:pt x="449003" y="0"/>
                </a:lnTo>
                <a:lnTo>
                  <a:pt x="0" y="6421038"/>
                </a:lnTo>
                <a:lnTo>
                  <a:pt x="4280693" y="6720373"/>
                </a:lnTo>
                <a:lnTo>
                  <a:pt x="4729695" y="299335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 l="-10290" t="-3922" r="-400" b="-12931"/>
            </a:stretch>
          </a:blipFill>
        </p:spPr>
      </p:sp>
      <p:sp>
        <p:nvSpPr>
          <p:cNvPr id="20" name="TextBox 20"/>
          <p:cNvSpPr txBox="1"/>
          <p:nvPr/>
        </p:nvSpPr>
        <p:spPr>
          <a:xfrm rot="-459630">
            <a:off x="-1837808" y="767637"/>
            <a:ext cx="13327847" cy="2543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4"/>
              </a:lnSpc>
            </a:pPr>
            <a:r>
              <a:rPr lang="en-US" sz="10596" dirty="0" err="1">
                <a:solidFill>
                  <a:srgbClr val="160F0F"/>
                </a:solidFill>
                <a:latin typeface="Moontime"/>
              </a:rPr>
              <a:t>Prémium</a:t>
            </a:r>
            <a:r>
              <a:rPr lang="en-US" sz="105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0596" dirty="0" err="1">
                <a:solidFill>
                  <a:srgbClr val="160F0F"/>
                </a:solidFill>
                <a:latin typeface="Moontime"/>
              </a:rPr>
              <a:t>produkty</a:t>
            </a:r>
            <a:endParaRPr lang="en-US" sz="10596" dirty="0">
              <a:solidFill>
                <a:srgbClr val="160F0F"/>
              </a:solidFill>
              <a:latin typeface="Moontime"/>
            </a:endParaRPr>
          </a:p>
          <a:p>
            <a:pPr algn="ctr">
              <a:lnSpc>
                <a:spcPts val="5093"/>
              </a:lnSpc>
            </a:pPr>
            <a:r>
              <a:rPr lang="en-US" sz="5197" dirty="0">
                <a:solidFill>
                  <a:srgbClr val="160F0F"/>
                </a:solidFill>
                <a:latin typeface="Moontime"/>
              </a:rPr>
              <a:t>   „</a:t>
            </a:r>
            <a:r>
              <a:rPr lang="en-US" sz="5197" dirty="0" err="1">
                <a:solidFill>
                  <a:srgbClr val="160F0F"/>
                </a:solidFill>
                <a:latin typeface="Moontime"/>
              </a:rPr>
              <a:t>Elegancia</a:t>
            </a:r>
            <a:r>
              <a:rPr lang="en-US" sz="5197" dirty="0">
                <a:solidFill>
                  <a:srgbClr val="160F0F"/>
                </a:solidFill>
                <a:latin typeface="Moontime"/>
              </a:rPr>
              <a:t> v </a:t>
            </a:r>
            <a:r>
              <a:rPr lang="en-US" sz="5197" dirty="0" err="1">
                <a:solidFill>
                  <a:srgbClr val="160F0F"/>
                </a:solidFill>
                <a:latin typeface="Moontime"/>
              </a:rPr>
              <a:t>Darčekoch</a:t>
            </a:r>
            <a:r>
              <a:rPr lang="en-US" sz="5197" dirty="0">
                <a:solidFill>
                  <a:srgbClr val="160F0F"/>
                </a:solidFill>
                <a:latin typeface="Moontime"/>
              </a:rPr>
              <a:t>–</a:t>
            </a:r>
            <a:r>
              <a:rPr lang="en-US" sz="5197" dirty="0" err="1">
                <a:solidFill>
                  <a:srgbClr val="160F0F"/>
                </a:solidFill>
                <a:latin typeface="Moontime"/>
              </a:rPr>
              <a:t>Špičková</a:t>
            </a:r>
            <a:r>
              <a:rPr lang="en-US" sz="5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197" dirty="0" err="1">
                <a:solidFill>
                  <a:srgbClr val="160F0F"/>
                </a:solidFill>
                <a:latin typeface="Moontime"/>
              </a:rPr>
              <a:t>Kvalita</a:t>
            </a:r>
            <a:r>
              <a:rPr lang="en-US" sz="5197" dirty="0">
                <a:solidFill>
                  <a:srgbClr val="160F0F"/>
                </a:solidFill>
                <a:latin typeface="Moontime"/>
              </a:rPr>
              <a:t> so </a:t>
            </a:r>
            <a:r>
              <a:rPr lang="en-US" sz="5197" dirty="0" err="1">
                <a:solidFill>
                  <a:srgbClr val="160F0F"/>
                </a:solidFill>
                <a:latin typeface="Moontime"/>
              </a:rPr>
              <a:t>Štýlom</a:t>
            </a:r>
            <a:r>
              <a:rPr lang="en-US" sz="5197" dirty="0">
                <a:solidFill>
                  <a:srgbClr val="160F0F"/>
                </a:solidFill>
                <a:latin typeface="Moontime"/>
              </a:rPr>
              <a:t>”</a:t>
            </a:r>
          </a:p>
          <a:p>
            <a:pPr>
              <a:lnSpc>
                <a:spcPts val="4365"/>
              </a:lnSpc>
            </a:pPr>
            <a:r>
              <a:rPr lang="en-US" sz="5197" dirty="0">
                <a:solidFill>
                  <a:srgbClr val="160F0F"/>
                </a:solidFill>
                <a:latin typeface="Moontime"/>
              </a:rPr>
              <a:t> 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036027" y="7475751"/>
            <a:ext cx="2255119" cy="2310021"/>
            <a:chOff x="0" y="0"/>
            <a:chExt cx="2086610" cy="2137410"/>
          </a:xfrm>
        </p:grpSpPr>
        <p:sp>
          <p:nvSpPr>
            <p:cNvPr id="22" name="Freeform 22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3"/>
              <a:stretch>
                <a:fillRect l="-1152" r="-1152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 rot="-287756">
            <a:off x="287520" y="3584592"/>
            <a:ext cx="9531663" cy="167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03"/>
              </a:lnSpc>
            </a:pP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Naše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prémium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produkty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sú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špecifické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kvalitou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materiálov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produktov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ktoré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majú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certifikát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najvyššej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kvality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, s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ktorou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bude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spokojný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aj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ten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najnáročnejši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zákazník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. Ku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každému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produktu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dostanete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osobitný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certifikát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ktorý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obsahuje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popis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každého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produktu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ktorý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je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na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výrobu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spc="-187" dirty="0" err="1">
                <a:solidFill>
                  <a:srgbClr val="000000"/>
                </a:solidFill>
                <a:latin typeface="Forum"/>
              </a:rPr>
              <a:t>využitý</a:t>
            </a:r>
            <a:r>
              <a:rPr lang="en-US" sz="2502" spc="-187" dirty="0">
                <a:solidFill>
                  <a:srgbClr val="000000"/>
                </a:solidFill>
                <a:latin typeface="Forum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19515" y="-2453137"/>
            <a:ext cx="9338553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3" y="0"/>
                </a:lnTo>
                <a:lnTo>
                  <a:pt x="9338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83735" y="-2453137"/>
            <a:ext cx="9259747" cy="8229600"/>
          </a:xfrm>
          <a:custGeom>
            <a:avLst/>
            <a:gdLst/>
            <a:ahLst/>
            <a:cxnLst/>
            <a:rect l="l" t="t" r="r" b="b"/>
            <a:pathLst>
              <a:path w="9259747" h="8229600">
                <a:moveTo>
                  <a:pt x="0" y="0"/>
                </a:moveTo>
                <a:lnTo>
                  <a:pt x="9259747" y="0"/>
                </a:lnTo>
                <a:lnTo>
                  <a:pt x="9259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502000"/>
            <a:ext cx="9259747" cy="8229600"/>
          </a:xfrm>
          <a:custGeom>
            <a:avLst/>
            <a:gdLst/>
            <a:ahLst/>
            <a:cxnLst/>
            <a:rect l="l" t="t" r="r" b="b"/>
            <a:pathLst>
              <a:path w="9259747" h="8229600">
                <a:moveTo>
                  <a:pt x="0" y="0"/>
                </a:moveTo>
                <a:lnTo>
                  <a:pt x="9259747" y="0"/>
                </a:lnTo>
                <a:lnTo>
                  <a:pt x="9259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12056" y="6172200"/>
            <a:ext cx="9259747" cy="8229600"/>
          </a:xfrm>
          <a:custGeom>
            <a:avLst/>
            <a:gdLst/>
            <a:ahLst/>
            <a:cxnLst/>
            <a:rect l="l" t="t" r="r" b="b"/>
            <a:pathLst>
              <a:path w="9259747" h="8229600">
                <a:moveTo>
                  <a:pt x="0" y="0"/>
                </a:moveTo>
                <a:lnTo>
                  <a:pt x="9259747" y="0"/>
                </a:lnTo>
                <a:lnTo>
                  <a:pt x="9259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2200"/>
            <a:ext cx="4537432" cy="4537432"/>
          </a:xfrm>
          <a:custGeom>
            <a:avLst/>
            <a:gdLst/>
            <a:ahLst/>
            <a:cxnLst/>
            <a:rect l="l" t="t" r="r" b="b"/>
            <a:pathLst>
              <a:path w="4537432" h="4537432">
                <a:moveTo>
                  <a:pt x="0" y="0"/>
                </a:moveTo>
                <a:lnTo>
                  <a:pt x="4537432" y="0"/>
                </a:lnTo>
                <a:lnTo>
                  <a:pt x="4537432" y="4537432"/>
                </a:lnTo>
                <a:lnTo>
                  <a:pt x="0" y="453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64745" y="63351"/>
            <a:ext cx="5094621" cy="3802900"/>
          </a:xfrm>
          <a:custGeom>
            <a:avLst/>
            <a:gdLst/>
            <a:ahLst/>
            <a:cxnLst/>
            <a:rect l="l" t="t" r="r" b="b"/>
            <a:pathLst>
              <a:path w="5094621" h="3802900">
                <a:moveTo>
                  <a:pt x="0" y="0"/>
                </a:moveTo>
                <a:lnTo>
                  <a:pt x="5094622" y="0"/>
                </a:lnTo>
                <a:lnTo>
                  <a:pt x="5094622" y="3802900"/>
                </a:lnTo>
                <a:lnTo>
                  <a:pt x="0" y="380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4112">
            <a:off x="14777647" y="438699"/>
            <a:ext cx="3246971" cy="1973159"/>
          </a:xfrm>
          <a:custGeom>
            <a:avLst/>
            <a:gdLst/>
            <a:ahLst/>
            <a:cxnLst/>
            <a:rect l="l" t="t" r="r" b="b"/>
            <a:pathLst>
              <a:path w="3246971" h="1973159">
                <a:moveTo>
                  <a:pt x="0" y="0"/>
                </a:moveTo>
                <a:lnTo>
                  <a:pt x="3246971" y="0"/>
                </a:lnTo>
                <a:lnTo>
                  <a:pt x="3246971" y="1973159"/>
                </a:lnTo>
                <a:lnTo>
                  <a:pt x="0" y="19731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385828" y="6276729"/>
            <a:ext cx="4709722" cy="4328375"/>
            <a:chOff x="0" y="0"/>
            <a:chExt cx="6279630" cy="5771167"/>
          </a:xfrm>
        </p:grpSpPr>
        <p:sp>
          <p:nvSpPr>
            <p:cNvPr id="10" name="Freeform 10"/>
            <p:cNvSpPr/>
            <p:nvPr/>
          </p:nvSpPr>
          <p:spPr>
            <a:xfrm>
              <a:off x="4456125" y="1178367"/>
              <a:ext cx="1823505" cy="2723101"/>
            </a:xfrm>
            <a:custGeom>
              <a:avLst/>
              <a:gdLst/>
              <a:ahLst/>
              <a:cxnLst/>
              <a:rect l="l" t="t" r="r" b="b"/>
              <a:pathLst>
                <a:path w="1823505" h="2723101">
                  <a:moveTo>
                    <a:pt x="0" y="0"/>
                  </a:moveTo>
                  <a:lnTo>
                    <a:pt x="1823505" y="0"/>
                  </a:lnTo>
                  <a:lnTo>
                    <a:pt x="1823505" y="2723101"/>
                  </a:lnTo>
                  <a:lnTo>
                    <a:pt x="0" y="2723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771167" cy="5771167"/>
            </a:xfrm>
            <a:custGeom>
              <a:avLst/>
              <a:gdLst/>
              <a:ahLst/>
              <a:cxnLst/>
              <a:rect l="l" t="t" r="r" b="b"/>
              <a:pathLst>
                <a:path w="5771167" h="5771167">
                  <a:moveTo>
                    <a:pt x="0" y="0"/>
                  </a:moveTo>
                  <a:lnTo>
                    <a:pt x="5771167" y="0"/>
                  </a:lnTo>
                  <a:lnTo>
                    <a:pt x="5771167" y="5771167"/>
                  </a:lnTo>
                  <a:lnTo>
                    <a:pt x="0" y="5771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268696" y="5392295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370532">
            <a:off x="108098" y="925962"/>
            <a:ext cx="10447095" cy="184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10796">
                <a:solidFill>
                  <a:srgbClr val="160F0F"/>
                </a:solidFill>
                <a:latin typeface="Moontime"/>
              </a:rPr>
              <a:t>Spoločne Meníme Osudy</a:t>
            </a:r>
          </a:p>
          <a:p>
            <a:pPr algn="ctr">
              <a:lnSpc>
                <a:spcPts val="5373"/>
              </a:lnSpc>
            </a:pPr>
            <a:r>
              <a:rPr lang="en-US" sz="6397">
                <a:solidFill>
                  <a:srgbClr val="160F0F"/>
                </a:solidFill>
                <a:latin typeface="Moontime"/>
              </a:rPr>
              <a:t> ”Pomoc pre Tých, ktorí To Potrebujú”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1281" y="4045903"/>
            <a:ext cx="11622125" cy="217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5"/>
              </a:lnSpc>
            </a:pPr>
            <a:r>
              <a:rPr lang="en-US" sz="2300" spc="158" dirty="0">
                <a:solidFill>
                  <a:srgbClr val="000000"/>
                </a:solidFill>
                <a:latin typeface="Forum"/>
              </a:rPr>
              <a:t>S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našou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firmou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je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spätý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oveľa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hlbší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príbeh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Neustále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sa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snažíme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pomôcť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tým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ktorí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pomoc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potrebujú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Podporujeme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ľudí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so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zdravotným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znevýhodnením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handicapom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mnohými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ďalšími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Dávame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im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príležitosť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rozvinúť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svoj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potenciál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na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trhu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práce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Každoročne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prispievame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6%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nášho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zisku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na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splnenie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ich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snov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základných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potrieb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ako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bonus ich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začleňujeme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do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nášho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projektu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“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všetci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sme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si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158" dirty="0" err="1">
                <a:solidFill>
                  <a:srgbClr val="000000"/>
                </a:solidFill>
                <a:latin typeface="Forum"/>
              </a:rPr>
              <a:t>rovní</a:t>
            </a:r>
            <a:r>
              <a:rPr lang="en-US" sz="2300" spc="158" dirty="0">
                <a:solidFill>
                  <a:srgbClr val="000000"/>
                </a:solidFill>
                <a:latin typeface="Forum"/>
              </a:rPr>
              <a:t>”</a:t>
            </a:r>
          </a:p>
          <a:p>
            <a:pPr>
              <a:lnSpc>
                <a:spcPts val="2875"/>
              </a:lnSpc>
            </a:pPr>
            <a:endParaRPr lang="en-US" sz="2300" spc="158" dirty="0">
              <a:solidFill>
                <a:srgbClr val="000000"/>
              </a:solidFill>
              <a:latin typeface="For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8306124" y="1345470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13381400"/>
                </a:moveTo>
                <a:lnTo>
                  <a:pt x="13902753" y="13381400"/>
                </a:lnTo>
                <a:lnTo>
                  <a:pt x="13902753" y="0"/>
                </a:lnTo>
                <a:lnTo>
                  <a:pt x="0" y="0"/>
                </a:lnTo>
                <a:lnTo>
                  <a:pt x="0" y="1338140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843222" y="-5928823"/>
            <a:ext cx="11009614" cy="10362799"/>
          </a:xfrm>
          <a:custGeom>
            <a:avLst/>
            <a:gdLst/>
            <a:ahLst/>
            <a:cxnLst/>
            <a:rect l="l" t="t" r="r" b="b"/>
            <a:pathLst>
              <a:path w="11009614" h="10362799">
                <a:moveTo>
                  <a:pt x="0" y="0"/>
                </a:moveTo>
                <a:lnTo>
                  <a:pt x="11009614" y="0"/>
                </a:lnTo>
                <a:lnTo>
                  <a:pt x="11009614" y="10362799"/>
                </a:lnTo>
                <a:lnTo>
                  <a:pt x="0" y="1036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9274" y="5365891"/>
            <a:ext cx="11009614" cy="10362799"/>
          </a:xfrm>
          <a:custGeom>
            <a:avLst/>
            <a:gdLst/>
            <a:ahLst/>
            <a:cxnLst/>
            <a:rect l="l" t="t" r="r" b="b"/>
            <a:pathLst>
              <a:path w="11009614" h="10362799">
                <a:moveTo>
                  <a:pt x="0" y="0"/>
                </a:moveTo>
                <a:lnTo>
                  <a:pt x="11009613" y="0"/>
                </a:lnTo>
                <a:lnTo>
                  <a:pt x="11009613" y="10362799"/>
                </a:lnTo>
                <a:lnTo>
                  <a:pt x="0" y="10362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59800" y="-2782033"/>
            <a:ext cx="8097175" cy="7621466"/>
          </a:xfrm>
          <a:custGeom>
            <a:avLst/>
            <a:gdLst/>
            <a:ahLst/>
            <a:cxnLst/>
            <a:rect l="l" t="t" r="r" b="b"/>
            <a:pathLst>
              <a:path w="8097175" h="7621466">
                <a:moveTo>
                  <a:pt x="0" y="0"/>
                </a:moveTo>
                <a:lnTo>
                  <a:pt x="8097175" y="0"/>
                </a:lnTo>
                <a:lnTo>
                  <a:pt x="8097175" y="7621466"/>
                </a:lnTo>
                <a:lnTo>
                  <a:pt x="0" y="7621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57500" y="6362302"/>
            <a:ext cx="11009614" cy="10362799"/>
          </a:xfrm>
          <a:custGeom>
            <a:avLst/>
            <a:gdLst/>
            <a:ahLst/>
            <a:cxnLst/>
            <a:rect l="l" t="t" r="r" b="b"/>
            <a:pathLst>
              <a:path w="11009614" h="10362799">
                <a:moveTo>
                  <a:pt x="0" y="0"/>
                </a:moveTo>
                <a:lnTo>
                  <a:pt x="11009614" y="0"/>
                </a:lnTo>
                <a:lnTo>
                  <a:pt x="11009614" y="10362799"/>
                </a:lnTo>
                <a:lnTo>
                  <a:pt x="0" y="1036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3571950" y="-5702147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13381400"/>
                </a:moveTo>
                <a:lnTo>
                  <a:pt x="13902754" y="13381400"/>
                </a:lnTo>
                <a:lnTo>
                  <a:pt x="13902754" y="0"/>
                </a:lnTo>
                <a:lnTo>
                  <a:pt x="0" y="0"/>
                </a:lnTo>
                <a:lnTo>
                  <a:pt x="0" y="1338140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5496927" y="2625257"/>
            <a:ext cx="10595065" cy="10197750"/>
          </a:xfrm>
          <a:custGeom>
            <a:avLst/>
            <a:gdLst/>
            <a:ahLst/>
            <a:cxnLst/>
            <a:rect l="l" t="t" r="r" b="b"/>
            <a:pathLst>
              <a:path w="10595065" h="10197750">
                <a:moveTo>
                  <a:pt x="0" y="10197750"/>
                </a:moveTo>
                <a:lnTo>
                  <a:pt x="10595064" y="10197750"/>
                </a:lnTo>
                <a:lnTo>
                  <a:pt x="10595064" y="0"/>
                </a:lnTo>
                <a:lnTo>
                  <a:pt x="0" y="0"/>
                </a:lnTo>
                <a:lnTo>
                  <a:pt x="0" y="1019775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</p:sp>
      <p:sp>
        <p:nvSpPr>
          <p:cNvPr id="9" name="Freeform 9">
            <a:hlinkClick r:id="rId7" tooltip="https://kikorepik.wixsite.com/speedygifts"/>
          </p:cNvPr>
          <p:cNvSpPr/>
          <p:nvPr/>
        </p:nvSpPr>
        <p:spPr>
          <a:xfrm>
            <a:off x="6691791" y="1971230"/>
            <a:ext cx="4904417" cy="6344540"/>
          </a:xfrm>
          <a:custGeom>
            <a:avLst/>
            <a:gdLst/>
            <a:ahLst/>
            <a:cxnLst/>
            <a:rect l="l" t="t" r="r" b="b"/>
            <a:pathLst>
              <a:path w="4904417" h="6344540">
                <a:moveTo>
                  <a:pt x="0" y="0"/>
                </a:moveTo>
                <a:lnTo>
                  <a:pt x="4904418" y="0"/>
                </a:lnTo>
                <a:lnTo>
                  <a:pt x="4904418" y="6344540"/>
                </a:lnTo>
                <a:lnTo>
                  <a:pt x="0" y="634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68569">
            <a:off x="3670837" y="3745243"/>
            <a:ext cx="10959290" cy="36677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gradFill>
              <a:gsLst>
                <a:gs pos="0">
                  <a:srgbClr val="E2EAF4"/>
                </a:gs>
                <a:gs pos="10064">
                  <a:srgbClr val="ECF2F8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10796" dirty="0" err="1">
                <a:solidFill>
                  <a:srgbClr val="160F0F"/>
                </a:solidFill>
                <a:latin typeface="Moontime"/>
              </a:rPr>
              <a:t>Spoločne</a:t>
            </a:r>
            <a:r>
              <a:rPr lang="en-US" sz="107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0796" dirty="0" err="1">
                <a:solidFill>
                  <a:srgbClr val="160F0F"/>
                </a:solidFill>
                <a:latin typeface="Moontime"/>
              </a:rPr>
              <a:t>Meníme</a:t>
            </a:r>
            <a:r>
              <a:rPr lang="en-US" sz="107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0796" dirty="0" err="1">
                <a:solidFill>
                  <a:srgbClr val="160F0F"/>
                </a:solidFill>
                <a:latin typeface="Moontime"/>
              </a:rPr>
              <a:t>Osudy</a:t>
            </a:r>
            <a:endParaRPr lang="en-US" sz="10796" dirty="0">
              <a:solidFill>
                <a:srgbClr val="160F0F"/>
              </a:solidFill>
              <a:latin typeface="Moontime"/>
            </a:endParaRPr>
          </a:p>
          <a:p>
            <a:pPr algn="ctr">
              <a:lnSpc>
                <a:spcPts val="4953"/>
              </a:lnSpc>
            </a:pP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Sme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viac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než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len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firma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.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Sme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rodina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,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Sme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zmena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,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Sme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budúcnosť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.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Sme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vaša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podpora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v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šírení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radosti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,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lásky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a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udržateľnosti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.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Vyberte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si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nás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a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spolu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urobme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tento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svet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5897" dirty="0" err="1">
                <a:solidFill>
                  <a:srgbClr val="160F0F"/>
                </a:solidFill>
                <a:latin typeface="Moontime"/>
              </a:rPr>
              <a:t>krajším</a:t>
            </a:r>
            <a:r>
              <a:rPr lang="en-US" sz="5897" dirty="0">
                <a:solidFill>
                  <a:srgbClr val="160F0F"/>
                </a:solidFill>
                <a:latin typeface="Moontime"/>
              </a:rPr>
              <a:t>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336382" y="3971130"/>
            <a:ext cx="6372770" cy="6315870"/>
            <a:chOff x="0" y="0"/>
            <a:chExt cx="8497026" cy="8421160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480873" y="520881"/>
              <a:ext cx="3535281" cy="6995160"/>
              <a:chOff x="0" y="0"/>
              <a:chExt cx="2620010" cy="51841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>
                  <a:alpha val="76863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 rot="1172126">
                <a:off x="-533756" y="-48682"/>
                <a:ext cx="3688793" cy="5286163"/>
              </a:xfrm>
              <a:custGeom>
                <a:avLst/>
                <a:gdLst/>
                <a:ahLst/>
                <a:cxnLst/>
                <a:rect l="l" t="t" r="r" b="b"/>
                <a:pathLst>
                  <a:path w="3688793" h="5286163">
                    <a:moveTo>
                      <a:pt x="1891980" y="39070"/>
                    </a:moveTo>
                    <a:lnTo>
                      <a:pt x="1635845" y="129951"/>
                    </a:lnTo>
                    <a:lnTo>
                      <a:pt x="1654955" y="183811"/>
                    </a:lnTo>
                    <a:cubicBezTo>
                      <a:pt x="1676614" y="244852"/>
                      <a:pt x="1644180" y="312958"/>
                      <a:pt x="1583139" y="334617"/>
                    </a:cubicBezTo>
                    <a:lnTo>
                      <a:pt x="594506" y="685398"/>
                    </a:lnTo>
                    <a:cubicBezTo>
                      <a:pt x="533464" y="707057"/>
                      <a:pt x="465359" y="674624"/>
                      <a:pt x="443700" y="613582"/>
                    </a:cubicBezTo>
                    <a:lnTo>
                      <a:pt x="424590" y="559722"/>
                    </a:lnTo>
                    <a:lnTo>
                      <a:pt x="166061" y="651452"/>
                    </a:lnTo>
                    <a:cubicBezTo>
                      <a:pt x="57144" y="690097"/>
                      <a:pt x="0" y="810093"/>
                      <a:pt x="38645" y="919010"/>
                    </a:cubicBezTo>
                    <a:lnTo>
                      <a:pt x="1529255" y="5120102"/>
                    </a:lnTo>
                    <a:cubicBezTo>
                      <a:pt x="1567900" y="5229019"/>
                      <a:pt x="1687896" y="5286163"/>
                      <a:pt x="1796813" y="5247518"/>
                    </a:cubicBezTo>
                    <a:lnTo>
                      <a:pt x="3522732" y="4635136"/>
                    </a:lnTo>
                    <a:cubicBezTo>
                      <a:pt x="3631649" y="4596491"/>
                      <a:pt x="3688793" y="4476495"/>
                      <a:pt x="3650148" y="4367578"/>
                    </a:cubicBezTo>
                    <a:lnTo>
                      <a:pt x="2159538" y="166486"/>
                    </a:lnTo>
                    <a:cubicBezTo>
                      <a:pt x="2122090" y="57144"/>
                      <a:pt x="2002094" y="0"/>
                      <a:pt x="1891980" y="39070"/>
                    </a:cubicBezTo>
                    <a:close/>
                  </a:path>
                </a:pathLst>
              </a:custGeom>
              <a:blipFill>
                <a:blip r:embed="rId9">
                  <a:alphaModFix amt="77000"/>
                </a:blip>
                <a:stretch>
                  <a:fillRect l="-1595" t="-18751" r="-1595" b="-18755"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>
                  <a:alpha val="76863"/>
                </a:srgbClr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>
                  <a:alpha val="76863"/>
                </a:srgbClr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>
                  <a:alpha val="76863"/>
                </a:srgbClr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>
                  <a:alpha val="76863"/>
                </a:srgbClr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>
                  <a:alpha val="76863"/>
                </a:srgbClr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>
                  <a:alpha val="76863"/>
                </a:srgbClr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>
                  <a:alpha val="76863"/>
                </a:srgbClr>
              </a:solidFill>
            </p:spPr>
          </p:sp>
        </p:grpSp>
        <p:sp>
          <p:nvSpPr>
            <p:cNvPr id="22" name="Freeform 22"/>
            <p:cNvSpPr/>
            <p:nvPr/>
          </p:nvSpPr>
          <p:spPr>
            <a:xfrm>
              <a:off x="0" y="0"/>
              <a:ext cx="8497026" cy="8421160"/>
            </a:xfrm>
            <a:custGeom>
              <a:avLst/>
              <a:gdLst/>
              <a:ahLst/>
              <a:cxnLst/>
              <a:rect l="l" t="t" r="r" b="b"/>
              <a:pathLst>
                <a:path w="8497026" h="8421160">
                  <a:moveTo>
                    <a:pt x="0" y="0"/>
                  </a:moveTo>
                  <a:lnTo>
                    <a:pt x="8497026" y="0"/>
                  </a:lnTo>
                  <a:lnTo>
                    <a:pt x="8497026" y="8421160"/>
                  </a:lnTo>
                  <a:lnTo>
                    <a:pt x="0" y="842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7000"/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 rot="1223882">
              <a:off x="2804757" y="3438813"/>
              <a:ext cx="1790553" cy="34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7"/>
                </a:lnSpc>
                <a:spcBef>
                  <a:spcPct val="0"/>
                </a:spcBef>
              </a:pPr>
              <a:r>
                <a:rPr lang="en-US" sz="1605">
                  <a:solidFill>
                    <a:srgbClr val="FBCC4D"/>
                  </a:solidFill>
                  <a:latin typeface="Chonburi"/>
                </a:rPr>
                <a:t>SpeedyApp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 rot="1223882">
              <a:off x="2804757" y="4944223"/>
              <a:ext cx="1790553" cy="34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7"/>
                </a:lnSpc>
                <a:spcBef>
                  <a:spcPct val="0"/>
                </a:spcBef>
              </a:pPr>
              <a:r>
                <a:rPr lang="en-US" sz="1605">
                  <a:solidFill>
                    <a:srgbClr val="FBCC4D"/>
                  </a:solidFill>
                  <a:latin typeface="Chonburi"/>
                </a:rPr>
                <a:t>SpeedyApp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 rot="1223882">
              <a:off x="3698602" y="3071445"/>
              <a:ext cx="1790553" cy="34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7"/>
                </a:lnSpc>
                <a:spcBef>
                  <a:spcPct val="0"/>
                </a:spcBef>
              </a:pPr>
              <a:r>
                <a:rPr lang="en-US" sz="1605">
                  <a:solidFill>
                    <a:srgbClr val="FBCC4D"/>
                  </a:solidFill>
                  <a:latin typeface="Chonburi"/>
                </a:rPr>
                <a:t>SpeedyApp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 rot="1223882">
              <a:off x="3698602" y="4485064"/>
              <a:ext cx="1790553" cy="34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7"/>
                </a:lnSpc>
                <a:spcBef>
                  <a:spcPct val="0"/>
                </a:spcBef>
              </a:pPr>
              <a:r>
                <a:rPr lang="en-US" sz="1605">
                  <a:solidFill>
                    <a:srgbClr val="FBCC4D"/>
                  </a:solidFill>
                  <a:latin typeface="Chonburi"/>
                </a:rPr>
                <a:t>SpeedyApp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1223882">
              <a:off x="3005833" y="2153126"/>
              <a:ext cx="1790553" cy="34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7"/>
                </a:lnSpc>
                <a:spcBef>
                  <a:spcPct val="0"/>
                </a:spcBef>
              </a:pPr>
              <a:r>
                <a:rPr lang="en-US" sz="1605">
                  <a:solidFill>
                    <a:srgbClr val="FBCC4D"/>
                  </a:solidFill>
                  <a:latin typeface="Chonburi"/>
                </a:rPr>
                <a:t>SpeedyApp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1223882">
              <a:off x="3698602" y="5893861"/>
              <a:ext cx="1790553" cy="34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7"/>
                </a:lnSpc>
                <a:spcBef>
                  <a:spcPct val="0"/>
                </a:spcBef>
              </a:pPr>
              <a:r>
                <a:rPr lang="en-US" sz="1605">
                  <a:solidFill>
                    <a:srgbClr val="FBCC4D"/>
                  </a:solidFill>
                  <a:latin typeface="Chonburi"/>
                </a:rPr>
                <a:t>SpeedyApp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flipH="1">
            <a:off x="-1052802" y="-216290"/>
            <a:ext cx="3100067" cy="4289034"/>
          </a:xfrm>
          <a:custGeom>
            <a:avLst/>
            <a:gdLst/>
            <a:ahLst/>
            <a:cxnLst/>
            <a:rect l="l" t="t" r="r" b="b"/>
            <a:pathLst>
              <a:path w="3100067" h="4289034">
                <a:moveTo>
                  <a:pt x="3100067" y="0"/>
                </a:moveTo>
                <a:lnTo>
                  <a:pt x="0" y="0"/>
                </a:lnTo>
                <a:lnTo>
                  <a:pt x="0" y="4289034"/>
                </a:lnTo>
                <a:lnTo>
                  <a:pt x="3100067" y="4289034"/>
                </a:lnTo>
                <a:lnTo>
                  <a:pt x="3100067" y="0"/>
                </a:lnTo>
                <a:close/>
              </a:path>
            </a:pathLst>
          </a:custGeom>
          <a:blipFill>
            <a:blip r:embed="rId11">
              <a:alphaModFix amt="38000"/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1338415" y="-1886785"/>
            <a:ext cx="7422871" cy="5567153"/>
          </a:xfrm>
          <a:custGeom>
            <a:avLst/>
            <a:gdLst/>
            <a:ahLst/>
            <a:cxnLst/>
            <a:rect l="l" t="t" r="r" b="b"/>
            <a:pathLst>
              <a:path w="7422871" h="5567153">
                <a:moveTo>
                  <a:pt x="0" y="0"/>
                </a:moveTo>
                <a:lnTo>
                  <a:pt x="7422871" y="0"/>
                </a:lnTo>
                <a:lnTo>
                  <a:pt x="7422871" y="5567153"/>
                </a:lnTo>
                <a:lnTo>
                  <a:pt x="0" y="55671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076952" y="5793093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9000"/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 rot="-428137">
            <a:off x="1372788" y="1485507"/>
            <a:ext cx="7671172" cy="193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9"/>
              </a:lnSpc>
              <a:spcBef>
                <a:spcPct val="0"/>
              </a:spcBef>
            </a:pPr>
            <a:r>
              <a:rPr lang="en-US" sz="16936" spc="-965" dirty="0">
                <a:solidFill>
                  <a:srgbClr val="C0C0C0"/>
                </a:solidFill>
                <a:effectLst>
                  <a:glow rad="101600">
                    <a:srgbClr val="C0C0C0"/>
                  </a:glow>
                </a:effectLst>
                <a:latin typeface="Moontime Bold"/>
              </a:rPr>
              <a:t>SpeedyGifts</a:t>
            </a:r>
          </a:p>
        </p:txBody>
      </p:sp>
      <p:sp>
        <p:nvSpPr>
          <p:cNvPr id="33" name="TextBox 33"/>
          <p:cNvSpPr txBox="1"/>
          <p:nvPr/>
        </p:nvSpPr>
        <p:spPr>
          <a:xfrm rot="-428137">
            <a:off x="1257476" y="1427881"/>
            <a:ext cx="7671172" cy="193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9"/>
              </a:lnSpc>
              <a:spcBef>
                <a:spcPct val="0"/>
              </a:spcBef>
            </a:pPr>
            <a:r>
              <a:rPr lang="en-US" sz="16936" spc="-965" dirty="0">
                <a:solidFill>
                  <a:srgbClr val="F6CFF4"/>
                </a:solidFill>
                <a:effectLst>
                  <a:glow rad="101600">
                    <a:srgbClr val="9966FF"/>
                  </a:glow>
                </a:effectLst>
                <a:latin typeface="Moontime Bold"/>
              </a:rPr>
              <a:t>SpeedyGifts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395548" y="7724132"/>
            <a:ext cx="4943741" cy="2222314"/>
            <a:chOff x="0" y="0"/>
            <a:chExt cx="6591655" cy="2963086"/>
          </a:xfrm>
        </p:grpSpPr>
        <p:sp>
          <p:nvSpPr>
            <p:cNvPr id="35" name="Freeform 35"/>
            <p:cNvSpPr/>
            <p:nvPr/>
          </p:nvSpPr>
          <p:spPr>
            <a:xfrm>
              <a:off x="11016" y="0"/>
              <a:ext cx="580482" cy="580482"/>
            </a:xfrm>
            <a:custGeom>
              <a:avLst/>
              <a:gdLst/>
              <a:ahLst/>
              <a:cxnLst/>
              <a:rect l="l" t="t" r="r" b="b"/>
              <a:pathLst>
                <a:path w="580482" h="580482">
                  <a:moveTo>
                    <a:pt x="0" y="0"/>
                  </a:moveTo>
                  <a:lnTo>
                    <a:pt x="580482" y="0"/>
                  </a:lnTo>
                  <a:lnTo>
                    <a:pt x="580482" y="580482"/>
                  </a:lnTo>
                  <a:lnTo>
                    <a:pt x="0" y="58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0" y="1590584"/>
              <a:ext cx="578301" cy="578301"/>
            </a:xfrm>
            <a:custGeom>
              <a:avLst/>
              <a:gdLst/>
              <a:ahLst/>
              <a:cxnLst/>
              <a:rect l="l" t="t" r="r" b="b"/>
              <a:pathLst>
                <a:path w="578301" h="578301">
                  <a:moveTo>
                    <a:pt x="0" y="0"/>
                  </a:moveTo>
                  <a:lnTo>
                    <a:pt x="578301" y="0"/>
                  </a:lnTo>
                  <a:lnTo>
                    <a:pt x="578301" y="578301"/>
                  </a:lnTo>
                  <a:lnTo>
                    <a:pt x="0" y="578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0" y="2384785"/>
              <a:ext cx="578301" cy="578301"/>
            </a:xfrm>
            <a:custGeom>
              <a:avLst/>
              <a:gdLst/>
              <a:ahLst/>
              <a:cxnLst/>
              <a:rect l="l" t="t" r="r" b="b"/>
              <a:pathLst>
                <a:path w="578301" h="578301">
                  <a:moveTo>
                    <a:pt x="0" y="0"/>
                  </a:moveTo>
                  <a:lnTo>
                    <a:pt x="578301" y="0"/>
                  </a:lnTo>
                  <a:lnTo>
                    <a:pt x="578301" y="578301"/>
                  </a:lnTo>
                  <a:lnTo>
                    <a:pt x="0" y="578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796382"/>
              <a:ext cx="578301" cy="578301"/>
            </a:xfrm>
            <a:custGeom>
              <a:avLst/>
              <a:gdLst/>
              <a:ahLst/>
              <a:cxnLst/>
              <a:rect l="l" t="t" r="r" b="b"/>
              <a:pathLst>
                <a:path w="578301" h="578301">
                  <a:moveTo>
                    <a:pt x="0" y="0"/>
                  </a:moveTo>
                  <a:lnTo>
                    <a:pt x="578301" y="0"/>
                  </a:lnTo>
                  <a:lnTo>
                    <a:pt x="578301" y="578302"/>
                  </a:lnTo>
                  <a:lnTo>
                    <a:pt x="0" y="578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692398" y="1680161"/>
              <a:ext cx="2618780" cy="395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7"/>
                </a:lnSpc>
                <a:spcBef>
                  <a:spcPct val="0"/>
                </a:spcBef>
              </a:pPr>
              <a:r>
                <a:rPr lang="en-US" sz="1726" u="sng" dirty="0">
                  <a:solidFill>
                    <a:srgbClr val="000000"/>
                  </a:solidFill>
                  <a:latin typeface="Canva Sans"/>
                </a:rPr>
                <a:t>+421-911-500-408</a:t>
              </a:r>
              <a:endParaRPr lang="en-US" sz="1726" u="sng" dirty="0">
                <a:solidFill>
                  <a:srgbClr val="000000"/>
                </a:solidFill>
                <a:latin typeface="Canva Sans"/>
                <a:hlinkClick r:id="rId7" tooltip="https://kikorepik.wixsite.com/speedygift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92398" y="2460165"/>
              <a:ext cx="3369270" cy="395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7"/>
                </a:lnSpc>
                <a:spcBef>
                  <a:spcPct val="0"/>
                </a:spcBef>
              </a:pPr>
              <a:r>
                <a:rPr lang="en-US" sz="1726" u="sng">
                  <a:solidFill>
                    <a:srgbClr val="000000"/>
                  </a:solidFill>
                  <a:latin typeface="Canva Sans"/>
                  <a:hlinkClick r:id="rId7" tooltip="https://kikorepik.wixsite.com/speedygifts"/>
                </a:rPr>
                <a:t>giftsspeedy@gmail.com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92398" y="111359"/>
              <a:ext cx="1766292" cy="395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7"/>
                </a:lnSpc>
                <a:spcBef>
                  <a:spcPct val="0"/>
                </a:spcBef>
              </a:pPr>
              <a:r>
                <a:rPr lang="en-US" sz="1726" u="sng">
                  <a:solidFill>
                    <a:srgbClr val="000000"/>
                  </a:solidFill>
                  <a:latin typeface="Canva Sans"/>
                  <a:hlinkClick r:id="rId7" tooltip="https://kikorepik.wixsite.com/speedygifts"/>
                </a:rPr>
                <a:t>speedy_gifts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692397" y="900438"/>
              <a:ext cx="5899258" cy="794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7"/>
                </a:lnSpc>
                <a:spcBef>
                  <a:spcPct val="0"/>
                </a:spcBef>
              </a:pPr>
              <a:r>
                <a:rPr lang="en-US" sz="1726" u="sng" dirty="0">
                  <a:solidFill>
                    <a:srgbClr val="000000"/>
                  </a:solidFill>
                  <a:latin typeface="Canva Sans"/>
                  <a:hlinkClick r:id="rId7"/>
                </a:rPr>
                <a:t>https://kikorepik.wixsite.com/speedygifts</a:t>
              </a:r>
              <a:endParaRPr lang="sk-SK" sz="1726" u="sng" dirty="0">
                <a:solidFill>
                  <a:srgbClr val="000000"/>
                </a:solidFill>
                <a:latin typeface="Canva Sans"/>
              </a:endParaRPr>
            </a:p>
            <a:p>
              <a:pPr algn="ctr">
                <a:lnSpc>
                  <a:spcPts val="2417"/>
                </a:lnSpc>
                <a:spcBef>
                  <a:spcPct val="0"/>
                </a:spcBef>
              </a:pPr>
              <a:endParaRPr lang="en-US" sz="1726" u="sng" dirty="0">
                <a:solidFill>
                  <a:srgbClr val="000000"/>
                </a:solidFill>
                <a:latin typeface="Canva Sans"/>
              </a:endParaRPr>
            </a:p>
          </p:txBody>
        </p:sp>
      </p:grpSp>
      <p:sp>
        <p:nvSpPr>
          <p:cNvPr id="43" name="Freeform 43"/>
          <p:cNvSpPr/>
          <p:nvPr/>
        </p:nvSpPr>
        <p:spPr>
          <a:xfrm>
            <a:off x="0" y="4303718"/>
            <a:ext cx="3392465" cy="2978750"/>
          </a:xfrm>
          <a:custGeom>
            <a:avLst/>
            <a:gdLst/>
            <a:ahLst/>
            <a:cxnLst/>
            <a:rect l="l" t="t" r="r" b="b"/>
            <a:pathLst>
              <a:path w="3392465" h="2978750">
                <a:moveTo>
                  <a:pt x="0" y="0"/>
                </a:moveTo>
                <a:lnTo>
                  <a:pt x="3392465" y="0"/>
                </a:lnTo>
                <a:lnTo>
                  <a:pt x="3392465" y="2978750"/>
                </a:lnTo>
                <a:lnTo>
                  <a:pt x="0" y="29787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64000"/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 rot="532781">
            <a:off x="5032995" y="9546521"/>
            <a:ext cx="2875892" cy="5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1"/>
              </a:lnSpc>
            </a:pPr>
            <a:r>
              <a:rPr lang="en-US" sz="4788">
                <a:solidFill>
                  <a:srgbClr val="160F0F"/>
                </a:solidFill>
                <a:latin typeface="Moontime"/>
              </a:rPr>
              <a:t>Váš Speedy Team</a:t>
            </a:r>
          </a:p>
        </p:txBody>
      </p:sp>
      <p:sp>
        <p:nvSpPr>
          <p:cNvPr id="45" name="Freeform 45"/>
          <p:cNvSpPr/>
          <p:nvPr/>
        </p:nvSpPr>
        <p:spPr>
          <a:xfrm rot="-336216">
            <a:off x="9755982" y="7246026"/>
            <a:ext cx="2623591" cy="4657985"/>
          </a:xfrm>
          <a:custGeom>
            <a:avLst/>
            <a:gdLst/>
            <a:ahLst/>
            <a:cxnLst/>
            <a:rect l="l" t="t" r="r" b="b"/>
            <a:pathLst>
              <a:path w="2623591" h="4657985">
                <a:moveTo>
                  <a:pt x="0" y="0"/>
                </a:moveTo>
                <a:lnTo>
                  <a:pt x="2623591" y="0"/>
                </a:lnTo>
                <a:lnTo>
                  <a:pt x="2623591" y="4657986"/>
                </a:lnTo>
                <a:lnTo>
                  <a:pt x="0" y="465798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716050" y="-484126"/>
            <a:ext cx="3932722" cy="4918102"/>
          </a:xfrm>
          <a:custGeom>
            <a:avLst/>
            <a:gdLst/>
            <a:ahLst/>
            <a:cxnLst/>
            <a:rect l="l" t="t" r="r" b="b"/>
            <a:pathLst>
              <a:path w="3932722" h="4918102">
                <a:moveTo>
                  <a:pt x="0" y="0"/>
                </a:moveTo>
                <a:lnTo>
                  <a:pt x="3932722" y="0"/>
                </a:lnTo>
                <a:lnTo>
                  <a:pt x="3932722" y="4918102"/>
                </a:lnTo>
                <a:lnTo>
                  <a:pt x="0" y="49181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67000"/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flipH="1">
            <a:off x="0" y="5604945"/>
            <a:ext cx="2074308" cy="2074308"/>
          </a:xfrm>
          <a:custGeom>
            <a:avLst/>
            <a:gdLst/>
            <a:ahLst/>
            <a:cxnLst/>
            <a:rect l="l" t="t" r="r" b="b"/>
            <a:pathLst>
              <a:path w="2074308" h="2074308">
                <a:moveTo>
                  <a:pt x="2074308" y="0"/>
                </a:moveTo>
                <a:lnTo>
                  <a:pt x="0" y="0"/>
                </a:lnTo>
                <a:lnTo>
                  <a:pt x="0" y="2074308"/>
                </a:lnTo>
                <a:lnTo>
                  <a:pt x="2074308" y="2074308"/>
                </a:lnTo>
                <a:lnTo>
                  <a:pt x="2074308" y="0"/>
                </a:lnTo>
                <a:close/>
              </a:path>
            </a:pathLst>
          </a:custGeom>
          <a:blipFill>
            <a:blip r:embed="rId24">
              <a:alphaModFix amt="81000"/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/>
      <p:bldP spid="3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9037" y="8116671"/>
            <a:ext cx="6713068" cy="6461328"/>
          </a:xfrm>
          <a:custGeom>
            <a:avLst/>
            <a:gdLst/>
            <a:ahLst/>
            <a:cxnLst/>
            <a:rect l="l" t="t" r="r" b="b"/>
            <a:pathLst>
              <a:path w="6713068" h="6461328">
                <a:moveTo>
                  <a:pt x="0" y="0"/>
                </a:moveTo>
                <a:lnTo>
                  <a:pt x="6713068" y="0"/>
                </a:lnTo>
                <a:lnTo>
                  <a:pt x="6713068" y="6461328"/>
                </a:lnTo>
                <a:lnTo>
                  <a:pt x="0" y="6461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080812" y="-4338012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45273" y="-226601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03199"/>
            <a:ext cx="2607261" cy="2741862"/>
          </a:xfrm>
          <a:custGeom>
            <a:avLst/>
            <a:gdLst/>
            <a:ahLst/>
            <a:cxnLst/>
            <a:rect l="l" t="t" r="r" b="b"/>
            <a:pathLst>
              <a:path w="2607261" h="2741862">
                <a:moveTo>
                  <a:pt x="0" y="0"/>
                </a:moveTo>
                <a:lnTo>
                  <a:pt x="2607261" y="0"/>
                </a:lnTo>
                <a:lnTo>
                  <a:pt x="2607261" y="2741862"/>
                </a:lnTo>
                <a:lnTo>
                  <a:pt x="0" y="274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34832" y="-453116"/>
            <a:ext cx="3414674" cy="3262193"/>
          </a:xfrm>
          <a:custGeom>
            <a:avLst/>
            <a:gdLst/>
            <a:ahLst/>
            <a:cxnLst/>
            <a:rect l="l" t="t" r="r" b="b"/>
            <a:pathLst>
              <a:path w="3414674" h="3262193">
                <a:moveTo>
                  <a:pt x="0" y="0"/>
                </a:moveTo>
                <a:lnTo>
                  <a:pt x="3414674" y="0"/>
                </a:lnTo>
                <a:lnTo>
                  <a:pt x="3414674" y="3262192"/>
                </a:lnTo>
                <a:lnTo>
                  <a:pt x="0" y="3262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37" b="-23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1422" y="-226601"/>
            <a:ext cx="3348272" cy="3348272"/>
          </a:xfrm>
          <a:custGeom>
            <a:avLst/>
            <a:gdLst/>
            <a:ahLst/>
            <a:cxnLst/>
            <a:rect l="l" t="t" r="r" b="b"/>
            <a:pathLst>
              <a:path w="3348272" h="3348272">
                <a:moveTo>
                  <a:pt x="0" y="0"/>
                </a:moveTo>
                <a:lnTo>
                  <a:pt x="3348272" y="0"/>
                </a:lnTo>
                <a:lnTo>
                  <a:pt x="3348272" y="3348272"/>
                </a:lnTo>
                <a:lnTo>
                  <a:pt x="0" y="3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20669" y="1291966"/>
            <a:ext cx="6209025" cy="4309083"/>
          </a:xfrm>
          <a:custGeom>
            <a:avLst/>
            <a:gdLst/>
            <a:ahLst/>
            <a:cxnLst/>
            <a:rect l="l" t="t" r="r" b="b"/>
            <a:pathLst>
              <a:path w="6209025" h="4309083">
                <a:moveTo>
                  <a:pt x="0" y="0"/>
                </a:moveTo>
                <a:lnTo>
                  <a:pt x="6209025" y="0"/>
                </a:lnTo>
                <a:lnTo>
                  <a:pt x="6209025" y="4309082"/>
                </a:lnTo>
                <a:lnTo>
                  <a:pt x="0" y="4309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34" b="-4034"/>
            </a:stretch>
          </a:blipFill>
        </p:spPr>
      </p:sp>
      <p:sp>
        <p:nvSpPr>
          <p:cNvPr id="9" name="Freeform 9"/>
          <p:cNvSpPr/>
          <p:nvPr/>
        </p:nvSpPr>
        <p:spPr>
          <a:xfrm rot="539385">
            <a:off x="15567137" y="6128987"/>
            <a:ext cx="2650246" cy="3975369"/>
          </a:xfrm>
          <a:custGeom>
            <a:avLst/>
            <a:gdLst/>
            <a:ahLst/>
            <a:cxnLst/>
            <a:rect l="l" t="t" r="r" b="b"/>
            <a:pathLst>
              <a:path w="2650246" h="3975369">
                <a:moveTo>
                  <a:pt x="0" y="0"/>
                </a:moveTo>
                <a:lnTo>
                  <a:pt x="2650246" y="0"/>
                </a:lnTo>
                <a:lnTo>
                  <a:pt x="2650246" y="3975368"/>
                </a:lnTo>
                <a:lnTo>
                  <a:pt x="0" y="3975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2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51212">
            <a:off x="1409324" y="6879909"/>
            <a:ext cx="2922506" cy="4020160"/>
          </a:xfrm>
          <a:custGeom>
            <a:avLst/>
            <a:gdLst/>
            <a:ahLst/>
            <a:cxnLst/>
            <a:rect l="l" t="t" r="r" b="b"/>
            <a:pathLst>
              <a:path w="2922506" h="4020160">
                <a:moveTo>
                  <a:pt x="0" y="0"/>
                </a:moveTo>
                <a:lnTo>
                  <a:pt x="2922505" y="0"/>
                </a:lnTo>
                <a:lnTo>
                  <a:pt x="2922505" y="4020161"/>
                </a:lnTo>
                <a:lnTo>
                  <a:pt x="0" y="4020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8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09565" y="7254321"/>
            <a:ext cx="3276529" cy="3578135"/>
          </a:xfrm>
          <a:custGeom>
            <a:avLst/>
            <a:gdLst/>
            <a:ahLst/>
            <a:cxnLst/>
            <a:rect l="l" t="t" r="r" b="b"/>
            <a:pathLst>
              <a:path w="3276529" h="3578135">
                <a:moveTo>
                  <a:pt x="0" y="0"/>
                </a:moveTo>
                <a:lnTo>
                  <a:pt x="3276530" y="0"/>
                </a:lnTo>
                <a:lnTo>
                  <a:pt x="3276530" y="3578134"/>
                </a:lnTo>
                <a:lnTo>
                  <a:pt x="0" y="3578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03631" y="4490095"/>
            <a:ext cx="4809777" cy="2454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3"/>
              </a:lnSpc>
              <a:spcBef>
                <a:spcPct val="0"/>
              </a:spcBef>
            </a:pPr>
            <a:r>
              <a:rPr lang="en-US" sz="2502">
                <a:solidFill>
                  <a:srgbClr val="352A26"/>
                </a:solidFill>
                <a:latin typeface="Forum"/>
              </a:rPr>
              <a:t>Naši zamestnanci vám radi pomôžu, ochotne poradia s výberom správneho produktu pre Vás! Tvorivosť, rýchlosť, estetika a nápaditosť nášmu tímu určite nechýbajú. </a:t>
            </a:r>
          </a:p>
        </p:txBody>
      </p:sp>
      <p:sp>
        <p:nvSpPr>
          <p:cNvPr id="13" name="TextBox 13"/>
          <p:cNvSpPr txBox="1"/>
          <p:nvPr/>
        </p:nvSpPr>
        <p:spPr>
          <a:xfrm rot="-364654">
            <a:off x="436116" y="1018769"/>
            <a:ext cx="5819421" cy="199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82"/>
              </a:lnSpc>
            </a:pPr>
            <a:r>
              <a:rPr lang="en-US" sz="17003">
                <a:solidFill>
                  <a:srgbClr val="22423D"/>
                </a:solidFill>
                <a:latin typeface="Moontime"/>
              </a:rPr>
              <a:t>O Firme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3631" y="4017255"/>
            <a:ext cx="2206018" cy="39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76"/>
              </a:lnSpc>
              <a:spcBef>
                <a:spcPct val="0"/>
              </a:spcBef>
            </a:pPr>
            <a:r>
              <a:rPr lang="en-US" sz="2520">
                <a:solidFill>
                  <a:srgbClr val="352A26"/>
                </a:solidFill>
                <a:latin typeface="DM Serif Display"/>
              </a:rPr>
              <a:t>Silné stránky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52321" y="6012900"/>
            <a:ext cx="5011473" cy="2454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50"/>
              </a:lnSpc>
              <a:spcBef>
                <a:spcPct val="0"/>
              </a:spcBef>
            </a:pPr>
            <a:r>
              <a:rPr lang="en-US" sz="2500">
                <a:solidFill>
                  <a:srgbClr val="352A26"/>
                </a:solidFill>
                <a:latin typeface="Forum"/>
              </a:rPr>
              <a:t>Naše dodanie je naozaj rýchle. Máte možnosť si nielen vybrať z ponuky, ale vytvoriť si originálny produkt sám. Narozdiel od konkurencie máme nižšie ceny, vyššiu kvalitu a dávame Vám záruku, že sa vám to bude páčiť!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52321" y="5477295"/>
            <a:ext cx="3522962" cy="39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82"/>
              </a:lnSpc>
              <a:spcBef>
                <a:spcPct val="0"/>
              </a:spcBef>
            </a:pPr>
            <a:r>
              <a:rPr lang="en-US" sz="2524">
                <a:solidFill>
                  <a:srgbClr val="352A26"/>
                </a:solidFill>
                <a:latin typeface="DM Serif Display"/>
              </a:rPr>
              <a:t>Prečo práve u nás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45273" y="1880237"/>
            <a:ext cx="4953337" cy="245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48"/>
              </a:lnSpc>
              <a:spcBef>
                <a:spcPct val="0"/>
              </a:spcBef>
            </a:pPr>
            <a:r>
              <a:rPr lang="en-US" sz="2498" dirty="0" err="1">
                <a:solidFill>
                  <a:srgbClr val="352A26"/>
                </a:solidFill>
                <a:latin typeface="Forum"/>
              </a:rPr>
              <a:t>Začali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sme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ako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všetci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z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jedného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malého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a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skromného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nápadu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ktorý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ovplyvnil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naše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myslenie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tvorivosť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a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osobnú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stránku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.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Ponúkame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a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vytvárame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darčekové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balenia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na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mieru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podľa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vašich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498" dirty="0" err="1">
                <a:solidFill>
                  <a:srgbClr val="352A26"/>
                </a:solidFill>
                <a:latin typeface="Forum"/>
              </a:rPr>
              <a:t>predstáv</a:t>
            </a:r>
            <a:r>
              <a:rPr lang="en-US" sz="2498" dirty="0">
                <a:solidFill>
                  <a:srgbClr val="352A26"/>
                </a:solidFill>
                <a:latin typeface="Forum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45273" y="1299475"/>
            <a:ext cx="2206018" cy="423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05"/>
              </a:lnSpc>
              <a:spcBef>
                <a:spcPct val="0"/>
              </a:spcBef>
            </a:pPr>
            <a:r>
              <a:rPr lang="en-US" sz="2619">
                <a:solidFill>
                  <a:srgbClr val="352A26"/>
                </a:solidFill>
                <a:latin typeface="DM Serif Display"/>
              </a:rPr>
              <a:t>Kto sme?</a:t>
            </a:r>
          </a:p>
        </p:txBody>
      </p:sp>
      <p:sp>
        <p:nvSpPr>
          <p:cNvPr id="19" name="Freeform 19"/>
          <p:cNvSpPr/>
          <p:nvPr/>
        </p:nvSpPr>
        <p:spPr>
          <a:xfrm>
            <a:off x="8551291" y="-4108640"/>
            <a:ext cx="6713068" cy="6461328"/>
          </a:xfrm>
          <a:custGeom>
            <a:avLst/>
            <a:gdLst/>
            <a:ahLst/>
            <a:cxnLst/>
            <a:rect l="l" t="t" r="r" b="b"/>
            <a:pathLst>
              <a:path w="6713068" h="6461328">
                <a:moveTo>
                  <a:pt x="0" y="0"/>
                </a:moveTo>
                <a:lnTo>
                  <a:pt x="6713069" y="0"/>
                </a:lnTo>
                <a:lnTo>
                  <a:pt x="6713069" y="6461328"/>
                </a:lnTo>
                <a:lnTo>
                  <a:pt x="0" y="6461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86244" y="-2300136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244404">
            <a:off x="-1377659" y="845278"/>
            <a:ext cx="15948985" cy="190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26"/>
              </a:lnSpc>
            </a:pPr>
            <a:r>
              <a:rPr lang="en-US" sz="16103" dirty="0" err="1">
                <a:solidFill>
                  <a:srgbClr val="22423D"/>
                </a:solidFill>
                <a:latin typeface="Moontime"/>
              </a:rPr>
              <a:t>Organizačná</a:t>
            </a:r>
            <a:r>
              <a:rPr lang="en-US" sz="16103" dirty="0">
                <a:solidFill>
                  <a:srgbClr val="22423D"/>
                </a:solidFill>
                <a:latin typeface="Moontime"/>
              </a:rPr>
              <a:t> </a:t>
            </a:r>
            <a:r>
              <a:rPr lang="en-US" sz="16103" dirty="0" err="1">
                <a:solidFill>
                  <a:srgbClr val="22423D"/>
                </a:solidFill>
                <a:latin typeface="Moontime"/>
              </a:rPr>
              <a:t>štruktúra</a:t>
            </a:r>
            <a:endParaRPr lang="en-US" sz="16103" dirty="0">
              <a:solidFill>
                <a:srgbClr val="22423D"/>
              </a:solidFill>
              <a:latin typeface="Moontim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466868" y="3783849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3" y="0"/>
                </a:lnTo>
                <a:lnTo>
                  <a:pt x="13902753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80923" y="5412762"/>
            <a:ext cx="8172908" cy="5448605"/>
          </a:xfrm>
          <a:custGeom>
            <a:avLst/>
            <a:gdLst/>
            <a:ahLst/>
            <a:cxnLst/>
            <a:rect l="l" t="t" r="r" b="b"/>
            <a:pathLst>
              <a:path w="8172908" h="5448605">
                <a:moveTo>
                  <a:pt x="0" y="0"/>
                </a:moveTo>
                <a:lnTo>
                  <a:pt x="8172908" y="0"/>
                </a:lnTo>
                <a:lnTo>
                  <a:pt x="8172908" y="5448606"/>
                </a:lnTo>
                <a:lnTo>
                  <a:pt x="0" y="5448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H="1" flipV="1">
            <a:off x="7816098" y="3927490"/>
            <a:ext cx="13289" cy="116148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 flipV="1">
            <a:off x="16874005" y="3914420"/>
            <a:ext cx="8573" cy="250739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14198275" y="3907055"/>
            <a:ext cx="6440" cy="96701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13715799" y="5419142"/>
            <a:ext cx="3220" cy="165313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2507649" y="4502823"/>
            <a:ext cx="2297604" cy="934255"/>
            <a:chOff x="0" y="0"/>
            <a:chExt cx="1221856" cy="496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1856" cy="496833"/>
            </a:xfrm>
            <a:custGeom>
              <a:avLst/>
              <a:gdLst/>
              <a:ahLst/>
              <a:cxnLst/>
              <a:rect l="l" t="t" r="r" b="b"/>
              <a:pathLst>
                <a:path w="1221856" h="496833">
                  <a:moveTo>
                    <a:pt x="1018656" y="0"/>
                  </a:moveTo>
                  <a:cubicBezTo>
                    <a:pt x="1130881" y="0"/>
                    <a:pt x="1221856" y="111220"/>
                    <a:pt x="1221856" y="248416"/>
                  </a:cubicBezTo>
                  <a:cubicBezTo>
                    <a:pt x="1221856" y="385613"/>
                    <a:pt x="1130881" y="496833"/>
                    <a:pt x="101865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22185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12055386" y="3054356"/>
            <a:ext cx="6440" cy="8666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0337965" y="3914619"/>
            <a:ext cx="6440" cy="9668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 rot="3586863">
            <a:off x="14828063" y="-894356"/>
            <a:ext cx="3738549" cy="4265979"/>
          </a:xfrm>
          <a:custGeom>
            <a:avLst/>
            <a:gdLst/>
            <a:ahLst/>
            <a:cxnLst/>
            <a:rect l="l" t="t" r="r" b="b"/>
            <a:pathLst>
              <a:path w="3738549" h="4265979">
                <a:moveTo>
                  <a:pt x="0" y="0"/>
                </a:moveTo>
                <a:lnTo>
                  <a:pt x="3738549" y="0"/>
                </a:lnTo>
                <a:lnTo>
                  <a:pt x="3738549" y="4265979"/>
                </a:lnTo>
                <a:lnTo>
                  <a:pt x="0" y="4265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H="1">
            <a:off x="8359041" y="3047868"/>
            <a:ext cx="745344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5400835" y="4484845"/>
            <a:ext cx="2431791" cy="934255"/>
            <a:chOff x="0" y="0"/>
            <a:chExt cx="1293216" cy="4968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409407" y="4390564"/>
            <a:ext cx="2431791" cy="543430"/>
            <a:chOff x="0" y="0"/>
            <a:chExt cx="682554" cy="1525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507649" y="4416028"/>
            <a:ext cx="2297604" cy="543430"/>
            <a:chOff x="0" y="0"/>
            <a:chExt cx="644891" cy="1525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4891" cy="152530"/>
            </a:xfrm>
            <a:custGeom>
              <a:avLst/>
              <a:gdLst/>
              <a:ahLst/>
              <a:cxnLst/>
              <a:rect l="l" t="t" r="r" b="b"/>
              <a:pathLst>
                <a:path w="644891" h="152530">
                  <a:moveTo>
                    <a:pt x="0" y="0"/>
                  </a:moveTo>
                  <a:lnTo>
                    <a:pt x="644891" y="0"/>
                  </a:lnTo>
                  <a:lnTo>
                    <a:pt x="644891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E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644891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507649" y="5050870"/>
            <a:ext cx="2297604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Worker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07649" y="4540135"/>
            <a:ext cx="2297604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Claudia Alves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1672" y="4546477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Katarína Zacharová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5399173" y="4408542"/>
            <a:ext cx="2431791" cy="543430"/>
            <a:chOff x="0" y="0"/>
            <a:chExt cx="682554" cy="15253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DE1B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32" name="AutoShape 32"/>
          <p:cNvSpPr/>
          <p:nvPr/>
        </p:nvSpPr>
        <p:spPr>
          <a:xfrm flipV="1">
            <a:off x="7816098" y="3908136"/>
            <a:ext cx="9064338" cy="1288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>
            <a:off x="12501565" y="4502823"/>
            <a:ext cx="2431791" cy="934255"/>
            <a:chOff x="0" y="0"/>
            <a:chExt cx="1293216" cy="4968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10138" y="4408542"/>
            <a:ext cx="2431791" cy="543430"/>
            <a:chOff x="0" y="0"/>
            <a:chExt cx="682554" cy="15253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499903" y="4426520"/>
            <a:ext cx="2431791" cy="543430"/>
            <a:chOff x="0" y="0"/>
            <a:chExt cx="682554" cy="15253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6CFF4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602295" y="4484845"/>
            <a:ext cx="2431791" cy="934255"/>
            <a:chOff x="0" y="0"/>
            <a:chExt cx="1293216" cy="4968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610868" y="4390564"/>
            <a:ext cx="2431791" cy="543430"/>
            <a:chOff x="0" y="0"/>
            <a:chExt cx="682554" cy="15253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48" name="AutoShape 48"/>
          <p:cNvSpPr/>
          <p:nvPr/>
        </p:nvSpPr>
        <p:spPr>
          <a:xfrm flipV="1">
            <a:off x="10852523" y="5419142"/>
            <a:ext cx="6440" cy="9668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9" name="Group 49"/>
          <p:cNvGrpSpPr/>
          <p:nvPr/>
        </p:nvGrpSpPr>
        <p:grpSpPr>
          <a:xfrm>
            <a:off x="9600633" y="4408542"/>
            <a:ext cx="2431791" cy="543430"/>
            <a:chOff x="0" y="0"/>
            <a:chExt cx="682554" cy="15253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E5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614744" y="4502823"/>
            <a:ext cx="2466124" cy="947445"/>
            <a:chOff x="0" y="0"/>
            <a:chExt cx="1293216" cy="4968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623317" y="4408542"/>
            <a:ext cx="2431791" cy="543430"/>
            <a:chOff x="0" y="0"/>
            <a:chExt cx="682554" cy="15253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6613082" y="4426520"/>
            <a:ext cx="2467786" cy="543430"/>
            <a:chOff x="0" y="0"/>
            <a:chExt cx="692657" cy="15253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92657" cy="152530"/>
            </a:xfrm>
            <a:custGeom>
              <a:avLst/>
              <a:gdLst/>
              <a:ahLst/>
              <a:cxnLst/>
              <a:rect l="l" t="t" r="r" b="b"/>
              <a:pathLst>
                <a:path w="692657" h="152530">
                  <a:moveTo>
                    <a:pt x="0" y="0"/>
                  </a:moveTo>
                  <a:lnTo>
                    <a:pt x="692657" y="0"/>
                  </a:lnTo>
                  <a:lnTo>
                    <a:pt x="692657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CA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57150"/>
              <a:ext cx="692657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9632909" y="6414987"/>
            <a:ext cx="2431791" cy="934255"/>
            <a:chOff x="0" y="0"/>
            <a:chExt cx="1293216" cy="49683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641481" y="6320706"/>
            <a:ext cx="2431791" cy="543430"/>
            <a:chOff x="0" y="0"/>
            <a:chExt cx="682554" cy="15253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9631247" y="6338684"/>
            <a:ext cx="2431791" cy="543430"/>
            <a:chOff x="0" y="0"/>
            <a:chExt cx="682554" cy="15253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E5"/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70" name="AutoShape 70"/>
          <p:cNvSpPr/>
          <p:nvPr/>
        </p:nvSpPr>
        <p:spPr>
          <a:xfrm>
            <a:off x="15649537" y="6428276"/>
            <a:ext cx="243179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1" name="Group 71"/>
          <p:cNvGrpSpPr/>
          <p:nvPr/>
        </p:nvGrpSpPr>
        <p:grpSpPr>
          <a:xfrm>
            <a:off x="15646081" y="6414987"/>
            <a:ext cx="2431791" cy="934255"/>
            <a:chOff x="0" y="0"/>
            <a:chExt cx="1293216" cy="496833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73" name="TextBox 73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5654654" y="6320706"/>
            <a:ext cx="2431791" cy="543430"/>
            <a:chOff x="0" y="0"/>
            <a:chExt cx="682554" cy="15253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5644419" y="6338684"/>
            <a:ext cx="2431791" cy="543430"/>
            <a:chOff x="0" y="0"/>
            <a:chExt cx="682554" cy="15253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DE1BD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80" name="AutoShape 80"/>
          <p:cNvSpPr/>
          <p:nvPr/>
        </p:nvSpPr>
        <p:spPr>
          <a:xfrm>
            <a:off x="12875184" y="7065834"/>
            <a:ext cx="207640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81"/>
          <p:cNvGrpSpPr/>
          <p:nvPr/>
        </p:nvGrpSpPr>
        <p:grpSpPr>
          <a:xfrm>
            <a:off x="5659739" y="7990866"/>
            <a:ext cx="2431791" cy="1024415"/>
            <a:chOff x="0" y="0"/>
            <a:chExt cx="1293216" cy="54478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293216" cy="544780"/>
            </a:xfrm>
            <a:custGeom>
              <a:avLst/>
              <a:gdLst/>
              <a:ahLst/>
              <a:cxnLst/>
              <a:rect l="l" t="t" r="r" b="b"/>
              <a:pathLst>
                <a:path w="1293216" h="544780">
                  <a:moveTo>
                    <a:pt x="1090016" y="0"/>
                  </a:moveTo>
                  <a:cubicBezTo>
                    <a:pt x="1202241" y="0"/>
                    <a:pt x="1293216" y="121953"/>
                    <a:pt x="1293216" y="272390"/>
                  </a:cubicBezTo>
                  <a:cubicBezTo>
                    <a:pt x="1293216" y="422827"/>
                    <a:pt x="1202241" y="544780"/>
                    <a:pt x="1090016" y="544780"/>
                  </a:cubicBezTo>
                  <a:lnTo>
                    <a:pt x="203200" y="544780"/>
                  </a:lnTo>
                  <a:cubicBezTo>
                    <a:pt x="90976" y="544780"/>
                    <a:pt x="0" y="422827"/>
                    <a:pt x="0" y="272390"/>
                  </a:cubicBezTo>
                  <a:cubicBezTo>
                    <a:pt x="0" y="1219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83" name="TextBox 83"/>
            <p:cNvSpPr txBox="1"/>
            <p:nvPr/>
          </p:nvSpPr>
          <p:spPr>
            <a:xfrm>
              <a:off x="0" y="-57150"/>
              <a:ext cx="1293216" cy="601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5668311" y="7896586"/>
            <a:ext cx="2431791" cy="543430"/>
            <a:chOff x="0" y="0"/>
            <a:chExt cx="682554" cy="15253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5658077" y="7914564"/>
            <a:ext cx="2431791" cy="543430"/>
            <a:chOff x="0" y="0"/>
            <a:chExt cx="682554" cy="15253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CA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8360703" y="8008845"/>
            <a:ext cx="2431791" cy="1032197"/>
            <a:chOff x="0" y="0"/>
            <a:chExt cx="1293216" cy="548918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293216" cy="548918"/>
            </a:xfrm>
            <a:custGeom>
              <a:avLst/>
              <a:gdLst/>
              <a:ahLst/>
              <a:cxnLst/>
              <a:rect l="l" t="t" r="r" b="b"/>
              <a:pathLst>
                <a:path w="1293216" h="548918">
                  <a:moveTo>
                    <a:pt x="1090016" y="0"/>
                  </a:moveTo>
                  <a:cubicBezTo>
                    <a:pt x="1202241" y="0"/>
                    <a:pt x="1293216" y="122880"/>
                    <a:pt x="1293216" y="274459"/>
                  </a:cubicBezTo>
                  <a:cubicBezTo>
                    <a:pt x="1293216" y="426039"/>
                    <a:pt x="1202241" y="548918"/>
                    <a:pt x="1090016" y="548918"/>
                  </a:cubicBezTo>
                  <a:lnTo>
                    <a:pt x="203200" y="548918"/>
                  </a:lnTo>
                  <a:cubicBezTo>
                    <a:pt x="90976" y="548918"/>
                    <a:pt x="0" y="426039"/>
                    <a:pt x="0" y="274459"/>
                  </a:cubicBezTo>
                  <a:cubicBezTo>
                    <a:pt x="0" y="12288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92" name="TextBox 92"/>
            <p:cNvSpPr txBox="1"/>
            <p:nvPr/>
          </p:nvSpPr>
          <p:spPr>
            <a:xfrm>
              <a:off x="0" y="-57150"/>
              <a:ext cx="1293216" cy="606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8369276" y="7914564"/>
            <a:ext cx="2431791" cy="543430"/>
            <a:chOff x="0" y="0"/>
            <a:chExt cx="682554" cy="15253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95" name="TextBox 95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8359041" y="7932542"/>
            <a:ext cx="2431791" cy="543430"/>
            <a:chOff x="0" y="0"/>
            <a:chExt cx="682554" cy="15253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CA"/>
            </a:solidFill>
          </p:spPr>
        </p:sp>
        <p:sp>
          <p:nvSpPr>
            <p:cNvPr id="98" name="TextBox 98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7091308" y="9251244"/>
            <a:ext cx="2431791" cy="934255"/>
            <a:chOff x="0" y="0"/>
            <a:chExt cx="1293216" cy="496833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01" name="TextBox 101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7099881" y="9156963"/>
            <a:ext cx="2431791" cy="543430"/>
            <a:chOff x="0" y="0"/>
            <a:chExt cx="682554" cy="15253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104" name="TextBox 104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7089646" y="9174941"/>
            <a:ext cx="2431791" cy="543430"/>
            <a:chOff x="0" y="0"/>
            <a:chExt cx="682554" cy="15253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C3E6CA"/>
            </a:solidFill>
          </p:spPr>
        </p:sp>
        <p:sp>
          <p:nvSpPr>
            <p:cNvPr id="107" name="TextBox 107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108" name="AutoShape 108"/>
          <p:cNvSpPr/>
          <p:nvPr/>
        </p:nvSpPr>
        <p:spPr>
          <a:xfrm>
            <a:off x="11644511" y="8022134"/>
            <a:ext cx="243179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9" name="Group 109"/>
          <p:cNvGrpSpPr/>
          <p:nvPr/>
        </p:nvGrpSpPr>
        <p:grpSpPr>
          <a:xfrm>
            <a:off x="11641056" y="8008845"/>
            <a:ext cx="2431791" cy="934255"/>
            <a:chOff x="0" y="0"/>
            <a:chExt cx="1293216" cy="496833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11" name="TextBox 111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1649629" y="7914564"/>
            <a:ext cx="2431791" cy="543430"/>
            <a:chOff x="0" y="0"/>
            <a:chExt cx="682554" cy="152530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114" name="TextBox 114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11639394" y="7932542"/>
            <a:ext cx="2431791" cy="543430"/>
            <a:chOff x="0" y="0"/>
            <a:chExt cx="682554" cy="152530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6CFF4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118" name="AutoShape 118"/>
          <p:cNvSpPr/>
          <p:nvPr/>
        </p:nvSpPr>
        <p:spPr>
          <a:xfrm>
            <a:off x="14344139" y="8022134"/>
            <a:ext cx="243179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9" name="Group 119"/>
          <p:cNvGrpSpPr/>
          <p:nvPr/>
        </p:nvGrpSpPr>
        <p:grpSpPr>
          <a:xfrm>
            <a:off x="14340684" y="8008845"/>
            <a:ext cx="2431791" cy="934255"/>
            <a:chOff x="0" y="0"/>
            <a:chExt cx="1293216" cy="496833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21" name="TextBox 121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4349257" y="7914564"/>
            <a:ext cx="2431791" cy="543430"/>
            <a:chOff x="0" y="0"/>
            <a:chExt cx="682554" cy="152530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124" name="TextBox 124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25" name="Group 125"/>
          <p:cNvGrpSpPr/>
          <p:nvPr/>
        </p:nvGrpSpPr>
        <p:grpSpPr>
          <a:xfrm>
            <a:off x="14339022" y="7932542"/>
            <a:ext cx="2431791" cy="543430"/>
            <a:chOff x="0" y="0"/>
            <a:chExt cx="682554" cy="15253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6CFF4"/>
            </a:solidFill>
          </p:spPr>
        </p:sp>
        <p:sp>
          <p:nvSpPr>
            <p:cNvPr id="127" name="TextBox 127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128" name="AutoShape 128"/>
          <p:cNvSpPr/>
          <p:nvPr/>
        </p:nvSpPr>
        <p:spPr>
          <a:xfrm flipH="1" flipV="1">
            <a:off x="12871964" y="7065881"/>
            <a:ext cx="6440" cy="8666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9" name="AutoShape 129"/>
          <p:cNvSpPr/>
          <p:nvPr/>
        </p:nvSpPr>
        <p:spPr>
          <a:xfrm flipH="1" flipV="1">
            <a:off x="14948369" y="7065881"/>
            <a:ext cx="6440" cy="8666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0" name="AutoShape 130"/>
          <p:cNvSpPr/>
          <p:nvPr/>
        </p:nvSpPr>
        <p:spPr>
          <a:xfrm flipV="1">
            <a:off x="7918922" y="5419112"/>
            <a:ext cx="3220" cy="165313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1" name="AutoShape 131"/>
          <p:cNvSpPr/>
          <p:nvPr/>
        </p:nvSpPr>
        <p:spPr>
          <a:xfrm>
            <a:off x="7078307" y="7065803"/>
            <a:ext cx="207640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2" name="AutoShape 132"/>
          <p:cNvSpPr/>
          <p:nvPr/>
        </p:nvSpPr>
        <p:spPr>
          <a:xfrm flipH="1" flipV="1">
            <a:off x="7075087" y="7065851"/>
            <a:ext cx="6440" cy="8666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3" name="AutoShape 133"/>
          <p:cNvSpPr/>
          <p:nvPr/>
        </p:nvSpPr>
        <p:spPr>
          <a:xfrm flipH="1" flipV="1">
            <a:off x="9151492" y="7065851"/>
            <a:ext cx="6440" cy="8666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4" name="Group 134"/>
          <p:cNvGrpSpPr/>
          <p:nvPr/>
        </p:nvGrpSpPr>
        <p:grpSpPr>
          <a:xfrm>
            <a:off x="7071987" y="2725769"/>
            <a:ext cx="2431791" cy="934255"/>
            <a:chOff x="0" y="0"/>
            <a:chExt cx="1293216" cy="496833"/>
          </a:xfrm>
        </p:grpSpPr>
        <p:sp>
          <p:nvSpPr>
            <p:cNvPr id="135" name="Freeform 135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36" name="TextBox 136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37" name="Group 137"/>
          <p:cNvGrpSpPr/>
          <p:nvPr/>
        </p:nvGrpSpPr>
        <p:grpSpPr>
          <a:xfrm>
            <a:off x="7080560" y="2631489"/>
            <a:ext cx="2431791" cy="543430"/>
            <a:chOff x="0" y="0"/>
            <a:chExt cx="682554" cy="152530"/>
          </a:xfrm>
        </p:grpSpPr>
        <p:sp>
          <p:nvSpPr>
            <p:cNvPr id="138" name="Freeform 138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139" name="TextBox 139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7070325" y="2649467"/>
            <a:ext cx="2431791" cy="543430"/>
            <a:chOff x="0" y="0"/>
            <a:chExt cx="682554" cy="152530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BCB4"/>
            </a:solidFill>
          </p:spPr>
        </p:sp>
        <p:sp>
          <p:nvSpPr>
            <p:cNvPr id="142" name="TextBox 142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14620950" y="2710602"/>
            <a:ext cx="2471270" cy="949422"/>
            <a:chOff x="0" y="0"/>
            <a:chExt cx="1293216" cy="496833"/>
          </a:xfrm>
        </p:grpSpPr>
        <p:sp>
          <p:nvSpPr>
            <p:cNvPr id="144" name="Freeform 144"/>
            <p:cNvSpPr/>
            <p:nvPr/>
          </p:nvSpPr>
          <p:spPr>
            <a:xfrm>
              <a:off x="0" y="0"/>
              <a:ext cx="1293216" cy="496833"/>
            </a:xfrm>
            <a:custGeom>
              <a:avLst/>
              <a:gdLst/>
              <a:ahLst/>
              <a:cxnLst/>
              <a:rect l="l" t="t" r="r" b="b"/>
              <a:pathLst>
                <a:path w="1293216" h="496833">
                  <a:moveTo>
                    <a:pt x="1090016" y="0"/>
                  </a:moveTo>
                  <a:cubicBezTo>
                    <a:pt x="1202241" y="0"/>
                    <a:pt x="1293216" y="111220"/>
                    <a:pt x="1293216" y="248416"/>
                  </a:cubicBezTo>
                  <a:cubicBezTo>
                    <a:pt x="1293216" y="385613"/>
                    <a:pt x="1202241" y="496833"/>
                    <a:pt x="1090016" y="496833"/>
                  </a:cubicBezTo>
                  <a:lnTo>
                    <a:pt x="203200" y="496833"/>
                  </a:lnTo>
                  <a:cubicBezTo>
                    <a:pt x="90976" y="496833"/>
                    <a:pt x="0" y="385613"/>
                    <a:pt x="0" y="248416"/>
                  </a:cubicBezTo>
                  <a:cubicBezTo>
                    <a:pt x="0" y="1112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45" name="TextBox 145"/>
            <p:cNvSpPr txBox="1"/>
            <p:nvPr/>
          </p:nvSpPr>
          <p:spPr>
            <a:xfrm>
              <a:off x="0" y="-57150"/>
              <a:ext cx="1293216" cy="55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14629523" y="2616321"/>
            <a:ext cx="2431791" cy="543430"/>
            <a:chOff x="0" y="0"/>
            <a:chExt cx="682554" cy="152530"/>
          </a:xfrm>
        </p:grpSpPr>
        <p:sp>
          <p:nvSpPr>
            <p:cNvPr id="147" name="Freeform 147"/>
            <p:cNvSpPr/>
            <p:nvPr/>
          </p:nvSpPr>
          <p:spPr>
            <a:xfrm>
              <a:off x="0" y="0"/>
              <a:ext cx="682554" cy="152530"/>
            </a:xfrm>
            <a:custGeom>
              <a:avLst/>
              <a:gdLst/>
              <a:ahLst/>
              <a:cxnLst/>
              <a:rect l="l" t="t" r="r" b="b"/>
              <a:pathLst>
                <a:path w="682554" h="152530">
                  <a:moveTo>
                    <a:pt x="0" y="0"/>
                  </a:moveTo>
                  <a:lnTo>
                    <a:pt x="682554" y="0"/>
                  </a:lnTo>
                  <a:lnTo>
                    <a:pt x="682554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148" name="TextBox 148"/>
            <p:cNvSpPr txBox="1"/>
            <p:nvPr/>
          </p:nvSpPr>
          <p:spPr>
            <a:xfrm>
              <a:off x="0" y="-57150"/>
              <a:ext cx="682554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14619288" y="2634300"/>
            <a:ext cx="2472932" cy="543430"/>
            <a:chOff x="0" y="0"/>
            <a:chExt cx="694102" cy="152530"/>
          </a:xfrm>
        </p:grpSpPr>
        <p:sp>
          <p:nvSpPr>
            <p:cNvPr id="150" name="Freeform 150"/>
            <p:cNvSpPr/>
            <p:nvPr/>
          </p:nvSpPr>
          <p:spPr>
            <a:xfrm>
              <a:off x="0" y="0"/>
              <a:ext cx="694102" cy="152530"/>
            </a:xfrm>
            <a:custGeom>
              <a:avLst/>
              <a:gdLst/>
              <a:ahLst/>
              <a:cxnLst/>
              <a:rect l="l" t="t" r="r" b="b"/>
              <a:pathLst>
                <a:path w="694102" h="152530">
                  <a:moveTo>
                    <a:pt x="0" y="0"/>
                  </a:moveTo>
                  <a:lnTo>
                    <a:pt x="694102" y="0"/>
                  </a:lnTo>
                  <a:lnTo>
                    <a:pt x="694102" y="152530"/>
                  </a:lnTo>
                  <a:lnTo>
                    <a:pt x="0" y="152530"/>
                  </a:lnTo>
                  <a:close/>
                </a:path>
              </a:pathLst>
            </a:custGeom>
            <a:solidFill>
              <a:srgbClr val="FAEDB4"/>
            </a:solidFill>
          </p:spPr>
        </p:sp>
        <p:sp>
          <p:nvSpPr>
            <p:cNvPr id="151" name="TextBox 151"/>
            <p:cNvSpPr txBox="1"/>
            <p:nvPr/>
          </p:nvSpPr>
          <p:spPr>
            <a:xfrm>
              <a:off x="0" y="-57150"/>
              <a:ext cx="694102" cy="209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7"/>
                </a:lnSpc>
              </a:pPr>
              <a:endParaRPr/>
            </a:p>
          </p:txBody>
        </p:sp>
      </p:grpSp>
      <p:sp>
        <p:nvSpPr>
          <p:cNvPr id="152" name="Freeform 152"/>
          <p:cNvSpPr/>
          <p:nvPr/>
        </p:nvSpPr>
        <p:spPr>
          <a:xfrm>
            <a:off x="15479674" y="92477"/>
            <a:ext cx="2291257" cy="2409544"/>
          </a:xfrm>
          <a:custGeom>
            <a:avLst/>
            <a:gdLst/>
            <a:ahLst/>
            <a:cxnLst/>
            <a:rect l="l" t="t" r="r" b="b"/>
            <a:pathLst>
              <a:path w="2291257" h="2409544">
                <a:moveTo>
                  <a:pt x="0" y="0"/>
                </a:moveTo>
                <a:lnTo>
                  <a:pt x="2291258" y="0"/>
                </a:lnTo>
                <a:lnTo>
                  <a:pt x="2291258" y="2409544"/>
                </a:lnTo>
                <a:lnTo>
                  <a:pt x="0" y="240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3" name="Freeform 153"/>
          <p:cNvSpPr/>
          <p:nvPr/>
        </p:nvSpPr>
        <p:spPr>
          <a:xfrm>
            <a:off x="16418245" y="8274546"/>
            <a:ext cx="2051082" cy="2051082"/>
          </a:xfrm>
          <a:custGeom>
            <a:avLst/>
            <a:gdLst/>
            <a:ahLst/>
            <a:cxnLst/>
            <a:rect l="l" t="t" r="r" b="b"/>
            <a:pathLst>
              <a:path w="2051082" h="2051082">
                <a:moveTo>
                  <a:pt x="0" y="0"/>
                </a:moveTo>
                <a:lnTo>
                  <a:pt x="2051082" y="0"/>
                </a:lnTo>
                <a:lnTo>
                  <a:pt x="2051082" y="2051082"/>
                </a:lnTo>
                <a:lnTo>
                  <a:pt x="0" y="2051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5000"/>
            </a:blip>
            <a:stretch>
              <a:fillRect/>
            </a:stretch>
          </a:blipFill>
        </p:spPr>
      </p:sp>
      <p:sp>
        <p:nvSpPr>
          <p:cNvPr id="154" name="Freeform 154"/>
          <p:cNvSpPr/>
          <p:nvPr/>
        </p:nvSpPr>
        <p:spPr>
          <a:xfrm rot="-67232">
            <a:off x="-285402" y="3415396"/>
            <a:ext cx="7325226" cy="4007406"/>
          </a:xfrm>
          <a:custGeom>
            <a:avLst/>
            <a:gdLst/>
            <a:ahLst/>
            <a:cxnLst/>
            <a:rect l="l" t="t" r="r" b="b"/>
            <a:pathLst>
              <a:path w="7325226" h="4007406">
                <a:moveTo>
                  <a:pt x="0" y="0"/>
                </a:moveTo>
                <a:lnTo>
                  <a:pt x="7325226" y="0"/>
                </a:lnTo>
                <a:lnTo>
                  <a:pt x="7325226" y="4007406"/>
                </a:lnTo>
                <a:lnTo>
                  <a:pt x="0" y="4007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5" name="Freeform 155"/>
          <p:cNvSpPr/>
          <p:nvPr/>
        </p:nvSpPr>
        <p:spPr>
          <a:xfrm>
            <a:off x="-490983" y="7988314"/>
            <a:ext cx="2165546" cy="2880727"/>
          </a:xfrm>
          <a:custGeom>
            <a:avLst/>
            <a:gdLst/>
            <a:ahLst/>
            <a:cxnLst/>
            <a:rect l="l" t="t" r="r" b="b"/>
            <a:pathLst>
              <a:path w="2165546" h="2880727">
                <a:moveTo>
                  <a:pt x="0" y="0"/>
                </a:moveTo>
                <a:lnTo>
                  <a:pt x="2165546" y="0"/>
                </a:lnTo>
                <a:lnTo>
                  <a:pt x="2165546" y="2880727"/>
                </a:lnTo>
                <a:lnTo>
                  <a:pt x="0" y="28807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6" name="Freeform 156"/>
          <p:cNvSpPr/>
          <p:nvPr/>
        </p:nvSpPr>
        <p:spPr>
          <a:xfrm>
            <a:off x="591790" y="8686522"/>
            <a:ext cx="1836925" cy="1836925"/>
          </a:xfrm>
          <a:custGeom>
            <a:avLst/>
            <a:gdLst/>
            <a:ahLst/>
            <a:cxnLst/>
            <a:rect l="l" t="t" r="r" b="b"/>
            <a:pathLst>
              <a:path w="1836925" h="1836925">
                <a:moveTo>
                  <a:pt x="0" y="0"/>
                </a:moveTo>
                <a:lnTo>
                  <a:pt x="1836925" y="0"/>
                </a:lnTo>
                <a:lnTo>
                  <a:pt x="1836925" y="1836925"/>
                </a:lnTo>
                <a:lnTo>
                  <a:pt x="0" y="183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6000"/>
            </a:blip>
            <a:stretch>
              <a:fillRect/>
            </a:stretch>
          </a:blipFill>
        </p:spPr>
      </p:sp>
      <p:sp>
        <p:nvSpPr>
          <p:cNvPr id="157" name="TextBox 157"/>
          <p:cNvSpPr txBox="1"/>
          <p:nvPr/>
        </p:nvSpPr>
        <p:spPr>
          <a:xfrm>
            <a:off x="15409407" y="5032892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HLAVNÁ EKONÓMKA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15409407" y="45146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Alexandra Dlugošová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12510138" y="50508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MANAŽÉRKA VÝROBY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12510138" y="4532648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Daniela Enekešová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9610868" y="4931850"/>
            <a:ext cx="2412471" cy="51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MANAŽÉRKA PERSONALISTIKY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9610868" y="45146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Katarína Zacharová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6623317" y="50508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MANAŽÉRKA MARKETINGU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6623317" y="4532648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Laura Sekelská 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9641481" y="6963034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Zamestnankyňa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9641481" y="6444813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Diana Chlebovcová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15654654" y="6963034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Účtovník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15654654" y="6444813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Jakub Enekeš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5685457" y="8464974"/>
            <a:ext cx="2414646" cy="51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Správkyňa sociálnych     sietí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5668311" y="8020692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Sára Čabanová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8369276" y="80386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Karolína Ščuková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7099881" y="9799291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Dizajnérka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7099881" y="9281069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Emine Kocová 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11649629" y="8556892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Zamestnankyňa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11649629" y="80386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Diana Dudášová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14349257" y="8556892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Zamestnankyňa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14349257" y="8038670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Petronela Truhanová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8386421" y="8538914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Analytička trhu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7080560" y="3273817"/>
            <a:ext cx="2414646" cy="25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"/>
              </a:rPr>
              <a:t>RIADITEĽ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7080560" y="2755595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Kristián Krajčík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14629523" y="3258650"/>
            <a:ext cx="2414646" cy="25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 dirty="0">
                <a:solidFill>
                  <a:srgbClr val="000000"/>
                </a:solidFill>
                <a:latin typeface="Rubik"/>
              </a:rPr>
              <a:t>ZÁSTUPKYŇA RIADITEĽA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14629523" y="2740428"/>
            <a:ext cx="2414646" cy="2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</a:pPr>
            <a:r>
              <a:rPr lang="en-US" sz="1490">
                <a:solidFill>
                  <a:srgbClr val="000000"/>
                </a:solidFill>
                <a:latin typeface="Rubik Medium"/>
              </a:rPr>
              <a:t>Sarah Hrebíková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40578" y="-3098087"/>
            <a:ext cx="22636725" cy="16701368"/>
            <a:chOff x="0" y="0"/>
            <a:chExt cx="30182300" cy="22268490"/>
          </a:xfrm>
        </p:grpSpPr>
        <p:sp>
          <p:nvSpPr>
            <p:cNvPr id="3" name="Freeform 3"/>
            <p:cNvSpPr/>
            <p:nvPr/>
          </p:nvSpPr>
          <p:spPr>
            <a:xfrm>
              <a:off x="15490421" y="0"/>
              <a:ext cx="11400312" cy="10972800"/>
            </a:xfrm>
            <a:custGeom>
              <a:avLst/>
              <a:gdLst/>
              <a:ahLst/>
              <a:cxnLst/>
              <a:rect l="l" t="t" r="r" b="b"/>
              <a:pathLst>
                <a:path w="11400312" h="10972800">
                  <a:moveTo>
                    <a:pt x="0" y="0"/>
                  </a:moveTo>
                  <a:lnTo>
                    <a:pt x="11400312" y="0"/>
                  </a:lnTo>
                  <a:lnTo>
                    <a:pt x="1140031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80067"/>
              <a:ext cx="11400312" cy="10972800"/>
            </a:xfrm>
            <a:custGeom>
              <a:avLst/>
              <a:gdLst/>
              <a:ahLst/>
              <a:cxnLst/>
              <a:rect l="l" t="t" r="r" b="b"/>
              <a:pathLst>
                <a:path w="11400312" h="10972800">
                  <a:moveTo>
                    <a:pt x="0" y="0"/>
                  </a:moveTo>
                  <a:lnTo>
                    <a:pt x="11400312" y="0"/>
                  </a:lnTo>
                  <a:lnTo>
                    <a:pt x="1140031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8781988" y="10763887"/>
              <a:ext cx="11400312" cy="10972800"/>
            </a:xfrm>
            <a:custGeom>
              <a:avLst/>
              <a:gdLst/>
              <a:ahLst/>
              <a:cxnLst/>
              <a:rect l="l" t="t" r="r" b="b"/>
              <a:pathLst>
                <a:path w="11400312" h="10972800">
                  <a:moveTo>
                    <a:pt x="0" y="0"/>
                  </a:moveTo>
                  <a:lnTo>
                    <a:pt x="11400312" y="0"/>
                  </a:lnTo>
                  <a:lnTo>
                    <a:pt x="1140031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023039" y="11295690"/>
              <a:ext cx="11400312" cy="10972800"/>
            </a:xfrm>
            <a:custGeom>
              <a:avLst/>
              <a:gdLst/>
              <a:ahLst/>
              <a:cxnLst/>
              <a:rect l="l" t="t" r="r" b="b"/>
              <a:pathLst>
                <a:path w="11400312" h="10972800">
                  <a:moveTo>
                    <a:pt x="0" y="0"/>
                  </a:moveTo>
                  <a:lnTo>
                    <a:pt x="11400311" y="0"/>
                  </a:lnTo>
                  <a:lnTo>
                    <a:pt x="1140031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15493246" y="-326865"/>
            <a:ext cx="3076526" cy="5579462"/>
          </a:xfrm>
          <a:custGeom>
            <a:avLst/>
            <a:gdLst/>
            <a:ahLst/>
            <a:cxnLst/>
            <a:rect l="l" t="t" r="r" b="b"/>
            <a:pathLst>
              <a:path w="3076526" h="5579462">
                <a:moveTo>
                  <a:pt x="3076526" y="0"/>
                </a:moveTo>
                <a:lnTo>
                  <a:pt x="0" y="0"/>
                </a:lnTo>
                <a:lnTo>
                  <a:pt x="0" y="5579462"/>
                </a:lnTo>
                <a:lnTo>
                  <a:pt x="3076526" y="5579462"/>
                </a:lnTo>
                <a:lnTo>
                  <a:pt x="3076526" y="0"/>
                </a:lnTo>
                <a:close/>
              </a:path>
            </a:pathLst>
          </a:custGeom>
          <a:blipFill>
            <a:blip r:embed="rId4">
              <a:alphaModFix amt="87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55978" y="9143793"/>
            <a:ext cx="1869218" cy="1483588"/>
            <a:chOff x="0" y="0"/>
            <a:chExt cx="2492291" cy="19781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5441" cy="1825441"/>
            </a:xfrm>
            <a:custGeom>
              <a:avLst/>
              <a:gdLst/>
              <a:ahLst/>
              <a:cxnLst/>
              <a:rect l="l" t="t" r="r" b="b"/>
              <a:pathLst>
                <a:path w="1825441" h="1825441">
                  <a:moveTo>
                    <a:pt x="0" y="0"/>
                  </a:moveTo>
                  <a:lnTo>
                    <a:pt x="1825441" y="0"/>
                  </a:lnTo>
                  <a:lnTo>
                    <a:pt x="1825441" y="1825441"/>
                  </a:lnTo>
                  <a:lnTo>
                    <a:pt x="0" y="1825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66849" y="152676"/>
              <a:ext cx="1825441" cy="1825441"/>
            </a:xfrm>
            <a:custGeom>
              <a:avLst/>
              <a:gdLst/>
              <a:ahLst/>
              <a:cxnLst/>
              <a:rect l="l" t="t" r="r" b="b"/>
              <a:pathLst>
                <a:path w="1825441" h="1825441">
                  <a:moveTo>
                    <a:pt x="0" y="0"/>
                  </a:moveTo>
                  <a:lnTo>
                    <a:pt x="1825442" y="0"/>
                  </a:lnTo>
                  <a:lnTo>
                    <a:pt x="1825442" y="1825442"/>
                  </a:lnTo>
                  <a:lnTo>
                    <a:pt x="0" y="1825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-318653" y="7446287"/>
            <a:ext cx="3320576" cy="3095779"/>
          </a:xfrm>
          <a:custGeom>
            <a:avLst/>
            <a:gdLst/>
            <a:ahLst/>
            <a:cxnLst/>
            <a:rect l="l" t="t" r="r" b="b"/>
            <a:pathLst>
              <a:path w="3320576" h="3095779">
                <a:moveTo>
                  <a:pt x="0" y="0"/>
                </a:moveTo>
                <a:lnTo>
                  <a:pt x="3320577" y="0"/>
                </a:lnTo>
                <a:lnTo>
                  <a:pt x="3320577" y="3095779"/>
                </a:lnTo>
                <a:lnTo>
                  <a:pt x="0" y="309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0" y="-951742"/>
            <a:ext cx="4530163" cy="6337409"/>
          </a:xfrm>
          <a:custGeom>
            <a:avLst/>
            <a:gdLst/>
            <a:ahLst/>
            <a:cxnLst/>
            <a:rect l="l" t="t" r="r" b="b"/>
            <a:pathLst>
              <a:path w="4530163" h="6337409">
                <a:moveTo>
                  <a:pt x="4530163" y="0"/>
                </a:moveTo>
                <a:lnTo>
                  <a:pt x="0" y="0"/>
                </a:lnTo>
                <a:lnTo>
                  <a:pt x="0" y="6337410"/>
                </a:lnTo>
                <a:lnTo>
                  <a:pt x="4530163" y="6337410"/>
                </a:lnTo>
                <a:lnTo>
                  <a:pt x="453016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47440" y="159162"/>
            <a:ext cx="1780503" cy="2303704"/>
          </a:xfrm>
          <a:custGeom>
            <a:avLst/>
            <a:gdLst/>
            <a:ahLst/>
            <a:cxnLst/>
            <a:rect l="l" t="t" r="r" b="b"/>
            <a:pathLst>
              <a:path w="1780503" h="2303704">
                <a:moveTo>
                  <a:pt x="0" y="0"/>
                </a:moveTo>
                <a:lnTo>
                  <a:pt x="1780503" y="0"/>
                </a:lnTo>
                <a:lnTo>
                  <a:pt x="1780503" y="2303704"/>
                </a:lnTo>
                <a:lnTo>
                  <a:pt x="0" y="2303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50858" y="2304413"/>
            <a:ext cx="5123634" cy="6162510"/>
            <a:chOff x="0" y="0"/>
            <a:chExt cx="6831512" cy="8216680"/>
          </a:xfrm>
        </p:grpSpPr>
        <p:sp>
          <p:nvSpPr>
            <p:cNvPr id="15" name="Freeform 15"/>
            <p:cNvSpPr/>
            <p:nvPr/>
          </p:nvSpPr>
          <p:spPr>
            <a:xfrm rot="743482">
              <a:off x="712184" y="496004"/>
              <a:ext cx="5407144" cy="7224671"/>
            </a:xfrm>
            <a:custGeom>
              <a:avLst/>
              <a:gdLst/>
              <a:ahLst/>
              <a:cxnLst/>
              <a:rect l="l" t="t" r="r" b="b"/>
              <a:pathLst>
                <a:path w="5407144" h="7224671">
                  <a:moveTo>
                    <a:pt x="0" y="0"/>
                  </a:moveTo>
                  <a:lnTo>
                    <a:pt x="5407144" y="0"/>
                  </a:lnTo>
                  <a:lnTo>
                    <a:pt x="5407144" y="7224672"/>
                  </a:lnTo>
                  <a:lnTo>
                    <a:pt x="0" y="7224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28081" y="2490765"/>
              <a:ext cx="5375350" cy="4525570"/>
            </a:xfrm>
            <a:custGeom>
              <a:avLst/>
              <a:gdLst/>
              <a:ahLst/>
              <a:cxnLst/>
              <a:rect l="l" t="t" r="r" b="b"/>
              <a:pathLst>
                <a:path w="5375350" h="4525570">
                  <a:moveTo>
                    <a:pt x="0" y="0"/>
                  </a:moveTo>
                  <a:lnTo>
                    <a:pt x="5375350" y="0"/>
                  </a:lnTo>
                  <a:lnTo>
                    <a:pt x="5375350" y="4525570"/>
                  </a:lnTo>
                  <a:lnTo>
                    <a:pt x="0" y="4525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3000"/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4735233" y="5615489"/>
            <a:ext cx="3834539" cy="5404420"/>
            <a:chOff x="0" y="0"/>
            <a:chExt cx="5112718" cy="7205894"/>
          </a:xfrm>
        </p:grpSpPr>
        <p:sp>
          <p:nvSpPr>
            <p:cNvPr id="18" name="Freeform 18"/>
            <p:cNvSpPr/>
            <p:nvPr/>
          </p:nvSpPr>
          <p:spPr>
            <a:xfrm>
              <a:off x="1536745" y="2247961"/>
              <a:ext cx="3200277" cy="4800416"/>
            </a:xfrm>
            <a:custGeom>
              <a:avLst/>
              <a:gdLst/>
              <a:ahLst/>
              <a:cxnLst/>
              <a:rect l="l" t="t" r="r" b="b"/>
              <a:pathLst>
                <a:path w="3200277" h="4800416">
                  <a:moveTo>
                    <a:pt x="0" y="0"/>
                  </a:moveTo>
                  <a:lnTo>
                    <a:pt x="3200277" y="0"/>
                  </a:lnTo>
                  <a:lnTo>
                    <a:pt x="3200277" y="4800415"/>
                  </a:lnTo>
                  <a:lnTo>
                    <a:pt x="0" y="480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0" y="0"/>
              <a:ext cx="4737022" cy="7205894"/>
            </a:xfrm>
            <a:custGeom>
              <a:avLst/>
              <a:gdLst/>
              <a:ahLst/>
              <a:cxnLst/>
              <a:rect l="l" t="t" r="r" b="b"/>
              <a:pathLst>
                <a:path w="4737022" h="7205894">
                  <a:moveTo>
                    <a:pt x="4737022" y="0"/>
                  </a:moveTo>
                  <a:lnTo>
                    <a:pt x="0" y="0"/>
                  </a:lnTo>
                  <a:lnTo>
                    <a:pt x="0" y="7205894"/>
                  </a:lnTo>
                  <a:lnTo>
                    <a:pt x="4737022" y="7205894"/>
                  </a:lnTo>
                  <a:lnTo>
                    <a:pt x="4737022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287277" y="4857081"/>
              <a:ext cx="1825441" cy="1825441"/>
            </a:xfrm>
            <a:custGeom>
              <a:avLst/>
              <a:gdLst/>
              <a:ahLst/>
              <a:cxnLst/>
              <a:rect l="l" t="t" r="r" b="b"/>
              <a:pathLst>
                <a:path w="1825441" h="1825441">
                  <a:moveTo>
                    <a:pt x="0" y="0"/>
                  </a:moveTo>
                  <a:lnTo>
                    <a:pt x="1825441" y="0"/>
                  </a:lnTo>
                  <a:lnTo>
                    <a:pt x="1825441" y="1825442"/>
                  </a:lnTo>
                  <a:lnTo>
                    <a:pt x="0" y="1825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368511" y="5179971"/>
              <a:ext cx="1825441" cy="1825441"/>
            </a:xfrm>
            <a:custGeom>
              <a:avLst/>
              <a:gdLst/>
              <a:ahLst/>
              <a:cxnLst/>
              <a:rect l="l" t="t" r="r" b="b"/>
              <a:pathLst>
                <a:path w="1825441" h="1825441">
                  <a:moveTo>
                    <a:pt x="0" y="0"/>
                  </a:moveTo>
                  <a:lnTo>
                    <a:pt x="1825442" y="0"/>
                  </a:lnTo>
                  <a:lnTo>
                    <a:pt x="1825442" y="1825442"/>
                  </a:lnTo>
                  <a:lnTo>
                    <a:pt x="0" y="1825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8782" y="4701808"/>
            <a:ext cx="1587957" cy="2323408"/>
            <a:chOff x="0" y="0"/>
            <a:chExt cx="2117276" cy="3097877"/>
          </a:xfrm>
        </p:grpSpPr>
        <p:sp>
          <p:nvSpPr>
            <p:cNvPr id="23" name="Freeform 23"/>
            <p:cNvSpPr/>
            <p:nvPr/>
          </p:nvSpPr>
          <p:spPr>
            <a:xfrm rot="377656">
              <a:off x="169520" y="1512029"/>
              <a:ext cx="1500558" cy="1508137"/>
            </a:xfrm>
            <a:custGeom>
              <a:avLst/>
              <a:gdLst/>
              <a:ahLst/>
              <a:cxnLst/>
              <a:rect l="l" t="t" r="r" b="b"/>
              <a:pathLst>
                <a:path w="1500558" h="1508137">
                  <a:moveTo>
                    <a:pt x="0" y="0"/>
                  </a:moveTo>
                  <a:lnTo>
                    <a:pt x="1500558" y="0"/>
                  </a:lnTo>
                  <a:lnTo>
                    <a:pt x="1500558" y="1508137"/>
                  </a:lnTo>
                  <a:lnTo>
                    <a:pt x="0" y="1508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69000"/>
              </a:blip>
              <a:stretch>
                <a:fillRect/>
              </a:stretch>
            </a:blipFill>
            <a:ln w="9525" cap="rnd">
              <a:solidFill>
                <a:srgbClr val="000000">
                  <a:alpha val="68627"/>
                </a:srgbClr>
              </a:solidFill>
              <a:prstDash val="solid"/>
              <a:round/>
            </a:ln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1253223" cy="1616658"/>
            </a:xfrm>
            <a:custGeom>
              <a:avLst/>
              <a:gdLst/>
              <a:ahLst/>
              <a:cxnLst/>
              <a:rect l="l" t="t" r="r" b="b"/>
              <a:pathLst>
                <a:path w="1253223" h="1616658">
                  <a:moveTo>
                    <a:pt x="0" y="0"/>
                  </a:moveTo>
                  <a:lnTo>
                    <a:pt x="1253223" y="0"/>
                  </a:lnTo>
                  <a:lnTo>
                    <a:pt x="1253223" y="1616658"/>
                  </a:lnTo>
                  <a:lnTo>
                    <a:pt x="0" y="1616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Freeform 25"/>
            <p:cNvSpPr/>
            <p:nvPr/>
          </p:nvSpPr>
          <p:spPr>
            <a:xfrm rot="-584715" flipH="1">
              <a:off x="1253223" y="808329"/>
              <a:ext cx="780791" cy="1050350"/>
            </a:xfrm>
            <a:custGeom>
              <a:avLst/>
              <a:gdLst/>
              <a:ahLst/>
              <a:cxnLst/>
              <a:rect l="l" t="t" r="r" b="b"/>
              <a:pathLst>
                <a:path w="780791" h="1050350">
                  <a:moveTo>
                    <a:pt x="780791" y="0"/>
                  </a:moveTo>
                  <a:lnTo>
                    <a:pt x="0" y="0"/>
                  </a:lnTo>
                  <a:lnTo>
                    <a:pt x="0" y="1050350"/>
                  </a:lnTo>
                  <a:lnTo>
                    <a:pt x="780791" y="1050350"/>
                  </a:lnTo>
                  <a:lnTo>
                    <a:pt x="780791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  <a:ln w="9525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27" name="TextBox 27"/>
          <p:cNvSpPr txBox="1"/>
          <p:nvPr/>
        </p:nvSpPr>
        <p:spPr>
          <a:xfrm>
            <a:off x="4530163" y="3715727"/>
            <a:ext cx="11393165" cy="269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1"/>
              </a:lnSpc>
            </a:pPr>
            <a:r>
              <a:rPr lang="en-US" sz="2070" dirty="0" err="1">
                <a:solidFill>
                  <a:srgbClr val="141313"/>
                </a:solidFill>
                <a:latin typeface="Forum"/>
              </a:rPr>
              <a:t>Našej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firme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nejde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iba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o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zisk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ale o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dlhodobú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udržateľnosť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ktorú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budujeme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environmentalitou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čím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prispievame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pre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lepšiu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budúcnosť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nás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všetkých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.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Nakupujeme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ekologicky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udržateľné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produkty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od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certifikovaných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dodávateľov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a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naše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darčekové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koše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sú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vyrábané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s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ohľadom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na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obnoviteľné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zdroje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.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Uhlíková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stopa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ktorá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zostane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sa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kompenzuje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projektami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ktoré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obnovujú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a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chránia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naše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životné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prostredie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(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t.j.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zber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odpadu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v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rámci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teambuildingu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výsadzba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stromčekov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a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ďalšie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).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Tento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dlhodobý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cieľ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je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naším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motom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základom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a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túžbou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,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ktorá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nás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tlačí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zmeniť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myslenie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 </a:t>
            </a:r>
            <a:r>
              <a:rPr lang="en-US" sz="2070" dirty="0" err="1">
                <a:solidFill>
                  <a:srgbClr val="141313"/>
                </a:solidFill>
                <a:latin typeface="Forum"/>
              </a:rPr>
              <a:t>iných</a:t>
            </a:r>
            <a:r>
              <a:rPr lang="en-US" sz="2070" dirty="0">
                <a:solidFill>
                  <a:srgbClr val="141313"/>
                </a:solidFill>
                <a:latin typeface="Forum"/>
              </a:rPr>
              <a:t>. </a:t>
            </a:r>
          </a:p>
          <a:p>
            <a:pPr>
              <a:lnSpc>
                <a:spcPts val="2951"/>
              </a:lnSpc>
            </a:pPr>
            <a:endParaRPr lang="en-US" sz="2070" dirty="0">
              <a:solidFill>
                <a:srgbClr val="141313"/>
              </a:solidFill>
              <a:latin typeface="Forum"/>
            </a:endParaRPr>
          </a:p>
          <a:p>
            <a:pPr marL="0" lvl="0" indent="0" algn="ctr">
              <a:lnSpc>
                <a:spcPts val="2561"/>
              </a:lnSpc>
              <a:spcBef>
                <a:spcPct val="0"/>
              </a:spcBef>
            </a:pPr>
            <a:endParaRPr lang="en-US" sz="2070" dirty="0">
              <a:solidFill>
                <a:srgbClr val="141313"/>
              </a:solidFill>
              <a:latin typeface="Forum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59167" y="7855756"/>
            <a:ext cx="10137553" cy="218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51"/>
              </a:lnSpc>
            </a:pPr>
            <a:r>
              <a:rPr lang="en-US" sz="2270">
                <a:solidFill>
                  <a:srgbClr val="000000"/>
                </a:solidFill>
                <a:latin typeface="Forum"/>
              </a:rPr>
              <a:t>Modernizáciou výroby prostredníctvom ekológie sa snažíme rozšíriť naše pôsobenie aj na zahraničný trh, kde posunieme našu spoločnosť na inú koľaj. V zahraničí je bežné a prirodzené, že pomoc našej planéte je osudom nás všetkých. Preto postupne rozširujeme našu výrobu aj do zahraničia, kde oslovujeme produktmi širší okruh spotrebiteľov. </a:t>
            </a:r>
          </a:p>
          <a:p>
            <a:pPr marL="0" lvl="0" indent="0" algn="ctr">
              <a:lnSpc>
                <a:spcPts val="2561"/>
              </a:lnSpc>
              <a:spcBef>
                <a:spcPct val="0"/>
              </a:spcBef>
            </a:pPr>
            <a:endParaRPr lang="en-US" sz="2270">
              <a:solidFill>
                <a:srgbClr val="000000"/>
              </a:solidFill>
              <a:latin typeface="Foru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08242" y="1430890"/>
            <a:ext cx="11410573" cy="1475084"/>
          </a:xfrm>
          <a:prstGeom prst="rect">
            <a:avLst/>
          </a:prstGeom>
        </p:spPr>
        <p:txBody>
          <a:bodyPr lIns="0" tIns="0" rIns="0" bIns="0" rtlCol="0" anchor="t">
            <a:prstTxWarp prst="textCircle">
              <a:avLst/>
            </a:prstTxWarp>
            <a:spAutoFit/>
          </a:bodyPr>
          <a:lstStyle/>
          <a:p>
            <a:pPr>
              <a:lnSpc>
                <a:spcPts val="10368"/>
              </a:lnSpc>
            </a:pPr>
            <a:r>
              <a:rPr lang="en-US" sz="12343" dirty="0" err="1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Dlhodobé</a:t>
            </a:r>
            <a:r>
              <a:rPr lang="en-US" sz="12343" dirty="0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 </a:t>
            </a:r>
            <a:r>
              <a:rPr lang="en-US" sz="12343" dirty="0" err="1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ciele</a:t>
            </a:r>
            <a:r>
              <a:rPr lang="en-US" sz="12343" dirty="0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 </a:t>
            </a:r>
            <a:r>
              <a:rPr lang="en-US" sz="12343" dirty="0" err="1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našej</a:t>
            </a:r>
            <a:r>
              <a:rPr lang="en-US" sz="12343" dirty="0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 </a:t>
            </a:r>
            <a:r>
              <a:rPr lang="en-US" sz="12343" dirty="0" err="1">
                <a:solidFill>
                  <a:srgbClr val="160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ontime"/>
              </a:rPr>
              <a:t>firmy</a:t>
            </a:r>
            <a:endParaRPr lang="en-US" sz="12343" dirty="0">
              <a:solidFill>
                <a:srgbClr val="160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ontime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2212478" y="-768535"/>
            <a:ext cx="4159098" cy="4159098"/>
          </a:xfrm>
          <a:custGeom>
            <a:avLst/>
            <a:gdLst/>
            <a:ahLst/>
            <a:cxnLst/>
            <a:rect l="l" t="t" r="r" b="b"/>
            <a:pathLst>
              <a:path w="4159098" h="4159098">
                <a:moveTo>
                  <a:pt x="0" y="0"/>
                </a:moveTo>
                <a:lnTo>
                  <a:pt x="4159099" y="0"/>
                </a:lnTo>
                <a:lnTo>
                  <a:pt x="4159099" y="4159098"/>
                </a:lnTo>
                <a:lnTo>
                  <a:pt x="0" y="41590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54000"/>
            </a:blip>
            <a:stretch>
              <a:fillRect/>
            </a:stretch>
          </a:blipFill>
        </p:spPr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298108-A885-CA61-0248-A52036A7A4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670">
            <a:off x="1753044" y="1195531"/>
            <a:ext cx="7336636" cy="26179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448DC4-73AA-DE1D-8352-B2DF58615F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24">
            <a:off x="1340846" y="5859596"/>
            <a:ext cx="7234468" cy="217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26651" y="6738553"/>
            <a:ext cx="2725978" cy="2725978"/>
          </a:xfrm>
          <a:custGeom>
            <a:avLst/>
            <a:gdLst/>
            <a:ahLst/>
            <a:cxnLst/>
            <a:rect l="l" t="t" r="r" b="b"/>
            <a:pathLst>
              <a:path w="2725978" h="2725978">
                <a:moveTo>
                  <a:pt x="0" y="0"/>
                </a:moveTo>
                <a:lnTo>
                  <a:pt x="2725978" y="0"/>
                </a:lnTo>
                <a:lnTo>
                  <a:pt x="2725978" y="2725978"/>
                </a:lnTo>
                <a:lnTo>
                  <a:pt x="0" y="272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38319" y="-5181399"/>
            <a:ext cx="24355388" cy="18355073"/>
            <a:chOff x="0" y="0"/>
            <a:chExt cx="32473851" cy="24473431"/>
          </a:xfrm>
        </p:grpSpPr>
        <p:sp>
          <p:nvSpPr>
            <p:cNvPr id="4" name="Freeform 4"/>
            <p:cNvSpPr/>
            <p:nvPr/>
          </p:nvSpPr>
          <p:spPr>
            <a:xfrm>
              <a:off x="17794366" y="0"/>
              <a:ext cx="14679485" cy="13817065"/>
            </a:xfrm>
            <a:custGeom>
              <a:avLst/>
              <a:gdLst/>
              <a:ahLst/>
              <a:cxnLst/>
              <a:rect l="l" t="t" r="r" b="b"/>
              <a:pathLst>
                <a:path w="14679485" h="13817065">
                  <a:moveTo>
                    <a:pt x="0" y="0"/>
                  </a:moveTo>
                  <a:lnTo>
                    <a:pt x="14679485" y="0"/>
                  </a:lnTo>
                  <a:lnTo>
                    <a:pt x="14679485" y="13817065"/>
                  </a:lnTo>
                  <a:lnTo>
                    <a:pt x="0" y="1381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723882" y="12946669"/>
              <a:ext cx="12814488" cy="11526761"/>
            </a:xfrm>
            <a:custGeom>
              <a:avLst/>
              <a:gdLst/>
              <a:ahLst/>
              <a:cxnLst/>
              <a:rect l="l" t="t" r="r" b="b"/>
              <a:pathLst>
                <a:path w="12814488" h="11526761">
                  <a:moveTo>
                    <a:pt x="0" y="0"/>
                  </a:moveTo>
                  <a:lnTo>
                    <a:pt x="12814488" y="0"/>
                  </a:lnTo>
                  <a:lnTo>
                    <a:pt x="12814488" y="11526762"/>
                  </a:lnTo>
                  <a:lnTo>
                    <a:pt x="0" y="1152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9000"/>
              </a:blip>
              <a:stretch>
                <a:fillRect t="-6598" r="-2462" b="-659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 rot="4584859">
              <a:off x="609795" y="4770381"/>
              <a:ext cx="12346329" cy="10972800"/>
            </a:xfrm>
            <a:custGeom>
              <a:avLst/>
              <a:gdLst/>
              <a:ahLst/>
              <a:cxnLst/>
              <a:rect l="l" t="t" r="r" b="b"/>
              <a:pathLst>
                <a:path w="12346329" h="10972800">
                  <a:moveTo>
                    <a:pt x="0" y="0"/>
                  </a:moveTo>
                  <a:lnTo>
                    <a:pt x="12346329" y="0"/>
                  </a:lnTo>
                  <a:lnTo>
                    <a:pt x="1234632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77757" y="-460675"/>
            <a:ext cx="3392465" cy="2978750"/>
          </a:xfrm>
          <a:custGeom>
            <a:avLst/>
            <a:gdLst/>
            <a:ahLst/>
            <a:cxnLst/>
            <a:rect l="l" t="t" r="r" b="b"/>
            <a:pathLst>
              <a:path w="3392465" h="2978750">
                <a:moveTo>
                  <a:pt x="0" y="0"/>
                </a:moveTo>
                <a:lnTo>
                  <a:pt x="3392465" y="0"/>
                </a:lnTo>
                <a:lnTo>
                  <a:pt x="3392465" y="2978750"/>
                </a:lnTo>
                <a:lnTo>
                  <a:pt x="0" y="2978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35096" y="6474757"/>
            <a:ext cx="5126454" cy="3414601"/>
          </a:xfrm>
          <a:custGeom>
            <a:avLst/>
            <a:gdLst/>
            <a:ahLst/>
            <a:cxnLst/>
            <a:rect l="l" t="t" r="r" b="b"/>
            <a:pathLst>
              <a:path w="5126454" h="3414601">
                <a:moveTo>
                  <a:pt x="0" y="0"/>
                </a:moveTo>
                <a:lnTo>
                  <a:pt x="5126454" y="0"/>
                </a:lnTo>
                <a:lnTo>
                  <a:pt x="5126454" y="3414600"/>
                </a:lnTo>
                <a:lnTo>
                  <a:pt x="0" y="3414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9952" y="-77876"/>
            <a:ext cx="6116452" cy="4074014"/>
          </a:xfrm>
          <a:custGeom>
            <a:avLst/>
            <a:gdLst/>
            <a:ahLst/>
            <a:cxnLst/>
            <a:rect l="l" t="t" r="r" b="b"/>
            <a:pathLst>
              <a:path w="6116452" h="4074014">
                <a:moveTo>
                  <a:pt x="0" y="0"/>
                </a:moveTo>
                <a:lnTo>
                  <a:pt x="6116452" y="0"/>
                </a:lnTo>
                <a:lnTo>
                  <a:pt x="6116452" y="4074013"/>
                </a:lnTo>
                <a:lnTo>
                  <a:pt x="0" y="4074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14336" y="5429332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50865" y="2098162"/>
            <a:ext cx="10870017" cy="103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sz="8796" dirty="0" err="1">
                <a:solidFill>
                  <a:srgbClr val="9A6756"/>
                </a:solidFill>
                <a:latin typeface="Moontime"/>
              </a:rPr>
              <a:t>Ponuka</a:t>
            </a:r>
            <a:r>
              <a:rPr lang="en-US" sz="8796" dirty="0">
                <a:solidFill>
                  <a:srgbClr val="9A6756"/>
                </a:solidFill>
                <a:latin typeface="Moontime"/>
              </a:rPr>
              <a:t> </a:t>
            </a:r>
            <a:r>
              <a:rPr lang="en-US" sz="8796" dirty="0" err="1">
                <a:solidFill>
                  <a:srgbClr val="9A6756"/>
                </a:solidFill>
                <a:latin typeface="Moontime"/>
              </a:rPr>
              <a:t>firemných</a:t>
            </a:r>
            <a:r>
              <a:rPr lang="en-US" sz="8796" dirty="0">
                <a:solidFill>
                  <a:srgbClr val="9A6756"/>
                </a:solidFill>
                <a:latin typeface="Moontime"/>
              </a:rPr>
              <a:t> </a:t>
            </a:r>
            <a:r>
              <a:rPr lang="en-US" sz="8796" dirty="0" err="1">
                <a:solidFill>
                  <a:srgbClr val="9A6756"/>
                </a:solidFill>
                <a:latin typeface="Moontime"/>
              </a:rPr>
              <a:t>služieb</a:t>
            </a:r>
            <a:endParaRPr lang="en-US" sz="8796" dirty="0">
              <a:solidFill>
                <a:srgbClr val="9A6756"/>
              </a:solidFill>
              <a:latin typeface="Moontim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05558" y="3602437"/>
            <a:ext cx="4623212" cy="39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4"/>
              </a:lnSpc>
            </a:pPr>
            <a:r>
              <a:rPr lang="en-US" sz="2499" spc="414">
                <a:solidFill>
                  <a:srgbClr val="22423D"/>
                </a:solidFill>
                <a:latin typeface="DM Serif Display"/>
              </a:rPr>
              <a:t>Záruka rýchlej výmeny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969" y="4130054"/>
            <a:ext cx="7551285" cy="39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4"/>
              </a:lnSpc>
            </a:pPr>
            <a:r>
              <a:rPr lang="en-US" sz="2499" spc="414">
                <a:solidFill>
                  <a:srgbClr val="22423D"/>
                </a:solidFill>
                <a:latin typeface="DM Serif Display"/>
              </a:rPr>
              <a:t>Telekomunikácia a online komunikácia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05558" y="4196644"/>
            <a:ext cx="7417557" cy="145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5"/>
              </a:lnSpc>
            </a:pPr>
            <a:r>
              <a:rPr lang="en-US" sz="2300" spc="87">
                <a:solidFill>
                  <a:srgbClr val="000000"/>
                </a:solidFill>
                <a:latin typeface="Forum"/>
              </a:rPr>
              <a:t>Pre nás výmena a reklamácia nie je len ďalšou povinnosťou. Je to záruka, že vaše potreby sú na prvom mieste. Ak vznikne problém, vieme ho vyriešiť do 1-2 dní a ešte vám dáme zľavu.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2969" y="4802279"/>
            <a:ext cx="7417557" cy="217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5"/>
              </a:lnSpc>
            </a:pP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Pomáhajú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vám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vyškolení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pracovníci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pripravení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zodpovedať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na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vaše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otázky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objavovať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skúšať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nové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kombinácie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možnosti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ktorými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budujete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trvalé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vzťahy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Prekonať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vzdialenosť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, čas a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nájsť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riešenia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pre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akýkoľvek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problém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nám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nerobí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žiaden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problém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Naše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riešenia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sú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flexibilné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prispôsobujeme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ich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vašim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300" spc="87" dirty="0" err="1">
                <a:solidFill>
                  <a:srgbClr val="000000"/>
                </a:solidFill>
                <a:latin typeface="Forum"/>
              </a:rPr>
              <a:t>potrebám</a:t>
            </a:r>
            <a:r>
              <a:rPr lang="en-US" sz="2300" spc="87" dirty="0">
                <a:solidFill>
                  <a:srgbClr val="000000"/>
                </a:solidFill>
                <a:latin typeface="Forum"/>
              </a:rPr>
              <a:t>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468299" y="5899876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159444">
            <a:off x="1791149" y="247058"/>
            <a:ext cx="10294405" cy="1976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56"/>
              </a:lnSpc>
            </a:pPr>
            <a:r>
              <a:rPr lang="en-US" sz="8296" dirty="0" err="1">
                <a:solidFill>
                  <a:srgbClr val="160F0F"/>
                </a:solidFill>
                <a:latin typeface="Moontime"/>
              </a:rPr>
              <a:t>Prečo</a:t>
            </a:r>
            <a:r>
              <a:rPr lang="en-US" sz="82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8296" dirty="0" err="1">
                <a:solidFill>
                  <a:srgbClr val="160F0F"/>
                </a:solidFill>
                <a:latin typeface="Moontime"/>
              </a:rPr>
              <a:t>si</a:t>
            </a:r>
            <a:r>
              <a:rPr lang="en-US" sz="82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8296" dirty="0" err="1">
                <a:solidFill>
                  <a:srgbClr val="160F0F"/>
                </a:solidFill>
                <a:latin typeface="Moontime"/>
              </a:rPr>
              <a:t>vybrať</a:t>
            </a:r>
            <a:r>
              <a:rPr lang="en-US" sz="82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8296" dirty="0" err="1">
                <a:solidFill>
                  <a:srgbClr val="160F0F"/>
                </a:solidFill>
                <a:latin typeface="Moontime"/>
              </a:rPr>
              <a:t>práve</a:t>
            </a:r>
            <a:r>
              <a:rPr lang="en-US" sz="82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8296" dirty="0" err="1">
                <a:solidFill>
                  <a:srgbClr val="160F0F"/>
                </a:solidFill>
                <a:latin typeface="Moontime"/>
              </a:rPr>
              <a:t>našu</a:t>
            </a:r>
            <a:r>
              <a:rPr lang="en-US" sz="82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8296" dirty="0" err="1">
                <a:solidFill>
                  <a:srgbClr val="160F0F"/>
                </a:solidFill>
                <a:latin typeface="Moontime"/>
              </a:rPr>
              <a:t>firmu</a:t>
            </a:r>
            <a:r>
              <a:rPr lang="en-US" sz="8296" dirty="0">
                <a:solidFill>
                  <a:srgbClr val="160F0F"/>
                </a:solidFill>
                <a:latin typeface="Moontime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3434">
            <a:off x="13062574" y="105617"/>
            <a:ext cx="6447692" cy="4114800"/>
          </a:xfrm>
          <a:custGeom>
            <a:avLst/>
            <a:gdLst/>
            <a:ahLst/>
            <a:cxnLst/>
            <a:rect l="l" t="t" r="r" b="b"/>
            <a:pathLst>
              <a:path w="6447692" h="4114800">
                <a:moveTo>
                  <a:pt x="0" y="0"/>
                </a:moveTo>
                <a:lnTo>
                  <a:pt x="6447693" y="0"/>
                </a:lnTo>
                <a:lnTo>
                  <a:pt x="64476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76445">
            <a:off x="15835014" y="179540"/>
            <a:ext cx="1974178" cy="1981609"/>
          </a:xfrm>
          <a:custGeom>
            <a:avLst/>
            <a:gdLst/>
            <a:ahLst/>
            <a:cxnLst/>
            <a:rect l="l" t="t" r="r" b="b"/>
            <a:pathLst>
              <a:path w="1974178" h="1981609">
                <a:moveTo>
                  <a:pt x="0" y="0"/>
                </a:moveTo>
                <a:lnTo>
                  <a:pt x="1974177" y="0"/>
                </a:lnTo>
                <a:lnTo>
                  <a:pt x="1974177" y="1981609"/>
                </a:lnTo>
                <a:lnTo>
                  <a:pt x="0" y="1981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0596252" y="5696311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2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2803">
            <a:off x="14474199" y="1169595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90997" y="6390234"/>
            <a:ext cx="4658243" cy="4035203"/>
          </a:xfrm>
          <a:custGeom>
            <a:avLst/>
            <a:gdLst/>
            <a:ahLst/>
            <a:cxnLst/>
            <a:rect l="l" t="t" r="r" b="b"/>
            <a:pathLst>
              <a:path w="4658243" h="4035203">
                <a:moveTo>
                  <a:pt x="0" y="0"/>
                </a:moveTo>
                <a:lnTo>
                  <a:pt x="4658243" y="0"/>
                </a:lnTo>
                <a:lnTo>
                  <a:pt x="4658243" y="4035203"/>
                </a:lnTo>
                <a:lnTo>
                  <a:pt x="0" y="4035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-926326" y="4504340"/>
            <a:ext cx="8922779" cy="7450521"/>
          </a:xfrm>
          <a:custGeom>
            <a:avLst/>
            <a:gdLst/>
            <a:ahLst/>
            <a:cxnLst/>
            <a:rect l="l" t="t" r="r" b="b"/>
            <a:pathLst>
              <a:path w="8922779" h="7450521">
                <a:moveTo>
                  <a:pt x="0" y="0"/>
                </a:moveTo>
                <a:lnTo>
                  <a:pt x="8922779" y="0"/>
                </a:lnTo>
                <a:lnTo>
                  <a:pt x="8922779" y="7450520"/>
                </a:lnTo>
                <a:lnTo>
                  <a:pt x="0" y="7450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5840" y="-2502920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2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53434">
            <a:off x="3941758" y="6827426"/>
            <a:ext cx="6447692" cy="4114800"/>
          </a:xfrm>
          <a:custGeom>
            <a:avLst/>
            <a:gdLst/>
            <a:ahLst/>
            <a:cxnLst/>
            <a:rect l="l" t="t" r="r" b="b"/>
            <a:pathLst>
              <a:path w="6447692" h="4114800">
                <a:moveTo>
                  <a:pt x="0" y="0"/>
                </a:moveTo>
                <a:lnTo>
                  <a:pt x="6447692" y="0"/>
                </a:lnTo>
                <a:lnTo>
                  <a:pt x="6447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53434">
            <a:off x="-194149" y="299636"/>
            <a:ext cx="6447692" cy="4114800"/>
          </a:xfrm>
          <a:custGeom>
            <a:avLst/>
            <a:gdLst/>
            <a:ahLst/>
            <a:cxnLst/>
            <a:rect l="l" t="t" r="r" b="b"/>
            <a:pathLst>
              <a:path w="6447692" h="4114800">
                <a:moveTo>
                  <a:pt x="0" y="0"/>
                </a:moveTo>
                <a:lnTo>
                  <a:pt x="6447692" y="0"/>
                </a:lnTo>
                <a:lnTo>
                  <a:pt x="6447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315128">
            <a:off x="2403341" y="5648895"/>
            <a:ext cx="4078776" cy="4078776"/>
            <a:chOff x="0" y="0"/>
            <a:chExt cx="12700000" cy="12700000"/>
          </a:xfrm>
        </p:grpSpPr>
        <p:sp>
          <p:nvSpPr>
            <p:cNvPr id="12" name="Freeform 12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1"/>
              <a:stretch>
                <a:fillRect t="-3869" b="-386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994788" y="2405926"/>
            <a:ext cx="3465990" cy="3336046"/>
            <a:chOff x="30480" y="591820"/>
            <a:chExt cx="12736830" cy="12259310"/>
          </a:xfrm>
        </p:grpSpPr>
        <p:sp>
          <p:nvSpPr>
            <p:cNvPr id="14" name="Freeform 1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2"/>
              <a:stretch>
                <a:fillRect l="-243" t="-27530" r="243" b="-17261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315128">
            <a:off x="8853188" y="5632332"/>
            <a:ext cx="3699504" cy="3699504"/>
            <a:chOff x="0" y="0"/>
            <a:chExt cx="12700000" cy="12700000"/>
          </a:xfrm>
        </p:grpSpPr>
        <p:sp>
          <p:nvSpPr>
            <p:cNvPr id="16" name="Freeform 1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3"/>
              <a:stretch>
                <a:fillRect t="-21825" b="-21825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5356205" y="6172200"/>
            <a:ext cx="2931795" cy="4114800"/>
          </a:xfrm>
          <a:custGeom>
            <a:avLst/>
            <a:gdLst/>
            <a:ahLst/>
            <a:cxnLst/>
            <a:rect l="l" t="t" r="r" b="b"/>
            <a:pathLst>
              <a:path w="2931795" h="4114800">
                <a:moveTo>
                  <a:pt x="0" y="0"/>
                </a:moveTo>
                <a:lnTo>
                  <a:pt x="2931795" y="0"/>
                </a:lnTo>
                <a:lnTo>
                  <a:pt x="293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-220782">
            <a:off x="659191" y="3865780"/>
            <a:ext cx="7565544" cy="163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3"/>
              </a:lnSpc>
              <a:spcBef>
                <a:spcPct val="0"/>
              </a:spcBef>
            </a:pPr>
            <a:r>
              <a:rPr lang="en-US" sz="2502" dirty="0" err="1">
                <a:solidFill>
                  <a:srgbClr val="352A26"/>
                </a:solidFill>
                <a:latin typeface="Forum"/>
              </a:rPr>
              <a:t>Energia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našich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produktov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vo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vás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vyvolá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pocit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pokoja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lásky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a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cítenia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.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Nechajte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sa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unášať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tematikou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našich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produktov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a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obdarujte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svojho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blízkeho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takýmto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prekrásnym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produktom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. 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315128">
            <a:off x="8064343" y="326718"/>
            <a:ext cx="3699504" cy="3699504"/>
            <a:chOff x="0" y="0"/>
            <a:chExt cx="12700000" cy="12700000"/>
          </a:xfrm>
        </p:grpSpPr>
        <p:sp>
          <p:nvSpPr>
            <p:cNvPr id="20" name="Freeform 2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6"/>
              <a:stretch>
                <a:fillRect t="-21673" b="-21673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6822103" y="9201441"/>
            <a:ext cx="1976380" cy="1908105"/>
          </a:xfrm>
          <a:custGeom>
            <a:avLst/>
            <a:gdLst/>
            <a:ahLst/>
            <a:cxnLst/>
            <a:rect l="l" t="t" r="r" b="b"/>
            <a:pathLst>
              <a:path w="1976380" h="1908105">
                <a:moveTo>
                  <a:pt x="0" y="0"/>
                </a:moveTo>
                <a:lnTo>
                  <a:pt x="1976380" y="0"/>
                </a:lnTo>
                <a:lnTo>
                  <a:pt x="1976380" y="1908105"/>
                </a:lnTo>
                <a:lnTo>
                  <a:pt x="0" y="19081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7217228">
            <a:off x="11725909" y="167608"/>
            <a:ext cx="1976682" cy="1722184"/>
          </a:xfrm>
          <a:custGeom>
            <a:avLst/>
            <a:gdLst/>
            <a:ahLst/>
            <a:cxnLst/>
            <a:rect l="l" t="t" r="r" b="b"/>
            <a:pathLst>
              <a:path w="1976682" h="1722184">
                <a:moveTo>
                  <a:pt x="0" y="0"/>
                </a:moveTo>
                <a:lnTo>
                  <a:pt x="1976682" y="0"/>
                </a:lnTo>
                <a:lnTo>
                  <a:pt x="1976682" y="1722184"/>
                </a:lnTo>
                <a:lnTo>
                  <a:pt x="0" y="1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 rot="-370532">
            <a:off x="577975" y="1060056"/>
            <a:ext cx="6510813" cy="189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0"/>
              </a:lnSpc>
            </a:pPr>
            <a:r>
              <a:rPr lang="en-US" sz="11596" dirty="0" err="1">
                <a:solidFill>
                  <a:srgbClr val="160F0F"/>
                </a:solidFill>
                <a:latin typeface="Moontime"/>
              </a:rPr>
              <a:t>Jarná</a:t>
            </a:r>
            <a:r>
              <a:rPr lang="en-US" sz="115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1596" dirty="0" err="1">
                <a:solidFill>
                  <a:srgbClr val="160F0F"/>
                </a:solidFill>
                <a:latin typeface="Moontime"/>
              </a:rPr>
              <a:t>ponuka</a:t>
            </a:r>
            <a:endParaRPr lang="en-US" sz="11596" dirty="0">
              <a:solidFill>
                <a:srgbClr val="160F0F"/>
              </a:solidFill>
              <a:latin typeface="Moontime"/>
            </a:endParaRPr>
          </a:p>
          <a:p>
            <a:pPr>
              <a:lnSpc>
                <a:spcPts val="5205"/>
              </a:lnSpc>
            </a:pPr>
            <a:r>
              <a:rPr lang="en-US" sz="6197" dirty="0">
                <a:solidFill>
                  <a:srgbClr val="160F0F"/>
                </a:solidFill>
                <a:latin typeface="Moontime"/>
              </a:rPr>
              <a:t>   „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Kvetinový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Raj pre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Dušu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7894">
            <a:off x="-1717366" y="-3781065"/>
            <a:ext cx="11543726" cy="10259487"/>
          </a:xfrm>
          <a:custGeom>
            <a:avLst/>
            <a:gdLst/>
            <a:ahLst/>
            <a:cxnLst/>
            <a:rect l="l" t="t" r="r" b="b"/>
            <a:pathLst>
              <a:path w="11543726" h="10259487">
                <a:moveTo>
                  <a:pt x="0" y="0"/>
                </a:moveTo>
                <a:lnTo>
                  <a:pt x="11543727" y="0"/>
                </a:lnTo>
                <a:lnTo>
                  <a:pt x="11543727" y="10259487"/>
                </a:lnTo>
                <a:lnTo>
                  <a:pt x="0" y="10259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36169" y="3836096"/>
            <a:ext cx="2896071" cy="2896071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t="-30803" b="-3080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133242" y="4319382"/>
            <a:ext cx="3932332" cy="3932332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t="-30803" b="-3080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044900" y="881921"/>
            <a:ext cx="3932332" cy="3932332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t="-27311" b="-27311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443" y="6382665"/>
            <a:ext cx="4430629" cy="4430629"/>
          </a:xfrm>
          <a:custGeom>
            <a:avLst/>
            <a:gdLst/>
            <a:ahLst/>
            <a:cxnLst/>
            <a:rect l="l" t="t" r="r" b="b"/>
            <a:pathLst>
              <a:path w="4430629" h="4430629">
                <a:moveTo>
                  <a:pt x="0" y="0"/>
                </a:moveTo>
                <a:lnTo>
                  <a:pt x="4430628" y="0"/>
                </a:lnTo>
                <a:lnTo>
                  <a:pt x="4430628" y="4430629"/>
                </a:lnTo>
                <a:lnTo>
                  <a:pt x="0" y="4430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848955">
            <a:off x="620867" y="7712607"/>
            <a:ext cx="3104146" cy="1078216"/>
            <a:chOff x="0" y="0"/>
            <a:chExt cx="4138861" cy="1437621"/>
          </a:xfrm>
        </p:grpSpPr>
        <p:sp>
          <p:nvSpPr>
            <p:cNvPr id="12" name="Freeform 12"/>
            <p:cNvSpPr/>
            <p:nvPr/>
          </p:nvSpPr>
          <p:spPr>
            <a:xfrm>
              <a:off x="84467" y="84467"/>
              <a:ext cx="4054395" cy="1353154"/>
            </a:xfrm>
            <a:custGeom>
              <a:avLst/>
              <a:gdLst/>
              <a:ahLst/>
              <a:cxnLst/>
              <a:rect l="l" t="t" r="r" b="b"/>
              <a:pathLst>
                <a:path w="4054395" h="1353154">
                  <a:moveTo>
                    <a:pt x="0" y="0"/>
                  </a:moveTo>
                  <a:lnTo>
                    <a:pt x="4054394" y="0"/>
                  </a:lnTo>
                  <a:lnTo>
                    <a:pt x="4054394" y="1353154"/>
                  </a:lnTo>
                  <a:lnTo>
                    <a:pt x="0" y="1353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4054395" cy="1353154"/>
            </a:xfrm>
            <a:custGeom>
              <a:avLst/>
              <a:gdLst/>
              <a:ahLst/>
              <a:cxnLst/>
              <a:rect l="l" t="t" r="r" b="b"/>
              <a:pathLst>
                <a:path w="4054395" h="1353154">
                  <a:moveTo>
                    <a:pt x="0" y="0"/>
                  </a:moveTo>
                  <a:lnTo>
                    <a:pt x="4054395" y="0"/>
                  </a:lnTo>
                  <a:lnTo>
                    <a:pt x="4054395" y="1353154"/>
                  </a:lnTo>
                  <a:lnTo>
                    <a:pt x="0" y="1353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 rot="-218448">
            <a:off x="3633113" y="3242307"/>
            <a:ext cx="7112238" cy="122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3"/>
              </a:lnSpc>
              <a:spcBef>
                <a:spcPct val="0"/>
              </a:spcBef>
            </a:pPr>
            <a:r>
              <a:rPr lang="en-US" sz="2502">
                <a:solidFill>
                  <a:srgbClr val="352A26"/>
                </a:solidFill>
                <a:latin typeface="Forum"/>
              </a:rPr>
              <a:t>Ponuka osviežujúcich a kvalitných produktov, ktoré vám spríjemnia horúce letné dni a dodájú potrebnú energiu na fungovanie počas celého dňa.</a:t>
            </a:r>
          </a:p>
        </p:txBody>
      </p:sp>
      <p:sp>
        <p:nvSpPr>
          <p:cNvPr id="15" name="Freeform 15"/>
          <p:cNvSpPr/>
          <p:nvPr/>
        </p:nvSpPr>
        <p:spPr>
          <a:xfrm rot="-388479">
            <a:off x="-2189002" y="-76967"/>
            <a:ext cx="7315200" cy="2487168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81352" y="10287000"/>
            <a:ext cx="3040810" cy="2968936"/>
          </a:xfrm>
          <a:custGeom>
            <a:avLst/>
            <a:gdLst/>
            <a:ahLst/>
            <a:cxnLst/>
            <a:rect l="l" t="t" r="r" b="b"/>
            <a:pathLst>
              <a:path w="3040810" h="2968936">
                <a:moveTo>
                  <a:pt x="0" y="0"/>
                </a:moveTo>
                <a:lnTo>
                  <a:pt x="3040809" y="0"/>
                </a:lnTo>
                <a:lnTo>
                  <a:pt x="3040809" y="2968936"/>
                </a:lnTo>
                <a:lnTo>
                  <a:pt x="0" y="29689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46927" y="7927995"/>
            <a:ext cx="2660611" cy="2660611"/>
          </a:xfrm>
          <a:custGeom>
            <a:avLst/>
            <a:gdLst/>
            <a:ahLst/>
            <a:cxnLst/>
            <a:rect l="l" t="t" r="r" b="b"/>
            <a:pathLst>
              <a:path w="2660611" h="2660611">
                <a:moveTo>
                  <a:pt x="0" y="0"/>
                </a:moveTo>
                <a:lnTo>
                  <a:pt x="2660611" y="0"/>
                </a:lnTo>
                <a:lnTo>
                  <a:pt x="2660611" y="2660610"/>
                </a:lnTo>
                <a:lnTo>
                  <a:pt x="0" y="26606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618322" y="6382665"/>
            <a:ext cx="1965416" cy="1965416"/>
            <a:chOff x="0" y="0"/>
            <a:chExt cx="12700000" cy="12700000"/>
          </a:xfrm>
        </p:grpSpPr>
        <p:sp>
          <p:nvSpPr>
            <p:cNvPr id="19" name="Freeform 1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7"/>
              <a:stretch>
                <a:fillRect t="-30740" b="-30740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3221141" y="6632563"/>
            <a:ext cx="1965416" cy="1965416"/>
            <a:chOff x="0" y="0"/>
            <a:chExt cx="12700000" cy="12700000"/>
          </a:xfrm>
        </p:grpSpPr>
        <p:sp>
          <p:nvSpPr>
            <p:cNvPr id="21" name="Freeform 21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8"/>
              <a:stretch>
                <a:fillRect t="-12098" b="-12098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606363" y="183909"/>
            <a:ext cx="1965416" cy="1965416"/>
            <a:chOff x="0" y="0"/>
            <a:chExt cx="12700000" cy="12700000"/>
          </a:xfrm>
        </p:grpSpPr>
        <p:sp>
          <p:nvSpPr>
            <p:cNvPr id="23" name="Freeform 2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9"/>
              <a:stretch>
                <a:fillRect t="-21857" b="-21857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 rot="-341851">
            <a:off x="649115" y="592711"/>
            <a:ext cx="7406047" cy="189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0"/>
              </a:lnSpc>
            </a:pPr>
            <a:r>
              <a:rPr lang="en-US" sz="11596" dirty="0" err="1">
                <a:solidFill>
                  <a:srgbClr val="160F0F"/>
                </a:solidFill>
                <a:latin typeface="Moontime"/>
              </a:rPr>
              <a:t>Letná</a:t>
            </a:r>
            <a:r>
              <a:rPr lang="en-US" sz="115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1596" dirty="0" err="1">
                <a:solidFill>
                  <a:srgbClr val="160F0F"/>
                </a:solidFill>
                <a:latin typeface="Moontime"/>
              </a:rPr>
              <a:t>ponuka</a:t>
            </a:r>
            <a:endParaRPr lang="en-US" sz="11596" dirty="0">
              <a:solidFill>
                <a:srgbClr val="160F0F"/>
              </a:solidFill>
              <a:latin typeface="Moontime"/>
            </a:endParaRPr>
          </a:p>
          <a:p>
            <a:pPr>
              <a:lnSpc>
                <a:spcPts val="5205"/>
              </a:lnSpc>
            </a:pPr>
            <a:r>
              <a:rPr lang="en-US" sz="6197" dirty="0">
                <a:solidFill>
                  <a:srgbClr val="160F0F"/>
                </a:solidFill>
                <a:latin typeface="Moontime"/>
              </a:rPr>
              <a:t> „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Letné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poklady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v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jednom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balení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82000" y="-4964363"/>
            <a:ext cx="25427118" cy="18982788"/>
            <a:chOff x="0" y="0"/>
            <a:chExt cx="33902824" cy="25310384"/>
          </a:xfrm>
        </p:grpSpPr>
        <p:sp>
          <p:nvSpPr>
            <p:cNvPr id="3" name="Freeform 3"/>
            <p:cNvSpPr/>
            <p:nvPr/>
          </p:nvSpPr>
          <p:spPr>
            <a:xfrm>
              <a:off x="0" y="7468517"/>
              <a:ext cx="18537005" cy="17841867"/>
            </a:xfrm>
            <a:custGeom>
              <a:avLst/>
              <a:gdLst/>
              <a:ahLst/>
              <a:cxnLst/>
              <a:rect l="l" t="t" r="r" b="b"/>
              <a:pathLst>
                <a:path w="18537005" h="17841867">
                  <a:moveTo>
                    <a:pt x="0" y="0"/>
                  </a:moveTo>
                  <a:lnTo>
                    <a:pt x="18537005" y="0"/>
                  </a:lnTo>
                  <a:lnTo>
                    <a:pt x="18537005" y="17841867"/>
                  </a:lnTo>
                  <a:lnTo>
                    <a:pt x="0" y="17841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5365819" y="0"/>
              <a:ext cx="18537005" cy="17841867"/>
            </a:xfrm>
            <a:custGeom>
              <a:avLst/>
              <a:gdLst/>
              <a:ahLst/>
              <a:cxnLst/>
              <a:rect l="l" t="t" r="r" b="b"/>
              <a:pathLst>
                <a:path w="18537005" h="17841867">
                  <a:moveTo>
                    <a:pt x="0" y="0"/>
                  </a:moveTo>
                  <a:lnTo>
                    <a:pt x="18537005" y="0"/>
                  </a:lnTo>
                  <a:lnTo>
                    <a:pt x="18537005" y="17841867"/>
                  </a:lnTo>
                  <a:lnTo>
                    <a:pt x="0" y="17841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2000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817258" y="5298353"/>
            <a:ext cx="5303671" cy="5802971"/>
          </a:xfrm>
          <a:custGeom>
            <a:avLst/>
            <a:gdLst/>
            <a:ahLst/>
            <a:cxnLst/>
            <a:rect l="l" t="t" r="r" b="b"/>
            <a:pathLst>
              <a:path w="5303671" h="5802971">
                <a:moveTo>
                  <a:pt x="0" y="0"/>
                </a:moveTo>
                <a:lnTo>
                  <a:pt x="5303671" y="0"/>
                </a:lnTo>
                <a:lnTo>
                  <a:pt x="5303671" y="5802970"/>
                </a:lnTo>
                <a:lnTo>
                  <a:pt x="0" y="5802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7400" y="6308631"/>
            <a:ext cx="2403144" cy="4150885"/>
          </a:xfrm>
          <a:custGeom>
            <a:avLst/>
            <a:gdLst/>
            <a:ahLst/>
            <a:cxnLst/>
            <a:rect l="l" t="t" r="r" b="b"/>
            <a:pathLst>
              <a:path w="2403144" h="4150885">
                <a:moveTo>
                  <a:pt x="0" y="0"/>
                </a:moveTo>
                <a:lnTo>
                  <a:pt x="2403144" y="0"/>
                </a:lnTo>
                <a:lnTo>
                  <a:pt x="2403144" y="4150885"/>
                </a:lnTo>
                <a:lnTo>
                  <a:pt x="0" y="41508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925279" y="4527031"/>
            <a:ext cx="4362721" cy="5932485"/>
          </a:xfrm>
          <a:custGeom>
            <a:avLst/>
            <a:gdLst/>
            <a:ahLst/>
            <a:cxnLst/>
            <a:rect l="l" t="t" r="r" b="b"/>
            <a:pathLst>
              <a:path w="4362721" h="5932485">
                <a:moveTo>
                  <a:pt x="4362721" y="0"/>
                </a:moveTo>
                <a:lnTo>
                  <a:pt x="0" y="0"/>
                </a:lnTo>
                <a:lnTo>
                  <a:pt x="0" y="5932485"/>
                </a:lnTo>
                <a:lnTo>
                  <a:pt x="4362721" y="5932485"/>
                </a:lnTo>
                <a:lnTo>
                  <a:pt x="436272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2595">
            <a:off x="7344702" y="66111"/>
            <a:ext cx="1362044" cy="1393720"/>
          </a:xfrm>
          <a:custGeom>
            <a:avLst/>
            <a:gdLst/>
            <a:ahLst/>
            <a:cxnLst/>
            <a:rect l="l" t="t" r="r" b="b"/>
            <a:pathLst>
              <a:path w="1362044" h="1393720">
                <a:moveTo>
                  <a:pt x="0" y="0"/>
                </a:moveTo>
                <a:lnTo>
                  <a:pt x="1362044" y="0"/>
                </a:lnTo>
                <a:lnTo>
                  <a:pt x="1362044" y="1393720"/>
                </a:lnTo>
                <a:lnTo>
                  <a:pt x="0" y="139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70532">
            <a:off x="-930369" y="660251"/>
            <a:ext cx="10870017" cy="254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11596" dirty="0" err="1">
                <a:solidFill>
                  <a:srgbClr val="160F0F"/>
                </a:solidFill>
                <a:latin typeface="Moontime"/>
              </a:rPr>
              <a:t>Jesenná</a:t>
            </a:r>
            <a:r>
              <a:rPr lang="en-US" sz="115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1596" dirty="0" err="1">
                <a:solidFill>
                  <a:srgbClr val="160F0F"/>
                </a:solidFill>
                <a:latin typeface="Moontime"/>
              </a:rPr>
              <a:t>ponuka</a:t>
            </a:r>
            <a:endParaRPr lang="en-US" sz="11596" dirty="0">
              <a:solidFill>
                <a:srgbClr val="160F0F"/>
              </a:solidFill>
              <a:latin typeface="Moontime"/>
            </a:endParaRPr>
          </a:p>
          <a:p>
            <a:pPr algn="ctr">
              <a:lnSpc>
                <a:spcPts val="5205"/>
              </a:lnSpc>
            </a:pPr>
            <a:r>
              <a:rPr lang="en-US" sz="6197" dirty="0">
                <a:solidFill>
                  <a:srgbClr val="160F0F"/>
                </a:solidFill>
                <a:latin typeface="Moontime"/>
              </a:rPr>
              <a:t>   „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Prírodný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Kúzelník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na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Dní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s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prehánkami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”</a:t>
            </a:r>
          </a:p>
          <a:p>
            <a:pPr>
              <a:lnSpc>
                <a:spcPts val="5205"/>
              </a:lnSpc>
            </a:pP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rot="3274343">
            <a:off x="7263866" y="1933748"/>
            <a:ext cx="1026579" cy="1050453"/>
          </a:xfrm>
          <a:custGeom>
            <a:avLst/>
            <a:gdLst/>
            <a:ahLst/>
            <a:cxnLst/>
            <a:rect l="l" t="t" r="r" b="b"/>
            <a:pathLst>
              <a:path w="1026579" h="1050453">
                <a:moveTo>
                  <a:pt x="0" y="0"/>
                </a:moveTo>
                <a:lnTo>
                  <a:pt x="1026579" y="0"/>
                </a:lnTo>
                <a:lnTo>
                  <a:pt x="1026579" y="1050453"/>
                </a:lnTo>
                <a:lnTo>
                  <a:pt x="0" y="1050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274343">
            <a:off x="-118468" y="77816"/>
            <a:ext cx="1497792" cy="1532624"/>
          </a:xfrm>
          <a:custGeom>
            <a:avLst/>
            <a:gdLst/>
            <a:ahLst/>
            <a:cxnLst/>
            <a:rect l="l" t="t" r="r" b="b"/>
            <a:pathLst>
              <a:path w="1497792" h="1532624">
                <a:moveTo>
                  <a:pt x="0" y="0"/>
                </a:moveTo>
                <a:lnTo>
                  <a:pt x="1497792" y="0"/>
                </a:lnTo>
                <a:lnTo>
                  <a:pt x="1497792" y="1532624"/>
                </a:lnTo>
                <a:lnTo>
                  <a:pt x="0" y="1532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315128">
            <a:off x="4004223" y="5803009"/>
            <a:ext cx="2919899" cy="2919899"/>
            <a:chOff x="0" y="0"/>
            <a:chExt cx="12700000" cy="12700000"/>
          </a:xfrm>
        </p:grpSpPr>
        <p:sp>
          <p:nvSpPr>
            <p:cNvPr id="13" name="Freeform 1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8"/>
              <a:stretch>
                <a:fillRect t="-3869" b="-3869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315128">
            <a:off x="10496723" y="6441007"/>
            <a:ext cx="3031271" cy="3031271"/>
            <a:chOff x="0" y="0"/>
            <a:chExt cx="12700000" cy="12700000"/>
          </a:xfrm>
        </p:grpSpPr>
        <p:sp>
          <p:nvSpPr>
            <p:cNvPr id="15" name="Freeform 1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9"/>
              <a:stretch>
                <a:fillRect t="-17360" b="-17360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15128">
            <a:off x="11412087" y="2025303"/>
            <a:ext cx="2901921" cy="2901921"/>
            <a:chOff x="0" y="0"/>
            <a:chExt cx="12700000" cy="12700000"/>
          </a:xfrm>
        </p:grpSpPr>
        <p:sp>
          <p:nvSpPr>
            <p:cNvPr id="17" name="Freeform 1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/>
              <a:stretch>
                <a:fillRect t="-21673" b="-21673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5100554" y="844128"/>
            <a:ext cx="1422996" cy="2134495"/>
          </a:xfrm>
          <a:custGeom>
            <a:avLst/>
            <a:gdLst/>
            <a:ahLst/>
            <a:cxnLst/>
            <a:rect l="l" t="t" r="r" b="b"/>
            <a:pathLst>
              <a:path w="1422996" h="2134495">
                <a:moveTo>
                  <a:pt x="0" y="0"/>
                </a:moveTo>
                <a:lnTo>
                  <a:pt x="1422996" y="0"/>
                </a:lnTo>
                <a:lnTo>
                  <a:pt x="1422996" y="2134494"/>
                </a:lnTo>
                <a:lnTo>
                  <a:pt x="0" y="2134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41584" y="0"/>
            <a:ext cx="2246416" cy="2145305"/>
          </a:xfrm>
          <a:custGeom>
            <a:avLst/>
            <a:gdLst/>
            <a:ahLst/>
            <a:cxnLst/>
            <a:rect l="l" t="t" r="r" b="b"/>
            <a:pathLst>
              <a:path w="2246416" h="2145305">
                <a:moveTo>
                  <a:pt x="0" y="0"/>
                </a:moveTo>
                <a:lnTo>
                  <a:pt x="2246416" y="0"/>
                </a:lnTo>
                <a:lnTo>
                  <a:pt x="2246416" y="2145305"/>
                </a:lnTo>
                <a:lnTo>
                  <a:pt x="0" y="2145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220782">
            <a:off x="1083840" y="3358753"/>
            <a:ext cx="8544034" cy="204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3"/>
              </a:lnSpc>
              <a:spcBef>
                <a:spcPct val="0"/>
              </a:spcBef>
            </a:pPr>
            <a:r>
              <a:rPr lang="en-US" sz="2502" dirty="0" err="1">
                <a:solidFill>
                  <a:srgbClr val="352A26"/>
                </a:solidFill>
                <a:latin typeface="Forum"/>
              </a:rPr>
              <a:t>Obsahuje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produkty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ktoré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vás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nabijú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energiou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počas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upršaných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dní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kedy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človek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stráca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chuť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niečo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robiť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.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Zlepšite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deň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známym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a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priateľom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tým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že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ich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obdarujete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darčekovým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balením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plným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využiteľných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vecí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ako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je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termoska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kávu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alebo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čaj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domáce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cukrovinky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a deka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na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zahriatie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pri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pozeraní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352A26"/>
                </a:solidFill>
                <a:latin typeface="Forum"/>
              </a:rPr>
              <a:t>filmov</a:t>
            </a:r>
            <a:r>
              <a:rPr lang="en-US" sz="2502" dirty="0">
                <a:solidFill>
                  <a:srgbClr val="352A26"/>
                </a:solidFill>
                <a:latin typeface="Forum"/>
              </a:rPr>
              <a:t>.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315128">
            <a:off x="8592786" y="4905839"/>
            <a:ext cx="2063422" cy="2063422"/>
            <a:chOff x="0" y="0"/>
            <a:chExt cx="12700000" cy="12700000"/>
          </a:xfrm>
        </p:grpSpPr>
        <p:sp>
          <p:nvSpPr>
            <p:cNvPr id="22" name="Freeform 22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3"/>
              <a:stretch>
                <a:fillRect t="-17336" b="-17336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621036">
            <a:off x="7141745" y="7694318"/>
            <a:ext cx="2063422" cy="2063422"/>
            <a:chOff x="0" y="0"/>
            <a:chExt cx="12700000" cy="12700000"/>
          </a:xfrm>
        </p:grpSpPr>
        <p:sp>
          <p:nvSpPr>
            <p:cNvPr id="24" name="Freeform 2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4"/>
              <a:stretch>
                <a:fillRect l="-11878" r="-1187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426746" y="5040630"/>
            <a:ext cx="6193631" cy="5246370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 flipH="1">
              <a:off x="-1987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1271" y="1778000"/>
                  </a:moveTo>
                  <a:cubicBezTo>
                    <a:pt x="2541" y="1276350"/>
                    <a:pt x="17781" y="598170"/>
                    <a:pt x="17781" y="97790"/>
                  </a:cubicBezTo>
                  <a:cubicBezTo>
                    <a:pt x="17781" y="90170"/>
                    <a:pt x="16511" y="82550"/>
                    <a:pt x="16511" y="76200"/>
                  </a:cubicBezTo>
                  <a:cubicBezTo>
                    <a:pt x="17781" y="74930"/>
                    <a:pt x="19051" y="74930"/>
                    <a:pt x="20321" y="73660"/>
                  </a:cubicBezTo>
                  <a:cubicBezTo>
                    <a:pt x="20321" y="73660"/>
                    <a:pt x="21591" y="74930"/>
                    <a:pt x="21591" y="76200"/>
                  </a:cubicBezTo>
                  <a:cubicBezTo>
                    <a:pt x="24131" y="82550"/>
                    <a:pt x="29211" y="82550"/>
                    <a:pt x="34291" y="82550"/>
                  </a:cubicBezTo>
                  <a:cubicBezTo>
                    <a:pt x="40641" y="81280"/>
                    <a:pt x="46991" y="74930"/>
                    <a:pt x="54611" y="77470"/>
                  </a:cubicBezTo>
                  <a:cubicBezTo>
                    <a:pt x="57151" y="78740"/>
                    <a:pt x="62231" y="76200"/>
                    <a:pt x="63501" y="73660"/>
                  </a:cubicBezTo>
                  <a:cubicBezTo>
                    <a:pt x="67311" y="68580"/>
                    <a:pt x="72391" y="68580"/>
                    <a:pt x="77471" y="71120"/>
                  </a:cubicBezTo>
                  <a:cubicBezTo>
                    <a:pt x="80011" y="72390"/>
                    <a:pt x="82551" y="71120"/>
                    <a:pt x="85091" y="71120"/>
                  </a:cubicBezTo>
                  <a:cubicBezTo>
                    <a:pt x="88901" y="71120"/>
                    <a:pt x="93981" y="69850"/>
                    <a:pt x="97791" y="68580"/>
                  </a:cubicBezTo>
                  <a:cubicBezTo>
                    <a:pt x="99061" y="68580"/>
                    <a:pt x="101601" y="67310"/>
                    <a:pt x="102871" y="67310"/>
                  </a:cubicBezTo>
                  <a:cubicBezTo>
                    <a:pt x="106681" y="66040"/>
                    <a:pt x="110491" y="62230"/>
                    <a:pt x="114301" y="67310"/>
                  </a:cubicBezTo>
                  <a:cubicBezTo>
                    <a:pt x="114301" y="67310"/>
                    <a:pt x="116841" y="67310"/>
                    <a:pt x="118111" y="66040"/>
                  </a:cubicBezTo>
                  <a:cubicBezTo>
                    <a:pt x="119381" y="63500"/>
                    <a:pt x="120651" y="59690"/>
                    <a:pt x="121921" y="57150"/>
                  </a:cubicBezTo>
                  <a:cubicBezTo>
                    <a:pt x="124461" y="53340"/>
                    <a:pt x="124461" y="46990"/>
                    <a:pt x="128271" y="44450"/>
                  </a:cubicBezTo>
                  <a:cubicBezTo>
                    <a:pt x="130811" y="43180"/>
                    <a:pt x="132081" y="41910"/>
                    <a:pt x="133351" y="39370"/>
                  </a:cubicBezTo>
                  <a:cubicBezTo>
                    <a:pt x="133351" y="38100"/>
                    <a:pt x="135891" y="36830"/>
                    <a:pt x="135891" y="35560"/>
                  </a:cubicBezTo>
                  <a:lnTo>
                    <a:pt x="139701" y="31750"/>
                  </a:lnTo>
                  <a:cubicBezTo>
                    <a:pt x="140971" y="29210"/>
                    <a:pt x="142241" y="25400"/>
                    <a:pt x="144781" y="24130"/>
                  </a:cubicBezTo>
                  <a:cubicBezTo>
                    <a:pt x="149861" y="20320"/>
                    <a:pt x="151131" y="15240"/>
                    <a:pt x="148591" y="8890"/>
                  </a:cubicBezTo>
                  <a:cubicBezTo>
                    <a:pt x="152401" y="7620"/>
                    <a:pt x="154941" y="5080"/>
                    <a:pt x="158751" y="5080"/>
                  </a:cubicBezTo>
                  <a:cubicBezTo>
                    <a:pt x="173991" y="6350"/>
                    <a:pt x="190501" y="8890"/>
                    <a:pt x="205741" y="10160"/>
                  </a:cubicBezTo>
                  <a:cubicBezTo>
                    <a:pt x="208281" y="10160"/>
                    <a:pt x="212091" y="11430"/>
                    <a:pt x="213361" y="12700"/>
                  </a:cubicBezTo>
                  <a:cubicBezTo>
                    <a:pt x="223521" y="19050"/>
                    <a:pt x="233681" y="13970"/>
                    <a:pt x="243841" y="12700"/>
                  </a:cubicBezTo>
                  <a:cubicBezTo>
                    <a:pt x="251461" y="12700"/>
                    <a:pt x="259081" y="8890"/>
                    <a:pt x="266701" y="7620"/>
                  </a:cubicBezTo>
                  <a:cubicBezTo>
                    <a:pt x="275591" y="6350"/>
                    <a:pt x="283211" y="7620"/>
                    <a:pt x="292101" y="6350"/>
                  </a:cubicBezTo>
                  <a:cubicBezTo>
                    <a:pt x="293371" y="6350"/>
                    <a:pt x="294641" y="5080"/>
                    <a:pt x="295911" y="3810"/>
                  </a:cubicBezTo>
                  <a:cubicBezTo>
                    <a:pt x="298451" y="0"/>
                    <a:pt x="303531" y="1270"/>
                    <a:pt x="306071" y="2540"/>
                  </a:cubicBezTo>
                  <a:cubicBezTo>
                    <a:pt x="309881" y="5080"/>
                    <a:pt x="311151" y="8890"/>
                    <a:pt x="313691" y="12700"/>
                  </a:cubicBezTo>
                  <a:cubicBezTo>
                    <a:pt x="320041" y="13970"/>
                    <a:pt x="328931" y="15240"/>
                    <a:pt x="335281" y="19050"/>
                  </a:cubicBezTo>
                  <a:cubicBezTo>
                    <a:pt x="340361" y="21590"/>
                    <a:pt x="342901" y="22860"/>
                    <a:pt x="346711" y="20320"/>
                  </a:cubicBezTo>
                  <a:lnTo>
                    <a:pt x="347981" y="21590"/>
                  </a:lnTo>
                  <a:cubicBezTo>
                    <a:pt x="345441" y="24130"/>
                    <a:pt x="344171" y="27940"/>
                    <a:pt x="341631" y="30480"/>
                  </a:cubicBezTo>
                  <a:cubicBezTo>
                    <a:pt x="345441" y="31750"/>
                    <a:pt x="350521" y="34290"/>
                    <a:pt x="353061" y="33020"/>
                  </a:cubicBezTo>
                  <a:cubicBezTo>
                    <a:pt x="359411" y="31750"/>
                    <a:pt x="361951" y="34290"/>
                    <a:pt x="367031" y="36830"/>
                  </a:cubicBezTo>
                  <a:cubicBezTo>
                    <a:pt x="372111" y="40640"/>
                    <a:pt x="378461" y="43180"/>
                    <a:pt x="383541" y="45720"/>
                  </a:cubicBezTo>
                  <a:cubicBezTo>
                    <a:pt x="384811" y="45720"/>
                    <a:pt x="386081" y="45720"/>
                    <a:pt x="387351" y="44450"/>
                  </a:cubicBezTo>
                  <a:cubicBezTo>
                    <a:pt x="388621" y="44450"/>
                    <a:pt x="389891" y="43180"/>
                    <a:pt x="389891" y="43180"/>
                  </a:cubicBezTo>
                  <a:cubicBezTo>
                    <a:pt x="396241" y="45720"/>
                    <a:pt x="402591" y="48260"/>
                    <a:pt x="408941" y="45720"/>
                  </a:cubicBezTo>
                  <a:cubicBezTo>
                    <a:pt x="410211" y="45720"/>
                    <a:pt x="410211" y="46990"/>
                    <a:pt x="411481" y="46990"/>
                  </a:cubicBezTo>
                  <a:cubicBezTo>
                    <a:pt x="419101" y="49530"/>
                    <a:pt x="424181" y="58420"/>
                    <a:pt x="434341" y="58420"/>
                  </a:cubicBezTo>
                  <a:cubicBezTo>
                    <a:pt x="441961" y="58420"/>
                    <a:pt x="449581" y="64770"/>
                    <a:pt x="457201" y="64770"/>
                  </a:cubicBezTo>
                  <a:cubicBezTo>
                    <a:pt x="466091" y="66040"/>
                    <a:pt x="473711" y="68580"/>
                    <a:pt x="481331" y="72390"/>
                  </a:cubicBezTo>
                  <a:cubicBezTo>
                    <a:pt x="483871" y="73660"/>
                    <a:pt x="486411" y="73660"/>
                    <a:pt x="487681" y="73660"/>
                  </a:cubicBezTo>
                  <a:cubicBezTo>
                    <a:pt x="494031" y="71120"/>
                    <a:pt x="497841" y="74930"/>
                    <a:pt x="500381" y="78740"/>
                  </a:cubicBezTo>
                  <a:cubicBezTo>
                    <a:pt x="506731" y="87630"/>
                    <a:pt x="516891" y="90170"/>
                    <a:pt x="525781" y="92710"/>
                  </a:cubicBezTo>
                  <a:cubicBezTo>
                    <a:pt x="537211" y="95250"/>
                    <a:pt x="548641" y="96520"/>
                    <a:pt x="560071" y="97790"/>
                  </a:cubicBezTo>
                  <a:cubicBezTo>
                    <a:pt x="561341" y="97790"/>
                    <a:pt x="562611" y="101600"/>
                    <a:pt x="565151" y="102870"/>
                  </a:cubicBezTo>
                  <a:cubicBezTo>
                    <a:pt x="566421" y="102870"/>
                    <a:pt x="567691" y="101600"/>
                    <a:pt x="567691" y="101600"/>
                  </a:cubicBezTo>
                  <a:cubicBezTo>
                    <a:pt x="574041" y="109220"/>
                    <a:pt x="577851" y="120650"/>
                    <a:pt x="590551" y="119380"/>
                  </a:cubicBezTo>
                  <a:lnTo>
                    <a:pt x="591821" y="119380"/>
                  </a:lnTo>
                  <a:cubicBezTo>
                    <a:pt x="601981" y="125730"/>
                    <a:pt x="612141" y="123190"/>
                    <a:pt x="621031" y="120650"/>
                  </a:cubicBezTo>
                  <a:cubicBezTo>
                    <a:pt x="623571" y="120650"/>
                    <a:pt x="627381" y="118110"/>
                    <a:pt x="628651" y="115570"/>
                  </a:cubicBezTo>
                  <a:cubicBezTo>
                    <a:pt x="632461" y="107950"/>
                    <a:pt x="642621" y="105410"/>
                    <a:pt x="650241" y="107950"/>
                  </a:cubicBezTo>
                  <a:cubicBezTo>
                    <a:pt x="656591" y="110490"/>
                    <a:pt x="662941" y="111760"/>
                    <a:pt x="669291" y="114300"/>
                  </a:cubicBezTo>
                  <a:cubicBezTo>
                    <a:pt x="679451" y="116840"/>
                    <a:pt x="688341" y="118110"/>
                    <a:pt x="698501" y="113030"/>
                  </a:cubicBezTo>
                  <a:cubicBezTo>
                    <a:pt x="708661" y="107950"/>
                    <a:pt x="716281" y="111760"/>
                    <a:pt x="721361" y="123190"/>
                  </a:cubicBezTo>
                  <a:cubicBezTo>
                    <a:pt x="725171" y="130810"/>
                    <a:pt x="735331" y="132080"/>
                    <a:pt x="741681" y="125730"/>
                  </a:cubicBezTo>
                  <a:cubicBezTo>
                    <a:pt x="745491" y="121920"/>
                    <a:pt x="748031" y="123190"/>
                    <a:pt x="751841" y="125730"/>
                  </a:cubicBezTo>
                  <a:lnTo>
                    <a:pt x="759461" y="133350"/>
                  </a:lnTo>
                  <a:cubicBezTo>
                    <a:pt x="760731" y="134620"/>
                    <a:pt x="763271" y="134620"/>
                    <a:pt x="764541" y="134620"/>
                  </a:cubicBezTo>
                  <a:lnTo>
                    <a:pt x="772161" y="134620"/>
                  </a:lnTo>
                  <a:cubicBezTo>
                    <a:pt x="777241" y="134620"/>
                    <a:pt x="782321" y="133350"/>
                    <a:pt x="787401" y="132080"/>
                  </a:cubicBezTo>
                  <a:cubicBezTo>
                    <a:pt x="793751" y="130810"/>
                    <a:pt x="798831" y="127000"/>
                    <a:pt x="805181" y="125730"/>
                  </a:cubicBezTo>
                  <a:cubicBezTo>
                    <a:pt x="815341" y="124460"/>
                    <a:pt x="817881" y="115570"/>
                    <a:pt x="821691" y="109220"/>
                  </a:cubicBezTo>
                  <a:cubicBezTo>
                    <a:pt x="824231" y="105410"/>
                    <a:pt x="829311" y="100330"/>
                    <a:pt x="834391" y="101600"/>
                  </a:cubicBezTo>
                  <a:cubicBezTo>
                    <a:pt x="839471" y="104140"/>
                    <a:pt x="844551" y="101600"/>
                    <a:pt x="848361" y="100330"/>
                  </a:cubicBezTo>
                  <a:cubicBezTo>
                    <a:pt x="849631" y="100330"/>
                    <a:pt x="852171" y="99060"/>
                    <a:pt x="853441" y="99060"/>
                  </a:cubicBezTo>
                  <a:cubicBezTo>
                    <a:pt x="862331" y="96520"/>
                    <a:pt x="868681" y="101600"/>
                    <a:pt x="875031" y="107950"/>
                  </a:cubicBezTo>
                  <a:lnTo>
                    <a:pt x="880111" y="113030"/>
                  </a:lnTo>
                  <a:cubicBezTo>
                    <a:pt x="881381" y="114300"/>
                    <a:pt x="881381" y="116840"/>
                    <a:pt x="882651" y="118110"/>
                  </a:cubicBezTo>
                  <a:cubicBezTo>
                    <a:pt x="890271" y="124460"/>
                    <a:pt x="897891" y="121920"/>
                    <a:pt x="906781" y="118110"/>
                  </a:cubicBezTo>
                  <a:cubicBezTo>
                    <a:pt x="914401" y="114300"/>
                    <a:pt x="923291" y="118110"/>
                    <a:pt x="925831" y="125730"/>
                  </a:cubicBezTo>
                  <a:cubicBezTo>
                    <a:pt x="927101" y="130810"/>
                    <a:pt x="928371" y="134620"/>
                    <a:pt x="934721" y="137160"/>
                  </a:cubicBezTo>
                  <a:cubicBezTo>
                    <a:pt x="941071" y="140970"/>
                    <a:pt x="948691" y="143510"/>
                    <a:pt x="949961" y="152400"/>
                  </a:cubicBezTo>
                  <a:cubicBezTo>
                    <a:pt x="949961" y="153670"/>
                    <a:pt x="951231" y="154940"/>
                    <a:pt x="952501" y="154940"/>
                  </a:cubicBezTo>
                  <a:cubicBezTo>
                    <a:pt x="956311" y="156210"/>
                    <a:pt x="958851" y="157480"/>
                    <a:pt x="962661" y="158750"/>
                  </a:cubicBezTo>
                  <a:lnTo>
                    <a:pt x="974091" y="158750"/>
                  </a:lnTo>
                  <a:cubicBezTo>
                    <a:pt x="981711" y="157480"/>
                    <a:pt x="989331" y="154940"/>
                    <a:pt x="996951" y="153670"/>
                  </a:cubicBezTo>
                  <a:cubicBezTo>
                    <a:pt x="1005841" y="152400"/>
                    <a:pt x="1013461" y="157480"/>
                    <a:pt x="1022351" y="158750"/>
                  </a:cubicBezTo>
                  <a:lnTo>
                    <a:pt x="1023621" y="160020"/>
                  </a:lnTo>
                  <a:cubicBezTo>
                    <a:pt x="1026161" y="163830"/>
                    <a:pt x="1029971" y="162560"/>
                    <a:pt x="1032511" y="160020"/>
                  </a:cubicBezTo>
                  <a:cubicBezTo>
                    <a:pt x="1037591" y="154940"/>
                    <a:pt x="1046481" y="153670"/>
                    <a:pt x="1052831" y="156210"/>
                  </a:cubicBezTo>
                  <a:cubicBezTo>
                    <a:pt x="1060451" y="160020"/>
                    <a:pt x="1068071" y="162560"/>
                    <a:pt x="1075691" y="165100"/>
                  </a:cubicBezTo>
                  <a:cubicBezTo>
                    <a:pt x="1078231" y="165100"/>
                    <a:pt x="1080771" y="163830"/>
                    <a:pt x="1082041" y="163830"/>
                  </a:cubicBezTo>
                  <a:cubicBezTo>
                    <a:pt x="1084581" y="163830"/>
                    <a:pt x="1088391" y="162560"/>
                    <a:pt x="1089661" y="163830"/>
                  </a:cubicBezTo>
                  <a:cubicBezTo>
                    <a:pt x="1099821" y="171450"/>
                    <a:pt x="1109981" y="168910"/>
                    <a:pt x="1118871" y="163830"/>
                  </a:cubicBezTo>
                  <a:cubicBezTo>
                    <a:pt x="1123951" y="161290"/>
                    <a:pt x="1131571" y="158750"/>
                    <a:pt x="1134111" y="151130"/>
                  </a:cubicBezTo>
                  <a:cubicBezTo>
                    <a:pt x="1135381" y="146050"/>
                    <a:pt x="1140461" y="140970"/>
                    <a:pt x="1144271" y="137160"/>
                  </a:cubicBezTo>
                  <a:cubicBezTo>
                    <a:pt x="1150621" y="130810"/>
                    <a:pt x="1156971" y="121920"/>
                    <a:pt x="1168401" y="121920"/>
                  </a:cubicBezTo>
                  <a:cubicBezTo>
                    <a:pt x="1170941" y="121920"/>
                    <a:pt x="1173481" y="116840"/>
                    <a:pt x="1174751" y="118110"/>
                  </a:cubicBezTo>
                  <a:cubicBezTo>
                    <a:pt x="1179831" y="119380"/>
                    <a:pt x="1179831" y="116840"/>
                    <a:pt x="1182371" y="114300"/>
                  </a:cubicBezTo>
                  <a:cubicBezTo>
                    <a:pt x="1184911" y="111760"/>
                    <a:pt x="1188721" y="109220"/>
                    <a:pt x="1191261" y="105410"/>
                  </a:cubicBezTo>
                  <a:cubicBezTo>
                    <a:pt x="1195071" y="100330"/>
                    <a:pt x="1198881" y="93980"/>
                    <a:pt x="1202691" y="88900"/>
                  </a:cubicBezTo>
                  <a:cubicBezTo>
                    <a:pt x="1206501" y="83820"/>
                    <a:pt x="1209041" y="77470"/>
                    <a:pt x="1212851" y="72390"/>
                  </a:cubicBezTo>
                  <a:cubicBezTo>
                    <a:pt x="1214121" y="71120"/>
                    <a:pt x="1217931" y="69850"/>
                    <a:pt x="1219201" y="71120"/>
                  </a:cubicBezTo>
                  <a:lnTo>
                    <a:pt x="1234441" y="78740"/>
                  </a:lnTo>
                  <a:cubicBezTo>
                    <a:pt x="1236981" y="80010"/>
                    <a:pt x="1238251" y="82550"/>
                    <a:pt x="1239521" y="85090"/>
                  </a:cubicBezTo>
                  <a:lnTo>
                    <a:pt x="1240791" y="83820"/>
                  </a:lnTo>
                  <a:cubicBezTo>
                    <a:pt x="1239521" y="80010"/>
                    <a:pt x="1238251" y="76200"/>
                    <a:pt x="1236981" y="74930"/>
                  </a:cubicBezTo>
                  <a:lnTo>
                    <a:pt x="1252221" y="71120"/>
                  </a:lnTo>
                  <a:cubicBezTo>
                    <a:pt x="1256031" y="69850"/>
                    <a:pt x="1262381" y="69850"/>
                    <a:pt x="1264921" y="69850"/>
                  </a:cubicBezTo>
                  <a:lnTo>
                    <a:pt x="1285241" y="69850"/>
                  </a:lnTo>
                  <a:cubicBezTo>
                    <a:pt x="1292861" y="69850"/>
                    <a:pt x="1299211" y="68580"/>
                    <a:pt x="1306831" y="69850"/>
                  </a:cubicBezTo>
                  <a:cubicBezTo>
                    <a:pt x="1311911" y="71120"/>
                    <a:pt x="1315721" y="68580"/>
                    <a:pt x="1319531" y="66040"/>
                  </a:cubicBezTo>
                  <a:cubicBezTo>
                    <a:pt x="1329691" y="58420"/>
                    <a:pt x="1339851" y="49530"/>
                    <a:pt x="1353821" y="53340"/>
                  </a:cubicBezTo>
                  <a:cubicBezTo>
                    <a:pt x="1355091" y="53340"/>
                    <a:pt x="1357631" y="52070"/>
                    <a:pt x="1358901" y="50800"/>
                  </a:cubicBezTo>
                  <a:cubicBezTo>
                    <a:pt x="1362711" y="49530"/>
                    <a:pt x="1365251" y="46990"/>
                    <a:pt x="1370331" y="44450"/>
                  </a:cubicBezTo>
                  <a:cubicBezTo>
                    <a:pt x="1370331" y="48260"/>
                    <a:pt x="1370331" y="49530"/>
                    <a:pt x="1369061" y="52070"/>
                  </a:cubicBezTo>
                  <a:cubicBezTo>
                    <a:pt x="1371601" y="54610"/>
                    <a:pt x="1372871" y="53340"/>
                    <a:pt x="1374141" y="52070"/>
                  </a:cubicBezTo>
                  <a:cubicBezTo>
                    <a:pt x="1375411" y="53340"/>
                    <a:pt x="1376681" y="55880"/>
                    <a:pt x="1377951" y="55880"/>
                  </a:cubicBezTo>
                  <a:cubicBezTo>
                    <a:pt x="1384301" y="58420"/>
                    <a:pt x="1390651" y="59690"/>
                    <a:pt x="1397001" y="62230"/>
                  </a:cubicBezTo>
                  <a:cubicBezTo>
                    <a:pt x="1399541" y="63500"/>
                    <a:pt x="1402081" y="64770"/>
                    <a:pt x="1403351" y="66040"/>
                  </a:cubicBezTo>
                  <a:cubicBezTo>
                    <a:pt x="1408431" y="69850"/>
                    <a:pt x="1412241" y="76200"/>
                    <a:pt x="1421131" y="74930"/>
                  </a:cubicBezTo>
                  <a:cubicBezTo>
                    <a:pt x="1422401" y="74930"/>
                    <a:pt x="1424941" y="77470"/>
                    <a:pt x="1427481" y="77470"/>
                  </a:cubicBezTo>
                  <a:cubicBezTo>
                    <a:pt x="1430021" y="78740"/>
                    <a:pt x="1433831" y="78740"/>
                    <a:pt x="1436371" y="80010"/>
                  </a:cubicBezTo>
                  <a:lnTo>
                    <a:pt x="1438911" y="80010"/>
                  </a:lnTo>
                  <a:cubicBezTo>
                    <a:pt x="1446531" y="82550"/>
                    <a:pt x="1452881" y="85090"/>
                    <a:pt x="1460501" y="86360"/>
                  </a:cubicBezTo>
                  <a:lnTo>
                    <a:pt x="1465581" y="86360"/>
                  </a:lnTo>
                  <a:cubicBezTo>
                    <a:pt x="1471931" y="86360"/>
                    <a:pt x="1477011" y="85090"/>
                    <a:pt x="1483361" y="85090"/>
                  </a:cubicBezTo>
                  <a:cubicBezTo>
                    <a:pt x="1489711" y="85090"/>
                    <a:pt x="1496061" y="87630"/>
                    <a:pt x="1502411" y="87630"/>
                  </a:cubicBezTo>
                  <a:cubicBezTo>
                    <a:pt x="1510031" y="87630"/>
                    <a:pt x="1518921" y="87630"/>
                    <a:pt x="1525271" y="82550"/>
                  </a:cubicBezTo>
                  <a:cubicBezTo>
                    <a:pt x="1526541" y="81280"/>
                    <a:pt x="1530351" y="81280"/>
                    <a:pt x="1532891" y="82550"/>
                  </a:cubicBezTo>
                  <a:cubicBezTo>
                    <a:pt x="1541781" y="83820"/>
                    <a:pt x="1550671" y="85090"/>
                    <a:pt x="1558291" y="87630"/>
                  </a:cubicBezTo>
                  <a:cubicBezTo>
                    <a:pt x="1565911" y="90170"/>
                    <a:pt x="1569721" y="87630"/>
                    <a:pt x="1572261" y="81280"/>
                  </a:cubicBezTo>
                  <a:cubicBezTo>
                    <a:pt x="1573531" y="78740"/>
                    <a:pt x="1576071" y="76200"/>
                    <a:pt x="1578611" y="73660"/>
                  </a:cubicBezTo>
                  <a:cubicBezTo>
                    <a:pt x="1582421" y="71120"/>
                    <a:pt x="1586231" y="67310"/>
                    <a:pt x="1590041" y="67310"/>
                  </a:cubicBezTo>
                  <a:cubicBezTo>
                    <a:pt x="1598931" y="67310"/>
                    <a:pt x="1604011" y="62230"/>
                    <a:pt x="1610361" y="58420"/>
                  </a:cubicBezTo>
                  <a:cubicBezTo>
                    <a:pt x="1620521" y="52070"/>
                    <a:pt x="1629411" y="44450"/>
                    <a:pt x="1642111" y="45720"/>
                  </a:cubicBezTo>
                  <a:lnTo>
                    <a:pt x="1642111" y="39370"/>
                  </a:lnTo>
                  <a:cubicBezTo>
                    <a:pt x="1639571" y="39370"/>
                    <a:pt x="1637031" y="39370"/>
                    <a:pt x="1634491" y="38100"/>
                  </a:cubicBezTo>
                  <a:cubicBezTo>
                    <a:pt x="1638301" y="35560"/>
                    <a:pt x="1638301" y="31750"/>
                    <a:pt x="1640841" y="29210"/>
                  </a:cubicBezTo>
                  <a:cubicBezTo>
                    <a:pt x="1645921" y="25400"/>
                    <a:pt x="1651001" y="24130"/>
                    <a:pt x="1656081" y="21590"/>
                  </a:cubicBezTo>
                  <a:cubicBezTo>
                    <a:pt x="1659891" y="20320"/>
                    <a:pt x="1664971" y="20320"/>
                    <a:pt x="1662431" y="26670"/>
                  </a:cubicBezTo>
                  <a:cubicBezTo>
                    <a:pt x="1668781" y="27940"/>
                    <a:pt x="1673861" y="27940"/>
                    <a:pt x="1676401" y="30480"/>
                  </a:cubicBezTo>
                  <a:cubicBezTo>
                    <a:pt x="1681481" y="34290"/>
                    <a:pt x="1686561" y="31750"/>
                    <a:pt x="1690371" y="29210"/>
                  </a:cubicBezTo>
                  <a:cubicBezTo>
                    <a:pt x="1692911" y="27940"/>
                    <a:pt x="1695451" y="26670"/>
                    <a:pt x="1697991" y="27940"/>
                  </a:cubicBezTo>
                  <a:cubicBezTo>
                    <a:pt x="1713231" y="35560"/>
                    <a:pt x="1728471" y="31750"/>
                    <a:pt x="1743711" y="31750"/>
                  </a:cubicBezTo>
                  <a:cubicBezTo>
                    <a:pt x="1746251" y="31750"/>
                    <a:pt x="1748791" y="30480"/>
                    <a:pt x="1752601" y="30480"/>
                  </a:cubicBezTo>
                  <a:cubicBezTo>
                    <a:pt x="1757681" y="29210"/>
                    <a:pt x="1761491" y="26670"/>
                    <a:pt x="1766571" y="25400"/>
                  </a:cubicBezTo>
                  <a:cubicBezTo>
                    <a:pt x="1771651" y="24130"/>
                    <a:pt x="1778001" y="22860"/>
                    <a:pt x="1783081" y="21590"/>
                  </a:cubicBezTo>
                  <a:lnTo>
                    <a:pt x="1786891" y="21590"/>
                  </a:lnTo>
                  <a:cubicBezTo>
                    <a:pt x="1795781" y="21590"/>
                    <a:pt x="1804671" y="22860"/>
                    <a:pt x="1812291" y="22860"/>
                  </a:cubicBezTo>
                  <a:cubicBezTo>
                    <a:pt x="1818641" y="22860"/>
                    <a:pt x="1824991" y="20320"/>
                    <a:pt x="1832611" y="19050"/>
                  </a:cubicBezTo>
                  <a:cubicBezTo>
                    <a:pt x="1833881" y="8890"/>
                    <a:pt x="1844041" y="11430"/>
                    <a:pt x="1850391" y="6350"/>
                  </a:cubicBezTo>
                  <a:cubicBezTo>
                    <a:pt x="1851661" y="5080"/>
                    <a:pt x="1854201" y="6350"/>
                    <a:pt x="1855471" y="6350"/>
                  </a:cubicBezTo>
                  <a:cubicBezTo>
                    <a:pt x="1863091" y="5080"/>
                    <a:pt x="1868171" y="8890"/>
                    <a:pt x="1870711" y="15240"/>
                  </a:cubicBezTo>
                  <a:cubicBezTo>
                    <a:pt x="1874521" y="21590"/>
                    <a:pt x="1884681" y="24130"/>
                    <a:pt x="1880871" y="34290"/>
                  </a:cubicBezTo>
                  <a:cubicBezTo>
                    <a:pt x="1879601" y="35560"/>
                    <a:pt x="1877061" y="36830"/>
                    <a:pt x="1875791" y="39370"/>
                  </a:cubicBezTo>
                  <a:cubicBezTo>
                    <a:pt x="1875791" y="43180"/>
                    <a:pt x="1877061" y="45720"/>
                    <a:pt x="1880871" y="44450"/>
                  </a:cubicBezTo>
                  <a:cubicBezTo>
                    <a:pt x="1882141" y="44450"/>
                    <a:pt x="1883411" y="46990"/>
                    <a:pt x="1884681" y="48260"/>
                  </a:cubicBezTo>
                  <a:cubicBezTo>
                    <a:pt x="1885951" y="49530"/>
                    <a:pt x="1885951" y="52070"/>
                    <a:pt x="1887221" y="52070"/>
                  </a:cubicBezTo>
                  <a:cubicBezTo>
                    <a:pt x="1894841" y="54610"/>
                    <a:pt x="1899921" y="60960"/>
                    <a:pt x="1908811" y="59690"/>
                  </a:cubicBezTo>
                  <a:lnTo>
                    <a:pt x="1911351" y="59690"/>
                  </a:lnTo>
                  <a:cubicBezTo>
                    <a:pt x="1918971" y="66040"/>
                    <a:pt x="1926591" y="64770"/>
                    <a:pt x="1935481" y="63500"/>
                  </a:cubicBezTo>
                  <a:cubicBezTo>
                    <a:pt x="1939291" y="62230"/>
                    <a:pt x="1944371" y="63500"/>
                    <a:pt x="1949451" y="63500"/>
                  </a:cubicBezTo>
                  <a:cubicBezTo>
                    <a:pt x="1953261" y="63500"/>
                    <a:pt x="1957071" y="63500"/>
                    <a:pt x="1960881" y="60960"/>
                  </a:cubicBezTo>
                  <a:cubicBezTo>
                    <a:pt x="1965961" y="58420"/>
                    <a:pt x="1971041" y="54610"/>
                    <a:pt x="1976121" y="52070"/>
                  </a:cubicBezTo>
                  <a:cubicBezTo>
                    <a:pt x="1981201" y="49530"/>
                    <a:pt x="1987551" y="49530"/>
                    <a:pt x="1987551" y="40640"/>
                  </a:cubicBezTo>
                  <a:cubicBezTo>
                    <a:pt x="1987551" y="39370"/>
                    <a:pt x="1990091" y="38100"/>
                    <a:pt x="1990091" y="36830"/>
                  </a:cubicBezTo>
                  <a:cubicBezTo>
                    <a:pt x="1998981" y="44450"/>
                    <a:pt x="2006601" y="50800"/>
                    <a:pt x="2014221" y="57150"/>
                  </a:cubicBezTo>
                  <a:cubicBezTo>
                    <a:pt x="2018031" y="60960"/>
                    <a:pt x="2023111" y="66040"/>
                    <a:pt x="2020571" y="72390"/>
                  </a:cubicBezTo>
                  <a:cubicBezTo>
                    <a:pt x="2020571" y="73660"/>
                    <a:pt x="2021841" y="74930"/>
                    <a:pt x="2021841" y="76200"/>
                  </a:cubicBezTo>
                  <a:cubicBezTo>
                    <a:pt x="2023111" y="78740"/>
                    <a:pt x="2024381" y="81280"/>
                    <a:pt x="2026921" y="82550"/>
                  </a:cubicBezTo>
                  <a:cubicBezTo>
                    <a:pt x="2029461" y="86360"/>
                    <a:pt x="2032001" y="90170"/>
                    <a:pt x="2034541" y="95250"/>
                  </a:cubicBezTo>
                  <a:lnTo>
                    <a:pt x="2042161" y="102870"/>
                  </a:lnTo>
                  <a:cubicBezTo>
                    <a:pt x="2044701" y="106680"/>
                    <a:pt x="2047241" y="110490"/>
                    <a:pt x="2051051" y="113030"/>
                  </a:cubicBezTo>
                  <a:cubicBezTo>
                    <a:pt x="2059941" y="120650"/>
                    <a:pt x="2068831" y="128270"/>
                    <a:pt x="2078991" y="135890"/>
                  </a:cubicBezTo>
                  <a:cubicBezTo>
                    <a:pt x="2084071" y="140970"/>
                    <a:pt x="2090421" y="144780"/>
                    <a:pt x="2095501" y="149860"/>
                  </a:cubicBezTo>
                  <a:cubicBezTo>
                    <a:pt x="2104391" y="157480"/>
                    <a:pt x="2114551" y="163830"/>
                    <a:pt x="2119631" y="175260"/>
                  </a:cubicBezTo>
                  <a:cubicBezTo>
                    <a:pt x="2119631" y="176530"/>
                    <a:pt x="2122171" y="177800"/>
                    <a:pt x="2123441" y="179070"/>
                  </a:cubicBezTo>
                  <a:cubicBezTo>
                    <a:pt x="2129791" y="184150"/>
                    <a:pt x="2139951" y="184150"/>
                    <a:pt x="2139951" y="194310"/>
                  </a:cubicBezTo>
                  <a:cubicBezTo>
                    <a:pt x="2150111" y="194310"/>
                    <a:pt x="2155191" y="201930"/>
                    <a:pt x="2160271" y="208280"/>
                  </a:cubicBezTo>
                  <a:cubicBezTo>
                    <a:pt x="2164081" y="213360"/>
                    <a:pt x="2167891" y="219710"/>
                    <a:pt x="2172971" y="223520"/>
                  </a:cubicBezTo>
                  <a:cubicBezTo>
                    <a:pt x="2178051" y="226060"/>
                    <a:pt x="2184401" y="224790"/>
                    <a:pt x="2190751" y="224790"/>
                  </a:cubicBezTo>
                  <a:cubicBezTo>
                    <a:pt x="2193291" y="224790"/>
                    <a:pt x="2195831" y="224790"/>
                    <a:pt x="2195831" y="226060"/>
                  </a:cubicBezTo>
                  <a:cubicBezTo>
                    <a:pt x="2200911" y="231140"/>
                    <a:pt x="2207261" y="234950"/>
                    <a:pt x="2211071" y="241300"/>
                  </a:cubicBezTo>
                  <a:cubicBezTo>
                    <a:pt x="2214881" y="247650"/>
                    <a:pt x="2218691" y="251460"/>
                    <a:pt x="2225041" y="252730"/>
                  </a:cubicBezTo>
                  <a:cubicBezTo>
                    <a:pt x="2231391" y="254000"/>
                    <a:pt x="2237741" y="260350"/>
                    <a:pt x="2246631" y="256540"/>
                  </a:cubicBezTo>
                  <a:cubicBezTo>
                    <a:pt x="2254251" y="254000"/>
                    <a:pt x="2263141" y="256540"/>
                    <a:pt x="2268221" y="251460"/>
                  </a:cubicBezTo>
                  <a:cubicBezTo>
                    <a:pt x="2278381" y="252730"/>
                    <a:pt x="2286001" y="255270"/>
                    <a:pt x="2294891" y="256540"/>
                  </a:cubicBezTo>
                  <a:cubicBezTo>
                    <a:pt x="2305051" y="259080"/>
                    <a:pt x="2316481" y="257810"/>
                    <a:pt x="2325371" y="265430"/>
                  </a:cubicBezTo>
                  <a:cubicBezTo>
                    <a:pt x="2332991" y="271780"/>
                    <a:pt x="2339341" y="278130"/>
                    <a:pt x="2350771" y="276860"/>
                  </a:cubicBezTo>
                  <a:cubicBezTo>
                    <a:pt x="2349501" y="284480"/>
                    <a:pt x="2348231" y="290830"/>
                    <a:pt x="2346961" y="298450"/>
                  </a:cubicBezTo>
                  <a:cubicBezTo>
                    <a:pt x="2344421" y="318770"/>
                    <a:pt x="2341881" y="339090"/>
                    <a:pt x="2340611" y="359410"/>
                  </a:cubicBezTo>
                  <a:cubicBezTo>
                    <a:pt x="2336801" y="384810"/>
                    <a:pt x="2335531" y="408940"/>
                    <a:pt x="2338071" y="433070"/>
                  </a:cubicBezTo>
                  <a:cubicBezTo>
                    <a:pt x="2340611" y="467360"/>
                    <a:pt x="2352041" y="1640840"/>
                    <a:pt x="2363471" y="1672590"/>
                  </a:cubicBezTo>
                  <a:lnTo>
                    <a:pt x="2374901" y="1699260"/>
                  </a:lnTo>
                  <a:cubicBezTo>
                    <a:pt x="2377441" y="1705610"/>
                    <a:pt x="2373631" y="1709420"/>
                    <a:pt x="2367281" y="1710690"/>
                  </a:cubicBezTo>
                  <a:cubicBezTo>
                    <a:pt x="2359661" y="1711960"/>
                    <a:pt x="2357121" y="1717040"/>
                    <a:pt x="2354581" y="1723390"/>
                  </a:cubicBezTo>
                  <a:cubicBezTo>
                    <a:pt x="2352041" y="1733550"/>
                    <a:pt x="2355851" y="1743710"/>
                    <a:pt x="2350771" y="1753870"/>
                  </a:cubicBezTo>
                  <a:cubicBezTo>
                    <a:pt x="2348231" y="1758950"/>
                    <a:pt x="2350771" y="1767840"/>
                    <a:pt x="2352041" y="1775460"/>
                  </a:cubicBezTo>
                  <a:cubicBezTo>
                    <a:pt x="2353311" y="1785620"/>
                    <a:pt x="2350771" y="1795780"/>
                    <a:pt x="2346961" y="1804670"/>
                  </a:cubicBezTo>
                  <a:cubicBezTo>
                    <a:pt x="2338071" y="1819910"/>
                    <a:pt x="2336801" y="1837690"/>
                    <a:pt x="2336801" y="1854200"/>
                  </a:cubicBezTo>
                  <a:cubicBezTo>
                    <a:pt x="2336801" y="1858010"/>
                    <a:pt x="2335531" y="1861820"/>
                    <a:pt x="2334261" y="1864360"/>
                  </a:cubicBezTo>
                  <a:cubicBezTo>
                    <a:pt x="2331721" y="1866900"/>
                    <a:pt x="2326641" y="1869440"/>
                    <a:pt x="2321561" y="1870710"/>
                  </a:cubicBezTo>
                  <a:lnTo>
                    <a:pt x="2291081" y="1885950"/>
                  </a:lnTo>
                  <a:cubicBezTo>
                    <a:pt x="2277111" y="1893570"/>
                    <a:pt x="2265681" y="1892300"/>
                    <a:pt x="2252981" y="1883410"/>
                  </a:cubicBezTo>
                  <a:cubicBezTo>
                    <a:pt x="2251711" y="1882140"/>
                    <a:pt x="2247901" y="1880870"/>
                    <a:pt x="2246631" y="1880870"/>
                  </a:cubicBezTo>
                  <a:cubicBezTo>
                    <a:pt x="2237741" y="1882140"/>
                    <a:pt x="2228851" y="1882140"/>
                    <a:pt x="2221231" y="1889760"/>
                  </a:cubicBezTo>
                  <a:cubicBezTo>
                    <a:pt x="2212341" y="1897380"/>
                    <a:pt x="2199641" y="1902460"/>
                    <a:pt x="2189481" y="1908810"/>
                  </a:cubicBezTo>
                  <a:cubicBezTo>
                    <a:pt x="2183131" y="1912620"/>
                    <a:pt x="2175511" y="1917700"/>
                    <a:pt x="2171701" y="1922780"/>
                  </a:cubicBezTo>
                  <a:cubicBezTo>
                    <a:pt x="2169161" y="1925320"/>
                    <a:pt x="2166621" y="1927860"/>
                    <a:pt x="2164081" y="1929130"/>
                  </a:cubicBezTo>
                  <a:cubicBezTo>
                    <a:pt x="2150111" y="1934210"/>
                    <a:pt x="2142491" y="1946910"/>
                    <a:pt x="2133601" y="1957070"/>
                  </a:cubicBezTo>
                  <a:cubicBezTo>
                    <a:pt x="2125981" y="1965960"/>
                    <a:pt x="2115821" y="1971040"/>
                    <a:pt x="2104391" y="1972310"/>
                  </a:cubicBezTo>
                  <a:cubicBezTo>
                    <a:pt x="2091691" y="1974850"/>
                    <a:pt x="2078991" y="1976120"/>
                    <a:pt x="2066291" y="1978660"/>
                  </a:cubicBezTo>
                  <a:cubicBezTo>
                    <a:pt x="2061211" y="1979930"/>
                    <a:pt x="2054861" y="1981200"/>
                    <a:pt x="2049781" y="1983740"/>
                  </a:cubicBezTo>
                  <a:cubicBezTo>
                    <a:pt x="2043431" y="1986280"/>
                    <a:pt x="2037081" y="1986280"/>
                    <a:pt x="2032001" y="1990090"/>
                  </a:cubicBezTo>
                  <a:cubicBezTo>
                    <a:pt x="2024381" y="1996440"/>
                    <a:pt x="2016761" y="2000250"/>
                    <a:pt x="2006601" y="1997710"/>
                  </a:cubicBezTo>
                  <a:cubicBezTo>
                    <a:pt x="2002791" y="1996440"/>
                    <a:pt x="1997711" y="1998980"/>
                    <a:pt x="1993901" y="2000250"/>
                  </a:cubicBezTo>
                  <a:cubicBezTo>
                    <a:pt x="1992631" y="2000250"/>
                    <a:pt x="1991361" y="2001520"/>
                    <a:pt x="1990091" y="2001520"/>
                  </a:cubicBezTo>
                  <a:cubicBezTo>
                    <a:pt x="1976121" y="2002790"/>
                    <a:pt x="1963421" y="2000250"/>
                    <a:pt x="1950721" y="1997710"/>
                  </a:cubicBezTo>
                  <a:cubicBezTo>
                    <a:pt x="1945641" y="1996440"/>
                    <a:pt x="1940561" y="1995170"/>
                    <a:pt x="1935481" y="1992630"/>
                  </a:cubicBezTo>
                  <a:cubicBezTo>
                    <a:pt x="1921511" y="1986280"/>
                    <a:pt x="1907541" y="1979930"/>
                    <a:pt x="1894841" y="1972310"/>
                  </a:cubicBezTo>
                  <a:cubicBezTo>
                    <a:pt x="1885951" y="1967230"/>
                    <a:pt x="1877061" y="1962150"/>
                    <a:pt x="1866901" y="1967230"/>
                  </a:cubicBezTo>
                  <a:lnTo>
                    <a:pt x="1861821" y="1967230"/>
                  </a:lnTo>
                  <a:cubicBezTo>
                    <a:pt x="1852931" y="1967230"/>
                    <a:pt x="1844041" y="1965960"/>
                    <a:pt x="1836421" y="1964690"/>
                  </a:cubicBezTo>
                  <a:cubicBezTo>
                    <a:pt x="1835151" y="1964690"/>
                    <a:pt x="1832611" y="1964690"/>
                    <a:pt x="1832611" y="1963420"/>
                  </a:cubicBezTo>
                  <a:cubicBezTo>
                    <a:pt x="1828801" y="1958340"/>
                    <a:pt x="1822451" y="1958340"/>
                    <a:pt x="1816101" y="1957070"/>
                  </a:cubicBezTo>
                  <a:cubicBezTo>
                    <a:pt x="1805941" y="1955800"/>
                    <a:pt x="1795781" y="1955800"/>
                    <a:pt x="1788161" y="1949450"/>
                  </a:cubicBezTo>
                  <a:cubicBezTo>
                    <a:pt x="1780541" y="1944370"/>
                    <a:pt x="1772921" y="1943100"/>
                    <a:pt x="1764031" y="1941830"/>
                  </a:cubicBezTo>
                  <a:cubicBezTo>
                    <a:pt x="1762761" y="1941830"/>
                    <a:pt x="1760221" y="1940560"/>
                    <a:pt x="1758951" y="1940560"/>
                  </a:cubicBezTo>
                  <a:cubicBezTo>
                    <a:pt x="1752601" y="1939290"/>
                    <a:pt x="1746251" y="1935480"/>
                    <a:pt x="1741171" y="1936750"/>
                  </a:cubicBezTo>
                  <a:cubicBezTo>
                    <a:pt x="1729741" y="1939290"/>
                    <a:pt x="1724661" y="1935480"/>
                    <a:pt x="1717041" y="1925320"/>
                  </a:cubicBezTo>
                  <a:cubicBezTo>
                    <a:pt x="1715771" y="1922780"/>
                    <a:pt x="1711961" y="1921510"/>
                    <a:pt x="1709421" y="1920240"/>
                  </a:cubicBezTo>
                  <a:cubicBezTo>
                    <a:pt x="1703071" y="1918970"/>
                    <a:pt x="1696721" y="1920240"/>
                    <a:pt x="1690371" y="1918970"/>
                  </a:cubicBezTo>
                  <a:cubicBezTo>
                    <a:pt x="1686561" y="1918970"/>
                    <a:pt x="1682751" y="1915160"/>
                    <a:pt x="1680211" y="1915160"/>
                  </a:cubicBezTo>
                  <a:cubicBezTo>
                    <a:pt x="1670051" y="1916430"/>
                    <a:pt x="1658621" y="1912620"/>
                    <a:pt x="1649731" y="1918970"/>
                  </a:cubicBezTo>
                  <a:cubicBezTo>
                    <a:pt x="1648461" y="1920240"/>
                    <a:pt x="1645921" y="1920240"/>
                    <a:pt x="1643381" y="1920240"/>
                  </a:cubicBezTo>
                  <a:cubicBezTo>
                    <a:pt x="1626871" y="1921510"/>
                    <a:pt x="1612901" y="1926590"/>
                    <a:pt x="1601471" y="1936750"/>
                  </a:cubicBezTo>
                  <a:cubicBezTo>
                    <a:pt x="1597661" y="1940560"/>
                    <a:pt x="1592581" y="1943100"/>
                    <a:pt x="1588771" y="1945640"/>
                  </a:cubicBezTo>
                  <a:cubicBezTo>
                    <a:pt x="1584961" y="1948180"/>
                    <a:pt x="1579881" y="1948180"/>
                    <a:pt x="1576071" y="1949450"/>
                  </a:cubicBezTo>
                  <a:cubicBezTo>
                    <a:pt x="1572261" y="1950720"/>
                    <a:pt x="1569721" y="1951990"/>
                    <a:pt x="1565911" y="1951990"/>
                  </a:cubicBezTo>
                  <a:cubicBezTo>
                    <a:pt x="1559561" y="1951990"/>
                    <a:pt x="1554481" y="1954530"/>
                    <a:pt x="1550671" y="1959610"/>
                  </a:cubicBezTo>
                  <a:cubicBezTo>
                    <a:pt x="1549401" y="1960880"/>
                    <a:pt x="1548131" y="1962150"/>
                    <a:pt x="1546861" y="1964690"/>
                  </a:cubicBezTo>
                  <a:cubicBezTo>
                    <a:pt x="1548131" y="1968500"/>
                    <a:pt x="1540511" y="1978660"/>
                    <a:pt x="1535431" y="1978660"/>
                  </a:cubicBezTo>
                  <a:cubicBezTo>
                    <a:pt x="1526541" y="1978660"/>
                    <a:pt x="1517651" y="1981200"/>
                    <a:pt x="1510031" y="1987550"/>
                  </a:cubicBezTo>
                  <a:cubicBezTo>
                    <a:pt x="1508761" y="1988820"/>
                    <a:pt x="1506221" y="1988820"/>
                    <a:pt x="1503681" y="1987550"/>
                  </a:cubicBezTo>
                  <a:cubicBezTo>
                    <a:pt x="1499871" y="1986280"/>
                    <a:pt x="1497331" y="1986280"/>
                    <a:pt x="1494791" y="1990090"/>
                  </a:cubicBezTo>
                  <a:cubicBezTo>
                    <a:pt x="1493521" y="1991360"/>
                    <a:pt x="1488441" y="1991360"/>
                    <a:pt x="1485901" y="1991360"/>
                  </a:cubicBezTo>
                  <a:cubicBezTo>
                    <a:pt x="1479551" y="1991360"/>
                    <a:pt x="1471931" y="1990090"/>
                    <a:pt x="1465581" y="1991360"/>
                  </a:cubicBezTo>
                  <a:cubicBezTo>
                    <a:pt x="1454151" y="1992630"/>
                    <a:pt x="1443991" y="1993900"/>
                    <a:pt x="1432561" y="1996440"/>
                  </a:cubicBezTo>
                  <a:cubicBezTo>
                    <a:pt x="1430021" y="1996440"/>
                    <a:pt x="1427481" y="1997710"/>
                    <a:pt x="1426211" y="1998980"/>
                  </a:cubicBezTo>
                  <a:cubicBezTo>
                    <a:pt x="1423671" y="2005330"/>
                    <a:pt x="1417321" y="2005330"/>
                    <a:pt x="1413511" y="2006600"/>
                  </a:cubicBezTo>
                  <a:cubicBezTo>
                    <a:pt x="1409701" y="2007870"/>
                    <a:pt x="1404621" y="2009140"/>
                    <a:pt x="1402081" y="2009140"/>
                  </a:cubicBezTo>
                  <a:cubicBezTo>
                    <a:pt x="1400811" y="2007870"/>
                    <a:pt x="1398271" y="2006600"/>
                    <a:pt x="1395731" y="2004060"/>
                  </a:cubicBezTo>
                  <a:cubicBezTo>
                    <a:pt x="1400811" y="2004060"/>
                    <a:pt x="1403351" y="2005330"/>
                    <a:pt x="1405891" y="2005330"/>
                  </a:cubicBezTo>
                  <a:cubicBezTo>
                    <a:pt x="1400811" y="1998980"/>
                    <a:pt x="1395731" y="1997710"/>
                    <a:pt x="1389381" y="2001520"/>
                  </a:cubicBezTo>
                  <a:cubicBezTo>
                    <a:pt x="1381761" y="2007870"/>
                    <a:pt x="1375411" y="2007870"/>
                    <a:pt x="1366521" y="2001520"/>
                  </a:cubicBezTo>
                  <a:lnTo>
                    <a:pt x="1358901" y="1997710"/>
                  </a:lnTo>
                  <a:lnTo>
                    <a:pt x="1358901" y="1991360"/>
                  </a:lnTo>
                  <a:cubicBezTo>
                    <a:pt x="1355091" y="1992630"/>
                    <a:pt x="1351281" y="1995170"/>
                    <a:pt x="1348741" y="1995170"/>
                  </a:cubicBezTo>
                  <a:cubicBezTo>
                    <a:pt x="1341121" y="1991360"/>
                    <a:pt x="1333501" y="1987550"/>
                    <a:pt x="1327151" y="1982470"/>
                  </a:cubicBezTo>
                  <a:cubicBezTo>
                    <a:pt x="1319531" y="1977390"/>
                    <a:pt x="1313181" y="1971040"/>
                    <a:pt x="1306831" y="1965960"/>
                  </a:cubicBezTo>
                  <a:cubicBezTo>
                    <a:pt x="1305561" y="1965960"/>
                    <a:pt x="1305561" y="1964690"/>
                    <a:pt x="1304291" y="1964690"/>
                  </a:cubicBezTo>
                  <a:cubicBezTo>
                    <a:pt x="1295401" y="1962150"/>
                    <a:pt x="1287781" y="1960880"/>
                    <a:pt x="1278891" y="1958340"/>
                  </a:cubicBezTo>
                  <a:cubicBezTo>
                    <a:pt x="1273811" y="1957070"/>
                    <a:pt x="1270001" y="1954530"/>
                    <a:pt x="1264921" y="1953260"/>
                  </a:cubicBezTo>
                  <a:cubicBezTo>
                    <a:pt x="1261111" y="1951990"/>
                    <a:pt x="1258571" y="1951990"/>
                    <a:pt x="1254761" y="1950720"/>
                  </a:cubicBezTo>
                  <a:lnTo>
                    <a:pt x="1242061" y="1950720"/>
                  </a:lnTo>
                  <a:cubicBezTo>
                    <a:pt x="1239521" y="1950720"/>
                    <a:pt x="1235711" y="1950720"/>
                    <a:pt x="1233171" y="1949450"/>
                  </a:cubicBezTo>
                  <a:cubicBezTo>
                    <a:pt x="1231901" y="1946910"/>
                    <a:pt x="1229361" y="1943100"/>
                    <a:pt x="1228091" y="1943100"/>
                  </a:cubicBezTo>
                  <a:cubicBezTo>
                    <a:pt x="1224281" y="1943100"/>
                    <a:pt x="1221741" y="1945640"/>
                    <a:pt x="1217931" y="1946910"/>
                  </a:cubicBezTo>
                  <a:cubicBezTo>
                    <a:pt x="1216661" y="1946910"/>
                    <a:pt x="1216661" y="1948180"/>
                    <a:pt x="1216661" y="1949450"/>
                  </a:cubicBezTo>
                  <a:cubicBezTo>
                    <a:pt x="1211581" y="1954530"/>
                    <a:pt x="1207771" y="1960880"/>
                    <a:pt x="1202691" y="1965960"/>
                  </a:cubicBezTo>
                  <a:cubicBezTo>
                    <a:pt x="1196341" y="1972310"/>
                    <a:pt x="1189991" y="1972310"/>
                    <a:pt x="1186181" y="1968500"/>
                  </a:cubicBezTo>
                  <a:cubicBezTo>
                    <a:pt x="1179831" y="1963420"/>
                    <a:pt x="1174751" y="1959610"/>
                    <a:pt x="1165861" y="1962150"/>
                  </a:cubicBezTo>
                  <a:cubicBezTo>
                    <a:pt x="1164591" y="1962150"/>
                    <a:pt x="1162051" y="1963420"/>
                    <a:pt x="1160781" y="1962150"/>
                  </a:cubicBezTo>
                  <a:cubicBezTo>
                    <a:pt x="1154431" y="1959610"/>
                    <a:pt x="1146811" y="1957070"/>
                    <a:pt x="1140461" y="1953260"/>
                  </a:cubicBezTo>
                  <a:cubicBezTo>
                    <a:pt x="1136651" y="1951990"/>
                    <a:pt x="1131571" y="1951990"/>
                    <a:pt x="1130301" y="1949450"/>
                  </a:cubicBezTo>
                  <a:cubicBezTo>
                    <a:pt x="1126491" y="1941830"/>
                    <a:pt x="1120141" y="1938020"/>
                    <a:pt x="1113791" y="1932940"/>
                  </a:cubicBezTo>
                  <a:cubicBezTo>
                    <a:pt x="1109981" y="1929130"/>
                    <a:pt x="1106171" y="1924050"/>
                    <a:pt x="1102361" y="1922780"/>
                  </a:cubicBezTo>
                  <a:cubicBezTo>
                    <a:pt x="1093471" y="1920240"/>
                    <a:pt x="1087121" y="1912620"/>
                    <a:pt x="1079501" y="1907540"/>
                  </a:cubicBezTo>
                  <a:cubicBezTo>
                    <a:pt x="1073151" y="1903730"/>
                    <a:pt x="1069341" y="1896110"/>
                    <a:pt x="1062991" y="1894840"/>
                  </a:cubicBezTo>
                  <a:cubicBezTo>
                    <a:pt x="1052831" y="1892300"/>
                    <a:pt x="1045211" y="1885950"/>
                    <a:pt x="1036321" y="1879600"/>
                  </a:cubicBezTo>
                  <a:cubicBezTo>
                    <a:pt x="1031241" y="1875790"/>
                    <a:pt x="1024891" y="1873250"/>
                    <a:pt x="1018541" y="1874520"/>
                  </a:cubicBezTo>
                  <a:cubicBezTo>
                    <a:pt x="1014731" y="1875790"/>
                    <a:pt x="1009651" y="1874520"/>
                    <a:pt x="1007111" y="1873250"/>
                  </a:cubicBezTo>
                  <a:cubicBezTo>
                    <a:pt x="1002031" y="1870710"/>
                    <a:pt x="996951" y="1866900"/>
                    <a:pt x="991871" y="1864360"/>
                  </a:cubicBezTo>
                  <a:cubicBezTo>
                    <a:pt x="988061" y="1861820"/>
                    <a:pt x="984251" y="1859280"/>
                    <a:pt x="980441" y="1859280"/>
                  </a:cubicBezTo>
                  <a:cubicBezTo>
                    <a:pt x="967741" y="1858010"/>
                    <a:pt x="957581" y="1855470"/>
                    <a:pt x="951231" y="1842770"/>
                  </a:cubicBezTo>
                  <a:cubicBezTo>
                    <a:pt x="948691" y="1837690"/>
                    <a:pt x="935991" y="1831340"/>
                    <a:pt x="930911" y="1833880"/>
                  </a:cubicBezTo>
                  <a:cubicBezTo>
                    <a:pt x="922021" y="1837690"/>
                    <a:pt x="915671" y="1835150"/>
                    <a:pt x="910591" y="1827530"/>
                  </a:cubicBezTo>
                  <a:cubicBezTo>
                    <a:pt x="906781" y="1823720"/>
                    <a:pt x="901701" y="1824990"/>
                    <a:pt x="897891" y="1827530"/>
                  </a:cubicBezTo>
                  <a:cubicBezTo>
                    <a:pt x="895351" y="1830070"/>
                    <a:pt x="892811" y="1831340"/>
                    <a:pt x="890271" y="1831340"/>
                  </a:cubicBezTo>
                  <a:cubicBezTo>
                    <a:pt x="881381" y="1832610"/>
                    <a:pt x="871221" y="1831340"/>
                    <a:pt x="862331" y="1832610"/>
                  </a:cubicBezTo>
                  <a:cubicBezTo>
                    <a:pt x="854711" y="1833880"/>
                    <a:pt x="847091" y="1831340"/>
                    <a:pt x="842011" y="1826260"/>
                  </a:cubicBezTo>
                  <a:cubicBezTo>
                    <a:pt x="836931" y="1821180"/>
                    <a:pt x="833121" y="1821180"/>
                    <a:pt x="825501" y="1823720"/>
                  </a:cubicBezTo>
                  <a:cubicBezTo>
                    <a:pt x="819151" y="1826260"/>
                    <a:pt x="814071" y="1832610"/>
                    <a:pt x="805181" y="1831340"/>
                  </a:cubicBezTo>
                  <a:cubicBezTo>
                    <a:pt x="797561" y="1830070"/>
                    <a:pt x="788671" y="1833880"/>
                    <a:pt x="779781" y="1830070"/>
                  </a:cubicBezTo>
                  <a:lnTo>
                    <a:pt x="774701" y="1830070"/>
                  </a:lnTo>
                  <a:cubicBezTo>
                    <a:pt x="767081" y="1832610"/>
                    <a:pt x="759461" y="1833880"/>
                    <a:pt x="753111" y="1840230"/>
                  </a:cubicBezTo>
                  <a:cubicBezTo>
                    <a:pt x="745491" y="1846580"/>
                    <a:pt x="744221" y="1799590"/>
                    <a:pt x="736601" y="1804670"/>
                  </a:cubicBezTo>
                  <a:cubicBezTo>
                    <a:pt x="725171" y="1812290"/>
                    <a:pt x="727711" y="1804670"/>
                    <a:pt x="716281" y="1811020"/>
                  </a:cubicBezTo>
                  <a:cubicBezTo>
                    <a:pt x="707391" y="1814830"/>
                    <a:pt x="711201" y="1800860"/>
                    <a:pt x="701041" y="1803400"/>
                  </a:cubicBezTo>
                  <a:cubicBezTo>
                    <a:pt x="699771" y="1803400"/>
                    <a:pt x="684531" y="1813560"/>
                    <a:pt x="684531" y="1812290"/>
                  </a:cubicBezTo>
                  <a:cubicBezTo>
                    <a:pt x="678181" y="1808480"/>
                    <a:pt x="671831" y="1770380"/>
                    <a:pt x="665481" y="1771650"/>
                  </a:cubicBezTo>
                  <a:cubicBezTo>
                    <a:pt x="652781" y="1775460"/>
                    <a:pt x="641351" y="1772920"/>
                    <a:pt x="629921" y="1767840"/>
                  </a:cubicBezTo>
                  <a:cubicBezTo>
                    <a:pt x="623571" y="1765300"/>
                    <a:pt x="613411" y="1756410"/>
                    <a:pt x="608331" y="1760220"/>
                  </a:cubicBezTo>
                  <a:cubicBezTo>
                    <a:pt x="599441" y="1766570"/>
                    <a:pt x="590551" y="1769110"/>
                    <a:pt x="580391" y="1770380"/>
                  </a:cubicBezTo>
                  <a:cubicBezTo>
                    <a:pt x="579121" y="1770380"/>
                    <a:pt x="577851" y="1771650"/>
                    <a:pt x="576581" y="1772920"/>
                  </a:cubicBezTo>
                  <a:cubicBezTo>
                    <a:pt x="572771" y="1778000"/>
                    <a:pt x="554991" y="1764030"/>
                    <a:pt x="551181" y="1769110"/>
                  </a:cubicBezTo>
                  <a:cubicBezTo>
                    <a:pt x="546101" y="1776730"/>
                    <a:pt x="541021" y="1784350"/>
                    <a:pt x="535941" y="1790700"/>
                  </a:cubicBezTo>
                  <a:cubicBezTo>
                    <a:pt x="533401" y="1793240"/>
                    <a:pt x="529591" y="1794510"/>
                    <a:pt x="528321" y="1797050"/>
                  </a:cubicBezTo>
                  <a:cubicBezTo>
                    <a:pt x="527051" y="1803400"/>
                    <a:pt x="524511" y="1805940"/>
                    <a:pt x="518161" y="1805940"/>
                  </a:cubicBezTo>
                  <a:cubicBezTo>
                    <a:pt x="514351" y="1805940"/>
                    <a:pt x="510541" y="1807210"/>
                    <a:pt x="508001" y="1809750"/>
                  </a:cubicBezTo>
                  <a:cubicBezTo>
                    <a:pt x="501651" y="1813560"/>
                    <a:pt x="496571" y="1817370"/>
                    <a:pt x="491491" y="1821180"/>
                  </a:cubicBezTo>
                  <a:cubicBezTo>
                    <a:pt x="485141" y="1824990"/>
                    <a:pt x="478791" y="1828800"/>
                    <a:pt x="476251" y="1835150"/>
                  </a:cubicBezTo>
                  <a:cubicBezTo>
                    <a:pt x="474981" y="1837690"/>
                    <a:pt x="473711" y="1838960"/>
                    <a:pt x="472441" y="1840230"/>
                  </a:cubicBezTo>
                  <a:cubicBezTo>
                    <a:pt x="467361" y="1845310"/>
                    <a:pt x="462281" y="1849120"/>
                    <a:pt x="457201" y="1854200"/>
                  </a:cubicBezTo>
                  <a:cubicBezTo>
                    <a:pt x="449581" y="1860550"/>
                    <a:pt x="443231" y="1868170"/>
                    <a:pt x="435611" y="1874520"/>
                  </a:cubicBezTo>
                  <a:cubicBezTo>
                    <a:pt x="433071" y="1875790"/>
                    <a:pt x="430531" y="1878330"/>
                    <a:pt x="427991" y="1879600"/>
                  </a:cubicBezTo>
                  <a:cubicBezTo>
                    <a:pt x="422911" y="1882140"/>
                    <a:pt x="417831" y="1884680"/>
                    <a:pt x="414021" y="1888490"/>
                  </a:cubicBezTo>
                  <a:cubicBezTo>
                    <a:pt x="410211" y="1892300"/>
                    <a:pt x="392431" y="1869440"/>
                    <a:pt x="389891" y="1874520"/>
                  </a:cubicBezTo>
                  <a:cubicBezTo>
                    <a:pt x="389891" y="1875790"/>
                    <a:pt x="388621" y="1875790"/>
                    <a:pt x="387351" y="1875790"/>
                  </a:cubicBezTo>
                  <a:cubicBezTo>
                    <a:pt x="379731" y="1882140"/>
                    <a:pt x="372111" y="1879600"/>
                    <a:pt x="364491" y="1877060"/>
                  </a:cubicBezTo>
                  <a:cubicBezTo>
                    <a:pt x="361951" y="1875790"/>
                    <a:pt x="359411" y="1874520"/>
                    <a:pt x="358141" y="1875790"/>
                  </a:cubicBezTo>
                  <a:cubicBezTo>
                    <a:pt x="349251" y="1879600"/>
                    <a:pt x="342901" y="1888490"/>
                    <a:pt x="331471" y="1889760"/>
                  </a:cubicBezTo>
                  <a:cubicBezTo>
                    <a:pt x="331471" y="1889760"/>
                    <a:pt x="330201" y="1889760"/>
                    <a:pt x="330201" y="1891030"/>
                  </a:cubicBezTo>
                  <a:cubicBezTo>
                    <a:pt x="327661" y="1898650"/>
                    <a:pt x="320041" y="1898650"/>
                    <a:pt x="313691" y="1899920"/>
                  </a:cubicBezTo>
                  <a:cubicBezTo>
                    <a:pt x="309881" y="1899920"/>
                    <a:pt x="306070" y="1901190"/>
                    <a:pt x="303531" y="1902460"/>
                  </a:cubicBezTo>
                  <a:cubicBezTo>
                    <a:pt x="295910" y="1906270"/>
                    <a:pt x="288291" y="1911350"/>
                    <a:pt x="279401" y="1913890"/>
                  </a:cubicBezTo>
                  <a:cubicBezTo>
                    <a:pt x="267971" y="1917700"/>
                    <a:pt x="256541" y="1920240"/>
                    <a:pt x="247651" y="1926590"/>
                  </a:cubicBezTo>
                  <a:cubicBezTo>
                    <a:pt x="246381" y="1926590"/>
                    <a:pt x="245111" y="1926590"/>
                    <a:pt x="245111" y="1927860"/>
                  </a:cubicBezTo>
                  <a:cubicBezTo>
                    <a:pt x="241301" y="1930400"/>
                    <a:pt x="234951" y="1931670"/>
                    <a:pt x="232411" y="1935480"/>
                  </a:cubicBezTo>
                  <a:cubicBezTo>
                    <a:pt x="228601" y="1943100"/>
                    <a:pt x="218441" y="1941830"/>
                    <a:pt x="213361" y="1948180"/>
                  </a:cubicBezTo>
                  <a:lnTo>
                    <a:pt x="212091" y="1948180"/>
                  </a:lnTo>
                  <a:cubicBezTo>
                    <a:pt x="207011" y="1948180"/>
                    <a:pt x="201931" y="1949450"/>
                    <a:pt x="195581" y="1949450"/>
                  </a:cubicBezTo>
                  <a:cubicBezTo>
                    <a:pt x="193041" y="1948180"/>
                    <a:pt x="189231" y="1945640"/>
                    <a:pt x="186691" y="1945640"/>
                  </a:cubicBezTo>
                  <a:cubicBezTo>
                    <a:pt x="175261" y="1949450"/>
                    <a:pt x="163831" y="1949450"/>
                    <a:pt x="156211" y="1939290"/>
                  </a:cubicBezTo>
                  <a:cubicBezTo>
                    <a:pt x="154941" y="1938020"/>
                    <a:pt x="152401" y="1938020"/>
                    <a:pt x="149861" y="1938020"/>
                  </a:cubicBezTo>
                  <a:lnTo>
                    <a:pt x="139701" y="1938020"/>
                  </a:lnTo>
                  <a:cubicBezTo>
                    <a:pt x="128271" y="1935480"/>
                    <a:pt x="118111" y="1932940"/>
                    <a:pt x="106681" y="1931670"/>
                  </a:cubicBezTo>
                  <a:cubicBezTo>
                    <a:pt x="101601" y="1930400"/>
                    <a:pt x="95251" y="1932940"/>
                    <a:pt x="90170" y="1934210"/>
                  </a:cubicBezTo>
                  <a:cubicBezTo>
                    <a:pt x="85090" y="1935480"/>
                    <a:pt x="80010" y="1935480"/>
                    <a:pt x="74931" y="1935480"/>
                  </a:cubicBezTo>
                  <a:cubicBezTo>
                    <a:pt x="68581" y="1935480"/>
                    <a:pt x="63501" y="1932940"/>
                    <a:pt x="57151" y="1932940"/>
                  </a:cubicBezTo>
                  <a:cubicBezTo>
                    <a:pt x="52071" y="1931670"/>
                    <a:pt x="45721" y="1931670"/>
                    <a:pt x="40641" y="1930400"/>
                  </a:cubicBezTo>
                  <a:cubicBezTo>
                    <a:pt x="29211" y="1927860"/>
                    <a:pt x="19051" y="1925320"/>
                    <a:pt x="7620" y="1924050"/>
                  </a:cubicBezTo>
                  <a:cubicBezTo>
                    <a:pt x="0" y="1880870"/>
                    <a:pt x="1270" y="1830070"/>
                    <a:pt x="1270" y="1778000"/>
                  </a:cubicBezTo>
                  <a:close/>
                </a:path>
              </a:pathLst>
            </a:custGeom>
            <a:blipFill>
              <a:blip r:embed="rId2">
                <a:alphaModFix amt="53000"/>
              </a:blip>
              <a:stretch>
                <a:fillRect l="-6640" r="-664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882000" y="-4964363"/>
            <a:ext cx="25427118" cy="18982788"/>
            <a:chOff x="0" y="0"/>
            <a:chExt cx="33902824" cy="25310384"/>
          </a:xfrm>
        </p:grpSpPr>
        <p:sp>
          <p:nvSpPr>
            <p:cNvPr id="5" name="Freeform 5"/>
            <p:cNvSpPr/>
            <p:nvPr/>
          </p:nvSpPr>
          <p:spPr>
            <a:xfrm>
              <a:off x="0" y="7468517"/>
              <a:ext cx="18537005" cy="17841867"/>
            </a:xfrm>
            <a:custGeom>
              <a:avLst/>
              <a:gdLst/>
              <a:ahLst/>
              <a:cxnLst/>
              <a:rect l="l" t="t" r="r" b="b"/>
              <a:pathLst>
                <a:path w="18537005" h="17841867">
                  <a:moveTo>
                    <a:pt x="0" y="0"/>
                  </a:moveTo>
                  <a:lnTo>
                    <a:pt x="18537005" y="0"/>
                  </a:lnTo>
                  <a:lnTo>
                    <a:pt x="18537005" y="17841867"/>
                  </a:lnTo>
                  <a:lnTo>
                    <a:pt x="0" y="17841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2000"/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5365819" y="0"/>
              <a:ext cx="18537005" cy="17841867"/>
            </a:xfrm>
            <a:custGeom>
              <a:avLst/>
              <a:gdLst/>
              <a:ahLst/>
              <a:cxnLst/>
              <a:rect l="l" t="t" r="r" b="b"/>
              <a:pathLst>
                <a:path w="18537005" h="17841867">
                  <a:moveTo>
                    <a:pt x="0" y="0"/>
                  </a:moveTo>
                  <a:lnTo>
                    <a:pt x="18537005" y="0"/>
                  </a:lnTo>
                  <a:lnTo>
                    <a:pt x="18537005" y="17841867"/>
                  </a:lnTo>
                  <a:lnTo>
                    <a:pt x="0" y="17841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2000"/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5716509" y="8338918"/>
            <a:ext cx="2202484" cy="2202484"/>
          </a:xfrm>
          <a:custGeom>
            <a:avLst/>
            <a:gdLst/>
            <a:ahLst/>
            <a:cxnLst/>
            <a:rect l="l" t="t" r="r" b="b"/>
            <a:pathLst>
              <a:path w="2202484" h="2202484">
                <a:moveTo>
                  <a:pt x="0" y="0"/>
                </a:moveTo>
                <a:lnTo>
                  <a:pt x="2202485" y="0"/>
                </a:lnTo>
                <a:lnTo>
                  <a:pt x="2202485" y="2202484"/>
                </a:lnTo>
                <a:lnTo>
                  <a:pt x="0" y="2202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2951" y="7975198"/>
            <a:ext cx="2559853" cy="2566205"/>
          </a:xfrm>
          <a:custGeom>
            <a:avLst/>
            <a:gdLst/>
            <a:ahLst/>
            <a:cxnLst/>
            <a:rect l="l" t="t" r="r" b="b"/>
            <a:pathLst>
              <a:path w="2559853" h="2566205">
                <a:moveTo>
                  <a:pt x="0" y="0"/>
                </a:moveTo>
                <a:lnTo>
                  <a:pt x="2559853" y="0"/>
                </a:lnTo>
                <a:lnTo>
                  <a:pt x="2559853" y="2566204"/>
                </a:lnTo>
                <a:lnTo>
                  <a:pt x="0" y="256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79498" y="454080"/>
            <a:ext cx="1797045" cy="1596997"/>
          </a:xfrm>
          <a:custGeom>
            <a:avLst/>
            <a:gdLst/>
            <a:ahLst/>
            <a:cxnLst/>
            <a:rect l="l" t="t" r="r" b="b"/>
            <a:pathLst>
              <a:path w="1797045" h="1596997">
                <a:moveTo>
                  <a:pt x="0" y="0"/>
                </a:moveTo>
                <a:lnTo>
                  <a:pt x="1797045" y="0"/>
                </a:lnTo>
                <a:lnTo>
                  <a:pt x="1797045" y="1596997"/>
                </a:lnTo>
                <a:lnTo>
                  <a:pt x="0" y="1596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92304" y="-241249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7" y="0"/>
                </a:lnTo>
                <a:lnTo>
                  <a:pt x="5750607" y="5750607"/>
                </a:lnTo>
                <a:lnTo>
                  <a:pt x="0" y="5750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1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48572" y="-387989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1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562974" y="3705473"/>
            <a:ext cx="6816864" cy="5169455"/>
          </a:xfrm>
          <a:custGeom>
            <a:avLst/>
            <a:gdLst/>
            <a:ahLst/>
            <a:cxnLst/>
            <a:rect l="l" t="t" r="r" b="b"/>
            <a:pathLst>
              <a:path w="6816864" h="5169455">
                <a:moveTo>
                  <a:pt x="0" y="0"/>
                </a:moveTo>
                <a:lnTo>
                  <a:pt x="6816864" y="0"/>
                </a:lnTo>
                <a:lnTo>
                  <a:pt x="6816864" y="5169455"/>
                </a:lnTo>
                <a:lnTo>
                  <a:pt x="0" y="51694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9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2861890" y="247614"/>
            <a:ext cx="5426110" cy="4114800"/>
          </a:xfrm>
          <a:custGeom>
            <a:avLst/>
            <a:gdLst/>
            <a:ahLst/>
            <a:cxnLst/>
            <a:rect l="l" t="t" r="r" b="b"/>
            <a:pathLst>
              <a:path w="5426110" h="4114800">
                <a:moveTo>
                  <a:pt x="5426110" y="0"/>
                </a:moveTo>
                <a:lnTo>
                  <a:pt x="0" y="0"/>
                </a:lnTo>
                <a:lnTo>
                  <a:pt x="0" y="4114800"/>
                </a:lnTo>
                <a:lnTo>
                  <a:pt x="5426110" y="4114800"/>
                </a:lnTo>
                <a:lnTo>
                  <a:pt x="54261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370532">
            <a:off x="-1832239" y="975066"/>
            <a:ext cx="10870017" cy="254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11596" dirty="0" err="1">
                <a:solidFill>
                  <a:srgbClr val="160F0F"/>
                </a:solidFill>
                <a:latin typeface="Moontime"/>
              </a:rPr>
              <a:t>Zimná</a:t>
            </a:r>
            <a:r>
              <a:rPr lang="en-US" sz="11596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11596" dirty="0" err="1">
                <a:solidFill>
                  <a:srgbClr val="160F0F"/>
                </a:solidFill>
                <a:latin typeface="Moontime"/>
              </a:rPr>
              <a:t>ponuka</a:t>
            </a:r>
            <a:endParaRPr lang="en-US" sz="11596" dirty="0">
              <a:solidFill>
                <a:srgbClr val="160F0F"/>
              </a:solidFill>
              <a:latin typeface="Moontime"/>
            </a:endParaRPr>
          </a:p>
          <a:p>
            <a:pPr algn="ctr">
              <a:lnSpc>
                <a:spcPts val="5205"/>
              </a:lnSpc>
            </a:pPr>
            <a:r>
              <a:rPr lang="en-US" sz="6197" dirty="0">
                <a:solidFill>
                  <a:srgbClr val="160F0F"/>
                </a:solidFill>
                <a:latin typeface="Moontime"/>
              </a:rPr>
              <a:t>   „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Čarovný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plamienok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zimného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  <a:r>
              <a:rPr lang="en-US" sz="6197" dirty="0" err="1">
                <a:solidFill>
                  <a:srgbClr val="160F0F"/>
                </a:solidFill>
                <a:latin typeface="Moontime"/>
              </a:rPr>
              <a:t>dňa</a:t>
            </a:r>
            <a:r>
              <a:rPr lang="en-US" sz="6197" dirty="0">
                <a:solidFill>
                  <a:srgbClr val="160F0F"/>
                </a:solidFill>
                <a:latin typeface="Moontime"/>
              </a:rPr>
              <a:t>”</a:t>
            </a:r>
          </a:p>
          <a:p>
            <a:pPr>
              <a:lnSpc>
                <a:spcPts val="5205"/>
              </a:lnSpc>
            </a:pPr>
            <a:r>
              <a:rPr lang="en-US" sz="6197" dirty="0">
                <a:solidFill>
                  <a:srgbClr val="160F0F"/>
                </a:solidFill>
                <a:latin typeface="Moontime"/>
              </a:rPr>
              <a:t> 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315128">
            <a:off x="3709374" y="6878968"/>
            <a:ext cx="2919899" cy="2919899"/>
            <a:chOff x="0" y="0"/>
            <a:chExt cx="12700000" cy="12700000"/>
          </a:xfrm>
        </p:grpSpPr>
        <p:sp>
          <p:nvSpPr>
            <p:cNvPr id="16" name="Freeform 1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/>
              <a:stretch>
                <a:fillRect t="-17300" b="-173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315128">
            <a:off x="9234110" y="7843217"/>
            <a:ext cx="2063422" cy="2063422"/>
            <a:chOff x="0" y="0"/>
            <a:chExt cx="12700000" cy="12700000"/>
          </a:xfrm>
        </p:grpSpPr>
        <p:sp>
          <p:nvSpPr>
            <p:cNvPr id="18" name="Freeform 18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1"/>
              <a:stretch>
                <a:fillRect t="-21825" b="-21825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315128">
            <a:off x="9719279" y="375127"/>
            <a:ext cx="2919899" cy="2919899"/>
            <a:chOff x="0" y="0"/>
            <a:chExt cx="12700000" cy="12700000"/>
          </a:xfrm>
        </p:grpSpPr>
        <p:sp>
          <p:nvSpPr>
            <p:cNvPr id="20" name="Freeform 2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1"/>
              <a:stretch>
                <a:fillRect t="-21825" b="-21825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315128">
            <a:off x="10459327" y="3512649"/>
            <a:ext cx="2063422" cy="2063422"/>
            <a:chOff x="0" y="0"/>
            <a:chExt cx="12700000" cy="12700000"/>
          </a:xfrm>
        </p:grpSpPr>
        <p:sp>
          <p:nvSpPr>
            <p:cNvPr id="22" name="Freeform 22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2"/>
              <a:stretch>
                <a:fillRect t="-26928" b="-26928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315128">
            <a:off x="7321805" y="4830251"/>
            <a:ext cx="2919899" cy="2919899"/>
            <a:chOff x="0" y="0"/>
            <a:chExt cx="12700000" cy="12700000"/>
          </a:xfrm>
        </p:grpSpPr>
        <p:sp>
          <p:nvSpPr>
            <p:cNvPr id="24" name="Freeform 2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3"/>
              <a:stretch>
                <a:fillRect t="-4097" b="-4097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 rot="-287756">
            <a:off x="1451325" y="3221992"/>
            <a:ext cx="8544034" cy="122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3"/>
              </a:lnSpc>
              <a:spcBef>
                <a:spcPct val="0"/>
              </a:spcBef>
            </a:pPr>
            <a:r>
              <a:rPr lang="en-US" sz="2502" dirty="0" err="1">
                <a:solidFill>
                  <a:srgbClr val="000000"/>
                </a:solidFill>
                <a:latin typeface="Forum"/>
              </a:rPr>
              <a:t>Obsahuje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všetko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čo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počas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zimných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mesiacov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človek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potrebuje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či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už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na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doplnenie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rýchlej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energie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alebo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zahriatie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počas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zimných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dní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.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Ideálny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darček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na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obdarovanie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vašich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blízkych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 a </a:t>
            </a:r>
            <a:r>
              <a:rPr lang="en-US" sz="2502" dirty="0" err="1">
                <a:solidFill>
                  <a:srgbClr val="000000"/>
                </a:solidFill>
                <a:latin typeface="Forum"/>
              </a:rPr>
              <a:t>priateľov</a:t>
            </a:r>
            <a:r>
              <a:rPr lang="en-US" sz="2502" dirty="0">
                <a:solidFill>
                  <a:srgbClr val="000000"/>
                </a:solidFill>
                <a:latin typeface="Forum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818</Words>
  <Application>Microsoft Office PowerPoint</Application>
  <PresentationFormat>Custom</PresentationFormat>
  <Paragraphs>87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Moontime</vt:lpstr>
      <vt:lpstr>Arial</vt:lpstr>
      <vt:lpstr>Moontime Bold</vt:lpstr>
      <vt:lpstr>Calibri</vt:lpstr>
      <vt:lpstr>Rubik</vt:lpstr>
      <vt:lpstr>Forum</vt:lpstr>
      <vt:lpstr>Rubik Medium</vt:lpstr>
      <vt:lpstr>Canva Sans</vt:lpstr>
      <vt:lpstr>Chonburi</vt:lpstr>
      <vt:lpstr>DM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SpeedyGifts-Prezentácia č.2</dc:title>
  <dc:creator>Kristián</dc:creator>
  <cp:lastModifiedBy>MinecraftGold Diamond</cp:lastModifiedBy>
  <cp:revision>3</cp:revision>
  <dcterms:created xsi:type="dcterms:W3CDTF">2006-08-16T00:00:00Z</dcterms:created>
  <dcterms:modified xsi:type="dcterms:W3CDTF">2023-11-09T20:31:29Z</dcterms:modified>
  <dc:identifier>DAFxijwZtWw</dc:identifier>
</cp:coreProperties>
</file>