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94" r:id="rId5"/>
    <p:sldId id="295" r:id="rId6"/>
    <p:sldId id="276" r:id="rId7"/>
    <p:sldId id="277" r:id="rId8"/>
    <p:sldId id="278" r:id="rId9"/>
    <p:sldId id="279" r:id="rId10"/>
    <p:sldId id="280" r:id="rId11"/>
    <p:sldId id="281" r:id="rId12"/>
    <p:sldId id="291" r:id="rId13"/>
    <p:sldId id="290" r:id="rId14"/>
    <p:sldId id="292" r:id="rId15"/>
    <p:sldId id="286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6AC5"/>
    <a:srgbClr val="4A7CDB"/>
    <a:srgbClr val="0078C4"/>
    <a:srgbClr val="3DA3C2"/>
    <a:srgbClr val="65B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6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F2212-9F71-744A-B5C3-0CD09DE18D5F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FDE6B-AD8F-1845-9BC8-1557638500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3480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FDE6B-AD8F-1845-9BC8-15576385005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8771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C97640-4505-569E-7974-2C6F780E60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595E521-AB55-F63D-E6D9-416EC6121A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3A26CC-80F7-0306-9B67-0BB427DA4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4FFA-67DF-9B47-A0D8-03739E6CA285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59B486-7E30-2555-09BB-F328E67F1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CA187C4-14EA-FB94-4DA3-358AD8750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2280-8FA1-7743-8609-BA45EB4E5D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485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0149FA-1DD4-3785-5D6E-99920D777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301AD43-C54B-D44F-814C-081EC29B43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CF4A04-5C9E-AFF3-E40E-2C5C9A80B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4FFA-67DF-9B47-A0D8-03739E6CA285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80FE0E-5BF9-71AE-8655-6ABDFAAEA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16DD8CB-AD4B-D4CB-D196-DB164C4DE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2280-8FA1-7743-8609-BA45EB4E5D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7786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933CA7B-D647-050C-95E5-8048B14B42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E808D8F-6212-C355-FC19-321780F04E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593FA32-9602-BF30-59EA-A7BD54D60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4FFA-67DF-9B47-A0D8-03739E6CA285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5C9A82-CCA4-EF0A-A975-17AF58E05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EE5317C-3EDE-A737-C792-E8E157D23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2280-8FA1-7743-8609-BA45EB4E5D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5775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933D22-AEF1-4921-1C6C-C4960F941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4519DA-F16D-99B2-A6BE-EED23CEA6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FF47A9A-0414-5A56-890F-10D2EC7E6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4FFA-67DF-9B47-A0D8-03739E6CA285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A24E99-47CA-082A-5E2C-7282317D6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6FD854-AD2B-FFB4-1E0E-4C84EC64E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2280-8FA1-7743-8609-BA45EB4E5D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5148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15CC70-BD5C-DE29-4247-B3F4208CE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682E543-794B-904C-AF07-12DEBBAF8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991CB6F-939E-8245-4275-B4A9FC2B6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4FFA-67DF-9B47-A0D8-03739E6CA285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E24FE0-8BCA-DA1C-2DD3-B3368DF5B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154E327-4CAA-A265-3FEB-0E3AC6236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2280-8FA1-7743-8609-BA45EB4E5D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2144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177D49-ED8E-B5C4-94EB-C6FEEDD39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56CE44-AC0C-69AA-DB79-837973663D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6B62617-48CA-80D6-F0AA-0A6545B0C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18F8D25-F29F-D80A-EF10-C746B5EC5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4FFA-67DF-9B47-A0D8-03739E6CA285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47F60F1-E90F-009D-5E55-36379878C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EA7B954-04A5-030A-B728-1BC087EF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2280-8FA1-7743-8609-BA45EB4E5D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6976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E828C4-5752-1C8D-2B7F-1A70DEDAD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D78F358-FFAF-44D3-B49A-1C296F5E8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B9EA617-E306-980B-60F3-5AC6E3070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1158688-6E31-1D9E-BC9C-441F122146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2C303A4-F31C-3390-9BA9-B8A9A8F31C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6BC820E-8C53-23B3-21EC-F821677B1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4FFA-67DF-9B47-A0D8-03739E6CA285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E63BE17-70A0-C18E-60F2-07156FC8F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CAD1410-B32B-C05D-1C68-CE674609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2280-8FA1-7743-8609-BA45EB4E5D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7458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10B12F-A357-B02D-6F6C-EA2EBB5C6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A1867AB-5C07-7531-3D5F-CF2B16367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4FFA-67DF-9B47-A0D8-03739E6CA285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FB1BA26-7130-0783-F5DA-E68580F28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7A266BC-C399-B19D-927B-18718D1EF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2280-8FA1-7743-8609-BA45EB4E5D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559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1A2D8D1-F492-EC1E-7A53-01FD06725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4FFA-67DF-9B47-A0D8-03739E6CA285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0EC0D11-D269-9547-AFA6-B6C339247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8A36883-8C06-E0BF-3759-7125B4801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2280-8FA1-7743-8609-BA45EB4E5D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3056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1B1884-7B78-6B96-9AF5-E920B74D2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73D1E0-4403-B622-7963-D745BD0C2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84D812E-BC8C-8F42-BC78-DFD5AC3EFA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70AC72C-21EE-8F73-E12F-537D214D8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4FFA-67DF-9B47-A0D8-03739E6CA285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68D5A90-84A1-C3A5-0E10-5E4A4E2AC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8FFAC3D-198D-0FC7-BF94-A07F7AD73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2280-8FA1-7743-8609-BA45EB4E5D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357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6F5D99-5906-09A4-2DFC-3BC04002C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DAE844D-24FF-2BEE-6216-A23D550982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8784D65-8A81-996D-5078-415A602CCF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28C1C8A-069C-1281-5B6B-0BCF81624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4FFA-67DF-9B47-A0D8-03739E6CA285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C3DC754-A423-B9F9-5D05-6588FD990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939F0DC-26F6-117C-57C9-05CB69B28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2280-8FA1-7743-8609-BA45EB4E5D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1194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D39A999-439F-4F71-2F7F-1769A1F4B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92F663D-1EDE-3A51-079C-2667AE896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327258B-A79D-C9F6-FF0F-2C5E0384F3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D4FFA-67DF-9B47-A0D8-03739E6CA285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34E327B-AE76-243E-F82A-6AC632CFB7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1043AF-D282-A176-9C72-CCB51D76AF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B2280-8FA1-7743-8609-BA45EB4E5D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467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4263DFC8-9DAB-EEB0-B209-0812BE57A819}"/>
              </a:ext>
            </a:extLst>
          </p:cNvPr>
          <p:cNvSpPr/>
          <p:nvPr/>
        </p:nvSpPr>
        <p:spPr>
          <a:xfrm>
            <a:off x="0" y="0"/>
            <a:ext cx="1083213" cy="6858000"/>
          </a:xfrm>
          <a:custGeom>
            <a:avLst/>
            <a:gdLst>
              <a:gd name="connsiteX0" fmla="*/ 0 w 1322363"/>
              <a:gd name="connsiteY0" fmla="*/ 0 h 6858000"/>
              <a:gd name="connsiteX1" fmla="*/ 1322363 w 1322363"/>
              <a:gd name="connsiteY1" fmla="*/ 0 h 6858000"/>
              <a:gd name="connsiteX2" fmla="*/ 1322363 w 1322363"/>
              <a:gd name="connsiteY2" fmla="*/ 6858000 h 6858000"/>
              <a:gd name="connsiteX3" fmla="*/ 0 w 1322363"/>
              <a:gd name="connsiteY3" fmla="*/ 6858000 h 6858000"/>
              <a:gd name="connsiteX4" fmla="*/ 0 w 1322363"/>
              <a:gd name="connsiteY4" fmla="*/ 0 h 6858000"/>
              <a:gd name="connsiteX0" fmla="*/ 0 w 1322363"/>
              <a:gd name="connsiteY0" fmla="*/ 0 h 6858000"/>
              <a:gd name="connsiteX1" fmla="*/ 1069145 w 1322363"/>
              <a:gd name="connsiteY1" fmla="*/ 647114 h 6858000"/>
              <a:gd name="connsiteX2" fmla="*/ 1322363 w 1322363"/>
              <a:gd name="connsiteY2" fmla="*/ 6858000 h 6858000"/>
              <a:gd name="connsiteX3" fmla="*/ 0 w 1322363"/>
              <a:gd name="connsiteY3" fmla="*/ 6858000 h 6858000"/>
              <a:gd name="connsiteX4" fmla="*/ 0 w 1322363"/>
              <a:gd name="connsiteY4" fmla="*/ 0 h 6858000"/>
              <a:gd name="connsiteX0" fmla="*/ 0 w 1069145"/>
              <a:gd name="connsiteY0" fmla="*/ 0 h 6858000"/>
              <a:gd name="connsiteX1" fmla="*/ 1069145 w 1069145"/>
              <a:gd name="connsiteY1" fmla="*/ 647114 h 6858000"/>
              <a:gd name="connsiteX2" fmla="*/ 1026942 w 1069145"/>
              <a:gd name="connsiteY2" fmla="*/ 5999871 h 6858000"/>
              <a:gd name="connsiteX3" fmla="*/ 0 w 1069145"/>
              <a:gd name="connsiteY3" fmla="*/ 6858000 h 6858000"/>
              <a:gd name="connsiteX4" fmla="*/ 0 w 1069145"/>
              <a:gd name="connsiteY4" fmla="*/ 0 h 6858000"/>
              <a:gd name="connsiteX0" fmla="*/ 0 w 1139483"/>
              <a:gd name="connsiteY0" fmla="*/ 0 h 6858000"/>
              <a:gd name="connsiteX1" fmla="*/ 1069145 w 1139483"/>
              <a:gd name="connsiteY1" fmla="*/ 647114 h 6858000"/>
              <a:gd name="connsiteX2" fmla="*/ 1139483 w 1139483"/>
              <a:gd name="connsiteY2" fmla="*/ 5859194 h 6858000"/>
              <a:gd name="connsiteX3" fmla="*/ 0 w 1139483"/>
              <a:gd name="connsiteY3" fmla="*/ 6858000 h 6858000"/>
              <a:gd name="connsiteX4" fmla="*/ 0 w 1139483"/>
              <a:gd name="connsiteY4" fmla="*/ 0 h 6858000"/>
              <a:gd name="connsiteX0" fmla="*/ 0 w 1069145"/>
              <a:gd name="connsiteY0" fmla="*/ 0 h 6858000"/>
              <a:gd name="connsiteX1" fmla="*/ 1069145 w 1069145"/>
              <a:gd name="connsiteY1" fmla="*/ 647114 h 6858000"/>
              <a:gd name="connsiteX2" fmla="*/ 1069144 w 1069145"/>
              <a:gd name="connsiteY2" fmla="*/ 5873262 h 6858000"/>
              <a:gd name="connsiteX3" fmla="*/ 0 w 1069145"/>
              <a:gd name="connsiteY3" fmla="*/ 6858000 h 6858000"/>
              <a:gd name="connsiteX4" fmla="*/ 0 w 1069145"/>
              <a:gd name="connsiteY4" fmla="*/ 0 h 6858000"/>
              <a:gd name="connsiteX0" fmla="*/ 0 w 1069144"/>
              <a:gd name="connsiteY0" fmla="*/ 0 h 6858000"/>
              <a:gd name="connsiteX1" fmla="*/ 1026942 w 1069144"/>
              <a:gd name="connsiteY1" fmla="*/ 801859 h 6858000"/>
              <a:gd name="connsiteX2" fmla="*/ 1069144 w 1069144"/>
              <a:gd name="connsiteY2" fmla="*/ 5873262 h 6858000"/>
              <a:gd name="connsiteX3" fmla="*/ 0 w 1069144"/>
              <a:gd name="connsiteY3" fmla="*/ 6858000 h 6858000"/>
              <a:gd name="connsiteX4" fmla="*/ 0 w 1069144"/>
              <a:gd name="connsiteY4" fmla="*/ 0 h 6858000"/>
              <a:gd name="connsiteX0" fmla="*/ 0 w 1111348"/>
              <a:gd name="connsiteY0" fmla="*/ 0 h 6858000"/>
              <a:gd name="connsiteX1" fmla="*/ 1111348 w 1111348"/>
              <a:gd name="connsiteY1" fmla="*/ 815927 h 6858000"/>
              <a:gd name="connsiteX2" fmla="*/ 1069144 w 1111348"/>
              <a:gd name="connsiteY2" fmla="*/ 5873262 h 6858000"/>
              <a:gd name="connsiteX3" fmla="*/ 0 w 1111348"/>
              <a:gd name="connsiteY3" fmla="*/ 6858000 h 6858000"/>
              <a:gd name="connsiteX4" fmla="*/ 0 w 1111348"/>
              <a:gd name="connsiteY4" fmla="*/ 0 h 6858000"/>
              <a:gd name="connsiteX0" fmla="*/ 0 w 1069144"/>
              <a:gd name="connsiteY0" fmla="*/ 0 h 6858000"/>
              <a:gd name="connsiteX1" fmla="*/ 1012874 w 1069144"/>
              <a:gd name="connsiteY1" fmla="*/ 844063 h 6858000"/>
              <a:gd name="connsiteX2" fmla="*/ 1069144 w 1069144"/>
              <a:gd name="connsiteY2" fmla="*/ 5873262 h 6858000"/>
              <a:gd name="connsiteX3" fmla="*/ 0 w 1069144"/>
              <a:gd name="connsiteY3" fmla="*/ 6858000 h 6858000"/>
              <a:gd name="connsiteX4" fmla="*/ 0 w 1069144"/>
              <a:gd name="connsiteY4" fmla="*/ 0 h 6858000"/>
              <a:gd name="connsiteX0" fmla="*/ 0 w 1083213"/>
              <a:gd name="connsiteY0" fmla="*/ 0 h 6858000"/>
              <a:gd name="connsiteX1" fmla="*/ 1083213 w 1083213"/>
              <a:gd name="connsiteY1" fmla="*/ 858131 h 6858000"/>
              <a:gd name="connsiteX2" fmla="*/ 1069144 w 1083213"/>
              <a:gd name="connsiteY2" fmla="*/ 5873262 h 6858000"/>
              <a:gd name="connsiteX3" fmla="*/ 0 w 1083213"/>
              <a:gd name="connsiteY3" fmla="*/ 6858000 h 6858000"/>
              <a:gd name="connsiteX4" fmla="*/ 0 w 1083213"/>
              <a:gd name="connsiteY4" fmla="*/ 0 h 6858000"/>
              <a:gd name="connsiteX0" fmla="*/ 0 w 1083213"/>
              <a:gd name="connsiteY0" fmla="*/ 0 h 6858000"/>
              <a:gd name="connsiteX1" fmla="*/ 1083213 w 1083213"/>
              <a:gd name="connsiteY1" fmla="*/ 984740 h 6858000"/>
              <a:gd name="connsiteX2" fmla="*/ 1069144 w 1083213"/>
              <a:gd name="connsiteY2" fmla="*/ 5873262 h 6858000"/>
              <a:gd name="connsiteX3" fmla="*/ 0 w 1083213"/>
              <a:gd name="connsiteY3" fmla="*/ 6858000 h 6858000"/>
              <a:gd name="connsiteX4" fmla="*/ 0 w 108321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3213" h="6858000">
                <a:moveTo>
                  <a:pt x="0" y="0"/>
                </a:moveTo>
                <a:lnTo>
                  <a:pt x="1083213" y="984740"/>
                </a:lnTo>
                <a:cubicBezTo>
                  <a:pt x="1083213" y="2726789"/>
                  <a:pt x="1069144" y="4131213"/>
                  <a:pt x="1069144" y="5873262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076DA7A9-BC05-BB68-3783-25433A52696D}"/>
              </a:ext>
            </a:extLst>
          </p:cNvPr>
          <p:cNvCxnSpPr>
            <a:cxnSpLocks/>
          </p:cNvCxnSpPr>
          <p:nvPr/>
        </p:nvCxnSpPr>
        <p:spPr>
          <a:xfrm>
            <a:off x="1083213" y="703384"/>
            <a:ext cx="10452294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239F312A-30FF-F39F-2FED-56096D216201}"/>
              </a:ext>
            </a:extLst>
          </p:cNvPr>
          <p:cNvCxnSpPr>
            <a:cxnSpLocks/>
          </p:cNvCxnSpPr>
          <p:nvPr/>
        </p:nvCxnSpPr>
        <p:spPr>
          <a:xfrm>
            <a:off x="1083213" y="6208834"/>
            <a:ext cx="10452294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Nadpis 15">
            <a:extLst>
              <a:ext uri="{FF2B5EF4-FFF2-40B4-BE49-F238E27FC236}">
                <a16:creationId xmlns:a16="http://schemas.microsoft.com/office/drawing/2014/main" id="{90A82DF4-6F6C-8C6C-1FBF-D5282C0B96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9254" y="1731964"/>
            <a:ext cx="9304021" cy="2506660"/>
          </a:xfrm>
        </p:spPr>
        <p:txBody>
          <a:bodyPr>
            <a:normAutofit/>
          </a:bodyPr>
          <a:lstStyle/>
          <a:p>
            <a:r>
              <a:rPr lang="cs-CZ" sz="8800" b="1" dirty="0" err="1">
                <a:solidFill>
                  <a:schemeClr val="accent1"/>
                </a:solidFill>
                <a:latin typeface="+mn-lt"/>
              </a:rPr>
              <a:t>Solapantex</a:t>
            </a:r>
            <a:r>
              <a:rPr lang="cs-CZ" sz="8800" b="1" dirty="0">
                <a:solidFill>
                  <a:schemeClr val="accent1"/>
                </a:solidFill>
                <a:latin typeface="+mn-lt"/>
              </a:rPr>
              <a:t>, s. r. o.</a:t>
            </a: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B6C1893D-5FE4-929B-7419-5F58A9A1C4EB}"/>
              </a:ext>
            </a:extLst>
          </p:cNvPr>
          <p:cNvCxnSpPr>
            <a:cxnSpLocks/>
          </p:cNvCxnSpPr>
          <p:nvPr/>
        </p:nvCxnSpPr>
        <p:spPr>
          <a:xfrm>
            <a:off x="11535507" y="703384"/>
            <a:ext cx="0" cy="550545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A50A77E5-6BB3-AD90-86A7-6712F198EEEB}"/>
              </a:ext>
            </a:extLst>
          </p:cNvPr>
          <p:cNvCxnSpPr>
            <a:cxnSpLocks/>
          </p:cNvCxnSpPr>
          <p:nvPr/>
        </p:nvCxnSpPr>
        <p:spPr>
          <a:xfrm>
            <a:off x="1083213" y="703384"/>
            <a:ext cx="0" cy="550545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2549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3174">
        <p159:morph option="byObject"/>
      </p:transition>
    </mc:Choice>
    <mc:Fallback>
      <p:transition spd="slow" advTm="3174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4263DFC8-9DAB-EEB0-B209-0812BE57A819}"/>
              </a:ext>
            </a:extLst>
          </p:cNvPr>
          <p:cNvSpPr/>
          <p:nvPr/>
        </p:nvSpPr>
        <p:spPr>
          <a:xfrm>
            <a:off x="0" y="0"/>
            <a:ext cx="1083213" cy="6858000"/>
          </a:xfrm>
          <a:custGeom>
            <a:avLst/>
            <a:gdLst>
              <a:gd name="connsiteX0" fmla="*/ 0 w 1322363"/>
              <a:gd name="connsiteY0" fmla="*/ 0 h 6858000"/>
              <a:gd name="connsiteX1" fmla="*/ 1322363 w 1322363"/>
              <a:gd name="connsiteY1" fmla="*/ 0 h 6858000"/>
              <a:gd name="connsiteX2" fmla="*/ 1322363 w 1322363"/>
              <a:gd name="connsiteY2" fmla="*/ 6858000 h 6858000"/>
              <a:gd name="connsiteX3" fmla="*/ 0 w 1322363"/>
              <a:gd name="connsiteY3" fmla="*/ 6858000 h 6858000"/>
              <a:gd name="connsiteX4" fmla="*/ 0 w 1322363"/>
              <a:gd name="connsiteY4" fmla="*/ 0 h 6858000"/>
              <a:gd name="connsiteX0" fmla="*/ 0 w 1322363"/>
              <a:gd name="connsiteY0" fmla="*/ 0 h 6858000"/>
              <a:gd name="connsiteX1" fmla="*/ 1069145 w 1322363"/>
              <a:gd name="connsiteY1" fmla="*/ 647114 h 6858000"/>
              <a:gd name="connsiteX2" fmla="*/ 1322363 w 1322363"/>
              <a:gd name="connsiteY2" fmla="*/ 6858000 h 6858000"/>
              <a:gd name="connsiteX3" fmla="*/ 0 w 1322363"/>
              <a:gd name="connsiteY3" fmla="*/ 6858000 h 6858000"/>
              <a:gd name="connsiteX4" fmla="*/ 0 w 1322363"/>
              <a:gd name="connsiteY4" fmla="*/ 0 h 6858000"/>
              <a:gd name="connsiteX0" fmla="*/ 0 w 1069145"/>
              <a:gd name="connsiteY0" fmla="*/ 0 h 6858000"/>
              <a:gd name="connsiteX1" fmla="*/ 1069145 w 1069145"/>
              <a:gd name="connsiteY1" fmla="*/ 647114 h 6858000"/>
              <a:gd name="connsiteX2" fmla="*/ 1026942 w 1069145"/>
              <a:gd name="connsiteY2" fmla="*/ 5999871 h 6858000"/>
              <a:gd name="connsiteX3" fmla="*/ 0 w 1069145"/>
              <a:gd name="connsiteY3" fmla="*/ 6858000 h 6858000"/>
              <a:gd name="connsiteX4" fmla="*/ 0 w 1069145"/>
              <a:gd name="connsiteY4" fmla="*/ 0 h 6858000"/>
              <a:gd name="connsiteX0" fmla="*/ 0 w 1139483"/>
              <a:gd name="connsiteY0" fmla="*/ 0 h 6858000"/>
              <a:gd name="connsiteX1" fmla="*/ 1069145 w 1139483"/>
              <a:gd name="connsiteY1" fmla="*/ 647114 h 6858000"/>
              <a:gd name="connsiteX2" fmla="*/ 1139483 w 1139483"/>
              <a:gd name="connsiteY2" fmla="*/ 5859194 h 6858000"/>
              <a:gd name="connsiteX3" fmla="*/ 0 w 1139483"/>
              <a:gd name="connsiteY3" fmla="*/ 6858000 h 6858000"/>
              <a:gd name="connsiteX4" fmla="*/ 0 w 1139483"/>
              <a:gd name="connsiteY4" fmla="*/ 0 h 6858000"/>
              <a:gd name="connsiteX0" fmla="*/ 0 w 1069145"/>
              <a:gd name="connsiteY0" fmla="*/ 0 h 6858000"/>
              <a:gd name="connsiteX1" fmla="*/ 1069145 w 1069145"/>
              <a:gd name="connsiteY1" fmla="*/ 647114 h 6858000"/>
              <a:gd name="connsiteX2" fmla="*/ 1069144 w 1069145"/>
              <a:gd name="connsiteY2" fmla="*/ 5873262 h 6858000"/>
              <a:gd name="connsiteX3" fmla="*/ 0 w 1069145"/>
              <a:gd name="connsiteY3" fmla="*/ 6858000 h 6858000"/>
              <a:gd name="connsiteX4" fmla="*/ 0 w 1069145"/>
              <a:gd name="connsiteY4" fmla="*/ 0 h 6858000"/>
              <a:gd name="connsiteX0" fmla="*/ 0 w 1069144"/>
              <a:gd name="connsiteY0" fmla="*/ 0 h 6858000"/>
              <a:gd name="connsiteX1" fmla="*/ 1026942 w 1069144"/>
              <a:gd name="connsiteY1" fmla="*/ 801859 h 6858000"/>
              <a:gd name="connsiteX2" fmla="*/ 1069144 w 1069144"/>
              <a:gd name="connsiteY2" fmla="*/ 5873262 h 6858000"/>
              <a:gd name="connsiteX3" fmla="*/ 0 w 1069144"/>
              <a:gd name="connsiteY3" fmla="*/ 6858000 h 6858000"/>
              <a:gd name="connsiteX4" fmla="*/ 0 w 1069144"/>
              <a:gd name="connsiteY4" fmla="*/ 0 h 6858000"/>
              <a:gd name="connsiteX0" fmla="*/ 0 w 1111348"/>
              <a:gd name="connsiteY0" fmla="*/ 0 h 6858000"/>
              <a:gd name="connsiteX1" fmla="*/ 1111348 w 1111348"/>
              <a:gd name="connsiteY1" fmla="*/ 815927 h 6858000"/>
              <a:gd name="connsiteX2" fmla="*/ 1069144 w 1111348"/>
              <a:gd name="connsiteY2" fmla="*/ 5873262 h 6858000"/>
              <a:gd name="connsiteX3" fmla="*/ 0 w 1111348"/>
              <a:gd name="connsiteY3" fmla="*/ 6858000 h 6858000"/>
              <a:gd name="connsiteX4" fmla="*/ 0 w 1111348"/>
              <a:gd name="connsiteY4" fmla="*/ 0 h 6858000"/>
              <a:gd name="connsiteX0" fmla="*/ 0 w 1069144"/>
              <a:gd name="connsiteY0" fmla="*/ 0 h 6858000"/>
              <a:gd name="connsiteX1" fmla="*/ 1012874 w 1069144"/>
              <a:gd name="connsiteY1" fmla="*/ 844063 h 6858000"/>
              <a:gd name="connsiteX2" fmla="*/ 1069144 w 1069144"/>
              <a:gd name="connsiteY2" fmla="*/ 5873262 h 6858000"/>
              <a:gd name="connsiteX3" fmla="*/ 0 w 1069144"/>
              <a:gd name="connsiteY3" fmla="*/ 6858000 h 6858000"/>
              <a:gd name="connsiteX4" fmla="*/ 0 w 1069144"/>
              <a:gd name="connsiteY4" fmla="*/ 0 h 6858000"/>
              <a:gd name="connsiteX0" fmla="*/ 0 w 1083213"/>
              <a:gd name="connsiteY0" fmla="*/ 0 h 6858000"/>
              <a:gd name="connsiteX1" fmla="*/ 1083213 w 1083213"/>
              <a:gd name="connsiteY1" fmla="*/ 858131 h 6858000"/>
              <a:gd name="connsiteX2" fmla="*/ 1069144 w 1083213"/>
              <a:gd name="connsiteY2" fmla="*/ 5873262 h 6858000"/>
              <a:gd name="connsiteX3" fmla="*/ 0 w 1083213"/>
              <a:gd name="connsiteY3" fmla="*/ 6858000 h 6858000"/>
              <a:gd name="connsiteX4" fmla="*/ 0 w 1083213"/>
              <a:gd name="connsiteY4" fmla="*/ 0 h 6858000"/>
              <a:gd name="connsiteX0" fmla="*/ 0 w 1083213"/>
              <a:gd name="connsiteY0" fmla="*/ 0 h 6858000"/>
              <a:gd name="connsiteX1" fmla="*/ 1083213 w 1083213"/>
              <a:gd name="connsiteY1" fmla="*/ 984740 h 6858000"/>
              <a:gd name="connsiteX2" fmla="*/ 1069144 w 1083213"/>
              <a:gd name="connsiteY2" fmla="*/ 5873262 h 6858000"/>
              <a:gd name="connsiteX3" fmla="*/ 0 w 1083213"/>
              <a:gd name="connsiteY3" fmla="*/ 6858000 h 6858000"/>
              <a:gd name="connsiteX4" fmla="*/ 0 w 108321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3213" h="6858000">
                <a:moveTo>
                  <a:pt x="0" y="0"/>
                </a:moveTo>
                <a:lnTo>
                  <a:pt x="1083213" y="984740"/>
                </a:lnTo>
                <a:cubicBezTo>
                  <a:pt x="1083213" y="2726789"/>
                  <a:pt x="1069144" y="4131213"/>
                  <a:pt x="1069144" y="5873262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076DA7A9-BC05-BB68-3783-25433A52696D}"/>
              </a:ext>
            </a:extLst>
          </p:cNvPr>
          <p:cNvCxnSpPr/>
          <p:nvPr/>
        </p:nvCxnSpPr>
        <p:spPr>
          <a:xfrm>
            <a:off x="7174522" y="703384"/>
            <a:ext cx="4360985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BFE5F68F-DF6D-D3C4-3376-2A424D649982}"/>
              </a:ext>
            </a:extLst>
          </p:cNvPr>
          <p:cNvCxnSpPr>
            <a:cxnSpLocks/>
          </p:cNvCxnSpPr>
          <p:nvPr/>
        </p:nvCxnSpPr>
        <p:spPr>
          <a:xfrm>
            <a:off x="7174522" y="6217918"/>
            <a:ext cx="43609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26E459EE-DE1F-17F4-3013-17CCCC84E690}"/>
              </a:ext>
            </a:extLst>
          </p:cNvPr>
          <p:cNvSpPr txBox="1"/>
          <p:nvPr/>
        </p:nvSpPr>
        <p:spPr>
          <a:xfrm>
            <a:off x="7174521" y="803616"/>
            <a:ext cx="42554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chemeClr val="accent1"/>
                </a:solidFill>
              </a:rPr>
              <a:t>Vize do budoucna</a:t>
            </a:r>
          </a:p>
        </p:txBody>
      </p: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8EECF3A6-0029-BFB7-77FE-9141C74362ED}"/>
              </a:ext>
            </a:extLst>
          </p:cNvPr>
          <p:cNvGrpSpPr/>
          <p:nvPr/>
        </p:nvGrpSpPr>
        <p:grpSpPr>
          <a:xfrm>
            <a:off x="1098967" y="904517"/>
            <a:ext cx="3498312" cy="1546336"/>
            <a:chOff x="1083213" y="1290996"/>
            <a:chExt cx="3498312" cy="1546336"/>
          </a:xfrm>
        </p:grpSpPr>
        <p:sp>
          <p:nvSpPr>
            <p:cNvPr id="3" name="Kosoúhelník 2">
              <a:extLst>
                <a:ext uri="{FF2B5EF4-FFF2-40B4-BE49-F238E27FC236}">
                  <a16:creationId xmlns:a16="http://schemas.microsoft.com/office/drawing/2014/main" id="{AAA55870-8255-8CE0-1846-B79F1E8E1765}"/>
                </a:ext>
              </a:extLst>
            </p:cNvPr>
            <p:cNvSpPr/>
            <p:nvPr/>
          </p:nvSpPr>
          <p:spPr>
            <a:xfrm>
              <a:off x="1083213" y="1367111"/>
              <a:ext cx="3498312" cy="1470221"/>
            </a:xfrm>
            <a:prstGeom prst="parallelogram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Podnadpis 15">
              <a:extLst>
                <a:ext uri="{FF2B5EF4-FFF2-40B4-BE49-F238E27FC236}">
                  <a16:creationId xmlns:a16="http://schemas.microsoft.com/office/drawing/2014/main" id="{7CE09B70-4D98-3350-717B-3B99FF5C651B}"/>
                </a:ext>
              </a:extLst>
            </p:cNvPr>
            <p:cNvSpPr txBox="1">
              <a:spLocks/>
            </p:cNvSpPr>
            <p:nvPr/>
          </p:nvSpPr>
          <p:spPr>
            <a:xfrm>
              <a:off x="1332181" y="1699169"/>
              <a:ext cx="2924176" cy="113161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cs-CZ" dirty="0">
                  <a:solidFill>
                    <a:schemeClr val="bg1"/>
                  </a:solidFill>
                </a:rPr>
                <a:t>Rozvíjíme se po celé České a Slovenské republice</a:t>
              </a:r>
            </a:p>
          </p:txBody>
        </p:sp>
        <p:sp>
          <p:nvSpPr>
            <p:cNvPr id="11" name="Podnadpis 15">
              <a:extLst>
                <a:ext uri="{FF2B5EF4-FFF2-40B4-BE49-F238E27FC236}">
                  <a16:creationId xmlns:a16="http://schemas.microsoft.com/office/drawing/2014/main" id="{BDAFEAC0-46A5-72EA-874C-BB8BB77684C4}"/>
                </a:ext>
              </a:extLst>
            </p:cNvPr>
            <p:cNvSpPr txBox="1">
              <a:spLocks/>
            </p:cNvSpPr>
            <p:nvPr/>
          </p:nvSpPr>
          <p:spPr>
            <a:xfrm>
              <a:off x="1332181" y="1290996"/>
              <a:ext cx="504825" cy="56412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3200" dirty="0">
                  <a:solidFill>
                    <a:schemeClr val="bg1"/>
                  </a:solidFill>
                </a:rPr>
                <a:t>1.</a:t>
              </a:r>
            </a:p>
          </p:txBody>
        </p:sp>
      </p:grp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A26257D3-66BB-B66A-19BC-E37D4EB82176}"/>
              </a:ext>
            </a:extLst>
          </p:cNvPr>
          <p:cNvGrpSpPr/>
          <p:nvPr/>
        </p:nvGrpSpPr>
        <p:grpSpPr>
          <a:xfrm>
            <a:off x="3991782" y="2245356"/>
            <a:ext cx="3498312" cy="1531084"/>
            <a:chOff x="3098559" y="3917557"/>
            <a:chExt cx="3498312" cy="1531084"/>
          </a:xfrm>
        </p:grpSpPr>
        <p:grpSp>
          <p:nvGrpSpPr>
            <p:cNvPr id="24" name="Skupina 23">
              <a:extLst>
                <a:ext uri="{FF2B5EF4-FFF2-40B4-BE49-F238E27FC236}">
                  <a16:creationId xmlns:a16="http://schemas.microsoft.com/office/drawing/2014/main" id="{A113B800-1E31-F2B5-8726-954BECA3D220}"/>
                </a:ext>
              </a:extLst>
            </p:cNvPr>
            <p:cNvGrpSpPr/>
            <p:nvPr/>
          </p:nvGrpSpPr>
          <p:grpSpPr>
            <a:xfrm>
              <a:off x="3098559" y="3967873"/>
              <a:ext cx="3498312" cy="1480768"/>
              <a:chOff x="3284954" y="3364977"/>
              <a:chExt cx="3498312" cy="1480768"/>
            </a:xfrm>
          </p:grpSpPr>
          <p:sp>
            <p:nvSpPr>
              <p:cNvPr id="7" name="Kosoúhelník 6">
                <a:extLst>
                  <a:ext uri="{FF2B5EF4-FFF2-40B4-BE49-F238E27FC236}">
                    <a16:creationId xmlns:a16="http://schemas.microsoft.com/office/drawing/2014/main" id="{D4DB6ACF-A1F0-3CBE-3ED9-030FE780C51D}"/>
                  </a:ext>
                </a:extLst>
              </p:cNvPr>
              <p:cNvSpPr/>
              <p:nvPr/>
            </p:nvSpPr>
            <p:spPr>
              <a:xfrm>
                <a:off x="3284954" y="3364977"/>
                <a:ext cx="3498312" cy="1470221"/>
              </a:xfrm>
              <a:prstGeom prst="parallelogram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17" name="Podnadpis 15">
                <a:extLst>
                  <a:ext uri="{FF2B5EF4-FFF2-40B4-BE49-F238E27FC236}">
                    <a16:creationId xmlns:a16="http://schemas.microsoft.com/office/drawing/2014/main" id="{2C7DED63-BD04-D5C4-3607-EA6079FD5C4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72022" y="3714127"/>
                <a:ext cx="2924176" cy="113161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cs-CZ" dirty="0">
                    <a:solidFill>
                      <a:schemeClr val="bg1"/>
                    </a:solidFill>
                  </a:rPr>
                  <a:t>Chceme zaujmout Evropský trh</a:t>
                </a:r>
              </a:p>
            </p:txBody>
          </p:sp>
        </p:grpSp>
        <p:sp>
          <p:nvSpPr>
            <p:cNvPr id="12" name="Podnadpis 15">
              <a:extLst>
                <a:ext uri="{FF2B5EF4-FFF2-40B4-BE49-F238E27FC236}">
                  <a16:creationId xmlns:a16="http://schemas.microsoft.com/office/drawing/2014/main" id="{24705640-DE1C-2324-EA50-B6C5D12D581A}"/>
                </a:ext>
              </a:extLst>
            </p:cNvPr>
            <p:cNvSpPr txBox="1">
              <a:spLocks/>
            </p:cNvSpPr>
            <p:nvPr/>
          </p:nvSpPr>
          <p:spPr>
            <a:xfrm>
              <a:off x="3363791" y="3917557"/>
              <a:ext cx="504825" cy="56412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3200" dirty="0">
                  <a:solidFill>
                    <a:schemeClr val="bg1"/>
                  </a:solidFill>
                </a:rPr>
                <a:t>2.</a:t>
              </a:r>
            </a:p>
          </p:txBody>
        </p:sp>
      </p:grp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300A4B62-8BDE-E164-67F4-1FD6D6D87EAE}"/>
              </a:ext>
            </a:extLst>
          </p:cNvPr>
          <p:cNvGrpSpPr/>
          <p:nvPr/>
        </p:nvGrpSpPr>
        <p:grpSpPr>
          <a:xfrm>
            <a:off x="6900351" y="3540357"/>
            <a:ext cx="3498312" cy="1551123"/>
            <a:chOff x="6912513" y="3847102"/>
            <a:chExt cx="3498312" cy="1551123"/>
          </a:xfrm>
        </p:grpSpPr>
        <p:sp>
          <p:nvSpPr>
            <p:cNvPr id="8" name="Kosoúhelník 7">
              <a:extLst>
                <a:ext uri="{FF2B5EF4-FFF2-40B4-BE49-F238E27FC236}">
                  <a16:creationId xmlns:a16="http://schemas.microsoft.com/office/drawing/2014/main" id="{3DD93228-BE93-9EB0-FA00-B3434D8CDDE4}"/>
                </a:ext>
              </a:extLst>
            </p:cNvPr>
            <p:cNvSpPr/>
            <p:nvPr/>
          </p:nvSpPr>
          <p:spPr>
            <a:xfrm>
              <a:off x="6912513" y="3917557"/>
              <a:ext cx="3498312" cy="1470221"/>
            </a:xfrm>
            <a:prstGeom prst="parallelogram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Podnadpis 15">
              <a:extLst>
                <a:ext uri="{FF2B5EF4-FFF2-40B4-BE49-F238E27FC236}">
                  <a16:creationId xmlns:a16="http://schemas.microsoft.com/office/drawing/2014/main" id="{F78E680B-8C69-FD36-E919-9AD71AFCB63F}"/>
                </a:ext>
              </a:extLst>
            </p:cNvPr>
            <p:cNvSpPr txBox="1">
              <a:spLocks/>
            </p:cNvSpPr>
            <p:nvPr/>
          </p:nvSpPr>
          <p:spPr>
            <a:xfrm>
              <a:off x="7171007" y="3847102"/>
              <a:ext cx="504825" cy="56412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3200" dirty="0">
                  <a:solidFill>
                    <a:schemeClr val="bg1"/>
                  </a:solidFill>
                </a:rPr>
                <a:t>3.</a:t>
              </a:r>
            </a:p>
          </p:txBody>
        </p:sp>
        <p:sp>
          <p:nvSpPr>
            <p:cNvPr id="20" name="Podnadpis 15">
              <a:extLst>
                <a:ext uri="{FF2B5EF4-FFF2-40B4-BE49-F238E27FC236}">
                  <a16:creationId xmlns:a16="http://schemas.microsoft.com/office/drawing/2014/main" id="{A5633FFF-9DAB-85F5-5D2C-B5120B841F45}"/>
                </a:ext>
              </a:extLst>
            </p:cNvPr>
            <p:cNvSpPr txBox="1">
              <a:spLocks/>
            </p:cNvSpPr>
            <p:nvPr/>
          </p:nvSpPr>
          <p:spPr>
            <a:xfrm>
              <a:off x="7171007" y="4266607"/>
              <a:ext cx="2924176" cy="113161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cs-CZ" dirty="0">
                  <a:solidFill>
                    <a:schemeClr val="bg1"/>
                  </a:solidFill>
                </a:rPr>
                <a:t>Následně ovládneme celosvětový trh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845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15705">
        <p159:morph option="byObject"/>
      </p:transition>
    </mc:Choice>
    <mc:Fallback>
      <p:transition spd="slow" advTm="15705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4263DFC8-9DAB-EEB0-B209-0812BE57A819}"/>
              </a:ext>
            </a:extLst>
          </p:cNvPr>
          <p:cNvSpPr/>
          <p:nvPr/>
        </p:nvSpPr>
        <p:spPr>
          <a:xfrm>
            <a:off x="0" y="0"/>
            <a:ext cx="1083213" cy="6858000"/>
          </a:xfrm>
          <a:custGeom>
            <a:avLst/>
            <a:gdLst>
              <a:gd name="connsiteX0" fmla="*/ 0 w 1322363"/>
              <a:gd name="connsiteY0" fmla="*/ 0 h 6858000"/>
              <a:gd name="connsiteX1" fmla="*/ 1322363 w 1322363"/>
              <a:gd name="connsiteY1" fmla="*/ 0 h 6858000"/>
              <a:gd name="connsiteX2" fmla="*/ 1322363 w 1322363"/>
              <a:gd name="connsiteY2" fmla="*/ 6858000 h 6858000"/>
              <a:gd name="connsiteX3" fmla="*/ 0 w 1322363"/>
              <a:gd name="connsiteY3" fmla="*/ 6858000 h 6858000"/>
              <a:gd name="connsiteX4" fmla="*/ 0 w 1322363"/>
              <a:gd name="connsiteY4" fmla="*/ 0 h 6858000"/>
              <a:gd name="connsiteX0" fmla="*/ 0 w 1322363"/>
              <a:gd name="connsiteY0" fmla="*/ 0 h 6858000"/>
              <a:gd name="connsiteX1" fmla="*/ 1069145 w 1322363"/>
              <a:gd name="connsiteY1" fmla="*/ 647114 h 6858000"/>
              <a:gd name="connsiteX2" fmla="*/ 1322363 w 1322363"/>
              <a:gd name="connsiteY2" fmla="*/ 6858000 h 6858000"/>
              <a:gd name="connsiteX3" fmla="*/ 0 w 1322363"/>
              <a:gd name="connsiteY3" fmla="*/ 6858000 h 6858000"/>
              <a:gd name="connsiteX4" fmla="*/ 0 w 1322363"/>
              <a:gd name="connsiteY4" fmla="*/ 0 h 6858000"/>
              <a:gd name="connsiteX0" fmla="*/ 0 w 1069145"/>
              <a:gd name="connsiteY0" fmla="*/ 0 h 6858000"/>
              <a:gd name="connsiteX1" fmla="*/ 1069145 w 1069145"/>
              <a:gd name="connsiteY1" fmla="*/ 647114 h 6858000"/>
              <a:gd name="connsiteX2" fmla="*/ 1026942 w 1069145"/>
              <a:gd name="connsiteY2" fmla="*/ 5999871 h 6858000"/>
              <a:gd name="connsiteX3" fmla="*/ 0 w 1069145"/>
              <a:gd name="connsiteY3" fmla="*/ 6858000 h 6858000"/>
              <a:gd name="connsiteX4" fmla="*/ 0 w 1069145"/>
              <a:gd name="connsiteY4" fmla="*/ 0 h 6858000"/>
              <a:gd name="connsiteX0" fmla="*/ 0 w 1139483"/>
              <a:gd name="connsiteY0" fmla="*/ 0 h 6858000"/>
              <a:gd name="connsiteX1" fmla="*/ 1069145 w 1139483"/>
              <a:gd name="connsiteY1" fmla="*/ 647114 h 6858000"/>
              <a:gd name="connsiteX2" fmla="*/ 1139483 w 1139483"/>
              <a:gd name="connsiteY2" fmla="*/ 5859194 h 6858000"/>
              <a:gd name="connsiteX3" fmla="*/ 0 w 1139483"/>
              <a:gd name="connsiteY3" fmla="*/ 6858000 h 6858000"/>
              <a:gd name="connsiteX4" fmla="*/ 0 w 1139483"/>
              <a:gd name="connsiteY4" fmla="*/ 0 h 6858000"/>
              <a:gd name="connsiteX0" fmla="*/ 0 w 1069145"/>
              <a:gd name="connsiteY0" fmla="*/ 0 h 6858000"/>
              <a:gd name="connsiteX1" fmla="*/ 1069145 w 1069145"/>
              <a:gd name="connsiteY1" fmla="*/ 647114 h 6858000"/>
              <a:gd name="connsiteX2" fmla="*/ 1069144 w 1069145"/>
              <a:gd name="connsiteY2" fmla="*/ 5873262 h 6858000"/>
              <a:gd name="connsiteX3" fmla="*/ 0 w 1069145"/>
              <a:gd name="connsiteY3" fmla="*/ 6858000 h 6858000"/>
              <a:gd name="connsiteX4" fmla="*/ 0 w 1069145"/>
              <a:gd name="connsiteY4" fmla="*/ 0 h 6858000"/>
              <a:gd name="connsiteX0" fmla="*/ 0 w 1069144"/>
              <a:gd name="connsiteY0" fmla="*/ 0 h 6858000"/>
              <a:gd name="connsiteX1" fmla="*/ 1026942 w 1069144"/>
              <a:gd name="connsiteY1" fmla="*/ 801859 h 6858000"/>
              <a:gd name="connsiteX2" fmla="*/ 1069144 w 1069144"/>
              <a:gd name="connsiteY2" fmla="*/ 5873262 h 6858000"/>
              <a:gd name="connsiteX3" fmla="*/ 0 w 1069144"/>
              <a:gd name="connsiteY3" fmla="*/ 6858000 h 6858000"/>
              <a:gd name="connsiteX4" fmla="*/ 0 w 1069144"/>
              <a:gd name="connsiteY4" fmla="*/ 0 h 6858000"/>
              <a:gd name="connsiteX0" fmla="*/ 0 w 1111348"/>
              <a:gd name="connsiteY0" fmla="*/ 0 h 6858000"/>
              <a:gd name="connsiteX1" fmla="*/ 1111348 w 1111348"/>
              <a:gd name="connsiteY1" fmla="*/ 815927 h 6858000"/>
              <a:gd name="connsiteX2" fmla="*/ 1069144 w 1111348"/>
              <a:gd name="connsiteY2" fmla="*/ 5873262 h 6858000"/>
              <a:gd name="connsiteX3" fmla="*/ 0 w 1111348"/>
              <a:gd name="connsiteY3" fmla="*/ 6858000 h 6858000"/>
              <a:gd name="connsiteX4" fmla="*/ 0 w 1111348"/>
              <a:gd name="connsiteY4" fmla="*/ 0 h 6858000"/>
              <a:gd name="connsiteX0" fmla="*/ 0 w 1069144"/>
              <a:gd name="connsiteY0" fmla="*/ 0 h 6858000"/>
              <a:gd name="connsiteX1" fmla="*/ 1012874 w 1069144"/>
              <a:gd name="connsiteY1" fmla="*/ 844063 h 6858000"/>
              <a:gd name="connsiteX2" fmla="*/ 1069144 w 1069144"/>
              <a:gd name="connsiteY2" fmla="*/ 5873262 h 6858000"/>
              <a:gd name="connsiteX3" fmla="*/ 0 w 1069144"/>
              <a:gd name="connsiteY3" fmla="*/ 6858000 h 6858000"/>
              <a:gd name="connsiteX4" fmla="*/ 0 w 1069144"/>
              <a:gd name="connsiteY4" fmla="*/ 0 h 6858000"/>
              <a:gd name="connsiteX0" fmla="*/ 0 w 1083213"/>
              <a:gd name="connsiteY0" fmla="*/ 0 h 6858000"/>
              <a:gd name="connsiteX1" fmla="*/ 1083213 w 1083213"/>
              <a:gd name="connsiteY1" fmla="*/ 858131 h 6858000"/>
              <a:gd name="connsiteX2" fmla="*/ 1069144 w 1083213"/>
              <a:gd name="connsiteY2" fmla="*/ 5873262 h 6858000"/>
              <a:gd name="connsiteX3" fmla="*/ 0 w 1083213"/>
              <a:gd name="connsiteY3" fmla="*/ 6858000 h 6858000"/>
              <a:gd name="connsiteX4" fmla="*/ 0 w 1083213"/>
              <a:gd name="connsiteY4" fmla="*/ 0 h 6858000"/>
              <a:gd name="connsiteX0" fmla="*/ 0 w 1083213"/>
              <a:gd name="connsiteY0" fmla="*/ 0 h 6858000"/>
              <a:gd name="connsiteX1" fmla="*/ 1083213 w 1083213"/>
              <a:gd name="connsiteY1" fmla="*/ 984740 h 6858000"/>
              <a:gd name="connsiteX2" fmla="*/ 1069144 w 1083213"/>
              <a:gd name="connsiteY2" fmla="*/ 5873262 h 6858000"/>
              <a:gd name="connsiteX3" fmla="*/ 0 w 1083213"/>
              <a:gd name="connsiteY3" fmla="*/ 6858000 h 6858000"/>
              <a:gd name="connsiteX4" fmla="*/ 0 w 108321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3213" h="6858000">
                <a:moveTo>
                  <a:pt x="0" y="0"/>
                </a:moveTo>
                <a:lnTo>
                  <a:pt x="1083213" y="984740"/>
                </a:lnTo>
                <a:cubicBezTo>
                  <a:pt x="1083213" y="2726789"/>
                  <a:pt x="1069144" y="4131213"/>
                  <a:pt x="1069144" y="5873262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076DA7A9-BC05-BB68-3783-25433A52696D}"/>
              </a:ext>
            </a:extLst>
          </p:cNvPr>
          <p:cNvCxnSpPr/>
          <p:nvPr/>
        </p:nvCxnSpPr>
        <p:spPr>
          <a:xfrm>
            <a:off x="7174522" y="703384"/>
            <a:ext cx="4360985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BFE5F68F-DF6D-D3C4-3376-2A424D649982}"/>
              </a:ext>
            </a:extLst>
          </p:cNvPr>
          <p:cNvCxnSpPr>
            <a:cxnSpLocks/>
          </p:cNvCxnSpPr>
          <p:nvPr/>
        </p:nvCxnSpPr>
        <p:spPr>
          <a:xfrm>
            <a:off x="7174522" y="6217918"/>
            <a:ext cx="43609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26E459EE-DE1F-17F4-3013-17CCCC84E690}"/>
              </a:ext>
            </a:extLst>
          </p:cNvPr>
          <p:cNvSpPr txBox="1"/>
          <p:nvPr/>
        </p:nvSpPr>
        <p:spPr>
          <a:xfrm>
            <a:off x="7174521" y="803616"/>
            <a:ext cx="42554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chemeClr val="accent1"/>
                </a:solidFill>
                <a:latin typeface="Abadi MT Condensed Light" panose="020B0306030101010103" pitchFamily="34" charset="0"/>
              </a:rPr>
              <a:t>Náš tým</a:t>
            </a:r>
          </a:p>
        </p:txBody>
      </p:sp>
      <p:sp>
        <p:nvSpPr>
          <p:cNvPr id="8" name="Kosoúhelník 7">
            <a:extLst>
              <a:ext uri="{FF2B5EF4-FFF2-40B4-BE49-F238E27FC236}">
                <a16:creationId xmlns:a16="http://schemas.microsoft.com/office/drawing/2014/main" id="{3DD93228-BE93-9EB0-FA00-B3434D8CDDE4}"/>
              </a:ext>
            </a:extLst>
          </p:cNvPr>
          <p:cNvSpPr/>
          <p:nvPr/>
        </p:nvSpPr>
        <p:spPr>
          <a:xfrm>
            <a:off x="1083213" y="1188336"/>
            <a:ext cx="5670012" cy="4105270"/>
          </a:xfrm>
          <a:prstGeom prst="parallelogram">
            <a:avLst>
              <a:gd name="adj" fmla="val 2152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20" name="Podnadpis 15">
            <a:extLst>
              <a:ext uri="{FF2B5EF4-FFF2-40B4-BE49-F238E27FC236}">
                <a16:creationId xmlns:a16="http://schemas.microsoft.com/office/drawing/2014/main" id="{A5633FFF-9DAB-85F5-5D2C-B5120B841F45}"/>
              </a:ext>
            </a:extLst>
          </p:cNvPr>
          <p:cNvSpPr txBox="1">
            <a:spLocks/>
          </p:cNvSpPr>
          <p:nvPr/>
        </p:nvSpPr>
        <p:spPr>
          <a:xfrm>
            <a:off x="1444465" y="2303672"/>
            <a:ext cx="4086595" cy="3087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ABE1C784-6DD0-FBA8-0C98-6F08A663A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1513" y="1752600"/>
            <a:ext cx="4213411" cy="3638548"/>
          </a:xfrm>
        </p:spPr>
        <p:txBody>
          <a:bodyPr/>
          <a:lstStyle/>
          <a:p>
            <a:pPr algn="l"/>
            <a:r>
              <a:rPr lang="cs-CZ" dirty="0">
                <a:solidFill>
                  <a:schemeClr val="bg1"/>
                </a:solidFill>
              </a:rPr>
              <a:t>Ředitel:	Jan Jareš</a:t>
            </a:r>
          </a:p>
          <a:p>
            <a:pPr algn="l"/>
            <a:r>
              <a:rPr lang="cs-CZ" dirty="0">
                <a:solidFill>
                  <a:schemeClr val="bg1"/>
                </a:solidFill>
              </a:rPr>
              <a:t>Zástupce:	Milan Malý</a:t>
            </a:r>
          </a:p>
          <a:p>
            <a:pPr algn="l"/>
            <a:r>
              <a:rPr lang="cs-CZ" dirty="0">
                <a:solidFill>
                  <a:schemeClr val="bg1"/>
                </a:solidFill>
              </a:rPr>
              <a:t>Marketing:	Karolína </a:t>
            </a:r>
            <a:r>
              <a:rPr lang="cs-CZ" dirty="0" err="1">
                <a:solidFill>
                  <a:schemeClr val="bg1"/>
                </a:solidFill>
              </a:rPr>
              <a:t>Frejková</a:t>
            </a:r>
            <a:endParaRPr lang="cs-CZ" dirty="0">
              <a:solidFill>
                <a:schemeClr val="bg1"/>
              </a:solidFill>
            </a:endParaRPr>
          </a:p>
          <a:p>
            <a:pPr algn="l"/>
            <a:r>
              <a:rPr lang="cs-CZ" dirty="0">
                <a:solidFill>
                  <a:schemeClr val="bg1"/>
                </a:solidFill>
              </a:rPr>
              <a:t>Právní:		Hana Bártová</a:t>
            </a:r>
          </a:p>
          <a:p>
            <a:pPr algn="l"/>
            <a:r>
              <a:rPr lang="cs-CZ" dirty="0">
                <a:solidFill>
                  <a:schemeClr val="bg1"/>
                </a:solidFill>
              </a:rPr>
              <a:t>Účtárna:	Štěpán </a:t>
            </a:r>
            <a:r>
              <a:rPr lang="cs-CZ" dirty="0" err="1">
                <a:solidFill>
                  <a:schemeClr val="bg1"/>
                </a:solidFill>
              </a:rPr>
              <a:t>Janosovits</a:t>
            </a:r>
            <a:endParaRPr lang="cs-CZ" dirty="0">
              <a:solidFill>
                <a:schemeClr val="bg1"/>
              </a:solidFill>
            </a:endParaRPr>
          </a:p>
          <a:p>
            <a:pPr algn="l"/>
            <a:r>
              <a:rPr lang="cs-CZ" dirty="0">
                <a:solidFill>
                  <a:schemeClr val="bg1"/>
                </a:solidFill>
              </a:rPr>
              <a:t>Personální:	Agáta Hajná </a:t>
            </a:r>
          </a:p>
        </p:txBody>
      </p:sp>
      <p:pic>
        <p:nvPicPr>
          <p:cNvPr id="16" name="Obrázek 15" descr="Obsah obrázku oblečení, Lidská tvář, osoba, úsměv&#10;&#10;Popis byl vytvořen automaticky">
            <a:extLst>
              <a:ext uri="{FF2B5EF4-FFF2-40B4-BE49-F238E27FC236}">
                <a16:creationId xmlns:a16="http://schemas.microsoft.com/office/drawing/2014/main" id="{05CFFE7D-07C0-28E7-6929-FA45A3E42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225" y="1896622"/>
            <a:ext cx="4738645" cy="306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129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24227">
        <p159:morph option="byObject"/>
      </p:transition>
    </mc:Choice>
    <mc:Fallback>
      <p:transition spd="slow" advTm="24227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Skupina 56">
            <a:extLst>
              <a:ext uri="{FF2B5EF4-FFF2-40B4-BE49-F238E27FC236}">
                <a16:creationId xmlns:a16="http://schemas.microsoft.com/office/drawing/2014/main" id="{4F342EB8-16D0-8D86-9C12-767DC836C36D}"/>
              </a:ext>
            </a:extLst>
          </p:cNvPr>
          <p:cNvGrpSpPr/>
          <p:nvPr/>
        </p:nvGrpSpPr>
        <p:grpSpPr>
          <a:xfrm>
            <a:off x="6212118" y="1403347"/>
            <a:ext cx="2685142" cy="4242707"/>
            <a:chOff x="6212118" y="1403347"/>
            <a:chExt cx="2685142" cy="4242707"/>
          </a:xfrm>
        </p:grpSpPr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9289081C-A742-3FD9-1B6F-25C027696EE1}"/>
                </a:ext>
              </a:extLst>
            </p:cNvPr>
            <p:cNvSpPr/>
            <p:nvPr/>
          </p:nvSpPr>
          <p:spPr>
            <a:xfrm>
              <a:off x="6212118" y="1611083"/>
              <a:ext cx="2685142" cy="4034971"/>
            </a:xfrm>
            <a:prstGeom prst="rect">
              <a:avLst/>
            </a:prstGeom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6" name="TextovéPole 45">
              <a:extLst>
                <a:ext uri="{FF2B5EF4-FFF2-40B4-BE49-F238E27FC236}">
                  <a16:creationId xmlns:a16="http://schemas.microsoft.com/office/drawing/2014/main" id="{53AE79A1-F47F-8048-75AD-267345CE77FA}"/>
                </a:ext>
              </a:extLst>
            </p:cNvPr>
            <p:cNvSpPr txBox="1"/>
            <p:nvPr/>
          </p:nvSpPr>
          <p:spPr>
            <a:xfrm>
              <a:off x="6476912" y="3990371"/>
              <a:ext cx="2420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>
                  <a:latin typeface="Abadi MT Condensed Light" panose="020B0306030101010103" pitchFamily="34" charset="0"/>
                </a:rPr>
                <a:t>+420 387 023 711</a:t>
              </a:r>
            </a:p>
          </p:txBody>
        </p:sp>
        <p:pic>
          <p:nvPicPr>
            <p:cNvPr id="37" name="Obrázek 36" descr="Obsah obrázku Grafika, symbol, logo, design&#10;&#10;Popis byl vytvořen automaticky">
              <a:extLst>
                <a:ext uri="{FF2B5EF4-FFF2-40B4-BE49-F238E27FC236}">
                  <a16:creationId xmlns:a16="http://schemas.microsoft.com/office/drawing/2014/main" id="{C4E7E1F1-D1D7-84F2-1A1B-69BB37232A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927" t="10525" r="10661" b="12913"/>
            <a:stretch/>
          </p:blipFill>
          <p:spPr>
            <a:xfrm>
              <a:off x="6657066" y="1403347"/>
              <a:ext cx="1795245" cy="1730832"/>
            </a:xfrm>
            <a:prstGeom prst="rect">
              <a:avLst/>
            </a:prstGeom>
          </p:spPr>
        </p:pic>
      </p:grpSp>
      <p:grpSp>
        <p:nvGrpSpPr>
          <p:cNvPr id="59" name="Skupina 58">
            <a:extLst>
              <a:ext uri="{FF2B5EF4-FFF2-40B4-BE49-F238E27FC236}">
                <a16:creationId xmlns:a16="http://schemas.microsoft.com/office/drawing/2014/main" id="{1DF32C02-238C-BA19-1EBB-970315767CF6}"/>
              </a:ext>
            </a:extLst>
          </p:cNvPr>
          <p:cNvGrpSpPr/>
          <p:nvPr/>
        </p:nvGrpSpPr>
        <p:grpSpPr>
          <a:xfrm>
            <a:off x="3294740" y="1195611"/>
            <a:ext cx="2685142" cy="4450443"/>
            <a:chOff x="3294740" y="1195611"/>
            <a:chExt cx="2685142" cy="4450443"/>
          </a:xfrm>
        </p:grpSpPr>
        <p:sp>
          <p:nvSpPr>
            <p:cNvPr id="3" name="Obdélník 2">
              <a:extLst>
                <a:ext uri="{FF2B5EF4-FFF2-40B4-BE49-F238E27FC236}">
                  <a16:creationId xmlns:a16="http://schemas.microsoft.com/office/drawing/2014/main" id="{2DA63E09-094E-8DC0-BDC0-C5364B9A1D96}"/>
                </a:ext>
              </a:extLst>
            </p:cNvPr>
            <p:cNvSpPr/>
            <p:nvPr/>
          </p:nvSpPr>
          <p:spPr>
            <a:xfrm>
              <a:off x="3294740" y="1611083"/>
              <a:ext cx="2685142" cy="4034971"/>
            </a:xfrm>
            <a:prstGeom prst="rect">
              <a:avLst/>
            </a:prstGeom>
            <a:effectLst>
              <a:reflection blurRad="6350" stA="50000" endA="275" endPos="40000" dist="101600" dir="5400000" sy="-100000" algn="bl" rotWithShape="0"/>
            </a:effectLst>
            <a:scene3d>
              <a:camera prst="isometricOffAxis2Lef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5" name="TextovéPole 44">
              <a:extLst>
                <a:ext uri="{FF2B5EF4-FFF2-40B4-BE49-F238E27FC236}">
                  <a16:creationId xmlns:a16="http://schemas.microsoft.com/office/drawing/2014/main" id="{9ED31ACC-3733-A65D-CE6B-D4FF7F7B7CEE}"/>
                </a:ext>
              </a:extLst>
            </p:cNvPr>
            <p:cNvSpPr txBox="1"/>
            <p:nvPr/>
          </p:nvSpPr>
          <p:spPr>
            <a:xfrm>
              <a:off x="3670198" y="3913427"/>
              <a:ext cx="194002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dirty="0">
                  <a:latin typeface="Abadi MT Condensed Light" panose="020B0306030101010103" pitchFamily="34" charset="0"/>
                </a:rPr>
                <a:t>solapantex.webnode.cz</a:t>
              </a:r>
            </a:p>
          </p:txBody>
        </p:sp>
        <p:pic>
          <p:nvPicPr>
            <p:cNvPr id="30" name="Obrázek 29" descr="Obsah obrázku černá, tma&#10;&#10;Popis byl vytvořen automaticky">
              <a:extLst>
                <a:ext uri="{FF2B5EF4-FFF2-40B4-BE49-F238E27FC236}">
                  <a16:creationId xmlns:a16="http://schemas.microsoft.com/office/drawing/2014/main" id="{F75E20E2-C435-3A0A-724C-EB9C8F405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59534" y="1195611"/>
              <a:ext cx="2146303" cy="2146303"/>
            </a:xfrm>
            <a:prstGeom prst="rect">
              <a:avLst/>
            </a:prstGeom>
          </p:spPr>
        </p:pic>
      </p:grpSp>
      <p:grpSp>
        <p:nvGrpSpPr>
          <p:cNvPr id="53" name="Skupina 52">
            <a:extLst>
              <a:ext uri="{FF2B5EF4-FFF2-40B4-BE49-F238E27FC236}">
                <a16:creationId xmlns:a16="http://schemas.microsoft.com/office/drawing/2014/main" id="{1CD9E8CA-047D-880B-87F0-3AC7C0D6AA9C}"/>
              </a:ext>
            </a:extLst>
          </p:cNvPr>
          <p:cNvGrpSpPr/>
          <p:nvPr/>
        </p:nvGrpSpPr>
        <p:grpSpPr>
          <a:xfrm>
            <a:off x="377362" y="1211946"/>
            <a:ext cx="2685142" cy="4434108"/>
            <a:chOff x="377362" y="1211946"/>
            <a:chExt cx="2685142" cy="4434108"/>
          </a:xfrm>
        </p:grpSpPr>
        <p:sp>
          <p:nvSpPr>
            <p:cNvPr id="2" name="Obdélník 1">
              <a:extLst>
                <a:ext uri="{FF2B5EF4-FFF2-40B4-BE49-F238E27FC236}">
                  <a16:creationId xmlns:a16="http://schemas.microsoft.com/office/drawing/2014/main" id="{20F5E274-3B07-9262-3799-10BC87C5B47F}"/>
                </a:ext>
              </a:extLst>
            </p:cNvPr>
            <p:cNvSpPr/>
            <p:nvPr/>
          </p:nvSpPr>
          <p:spPr>
            <a:xfrm>
              <a:off x="377362" y="1611083"/>
              <a:ext cx="2685142" cy="4034971"/>
            </a:xfrm>
            <a:prstGeom prst="rect">
              <a:avLst/>
            </a:prstGeom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1" name="Obrázek 10" descr="Obsah obrázku Grafika, Barevnost, kruh, grafický design&#10;&#10;Popis byl vytvořen automaticky">
              <a:extLst>
                <a:ext uri="{FF2B5EF4-FFF2-40B4-BE49-F238E27FC236}">
                  <a16:creationId xmlns:a16="http://schemas.microsoft.com/office/drawing/2014/main" id="{203952B6-4C32-7298-5597-67F191D81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2961" y="1211946"/>
              <a:ext cx="1973943" cy="1973943"/>
            </a:xfrm>
            <a:prstGeom prst="rect">
              <a:avLst/>
            </a:prstGeom>
          </p:spPr>
        </p:pic>
        <p:pic>
          <p:nvPicPr>
            <p:cNvPr id="14" name="Obrázek 13" descr="Obsah obrázku text, snímek obrazovky, Písmo, kruh&#10;&#10;Popis byl vytvořen automaticky">
              <a:extLst>
                <a:ext uri="{FF2B5EF4-FFF2-40B4-BE49-F238E27FC236}">
                  <a16:creationId xmlns:a16="http://schemas.microsoft.com/office/drawing/2014/main" id="{C3F909D0-005E-3075-AA59-F3758EA7C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80824" y="3429000"/>
              <a:ext cx="1673689" cy="1922962"/>
            </a:xfrm>
            <a:prstGeom prst="rect">
              <a:avLst/>
            </a:prstGeom>
          </p:spPr>
        </p:pic>
      </p:grpSp>
      <p:grpSp>
        <p:nvGrpSpPr>
          <p:cNvPr id="54" name="Skupina 53">
            <a:extLst>
              <a:ext uri="{FF2B5EF4-FFF2-40B4-BE49-F238E27FC236}">
                <a16:creationId xmlns:a16="http://schemas.microsoft.com/office/drawing/2014/main" id="{56637ED1-0C16-EF2A-C025-691D088E3DD0}"/>
              </a:ext>
            </a:extLst>
          </p:cNvPr>
          <p:cNvGrpSpPr/>
          <p:nvPr/>
        </p:nvGrpSpPr>
        <p:grpSpPr>
          <a:xfrm>
            <a:off x="8949341" y="1333500"/>
            <a:ext cx="3045452" cy="4312554"/>
            <a:chOff x="8949341" y="1333500"/>
            <a:chExt cx="3045452" cy="4312554"/>
          </a:xfrm>
        </p:grpSpPr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AA5BB309-025F-5E3C-2892-4201FE69E255}"/>
                </a:ext>
              </a:extLst>
            </p:cNvPr>
            <p:cNvSpPr/>
            <p:nvPr/>
          </p:nvSpPr>
          <p:spPr>
            <a:xfrm>
              <a:off x="9129496" y="1611083"/>
              <a:ext cx="2685142" cy="4034971"/>
            </a:xfrm>
            <a:prstGeom prst="rect">
              <a:avLst/>
            </a:prstGeom>
            <a:effectLst>
              <a:reflection blurRad="6350" stA="50000" endA="275" endPos="40000" dist="101600" dir="5400000" sy="-100000" algn="bl" rotWithShape="0"/>
            </a:effectLst>
            <a:scene3d>
              <a:camera prst="isometricOffAxis2Lef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9" name="Obrázek 18" descr="Obsah obrázku Barevnost, Grafika, snímek obrazovky, grafický design&#10;&#10;Popis byl vytvořen automaticky">
              <a:extLst>
                <a:ext uri="{FF2B5EF4-FFF2-40B4-BE49-F238E27FC236}">
                  <a16:creationId xmlns:a16="http://schemas.microsoft.com/office/drawing/2014/main" id="{CBF22790-778F-36B7-AA01-E46BC9BC46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949341" y="1333500"/>
              <a:ext cx="3045452" cy="1730832"/>
            </a:xfrm>
            <a:prstGeom prst="rect">
              <a:avLst/>
            </a:prstGeom>
          </p:spPr>
        </p:pic>
        <p:sp>
          <p:nvSpPr>
            <p:cNvPr id="47" name="TextovéPole 46">
              <a:extLst>
                <a:ext uri="{FF2B5EF4-FFF2-40B4-BE49-F238E27FC236}">
                  <a16:creationId xmlns:a16="http://schemas.microsoft.com/office/drawing/2014/main" id="{0FF4629F-4A52-6884-F55B-DBCDF6E9EB90}"/>
                </a:ext>
              </a:extLst>
            </p:cNvPr>
            <p:cNvSpPr txBox="1"/>
            <p:nvPr/>
          </p:nvSpPr>
          <p:spPr>
            <a:xfrm>
              <a:off x="9318176" y="3590261"/>
              <a:ext cx="230778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0" i="0" u="none" strike="noStrike" dirty="0">
                  <a:effectLst/>
                  <a:latin typeface="Abadi MT Condensed Light" panose="020B0306030101010103" pitchFamily="34" charset="0"/>
                </a:rPr>
                <a:t>Husova 9</a:t>
              </a:r>
            </a:p>
            <a:p>
              <a:r>
                <a:rPr lang="cs-CZ" sz="2400" b="0" i="0" u="none" strike="noStrike" dirty="0">
                  <a:effectLst/>
                  <a:latin typeface="Abadi MT Condensed Light" panose="020B0306030101010103" pitchFamily="34" charset="0"/>
                </a:rPr>
                <a:t>Č. Budějovice </a:t>
              </a:r>
              <a:r>
                <a:rPr lang="cs-CZ" sz="2400" dirty="0">
                  <a:latin typeface="Abadi MT Condensed Light" panose="020B0306030101010103" pitchFamily="34" charset="0"/>
                </a:rPr>
                <a:t>1</a:t>
              </a:r>
            </a:p>
            <a:p>
              <a:r>
                <a:rPr lang="cs-CZ" sz="2400" dirty="0">
                  <a:latin typeface="Abadi MT Condensed Light" panose="020B0306030101010103" pitchFamily="34" charset="0"/>
                </a:rPr>
                <a:t>370 01 </a:t>
              </a:r>
            </a:p>
          </p:txBody>
        </p:sp>
      </p:grpSp>
      <p:sp>
        <p:nvSpPr>
          <p:cNvPr id="60" name="TextovéPole 59">
            <a:extLst>
              <a:ext uri="{FF2B5EF4-FFF2-40B4-BE49-F238E27FC236}">
                <a16:creationId xmlns:a16="http://schemas.microsoft.com/office/drawing/2014/main" id="{31DB6477-7EA8-7629-DD7B-DB39AE6837B6}"/>
              </a:ext>
            </a:extLst>
          </p:cNvPr>
          <p:cNvSpPr txBox="1"/>
          <p:nvPr/>
        </p:nvSpPr>
        <p:spPr>
          <a:xfrm>
            <a:off x="1037771" y="259073"/>
            <a:ext cx="10116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>
                <a:latin typeface="Engravers MT" panose="02090707080505020304" pitchFamily="18" charset="0"/>
              </a:rPr>
              <a:t>Najdete nás na: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60569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27423">
        <p159:morph option="byObject"/>
      </p:transition>
    </mc:Choice>
    <mc:Fallback>
      <p:transition spd="slow" advTm="274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75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" accel="100000" fill="hold">
                                          <p:stCondLst>
                                            <p:cond delay="157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75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" accel="100000" fill="hold">
                                          <p:stCondLst>
                                            <p:cond delay="157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75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" accel="100000" fill="hold">
                                          <p:stCondLst>
                                            <p:cond delay="1575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75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5" accel="100000" fill="hold">
                                          <p:stCondLst>
                                            <p:cond delay="157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4263DFC8-9DAB-EEB0-B209-0812BE57A819}"/>
              </a:ext>
            </a:extLst>
          </p:cNvPr>
          <p:cNvSpPr/>
          <p:nvPr/>
        </p:nvSpPr>
        <p:spPr>
          <a:xfrm>
            <a:off x="0" y="0"/>
            <a:ext cx="1083213" cy="6858000"/>
          </a:xfrm>
          <a:custGeom>
            <a:avLst/>
            <a:gdLst>
              <a:gd name="connsiteX0" fmla="*/ 0 w 1322363"/>
              <a:gd name="connsiteY0" fmla="*/ 0 h 6858000"/>
              <a:gd name="connsiteX1" fmla="*/ 1322363 w 1322363"/>
              <a:gd name="connsiteY1" fmla="*/ 0 h 6858000"/>
              <a:gd name="connsiteX2" fmla="*/ 1322363 w 1322363"/>
              <a:gd name="connsiteY2" fmla="*/ 6858000 h 6858000"/>
              <a:gd name="connsiteX3" fmla="*/ 0 w 1322363"/>
              <a:gd name="connsiteY3" fmla="*/ 6858000 h 6858000"/>
              <a:gd name="connsiteX4" fmla="*/ 0 w 1322363"/>
              <a:gd name="connsiteY4" fmla="*/ 0 h 6858000"/>
              <a:gd name="connsiteX0" fmla="*/ 0 w 1322363"/>
              <a:gd name="connsiteY0" fmla="*/ 0 h 6858000"/>
              <a:gd name="connsiteX1" fmla="*/ 1069145 w 1322363"/>
              <a:gd name="connsiteY1" fmla="*/ 647114 h 6858000"/>
              <a:gd name="connsiteX2" fmla="*/ 1322363 w 1322363"/>
              <a:gd name="connsiteY2" fmla="*/ 6858000 h 6858000"/>
              <a:gd name="connsiteX3" fmla="*/ 0 w 1322363"/>
              <a:gd name="connsiteY3" fmla="*/ 6858000 h 6858000"/>
              <a:gd name="connsiteX4" fmla="*/ 0 w 1322363"/>
              <a:gd name="connsiteY4" fmla="*/ 0 h 6858000"/>
              <a:gd name="connsiteX0" fmla="*/ 0 w 1069145"/>
              <a:gd name="connsiteY0" fmla="*/ 0 h 6858000"/>
              <a:gd name="connsiteX1" fmla="*/ 1069145 w 1069145"/>
              <a:gd name="connsiteY1" fmla="*/ 647114 h 6858000"/>
              <a:gd name="connsiteX2" fmla="*/ 1026942 w 1069145"/>
              <a:gd name="connsiteY2" fmla="*/ 5999871 h 6858000"/>
              <a:gd name="connsiteX3" fmla="*/ 0 w 1069145"/>
              <a:gd name="connsiteY3" fmla="*/ 6858000 h 6858000"/>
              <a:gd name="connsiteX4" fmla="*/ 0 w 1069145"/>
              <a:gd name="connsiteY4" fmla="*/ 0 h 6858000"/>
              <a:gd name="connsiteX0" fmla="*/ 0 w 1139483"/>
              <a:gd name="connsiteY0" fmla="*/ 0 h 6858000"/>
              <a:gd name="connsiteX1" fmla="*/ 1069145 w 1139483"/>
              <a:gd name="connsiteY1" fmla="*/ 647114 h 6858000"/>
              <a:gd name="connsiteX2" fmla="*/ 1139483 w 1139483"/>
              <a:gd name="connsiteY2" fmla="*/ 5859194 h 6858000"/>
              <a:gd name="connsiteX3" fmla="*/ 0 w 1139483"/>
              <a:gd name="connsiteY3" fmla="*/ 6858000 h 6858000"/>
              <a:gd name="connsiteX4" fmla="*/ 0 w 1139483"/>
              <a:gd name="connsiteY4" fmla="*/ 0 h 6858000"/>
              <a:gd name="connsiteX0" fmla="*/ 0 w 1069145"/>
              <a:gd name="connsiteY0" fmla="*/ 0 h 6858000"/>
              <a:gd name="connsiteX1" fmla="*/ 1069145 w 1069145"/>
              <a:gd name="connsiteY1" fmla="*/ 647114 h 6858000"/>
              <a:gd name="connsiteX2" fmla="*/ 1069144 w 1069145"/>
              <a:gd name="connsiteY2" fmla="*/ 5873262 h 6858000"/>
              <a:gd name="connsiteX3" fmla="*/ 0 w 1069145"/>
              <a:gd name="connsiteY3" fmla="*/ 6858000 h 6858000"/>
              <a:gd name="connsiteX4" fmla="*/ 0 w 1069145"/>
              <a:gd name="connsiteY4" fmla="*/ 0 h 6858000"/>
              <a:gd name="connsiteX0" fmla="*/ 0 w 1069144"/>
              <a:gd name="connsiteY0" fmla="*/ 0 h 6858000"/>
              <a:gd name="connsiteX1" fmla="*/ 1026942 w 1069144"/>
              <a:gd name="connsiteY1" fmla="*/ 801859 h 6858000"/>
              <a:gd name="connsiteX2" fmla="*/ 1069144 w 1069144"/>
              <a:gd name="connsiteY2" fmla="*/ 5873262 h 6858000"/>
              <a:gd name="connsiteX3" fmla="*/ 0 w 1069144"/>
              <a:gd name="connsiteY3" fmla="*/ 6858000 h 6858000"/>
              <a:gd name="connsiteX4" fmla="*/ 0 w 1069144"/>
              <a:gd name="connsiteY4" fmla="*/ 0 h 6858000"/>
              <a:gd name="connsiteX0" fmla="*/ 0 w 1111348"/>
              <a:gd name="connsiteY0" fmla="*/ 0 h 6858000"/>
              <a:gd name="connsiteX1" fmla="*/ 1111348 w 1111348"/>
              <a:gd name="connsiteY1" fmla="*/ 815927 h 6858000"/>
              <a:gd name="connsiteX2" fmla="*/ 1069144 w 1111348"/>
              <a:gd name="connsiteY2" fmla="*/ 5873262 h 6858000"/>
              <a:gd name="connsiteX3" fmla="*/ 0 w 1111348"/>
              <a:gd name="connsiteY3" fmla="*/ 6858000 h 6858000"/>
              <a:gd name="connsiteX4" fmla="*/ 0 w 1111348"/>
              <a:gd name="connsiteY4" fmla="*/ 0 h 6858000"/>
              <a:gd name="connsiteX0" fmla="*/ 0 w 1069144"/>
              <a:gd name="connsiteY0" fmla="*/ 0 h 6858000"/>
              <a:gd name="connsiteX1" fmla="*/ 1012874 w 1069144"/>
              <a:gd name="connsiteY1" fmla="*/ 844063 h 6858000"/>
              <a:gd name="connsiteX2" fmla="*/ 1069144 w 1069144"/>
              <a:gd name="connsiteY2" fmla="*/ 5873262 h 6858000"/>
              <a:gd name="connsiteX3" fmla="*/ 0 w 1069144"/>
              <a:gd name="connsiteY3" fmla="*/ 6858000 h 6858000"/>
              <a:gd name="connsiteX4" fmla="*/ 0 w 1069144"/>
              <a:gd name="connsiteY4" fmla="*/ 0 h 6858000"/>
              <a:gd name="connsiteX0" fmla="*/ 0 w 1083213"/>
              <a:gd name="connsiteY0" fmla="*/ 0 h 6858000"/>
              <a:gd name="connsiteX1" fmla="*/ 1083213 w 1083213"/>
              <a:gd name="connsiteY1" fmla="*/ 858131 h 6858000"/>
              <a:gd name="connsiteX2" fmla="*/ 1069144 w 1083213"/>
              <a:gd name="connsiteY2" fmla="*/ 5873262 h 6858000"/>
              <a:gd name="connsiteX3" fmla="*/ 0 w 1083213"/>
              <a:gd name="connsiteY3" fmla="*/ 6858000 h 6858000"/>
              <a:gd name="connsiteX4" fmla="*/ 0 w 1083213"/>
              <a:gd name="connsiteY4" fmla="*/ 0 h 6858000"/>
              <a:gd name="connsiteX0" fmla="*/ 0 w 1083213"/>
              <a:gd name="connsiteY0" fmla="*/ 0 h 6858000"/>
              <a:gd name="connsiteX1" fmla="*/ 1083213 w 1083213"/>
              <a:gd name="connsiteY1" fmla="*/ 984740 h 6858000"/>
              <a:gd name="connsiteX2" fmla="*/ 1069144 w 1083213"/>
              <a:gd name="connsiteY2" fmla="*/ 5873262 h 6858000"/>
              <a:gd name="connsiteX3" fmla="*/ 0 w 1083213"/>
              <a:gd name="connsiteY3" fmla="*/ 6858000 h 6858000"/>
              <a:gd name="connsiteX4" fmla="*/ 0 w 108321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3213" h="6858000">
                <a:moveTo>
                  <a:pt x="0" y="0"/>
                </a:moveTo>
                <a:lnTo>
                  <a:pt x="1083213" y="984740"/>
                </a:lnTo>
                <a:cubicBezTo>
                  <a:pt x="1083213" y="2726789"/>
                  <a:pt x="1069144" y="4131213"/>
                  <a:pt x="1069144" y="5873262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076DA7A9-BC05-BB68-3783-25433A52696D}"/>
              </a:ext>
            </a:extLst>
          </p:cNvPr>
          <p:cNvCxnSpPr/>
          <p:nvPr/>
        </p:nvCxnSpPr>
        <p:spPr>
          <a:xfrm>
            <a:off x="7174522" y="703384"/>
            <a:ext cx="4360985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BFE5F68F-DF6D-D3C4-3376-2A424D649982}"/>
              </a:ext>
            </a:extLst>
          </p:cNvPr>
          <p:cNvCxnSpPr>
            <a:cxnSpLocks/>
          </p:cNvCxnSpPr>
          <p:nvPr/>
        </p:nvCxnSpPr>
        <p:spPr>
          <a:xfrm>
            <a:off x="7174522" y="6217918"/>
            <a:ext cx="43609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26E459EE-DE1F-17F4-3013-17CCCC84E690}"/>
              </a:ext>
            </a:extLst>
          </p:cNvPr>
          <p:cNvSpPr txBox="1"/>
          <p:nvPr/>
        </p:nvSpPr>
        <p:spPr>
          <a:xfrm>
            <a:off x="7000653" y="764453"/>
            <a:ext cx="47087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chemeClr val="accent1"/>
                </a:solidFill>
              </a:rPr>
              <a:t>Seznámení s firmou</a:t>
            </a:r>
          </a:p>
        </p:txBody>
      </p: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8EECF3A6-0029-BFB7-77FE-9141C74362ED}"/>
              </a:ext>
            </a:extLst>
          </p:cNvPr>
          <p:cNvGrpSpPr/>
          <p:nvPr/>
        </p:nvGrpSpPr>
        <p:grpSpPr>
          <a:xfrm>
            <a:off x="1098967" y="904517"/>
            <a:ext cx="3498312" cy="1546336"/>
            <a:chOff x="1083213" y="1290996"/>
            <a:chExt cx="3498312" cy="1546336"/>
          </a:xfrm>
        </p:grpSpPr>
        <p:sp>
          <p:nvSpPr>
            <p:cNvPr id="3" name="Kosoúhelník 2">
              <a:extLst>
                <a:ext uri="{FF2B5EF4-FFF2-40B4-BE49-F238E27FC236}">
                  <a16:creationId xmlns:a16="http://schemas.microsoft.com/office/drawing/2014/main" id="{AAA55870-8255-8CE0-1846-B79F1E8E1765}"/>
                </a:ext>
              </a:extLst>
            </p:cNvPr>
            <p:cNvSpPr/>
            <p:nvPr/>
          </p:nvSpPr>
          <p:spPr>
            <a:xfrm>
              <a:off x="1083213" y="1367111"/>
              <a:ext cx="3498312" cy="1470221"/>
            </a:xfrm>
            <a:prstGeom prst="parallelogram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Podnadpis 15">
              <a:extLst>
                <a:ext uri="{FF2B5EF4-FFF2-40B4-BE49-F238E27FC236}">
                  <a16:creationId xmlns:a16="http://schemas.microsoft.com/office/drawing/2014/main" id="{7CE09B70-4D98-3350-717B-3B99FF5C651B}"/>
                </a:ext>
              </a:extLst>
            </p:cNvPr>
            <p:cNvSpPr txBox="1">
              <a:spLocks/>
            </p:cNvSpPr>
            <p:nvPr/>
          </p:nvSpPr>
          <p:spPr>
            <a:xfrm>
              <a:off x="1332181" y="1699168"/>
              <a:ext cx="2909079" cy="113816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cs-CZ" dirty="0">
                  <a:solidFill>
                    <a:schemeClr val="bg1"/>
                  </a:solidFill>
                </a:rPr>
                <a:t>Máme praxi s fotovoltaikami</a:t>
              </a:r>
            </a:p>
          </p:txBody>
        </p:sp>
        <p:sp>
          <p:nvSpPr>
            <p:cNvPr id="11" name="Podnadpis 15">
              <a:extLst>
                <a:ext uri="{FF2B5EF4-FFF2-40B4-BE49-F238E27FC236}">
                  <a16:creationId xmlns:a16="http://schemas.microsoft.com/office/drawing/2014/main" id="{BDAFEAC0-46A5-72EA-874C-BB8BB77684C4}"/>
                </a:ext>
              </a:extLst>
            </p:cNvPr>
            <p:cNvSpPr txBox="1">
              <a:spLocks/>
            </p:cNvSpPr>
            <p:nvPr/>
          </p:nvSpPr>
          <p:spPr>
            <a:xfrm>
              <a:off x="1332181" y="1290996"/>
              <a:ext cx="504825" cy="56412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3200" dirty="0">
                  <a:solidFill>
                    <a:schemeClr val="bg1"/>
                  </a:solidFill>
                </a:rPr>
                <a:t>1.</a:t>
              </a:r>
            </a:p>
          </p:txBody>
        </p:sp>
      </p:grp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A26257D3-66BB-B66A-19BC-E37D4EB82176}"/>
              </a:ext>
            </a:extLst>
          </p:cNvPr>
          <p:cNvGrpSpPr/>
          <p:nvPr/>
        </p:nvGrpSpPr>
        <p:grpSpPr>
          <a:xfrm>
            <a:off x="3991782" y="2245356"/>
            <a:ext cx="3498312" cy="1520537"/>
            <a:chOff x="3098559" y="3917557"/>
            <a:chExt cx="3498312" cy="1520537"/>
          </a:xfrm>
        </p:grpSpPr>
        <p:grpSp>
          <p:nvGrpSpPr>
            <p:cNvPr id="24" name="Skupina 23">
              <a:extLst>
                <a:ext uri="{FF2B5EF4-FFF2-40B4-BE49-F238E27FC236}">
                  <a16:creationId xmlns:a16="http://schemas.microsoft.com/office/drawing/2014/main" id="{A113B800-1E31-F2B5-8726-954BECA3D220}"/>
                </a:ext>
              </a:extLst>
            </p:cNvPr>
            <p:cNvGrpSpPr/>
            <p:nvPr/>
          </p:nvGrpSpPr>
          <p:grpSpPr>
            <a:xfrm>
              <a:off x="3098559" y="3967873"/>
              <a:ext cx="3498312" cy="1470221"/>
              <a:chOff x="3284954" y="3364977"/>
              <a:chExt cx="3498312" cy="1470221"/>
            </a:xfrm>
          </p:grpSpPr>
          <p:sp>
            <p:nvSpPr>
              <p:cNvPr id="7" name="Kosoúhelník 6">
                <a:extLst>
                  <a:ext uri="{FF2B5EF4-FFF2-40B4-BE49-F238E27FC236}">
                    <a16:creationId xmlns:a16="http://schemas.microsoft.com/office/drawing/2014/main" id="{D4DB6ACF-A1F0-3CBE-3ED9-030FE780C51D}"/>
                  </a:ext>
                </a:extLst>
              </p:cNvPr>
              <p:cNvSpPr/>
              <p:nvPr/>
            </p:nvSpPr>
            <p:spPr>
              <a:xfrm>
                <a:off x="3284954" y="3364977"/>
                <a:ext cx="3498312" cy="1470221"/>
              </a:xfrm>
              <a:prstGeom prst="parallelogram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17" name="Podnadpis 15">
                <a:extLst>
                  <a:ext uri="{FF2B5EF4-FFF2-40B4-BE49-F238E27FC236}">
                    <a16:creationId xmlns:a16="http://schemas.microsoft.com/office/drawing/2014/main" id="{2C7DED63-BD04-D5C4-3607-EA6079FD5C4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25716" y="3714127"/>
                <a:ext cx="3257550" cy="9659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cs-CZ" dirty="0">
                    <a:solidFill>
                      <a:schemeClr val="bg1"/>
                    </a:solidFill>
                  </a:rPr>
                  <a:t>Zastřešujeme parkoviště fotovoltaickými panely a nabízíme el. nabíječky</a:t>
                </a:r>
              </a:p>
            </p:txBody>
          </p:sp>
        </p:grpSp>
        <p:sp>
          <p:nvSpPr>
            <p:cNvPr id="12" name="Podnadpis 15">
              <a:extLst>
                <a:ext uri="{FF2B5EF4-FFF2-40B4-BE49-F238E27FC236}">
                  <a16:creationId xmlns:a16="http://schemas.microsoft.com/office/drawing/2014/main" id="{24705640-DE1C-2324-EA50-B6C5D12D581A}"/>
                </a:ext>
              </a:extLst>
            </p:cNvPr>
            <p:cNvSpPr txBox="1">
              <a:spLocks/>
            </p:cNvSpPr>
            <p:nvPr/>
          </p:nvSpPr>
          <p:spPr>
            <a:xfrm>
              <a:off x="3363791" y="3917557"/>
              <a:ext cx="504825" cy="56412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3200" dirty="0">
                  <a:solidFill>
                    <a:schemeClr val="bg1"/>
                  </a:solidFill>
                </a:rPr>
                <a:t>2.</a:t>
              </a:r>
            </a:p>
          </p:txBody>
        </p:sp>
      </p:grp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300A4B62-8BDE-E164-67F4-1FD6D6D87EAE}"/>
              </a:ext>
            </a:extLst>
          </p:cNvPr>
          <p:cNvGrpSpPr/>
          <p:nvPr/>
        </p:nvGrpSpPr>
        <p:grpSpPr>
          <a:xfrm>
            <a:off x="6900351" y="3540357"/>
            <a:ext cx="3498312" cy="1551123"/>
            <a:chOff x="6912513" y="3847102"/>
            <a:chExt cx="3498312" cy="1551123"/>
          </a:xfrm>
        </p:grpSpPr>
        <p:sp>
          <p:nvSpPr>
            <p:cNvPr id="8" name="Kosoúhelník 7">
              <a:extLst>
                <a:ext uri="{FF2B5EF4-FFF2-40B4-BE49-F238E27FC236}">
                  <a16:creationId xmlns:a16="http://schemas.microsoft.com/office/drawing/2014/main" id="{3DD93228-BE93-9EB0-FA00-B3434D8CDDE4}"/>
                </a:ext>
              </a:extLst>
            </p:cNvPr>
            <p:cNvSpPr/>
            <p:nvPr/>
          </p:nvSpPr>
          <p:spPr>
            <a:xfrm>
              <a:off x="6912513" y="3917557"/>
              <a:ext cx="3498312" cy="1470221"/>
            </a:xfrm>
            <a:prstGeom prst="parallelogram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Podnadpis 15">
              <a:extLst>
                <a:ext uri="{FF2B5EF4-FFF2-40B4-BE49-F238E27FC236}">
                  <a16:creationId xmlns:a16="http://schemas.microsoft.com/office/drawing/2014/main" id="{F78E680B-8C69-FD36-E919-9AD71AFCB63F}"/>
                </a:ext>
              </a:extLst>
            </p:cNvPr>
            <p:cNvSpPr txBox="1">
              <a:spLocks/>
            </p:cNvSpPr>
            <p:nvPr/>
          </p:nvSpPr>
          <p:spPr>
            <a:xfrm>
              <a:off x="7171007" y="3847102"/>
              <a:ext cx="504825" cy="56412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3200" dirty="0">
                  <a:solidFill>
                    <a:schemeClr val="bg1"/>
                  </a:solidFill>
                </a:rPr>
                <a:t>3.</a:t>
              </a:r>
            </a:p>
          </p:txBody>
        </p:sp>
        <p:sp>
          <p:nvSpPr>
            <p:cNvPr id="20" name="Podnadpis 15">
              <a:extLst>
                <a:ext uri="{FF2B5EF4-FFF2-40B4-BE49-F238E27FC236}">
                  <a16:creationId xmlns:a16="http://schemas.microsoft.com/office/drawing/2014/main" id="{A5633FFF-9DAB-85F5-5D2C-B5120B841F45}"/>
                </a:ext>
              </a:extLst>
            </p:cNvPr>
            <p:cNvSpPr txBox="1">
              <a:spLocks/>
            </p:cNvSpPr>
            <p:nvPr/>
          </p:nvSpPr>
          <p:spPr>
            <a:xfrm>
              <a:off x="7171007" y="4266607"/>
              <a:ext cx="2924176" cy="113161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cs-CZ" dirty="0">
                  <a:solidFill>
                    <a:schemeClr val="bg1"/>
                  </a:solidFill>
                </a:rPr>
                <a:t>Myslíme na životní prostředí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59731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13200">
        <p159:morph option="byObject"/>
      </p:transition>
    </mc:Choice>
    <mc:Fallback>
      <p:transition spd="slow" advTm="132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4263DFC8-9DAB-EEB0-B209-0812BE57A819}"/>
              </a:ext>
            </a:extLst>
          </p:cNvPr>
          <p:cNvSpPr/>
          <p:nvPr/>
        </p:nvSpPr>
        <p:spPr>
          <a:xfrm>
            <a:off x="0" y="0"/>
            <a:ext cx="1083213" cy="6858000"/>
          </a:xfrm>
          <a:custGeom>
            <a:avLst/>
            <a:gdLst>
              <a:gd name="connsiteX0" fmla="*/ 0 w 1322363"/>
              <a:gd name="connsiteY0" fmla="*/ 0 h 6858000"/>
              <a:gd name="connsiteX1" fmla="*/ 1322363 w 1322363"/>
              <a:gd name="connsiteY1" fmla="*/ 0 h 6858000"/>
              <a:gd name="connsiteX2" fmla="*/ 1322363 w 1322363"/>
              <a:gd name="connsiteY2" fmla="*/ 6858000 h 6858000"/>
              <a:gd name="connsiteX3" fmla="*/ 0 w 1322363"/>
              <a:gd name="connsiteY3" fmla="*/ 6858000 h 6858000"/>
              <a:gd name="connsiteX4" fmla="*/ 0 w 1322363"/>
              <a:gd name="connsiteY4" fmla="*/ 0 h 6858000"/>
              <a:gd name="connsiteX0" fmla="*/ 0 w 1322363"/>
              <a:gd name="connsiteY0" fmla="*/ 0 h 6858000"/>
              <a:gd name="connsiteX1" fmla="*/ 1069145 w 1322363"/>
              <a:gd name="connsiteY1" fmla="*/ 647114 h 6858000"/>
              <a:gd name="connsiteX2" fmla="*/ 1322363 w 1322363"/>
              <a:gd name="connsiteY2" fmla="*/ 6858000 h 6858000"/>
              <a:gd name="connsiteX3" fmla="*/ 0 w 1322363"/>
              <a:gd name="connsiteY3" fmla="*/ 6858000 h 6858000"/>
              <a:gd name="connsiteX4" fmla="*/ 0 w 1322363"/>
              <a:gd name="connsiteY4" fmla="*/ 0 h 6858000"/>
              <a:gd name="connsiteX0" fmla="*/ 0 w 1069145"/>
              <a:gd name="connsiteY0" fmla="*/ 0 h 6858000"/>
              <a:gd name="connsiteX1" fmla="*/ 1069145 w 1069145"/>
              <a:gd name="connsiteY1" fmla="*/ 647114 h 6858000"/>
              <a:gd name="connsiteX2" fmla="*/ 1026942 w 1069145"/>
              <a:gd name="connsiteY2" fmla="*/ 5999871 h 6858000"/>
              <a:gd name="connsiteX3" fmla="*/ 0 w 1069145"/>
              <a:gd name="connsiteY3" fmla="*/ 6858000 h 6858000"/>
              <a:gd name="connsiteX4" fmla="*/ 0 w 1069145"/>
              <a:gd name="connsiteY4" fmla="*/ 0 h 6858000"/>
              <a:gd name="connsiteX0" fmla="*/ 0 w 1139483"/>
              <a:gd name="connsiteY0" fmla="*/ 0 h 6858000"/>
              <a:gd name="connsiteX1" fmla="*/ 1069145 w 1139483"/>
              <a:gd name="connsiteY1" fmla="*/ 647114 h 6858000"/>
              <a:gd name="connsiteX2" fmla="*/ 1139483 w 1139483"/>
              <a:gd name="connsiteY2" fmla="*/ 5859194 h 6858000"/>
              <a:gd name="connsiteX3" fmla="*/ 0 w 1139483"/>
              <a:gd name="connsiteY3" fmla="*/ 6858000 h 6858000"/>
              <a:gd name="connsiteX4" fmla="*/ 0 w 1139483"/>
              <a:gd name="connsiteY4" fmla="*/ 0 h 6858000"/>
              <a:gd name="connsiteX0" fmla="*/ 0 w 1069145"/>
              <a:gd name="connsiteY0" fmla="*/ 0 h 6858000"/>
              <a:gd name="connsiteX1" fmla="*/ 1069145 w 1069145"/>
              <a:gd name="connsiteY1" fmla="*/ 647114 h 6858000"/>
              <a:gd name="connsiteX2" fmla="*/ 1069144 w 1069145"/>
              <a:gd name="connsiteY2" fmla="*/ 5873262 h 6858000"/>
              <a:gd name="connsiteX3" fmla="*/ 0 w 1069145"/>
              <a:gd name="connsiteY3" fmla="*/ 6858000 h 6858000"/>
              <a:gd name="connsiteX4" fmla="*/ 0 w 1069145"/>
              <a:gd name="connsiteY4" fmla="*/ 0 h 6858000"/>
              <a:gd name="connsiteX0" fmla="*/ 0 w 1069144"/>
              <a:gd name="connsiteY0" fmla="*/ 0 h 6858000"/>
              <a:gd name="connsiteX1" fmla="*/ 1026942 w 1069144"/>
              <a:gd name="connsiteY1" fmla="*/ 801859 h 6858000"/>
              <a:gd name="connsiteX2" fmla="*/ 1069144 w 1069144"/>
              <a:gd name="connsiteY2" fmla="*/ 5873262 h 6858000"/>
              <a:gd name="connsiteX3" fmla="*/ 0 w 1069144"/>
              <a:gd name="connsiteY3" fmla="*/ 6858000 h 6858000"/>
              <a:gd name="connsiteX4" fmla="*/ 0 w 1069144"/>
              <a:gd name="connsiteY4" fmla="*/ 0 h 6858000"/>
              <a:gd name="connsiteX0" fmla="*/ 0 w 1111348"/>
              <a:gd name="connsiteY0" fmla="*/ 0 h 6858000"/>
              <a:gd name="connsiteX1" fmla="*/ 1111348 w 1111348"/>
              <a:gd name="connsiteY1" fmla="*/ 815927 h 6858000"/>
              <a:gd name="connsiteX2" fmla="*/ 1069144 w 1111348"/>
              <a:gd name="connsiteY2" fmla="*/ 5873262 h 6858000"/>
              <a:gd name="connsiteX3" fmla="*/ 0 w 1111348"/>
              <a:gd name="connsiteY3" fmla="*/ 6858000 h 6858000"/>
              <a:gd name="connsiteX4" fmla="*/ 0 w 1111348"/>
              <a:gd name="connsiteY4" fmla="*/ 0 h 6858000"/>
              <a:gd name="connsiteX0" fmla="*/ 0 w 1069144"/>
              <a:gd name="connsiteY0" fmla="*/ 0 h 6858000"/>
              <a:gd name="connsiteX1" fmla="*/ 1012874 w 1069144"/>
              <a:gd name="connsiteY1" fmla="*/ 844063 h 6858000"/>
              <a:gd name="connsiteX2" fmla="*/ 1069144 w 1069144"/>
              <a:gd name="connsiteY2" fmla="*/ 5873262 h 6858000"/>
              <a:gd name="connsiteX3" fmla="*/ 0 w 1069144"/>
              <a:gd name="connsiteY3" fmla="*/ 6858000 h 6858000"/>
              <a:gd name="connsiteX4" fmla="*/ 0 w 1069144"/>
              <a:gd name="connsiteY4" fmla="*/ 0 h 6858000"/>
              <a:gd name="connsiteX0" fmla="*/ 0 w 1083213"/>
              <a:gd name="connsiteY0" fmla="*/ 0 h 6858000"/>
              <a:gd name="connsiteX1" fmla="*/ 1083213 w 1083213"/>
              <a:gd name="connsiteY1" fmla="*/ 858131 h 6858000"/>
              <a:gd name="connsiteX2" fmla="*/ 1069144 w 1083213"/>
              <a:gd name="connsiteY2" fmla="*/ 5873262 h 6858000"/>
              <a:gd name="connsiteX3" fmla="*/ 0 w 1083213"/>
              <a:gd name="connsiteY3" fmla="*/ 6858000 h 6858000"/>
              <a:gd name="connsiteX4" fmla="*/ 0 w 1083213"/>
              <a:gd name="connsiteY4" fmla="*/ 0 h 6858000"/>
              <a:gd name="connsiteX0" fmla="*/ 0 w 1083213"/>
              <a:gd name="connsiteY0" fmla="*/ 0 h 6858000"/>
              <a:gd name="connsiteX1" fmla="*/ 1083213 w 1083213"/>
              <a:gd name="connsiteY1" fmla="*/ 984740 h 6858000"/>
              <a:gd name="connsiteX2" fmla="*/ 1069144 w 1083213"/>
              <a:gd name="connsiteY2" fmla="*/ 5873262 h 6858000"/>
              <a:gd name="connsiteX3" fmla="*/ 0 w 1083213"/>
              <a:gd name="connsiteY3" fmla="*/ 6858000 h 6858000"/>
              <a:gd name="connsiteX4" fmla="*/ 0 w 108321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3213" h="6858000">
                <a:moveTo>
                  <a:pt x="0" y="0"/>
                </a:moveTo>
                <a:lnTo>
                  <a:pt x="1083213" y="984740"/>
                </a:lnTo>
                <a:cubicBezTo>
                  <a:pt x="1083213" y="2726789"/>
                  <a:pt x="1069144" y="4131213"/>
                  <a:pt x="1069144" y="5873262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51ADBE5-34DA-65C4-EBB1-BF0EB8DCE454}"/>
              </a:ext>
            </a:extLst>
          </p:cNvPr>
          <p:cNvSpPr txBox="1"/>
          <p:nvPr/>
        </p:nvSpPr>
        <p:spPr>
          <a:xfrm>
            <a:off x="7059638" y="2485165"/>
            <a:ext cx="4590752" cy="943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dirty="0">
                <a:solidFill>
                  <a:schemeClr val="accent1"/>
                </a:solidFill>
              </a:rPr>
              <a:t>Popis Práce</a:t>
            </a:r>
          </a:p>
        </p:txBody>
      </p:sp>
      <p:sp>
        <p:nvSpPr>
          <p:cNvPr id="6" name="Zaoblený obdélník 5">
            <a:extLst>
              <a:ext uri="{FF2B5EF4-FFF2-40B4-BE49-F238E27FC236}">
                <a16:creationId xmlns:a16="http://schemas.microsoft.com/office/drawing/2014/main" id="{B104AFF0-964B-F7B9-1B50-9892E99C23E3}"/>
              </a:ext>
            </a:extLst>
          </p:cNvPr>
          <p:cNvSpPr/>
          <p:nvPr/>
        </p:nvSpPr>
        <p:spPr>
          <a:xfrm>
            <a:off x="844067" y="3158924"/>
            <a:ext cx="3179298" cy="1644299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  <a:scene3d>
            <a:camera prst="isometricRightUp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Zaoblený obdélník 6">
            <a:extLst>
              <a:ext uri="{FF2B5EF4-FFF2-40B4-BE49-F238E27FC236}">
                <a16:creationId xmlns:a16="http://schemas.microsoft.com/office/drawing/2014/main" id="{5277AAF4-D5C4-6BEB-2AC6-43BAD9A17945}"/>
              </a:ext>
            </a:extLst>
          </p:cNvPr>
          <p:cNvSpPr/>
          <p:nvPr/>
        </p:nvSpPr>
        <p:spPr>
          <a:xfrm>
            <a:off x="1467734" y="3126182"/>
            <a:ext cx="3179298" cy="1644299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3DA3C2"/>
            </a:solidFill>
          </a:ln>
          <a:scene3d>
            <a:camera prst="isometricRightUp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Zaoblený obdélník 7">
            <a:extLst>
              <a:ext uri="{FF2B5EF4-FFF2-40B4-BE49-F238E27FC236}">
                <a16:creationId xmlns:a16="http://schemas.microsoft.com/office/drawing/2014/main" id="{51B72ED9-1048-C36E-1D99-A7947BBEBFE1}"/>
              </a:ext>
            </a:extLst>
          </p:cNvPr>
          <p:cNvSpPr/>
          <p:nvPr/>
        </p:nvSpPr>
        <p:spPr>
          <a:xfrm>
            <a:off x="2091401" y="3137096"/>
            <a:ext cx="3179298" cy="1644299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tx1"/>
            </a:solidFill>
          </a:ln>
          <a:scene3d>
            <a:camera prst="isometricRightUp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Zaoblený obdélník 8">
            <a:extLst>
              <a:ext uri="{FF2B5EF4-FFF2-40B4-BE49-F238E27FC236}">
                <a16:creationId xmlns:a16="http://schemas.microsoft.com/office/drawing/2014/main" id="{77D4BD28-18B9-3379-29AD-223A488A4970}"/>
              </a:ext>
            </a:extLst>
          </p:cNvPr>
          <p:cNvSpPr/>
          <p:nvPr/>
        </p:nvSpPr>
        <p:spPr>
          <a:xfrm>
            <a:off x="2710377" y="3148010"/>
            <a:ext cx="3179298" cy="1644299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3DA3C2"/>
            </a:solidFill>
          </a:ln>
          <a:scene3d>
            <a:camera prst="isometricRightUp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Zaoblený obdélník 9">
            <a:extLst>
              <a:ext uri="{FF2B5EF4-FFF2-40B4-BE49-F238E27FC236}">
                <a16:creationId xmlns:a16="http://schemas.microsoft.com/office/drawing/2014/main" id="{2410887B-44AF-7B8D-5E84-493D9DB31E79}"/>
              </a:ext>
            </a:extLst>
          </p:cNvPr>
          <p:cNvSpPr/>
          <p:nvPr/>
        </p:nvSpPr>
        <p:spPr>
          <a:xfrm>
            <a:off x="3329353" y="3148011"/>
            <a:ext cx="3179298" cy="1644299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tx1"/>
            </a:solidFill>
          </a:ln>
          <a:scene3d>
            <a:camera prst="isometricRightUp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076DA7A9-BC05-BB68-3783-25433A52696D}"/>
              </a:ext>
            </a:extLst>
          </p:cNvPr>
          <p:cNvCxnSpPr/>
          <p:nvPr/>
        </p:nvCxnSpPr>
        <p:spPr>
          <a:xfrm>
            <a:off x="7174522" y="703384"/>
            <a:ext cx="4360985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BFE5F68F-DF6D-D3C4-3376-2A424D649982}"/>
              </a:ext>
            </a:extLst>
          </p:cNvPr>
          <p:cNvCxnSpPr>
            <a:cxnSpLocks/>
          </p:cNvCxnSpPr>
          <p:nvPr/>
        </p:nvCxnSpPr>
        <p:spPr>
          <a:xfrm>
            <a:off x="7174522" y="6217918"/>
            <a:ext cx="43609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8024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3056">
        <p159:morph option="byObject"/>
      </p:transition>
    </mc:Choice>
    <mc:Fallback>
      <p:transition spd="slow" advTm="3056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4263DFC8-9DAB-EEB0-B209-0812BE57A819}"/>
              </a:ext>
            </a:extLst>
          </p:cNvPr>
          <p:cNvSpPr/>
          <p:nvPr/>
        </p:nvSpPr>
        <p:spPr>
          <a:xfrm>
            <a:off x="0" y="0"/>
            <a:ext cx="1083213" cy="6858000"/>
          </a:xfrm>
          <a:custGeom>
            <a:avLst/>
            <a:gdLst>
              <a:gd name="connsiteX0" fmla="*/ 0 w 1322363"/>
              <a:gd name="connsiteY0" fmla="*/ 0 h 6858000"/>
              <a:gd name="connsiteX1" fmla="*/ 1322363 w 1322363"/>
              <a:gd name="connsiteY1" fmla="*/ 0 h 6858000"/>
              <a:gd name="connsiteX2" fmla="*/ 1322363 w 1322363"/>
              <a:gd name="connsiteY2" fmla="*/ 6858000 h 6858000"/>
              <a:gd name="connsiteX3" fmla="*/ 0 w 1322363"/>
              <a:gd name="connsiteY3" fmla="*/ 6858000 h 6858000"/>
              <a:gd name="connsiteX4" fmla="*/ 0 w 1322363"/>
              <a:gd name="connsiteY4" fmla="*/ 0 h 6858000"/>
              <a:gd name="connsiteX0" fmla="*/ 0 w 1322363"/>
              <a:gd name="connsiteY0" fmla="*/ 0 h 6858000"/>
              <a:gd name="connsiteX1" fmla="*/ 1069145 w 1322363"/>
              <a:gd name="connsiteY1" fmla="*/ 647114 h 6858000"/>
              <a:gd name="connsiteX2" fmla="*/ 1322363 w 1322363"/>
              <a:gd name="connsiteY2" fmla="*/ 6858000 h 6858000"/>
              <a:gd name="connsiteX3" fmla="*/ 0 w 1322363"/>
              <a:gd name="connsiteY3" fmla="*/ 6858000 h 6858000"/>
              <a:gd name="connsiteX4" fmla="*/ 0 w 1322363"/>
              <a:gd name="connsiteY4" fmla="*/ 0 h 6858000"/>
              <a:gd name="connsiteX0" fmla="*/ 0 w 1069145"/>
              <a:gd name="connsiteY0" fmla="*/ 0 h 6858000"/>
              <a:gd name="connsiteX1" fmla="*/ 1069145 w 1069145"/>
              <a:gd name="connsiteY1" fmla="*/ 647114 h 6858000"/>
              <a:gd name="connsiteX2" fmla="*/ 1026942 w 1069145"/>
              <a:gd name="connsiteY2" fmla="*/ 5999871 h 6858000"/>
              <a:gd name="connsiteX3" fmla="*/ 0 w 1069145"/>
              <a:gd name="connsiteY3" fmla="*/ 6858000 h 6858000"/>
              <a:gd name="connsiteX4" fmla="*/ 0 w 1069145"/>
              <a:gd name="connsiteY4" fmla="*/ 0 h 6858000"/>
              <a:gd name="connsiteX0" fmla="*/ 0 w 1139483"/>
              <a:gd name="connsiteY0" fmla="*/ 0 h 6858000"/>
              <a:gd name="connsiteX1" fmla="*/ 1069145 w 1139483"/>
              <a:gd name="connsiteY1" fmla="*/ 647114 h 6858000"/>
              <a:gd name="connsiteX2" fmla="*/ 1139483 w 1139483"/>
              <a:gd name="connsiteY2" fmla="*/ 5859194 h 6858000"/>
              <a:gd name="connsiteX3" fmla="*/ 0 w 1139483"/>
              <a:gd name="connsiteY3" fmla="*/ 6858000 h 6858000"/>
              <a:gd name="connsiteX4" fmla="*/ 0 w 1139483"/>
              <a:gd name="connsiteY4" fmla="*/ 0 h 6858000"/>
              <a:gd name="connsiteX0" fmla="*/ 0 w 1069145"/>
              <a:gd name="connsiteY0" fmla="*/ 0 h 6858000"/>
              <a:gd name="connsiteX1" fmla="*/ 1069145 w 1069145"/>
              <a:gd name="connsiteY1" fmla="*/ 647114 h 6858000"/>
              <a:gd name="connsiteX2" fmla="*/ 1069144 w 1069145"/>
              <a:gd name="connsiteY2" fmla="*/ 5873262 h 6858000"/>
              <a:gd name="connsiteX3" fmla="*/ 0 w 1069145"/>
              <a:gd name="connsiteY3" fmla="*/ 6858000 h 6858000"/>
              <a:gd name="connsiteX4" fmla="*/ 0 w 1069145"/>
              <a:gd name="connsiteY4" fmla="*/ 0 h 6858000"/>
              <a:gd name="connsiteX0" fmla="*/ 0 w 1069144"/>
              <a:gd name="connsiteY0" fmla="*/ 0 h 6858000"/>
              <a:gd name="connsiteX1" fmla="*/ 1026942 w 1069144"/>
              <a:gd name="connsiteY1" fmla="*/ 801859 h 6858000"/>
              <a:gd name="connsiteX2" fmla="*/ 1069144 w 1069144"/>
              <a:gd name="connsiteY2" fmla="*/ 5873262 h 6858000"/>
              <a:gd name="connsiteX3" fmla="*/ 0 w 1069144"/>
              <a:gd name="connsiteY3" fmla="*/ 6858000 h 6858000"/>
              <a:gd name="connsiteX4" fmla="*/ 0 w 1069144"/>
              <a:gd name="connsiteY4" fmla="*/ 0 h 6858000"/>
              <a:gd name="connsiteX0" fmla="*/ 0 w 1111348"/>
              <a:gd name="connsiteY0" fmla="*/ 0 h 6858000"/>
              <a:gd name="connsiteX1" fmla="*/ 1111348 w 1111348"/>
              <a:gd name="connsiteY1" fmla="*/ 815927 h 6858000"/>
              <a:gd name="connsiteX2" fmla="*/ 1069144 w 1111348"/>
              <a:gd name="connsiteY2" fmla="*/ 5873262 h 6858000"/>
              <a:gd name="connsiteX3" fmla="*/ 0 w 1111348"/>
              <a:gd name="connsiteY3" fmla="*/ 6858000 h 6858000"/>
              <a:gd name="connsiteX4" fmla="*/ 0 w 1111348"/>
              <a:gd name="connsiteY4" fmla="*/ 0 h 6858000"/>
              <a:gd name="connsiteX0" fmla="*/ 0 w 1069144"/>
              <a:gd name="connsiteY0" fmla="*/ 0 h 6858000"/>
              <a:gd name="connsiteX1" fmla="*/ 1012874 w 1069144"/>
              <a:gd name="connsiteY1" fmla="*/ 844063 h 6858000"/>
              <a:gd name="connsiteX2" fmla="*/ 1069144 w 1069144"/>
              <a:gd name="connsiteY2" fmla="*/ 5873262 h 6858000"/>
              <a:gd name="connsiteX3" fmla="*/ 0 w 1069144"/>
              <a:gd name="connsiteY3" fmla="*/ 6858000 h 6858000"/>
              <a:gd name="connsiteX4" fmla="*/ 0 w 1069144"/>
              <a:gd name="connsiteY4" fmla="*/ 0 h 6858000"/>
              <a:gd name="connsiteX0" fmla="*/ 0 w 1083213"/>
              <a:gd name="connsiteY0" fmla="*/ 0 h 6858000"/>
              <a:gd name="connsiteX1" fmla="*/ 1083213 w 1083213"/>
              <a:gd name="connsiteY1" fmla="*/ 858131 h 6858000"/>
              <a:gd name="connsiteX2" fmla="*/ 1069144 w 1083213"/>
              <a:gd name="connsiteY2" fmla="*/ 5873262 h 6858000"/>
              <a:gd name="connsiteX3" fmla="*/ 0 w 1083213"/>
              <a:gd name="connsiteY3" fmla="*/ 6858000 h 6858000"/>
              <a:gd name="connsiteX4" fmla="*/ 0 w 1083213"/>
              <a:gd name="connsiteY4" fmla="*/ 0 h 6858000"/>
              <a:gd name="connsiteX0" fmla="*/ 0 w 1083213"/>
              <a:gd name="connsiteY0" fmla="*/ 0 h 6858000"/>
              <a:gd name="connsiteX1" fmla="*/ 1083213 w 1083213"/>
              <a:gd name="connsiteY1" fmla="*/ 984740 h 6858000"/>
              <a:gd name="connsiteX2" fmla="*/ 1069144 w 1083213"/>
              <a:gd name="connsiteY2" fmla="*/ 5873262 h 6858000"/>
              <a:gd name="connsiteX3" fmla="*/ 0 w 1083213"/>
              <a:gd name="connsiteY3" fmla="*/ 6858000 h 6858000"/>
              <a:gd name="connsiteX4" fmla="*/ 0 w 108321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3213" h="6858000">
                <a:moveTo>
                  <a:pt x="0" y="0"/>
                </a:moveTo>
                <a:lnTo>
                  <a:pt x="1083213" y="984740"/>
                </a:lnTo>
                <a:cubicBezTo>
                  <a:pt x="1083213" y="2726789"/>
                  <a:pt x="1069144" y="4131213"/>
                  <a:pt x="1069144" y="5873262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Zaoblený obdélník 5">
            <a:extLst>
              <a:ext uri="{FF2B5EF4-FFF2-40B4-BE49-F238E27FC236}">
                <a16:creationId xmlns:a16="http://schemas.microsoft.com/office/drawing/2014/main" id="{B104AFF0-964B-F7B9-1B50-9892E99C23E3}"/>
              </a:ext>
            </a:extLst>
          </p:cNvPr>
          <p:cNvSpPr/>
          <p:nvPr/>
        </p:nvSpPr>
        <p:spPr>
          <a:xfrm>
            <a:off x="844067" y="3158924"/>
            <a:ext cx="3179298" cy="1644299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  <a:scene3d>
            <a:camera prst="isometricRightUp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Zaoblený obdélník 6">
            <a:extLst>
              <a:ext uri="{FF2B5EF4-FFF2-40B4-BE49-F238E27FC236}">
                <a16:creationId xmlns:a16="http://schemas.microsoft.com/office/drawing/2014/main" id="{5277AAF4-D5C4-6BEB-2AC6-43BAD9A17945}"/>
              </a:ext>
            </a:extLst>
          </p:cNvPr>
          <p:cNvSpPr/>
          <p:nvPr/>
        </p:nvSpPr>
        <p:spPr>
          <a:xfrm>
            <a:off x="1467734" y="3126182"/>
            <a:ext cx="3179298" cy="1644299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3DA3C2"/>
            </a:solidFill>
          </a:ln>
          <a:scene3d>
            <a:camera prst="isometricRightUp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Zaoblený obdélník 7">
            <a:extLst>
              <a:ext uri="{FF2B5EF4-FFF2-40B4-BE49-F238E27FC236}">
                <a16:creationId xmlns:a16="http://schemas.microsoft.com/office/drawing/2014/main" id="{51B72ED9-1048-C36E-1D99-A7947BBEBFE1}"/>
              </a:ext>
            </a:extLst>
          </p:cNvPr>
          <p:cNvSpPr/>
          <p:nvPr/>
        </p:nvSpPr>
        <p:spPr>
          <a:xfrm>
            <a:off x="2091401" y="3137096"/>
            <a:ext cx="3179298" cy="1644299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tx1"/>
            </a:solidFill>
          </a:ln>
          <a:scene3d>
            <a:camera prst="isometricRightUp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Zaoblený obdélník 8">
            <a:extLst>
              <a:ext uri="{FF2B5EF4-FFF2-40B4-BE49-F238E27FC236}">
                <a16:creationId xmlns:a16="http://schemas.microsoft.com/office/drawing/2014/main" id="{77D4BD28-18B9-3379-29AD-223A488A4970}"/>
              </a:ext>
            </a:extLst>
          </p:cNvPr>
          <p:cNvSpPr/>
          <p:nvPr/>
        </p:nvSpPr>
        <p:spPr>
          <a:xfrm>
            <a:off x="2710377" y="3148010"/>
            <a:ext cx="3179298" cy="1644299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3DA3C2"/>
            </a:solidFill>
          </a:ln>
          <a:scene3d>
            <a:camera prst="isometricRightUp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Zaoblený obdélník 9">
            <a:extLst>
              <a:ext uri="{FF2B5EF4-FFF2-40B4-BE49-F238E27FC236}">
                <a16:creationId xmlns:a16="http://schemas.microsoft.com/office/drawing/2014/main" id="{2410887B-44AF-7B8D-5E84-493D9DB31E79}"/>
              </a:ext>
            </a:extLst>
          </p:cNvPr>
          <p:cNvSpPr/>
          <p:nvPr/>
        </p:nvSpPr>
        <p:spPr>
          <a:xfrm>
            <a:off x="7174522" y="1410016"/>
            <a:ext cx="3910820" cy="2283641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076DA7A9-BC05-BB68-3783-25433A52696D}"/>
              </a:ext>
            </a:extLst>
          </p:cNvPr>
          <p:cNvCxnSpPr/>
          <p:nvPr/>
        </p:nvCxnSpPr>
        <p:spPr>
          <a:xfrm>
            <a:off x="7174522" y="703384"/>
            <a:ext cx="4360985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BFE5F68F-DF6D-D3C4-3376-2A424D649982}"/>
              </a:ext>
            </a:extLst>
          </p:cNvPr>
          <p:cNvCxnSpPr>
            <a:cxnSpLocks/>
          </p:cNvCxnSpPr>
          <p:nvPr/>
        </p:nvCxnSpPr>
        <p:spPr>
          <a:xfrm>
            <a:off x="7174522" y="6217918"/>
            <a:ext cx="43609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04C62B5D-1C6F-6455-C129-B4D6B1BC5A42}"/>
              </a:ext>
            </a:extLst>
          </p:cNvPr>
          <p:cNvSpPr txBox="1"/>
          <p:nvPr/>
        </p:nvSpPr>
        <p:spPr>
          <a:xfrm>
            <a:off x="7174523" y="4309456"/>
            <a:ext cx="4173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1. Dohoda se zákazníkem</a:t>
            </a:r>
          </a:p>
        </p:txBody>
      </p:sp>
    </p:spTree>
    <p:extLst>
      <p:ext uri="{BB962C8B-B14F-4D97-AF65-F5344CB8AC3E}">
        <p14:creationId xmlns:p14="http://schemas.microsoft.com/office/powerpoint/2010/main" val="7537152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2351">
        <p159:morph option="byObject"/>
      </p:transition>
    </mc:Choice>
    <mc:Fallback>
      <p:transition spd="slow" advTm="2351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4263DFC8-9DAB-EEB0-B209-0812BE57A819}"/>
              </a:ext>
            </a:extLst>
          </p:cNvPr>
          <p:cNvSpPr/>
          <p:nvPr/>
        </p:nvSpPr>
        <p:spPr>
          <a:xfrm>
            <a:off x="0" y="0"/>
            <a:ext cx="1083213" cy="6858000"/>
          </a:xfrm>
          <a:custGeom>
            <a:avLst/>
            <a:gdLst>
              <a:gd name="connsiteX0" fmla="*/ 0 w 1322363"/>
              <a:gd name="connsiteY0" fmla="*/ 0 h 6858000"/>
              <a:gd name="connsiteX1" fmla="*/ 1322363 w 1322363"/>
              <a:gd name="connsiteY1" fmla="*/ 0 h 6858000"/>
              <a:gd name="connsiteX2" fmla="*/ 1322363 w 1322363"/>
              <a:gd name="connsiteY2" fmla="*/ 6858000 h 6858000"/>
              <a:gd name="connsiteX3" fmla="*/ 0 w 1322363"/>
              <a:gd name="connsiteY3" fmla="*/ 6858000 h 6858000"/>
              <a:gd name="connsiteX4" fmla="*/ 0 w 1322363"/>
              <a:gd name="connsiteY4" fmla="*/ 0 h 6858000"/>
              <a:gd name="connsiteX0" fmla="*/ 0 w 1322363"/>
              <a:gd name="connsiteY0" fmla="*/ 0 h 6858000"/>
              <a:gd name="connsiteX1" fmla="*/ 1069145 w 1322363"/>
              <a:gd name="connsiteY1" fmla="*/ 647114 h 6858000"/>
              <a:gd name="connsiteX2" fmla="*/ 1322363 w 1322363"/>
              <a:gd name="connsiteY2" fmla="*/ 6858000 h 6858000"/>
              <a:gd name="connsiteX3" fmla="*/ 0 w 1322363"/>
              <a:gd name="connsiteY3" fmla="*/ 6858000 h 6858000"/>
              <a:gd name="connsiteX4" fmla="*/ 0 w 1322363"/>
              <a:gd name="connsiteY4" fmla="*/ 0 h 6858000"/>
              <a:gd name="connsiteX0" fmla="*/ 0 w 1069145"/>
              <a:gd name="connsiteY0" fmla="*/ 0 h 6858000"/>
              <a:gd name="connsiteX1" fmla="*/ 1069145 w 1069145"/>
              <a:gd name="connsiteY1" fmla="*/ 647114 h 6858000"/>
              <a:gd name="connsiteX2" fmla="*/ 1026942 w 1069145"/>
              <a:gd name="connsiteY2" fmla="*/ 5999871 h 6858000"/>
              <a:gd name="connsiteX3" fmla="*/ 0 w 1069145"/>
              <a:gd name="connsiteY3" fmla="*/ 6858000 h 6858000"/>
              <a:gd name="connsiteX4" fmla="*/ 0 w 1069145"/>
              <a:gd name="connsiteY4" fmla="*/ 0 h 6858000"/>
              <a:gd name="connsiteX0" fmla="*/ 0 w 1139483"/>
              <a:gd name="connsiteY0" fmla="*/ 0 h 6858000"/>
              <a:gd name="connsiteX1" fmla="*/ 1069145 w 1139483"/>
              <a:gd name="connsiteY1" fmla="*/ 647114 h 6858000"/>
              <a:gd name="connsiteX2" fmla="*/ 1139483 w 1139483"/>
              <a:gd name="connsiteY2" fmla="*/ 5859194 h 6858000"/>
              <a:gd name="connsiteX3" fmla="*/ 0 w 1139483"/>
              <a:gd name="connsiteY3" fmla="*/ 6858000 h 6858000"/>
              <a:gd name="connsiteX4" fmla="*/ 0 w 1139483"/>
              <a:gd name="connsiteY4" fmla="*/ 0 h 6858000"/>
              <a:gd name="connsiteX0" fmla="*/ 0 w 1069145"/>
              <a:gd name="connsiteY0" fmla="*/ 0 h 6858000"/>
              <a:gd name="connsiteX1" fmla="*/ 1069145 w 1069145"/>
              <a:gd name="connsiteY1" fmla="*/ 647114 h 6858000"/>
              <a:gd name="connsiteX2" fmla="*/ 1069144 w 1069145"/>
              <a:gd name="connsiteY2" fmla="*/ 5873262 h 6858000"/>
              <a:gd name="connsiteX3" fmla="*/ 0 w 1069145"/>
              <a:gd name="connsiteY3" fmla="*/ 6858000 h 6858000"/>
              <a:gd name="connsiteX4" fmla="*/ 0 w 1069145"/>
              <a:gd name="connsiteY4" fmla="*/ 0 h 6858000"/>
              <a:gd name="connsiteX0" fmla="*/ 0 w 1069144"/>
              <a:gd name="connsiteY0" fmla="*/ 0 h 6858000"/>
              <a:gd name="connsiteX1" fmla="*/ 1026942 w 1069144"/>
              <a:gd name="connsiteY1" fmla="*/ 801859 h 6858000"/>
              <a:gd name="connsiteX2" fmla="*/ 1069144 w 1069144"/>
              <a:gd name="connsiteY2" fmla="*/ 5873262 h 6858000"/>
              <a:gd name="connsiteX3" fmla="*/ 0 w 1069144"/>
              <a:gd name="connsiteY3" fmla="*/ 6858000 h 6858000"/>
              <a:gd name="connsiteX4" fmla="*/ 0 w 1069144"/>
              <a:gd name="connsiteY4" fmla="*/ 0 h 6858000"/>
              <a:gd name="connsiteX0" fmla="*/ 0 w 1111348"/>
              <a:gd name="connsiteY0" fmla="*/ 0 h 6858000"/>
              <a:gd name="connsiteX1" fmla="*/ 1111348 w 1111348"/>
              <a:gd name="connsiteY1" fmla="*/ 815927 h 6858000"/>
              <a:gd name="connsiteX2" fmla="*/ 1069144 w 1111348"/>
              <a:gd name="connsiteY2" fmla="*/ 5873262 h 6858000"/>
              <a:gd name="connsiteX3" fmla="*/ 0 w 1111348"/>
              <a:gd name="connsiteY3" fmla="*/ 6858000 h 6858000"/>
              <a:gd name="connsiteX4" fmla="*/ 0 w 1111348"/>
              <a:gd name="connsiteY4" fmla="*/ 0 h 6858000"/>
              <a:gd name="connsiteX0" fmla="*/ 0 w 1069144"/>
              <a:gd name="connsiteY0" fmla="*/ 0 h 6858000"/>
              <a:gd name="connsiteX1" fmla="*/ 1012874 w 1069144"/>
              <a:gd name="connsiteY1" fmla="*/ 844063 h 6858000"/>
              <a:gd name="connsiteX2" fmla="*/ 1069144 w 1069144"/>
              <a:gd name="connsiteY2" fmla="*/ 5873262 h 6858000"/>
              <a:gd name="connsiteX3" fmla="*/ 0 w 1069144"/>
              <a:gd name="connsiteY3" fmla="*/ 6858000 h 6858000"/>
              <a:gd name="connsiteX4" fmla="*/ 0 w 1069144"/>
              <a:gd name="connsiteY4" fmla="*/ 0 h 6858000"/>
              <a:gd name="connsiteX0" fmla="*/ 0 w 1083213"/>
              <a:gd name="connsiteY0" fmla="*/ 0 h 6858000"/>
              <a:gd name="connsiteX1" fmla="*/ 1083213 w 1083213"/>
              <a:gd name="connsiteY1" fmla="*/ 858131 h 6858000"/>
              <a:gd name="connsiteX2" fmla="*/ 1069144 w 1083213"/>
              <a:gd name="connsiteY2" fmla="*/ 5873262 h 6858000"/>
              <a:gd name="connsiteX3" fmla="*/ 0 w 1083213"/>
              <a:gd name="connsiteY3" fmla="*/ 6858000 h 6858000"/>
              <a:gd name="connsiteX4" fmla="*/ 0 w 1083213"/>
              <a:gd name="connsiteY4" fmla="*/ 0 h 6858000"/>
              <a:gd name="connsiteX0" fmla="*/ 0 w 1083213"/>
              <a:gd name="connsiteY0" fmla="*/ 0 h 6858000"/>
              <a:gd name="connsiteX1" fmla="*/ 1083213 w 1083213"/>
              <a:gd name="connsiteY1" fmla="*/ 984740 h 6858000"/>
              <a:gd name="connsiteX2" fmla="*/ 1069144 w 1083213"/>
              <a:gd name="connsiteY2" fmla="*/ 5873262 h 6858000"/>
              <a:gd name="connsiteX3" fmla="*/ 0 w 1083213"/>
              <a:gd name="connsiteY3" fmla="*/ 6858000 h 6858000"/>
              <a:gd name="connsiteX4" fmla="*/ 0 w 108321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3213" h="6858000">
                <a:moveTo>
                  <a:pt x="0" y="0"/>
                </a:moveTo>
                <a:lnTo>
                  <a:pt x="1083213" y="984740"/>
                </a:lnTo>
                <a:cubicBezTo>
                  <a:pt x="1083213" y="2726789"/>
                  <a:pt x="1069144" y="4131213"/>
                  <a:pt x="1069144" y="5873262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Zaoblený obdélník 5">
            <a:extLst>
              <a:ext uri="{FF2B5EF4-FFF2-40B4-BE49-F238E27FC236}">
                <a16:creationId xmlns:a16="http://schemas.microsoft.com/office/drawing/2014/main" id="{B104AFF0-964B-F7B9-1B50-9892E99C23E3}"/>
              </a:ext>
            </a:extLst>
          </p:cNvPr>
          <p:cNvSpPr/>
          <p:nvPr/>
        </p:nvSpPr>
        <p:spPr>
          <a:xfrm>
            <a:off x="844067" y="3158924"/>
            <a:ext cx="3179298" cy="1644299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  <a:scene3d>
            <a:camera prst="isometricRightUp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Zaoblený obdélník 6">
            <a:extLst>
              <a:ext uri="{FF2B5EF4-FFF2-40B4-BE49-F238E27FC236}">
                <a16:creationId xmlns:a16="http://schemas.microsoft.com/office/drawing/2014/main" id="{5277AAF4-D5C4-6BEB-2AC6-43BAD9A17945}"/>
              </a:ext>
            </a:extLst>
          </p:cNvPr>
          <p:cNvSpPr/>
          <p:nvPr/>
        </p:nvSpPr>
        <p:spPr>
          <a:xfrm>
            <a:off x="1467734" y="3126182"/>
            <a:ext cx="3179298" cy="1644299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3DA3C2"/>
            </a:solidFill>
          </a:ln>
          <a:scene3d>
            <a:camera prst="isometricRightUp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Zaoblený obdélník 7">
            <a:extLst>
              <a:ext uri="{FF2B5EF4-FFF2-40B4-BE49-F238E27FC236}">
                <a16:creationId xmlns:a16="http://schemas.microsoft.com/office/drawing/2014/main" id="{51B72ED9-1048-C36E-1D99-A7947BBEBFE1}"/>
              </a:ext>
            </a:extLst>
          </p:cNvPr>
          <p:cNvSpPr/>
          <p:nvPr/>
        </p:nvSpPr>
        <p:spPr>
          <a:xfrm>
            <a:off x="2091401" y="3137096"/>
            <a:ext cx="3179298" cy="1644299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tx1"/>
            </a:solidFill>
          </a:ln>
          <a:scene3d>
            <a:camera prst="isometricRightUp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Zaoblený obdélník 8">
            <a:extLst>
              <a:ext uri="{FF2B5EF4-FFF2-40B4-BE49-F238E27FC236}">
                <a16:creationId xmlns:a16="http://schemas.microsoft.com/office/drawing/2014/main" id="{77D4BD28-18B9-3379-29AD-223A488A4970}"/>
              </a:ext>
            </a:extLst>
          </p:cNvPr>
          <p:cNvSpPr/>
          <p:nvPr/>
        </p:nvSpPr>
        <p:spPr>
          <a:xfrm>
            <a:off x="7174522" y="1361546"/>
            <a:ext cx="4051485" cy="2380581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3DA3C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Zaoblený obdélník 9">
            <a:extLst>
              <a:ext uri="{FF2B5EF4-FFF2-40B4-BE49-F238E27FC236}">
                <a16:creationId xmlns:a16="http://schemas.microsoft.com/office/drawing/2014/main" id="{2410887B-44AF-7B8D-5E84-493D9DB31E79}"/>
              </a:ext>
            </a:extLst>
          </p:cNvPr>
          <p:cNvSpPr/>
          <p:nvPr/>
        </p:nvSpPr>
        <p:spPr>
          <a:xfrm>
            <a:off x="3329353" y="3148011"/>
            <a:ext cx="3179298" cy="1644299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tx1"/>
            </a:solidFill>
          </a:ln>
          <a:scene3d>
            <a:camera prst="isometricRightUp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076DA7A9-BC05-BB68-3783-25433A52696D}"/>
              </a:ext>
            </a:extLst>
          </p:cNvPr>
          <p:cNvCxnSpPr/>
          <p:nvPr/>
        </p:nvCxnSpPr>
        <p:spPr>
          <a:xfrm>
            <a:off x="7174522" y="703384"/>
            <a:ext cx="4360985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BFE5F68F-DF6D-D3C4-3376-2A424D649982}"/>
              </a:ext>
            </a:extLst>
          </p:cNvPr>
          <p:cNvCxnSpPr>
            <a:cxnSpLocks/>
          </p:cNvCxnSpPr>
          <p:nvPr/>
        </p:nvCxnSpPr>
        <p:spPr>
          <a:xfrm>
            <a:off x="7174522" y="6217918"/>
            <a:ext cx="43609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ovéPole 2">
            <a:extLst>
              <a:ext uri="{FF2B5EF4-FFF2-40B4-BE49-F238E27FC236}">
                <a16:creationId xmlns:a16="http://schemas.microsoft.com/office/drawing/2014/main" id="{6000259C-55C6-7220-27EF-78FB9D94F1FF}"/>
              </a:ext>
            </a:extLst>
          </p:cNvPr>
          <p:cNvSpPr txBox="1"/>
          <p:nvPr/>
        </p:nvSpPr>
        <p:spPr>
          <a:xfrm>
            <a:off x="7174522" y="4318782"/>
            <a:ext cx="4360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2. Digitální návrh</a:t>
            </a:r>
          </a:p>
        </p:txBody>
      </p:sp>
    </p:spTree>
    <p:extLst>
      <p:ext uri="{BB962C8B-B14F-4D97-AF65-F5344CB8AC3E}">
        <p14:creationId xmlns:p14="http://schemas.microsoft.com/office/powerpoint/2010/main" val="38832889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2555">
        <p159:morph option="byObject"/>
      </p:transition>
    </mc:Choice>
    <mc:Fallback>
      <p:transition spd="slow" advTm="2555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4263DFC8-9DAB-EEB0-B209-0812BE57A819}"/>
              </a:ext>
            </a:extLst>
          </p:cNvPr>
          <p:cNvSpPr/>
          <p:nvPr/>
        </p:nvSpPr>
        <p:spPr>
          <a:xfrm>
            <a:off x="0" y="0"/>
            <a:ext cx="1083213" cy="6858000"/>
          </a:xfrm>
          <a:custGeom>
            <a:avLst/>
            <a:gdLst>
              <a:gd name="connsiteX0" fmla="*/ 0 w 1322363"/>
              <a:gd name="connsiteY0" fmla="*/ 0 h 6858000"/>
              <a:gd name="connsiteX1" fmla="*/ 1322363 w 1322363"/>
              <a:gd name="connsiteY1" fmla="*/ 0 h 6858000"/>
              <a:gd name="connsiteX2" fmla="*/ 1322363 w 1322363"/>
              <a:gd name="connsiteY2" fmla="*/ 6858000 h 6858000"/>
              <a:gd name="connsiteX3" fmla="*/ 0 w 1322363"/>
              <a:gd name="connsiteY3" fmla="*/ 6858000 h 6858000"/>
              <a:gd name="connsiteX4" fmla="*/ 0 w 1322363"/>
              <a:gd name="connsiteY4" fmla="*/ 0 h 6858000"/>
              <a:gd name="connsiteX0" fmla="*/ 0 w 1322363"/>
              <a:gd name="connsiteY0" fmla="*/ 0 h 6858000"/>
              <a:gd name="connsiteX1" fmla="*/ 1069145 w 1322363"/>
              <a:gd name="connsiteY1" fmla="*/ 647114 h 6858000"/>
              <a:gd name="connsiteX2" fmla="*/ 1322363 w 1322363"/>
              <a:gd name="connsiteY2" fmla="*/ 6858000 h 6858000"/>
              <a:gd name="connsiteX3" fmla="*/ 0 w 1322363"/>
              <a:gd name="connsiteY3" fmla="*/ 6858000 h 6858000"/>
              <a:gd name="connsiteX4" fmla="*/ 0 w 1322363"/>
              <a:gd name="connsiteY4" fmla="*/ 0 h 6858000"/>
              <a:gd name="connsiteX0" fmla="*/ 0 w 1069145"/>
              <a:gd name="connsiteY0" fmla="*/ 0 h 6858000"/>
              <a:gd name="connsiteX1" fmla="*/ 1069145 w 1069145"/>
              <a:gd name="connsiteY1" fmla="*/ 647114 h 6858000"/>
              <a:gd name="connsiteX2" fmla="*/ 1026942 w 1069145"/>
              <a:gd name="connsiteY2" fmla="*/ 5999871 h 6858000"/>
              <a:gd name="connsiteX3" fmla="*/ 0 w 1069145"/>
              <a:gd name="connsiteY3" fmla="*/ 6858000 h 6858000"/>
              <a:gd name="connsiteX4" fmla="*/ 0 w 1069145"/>
              <a:gd name="connsiteY4" fmla="*/ 0 h 6858000"/>
              <a:gd name="connsiteX0" fmla="*/ 0 w 1139483"/>
              <a:gd name="connsiteY0" fmla="*/ 0 h 6858000"/>
              <a:gd name="connsiteX1" fmla="*/ 1069145 w 1139483"/>
              <a:gd name="connsiteY1" fmla="*/ 647114 h 6858000"/>
              <a:gd name="connsiteX2" fmla="*/ 1139483 w 1139483"/>
              <a:gd name="connsiteY2" fmla="*/ 5859194 h 6858000"/>
              <a:gd name="connsiteX3" fmla="*/ 0 w 1139483"/>
              <a:gd name="connsiteY3" fmla="*/ 6858000 h 6858000"/>
              <a:gd name="connsiteX4" fmla="*/ 0 w 1139483"/>
              <a:gd name="connsiteY4" fmla="*/ 0 h 6858000"/>
              <a:gd name="connsiteX0" fmla="*/ 0 w 1069145"/>
              <a:gd name="connsiteY0" fmla="*/ 0 h 6858000"/>
              <a:gd name="connsiteX1" fmla="*/ 1069145 w 1069145"/>
              <a:gd name="connsiteY1" fmla="*/ 647114 h 6858000"/>
              <a:gd name="connsiteX2" fmla="*/ 1069144 w 1069145"/>
              <a:gd name="connsiteY2" fmla="*/ 5873262 h 6858000"/>
              <a:gd name="connsiteX3" fmla="*/ 0 w 1069145"/>
              <a:gd name="connsiteY3" fmla="*/ 6858000 h 6858000"/>
              <a:gd name="connsiteX4" fmla="*/ 0 w 1069145"/>
              <a:gd name="connsiteY4" fmla="*/ 0 h 6858000"/>
              <a:gd name="connsiteX0" fmla="*/ 0 w 1069144"/>
              <a:gd name="connsiteY0" fmla="*/ 0 h 6858000"/>
              <a:gd name="connsiteX1" fmla="*/ 1026942 w 1069144"/>
              <a:gd name="connsiteY1" fmla="*/ 801859 h 6858000"/>
              <a:gd name="connsiteX2" fmla="*/ 1069144 w 1069144"/>
              <a:gd name="connsiteY2" fmla="*/ 5873262 h 6858000"/>
              <a:gd name="connsiteX3" fmla="*/ 0 w 1069144"/>
              <a:gd name="connsiteY3" fmla="*/ 6858000 h 6858000"/>
              <a:gd name="connsiteX4" fmla="*/ 0 w 1069144"/>
              <a:gd name="connsiteY4" fmla="*/ 0 h 6858000"/>
              <a:gd name="connsiteX0" fmla="*/ 0 w 1111348"/>
              <a:gd name="connsiteY0" fmla="*/ 0 h 6858000"/>
              <a:gd name="connsiteX1" fmla="*/ 1111348 w 1111348"/>
              <a:gd name="connsiteY1" fmla="*/ 815927 h 6858000"/>
              <a:gd name="connsiteX2" fmla="*/ 1069144 w 1111348"/>
              <a:gd name="connsiteY2" fmla="*/ 5873262 h 6858000"/>
              <a:gd name="connsiteX3" fmla="*/ 0 w 1111348"/>
              <a:gd name="connsiteY3" fmla="*/ 6858000 h 6858000"/>
              <a:gd name="connsiteX4" fmla="*/ 0 w 1111348"/>
              <a:gd name="connsiteY4" fmla="*/ 0 h 6858000"/>
              <a:gd name="connsiteX0" fmla="*/ 0 w 1069144"/>
              <a:gd name="connsiteY0" fmla="*/ 0 h 6858000"/>
              <a:gd name="connsiteX1" fmla="*/ 1012874 w 1069144"/>
              <a:gd name="connsiteY1" fmla="*/ 844063 h 6858000"/>
              <a:gd name="connsiteX2" fmla="*/ 1069144 w 1069144"/>
              <a:gd name="connsiteY2" fmla="*/ 5873262 h 6858000"/>
              <a:gd name="connsiteX3" fmla="*/ 0 w 1069144"/>
              <a:gd name="connsiteY3" fmla="*/ 6858000 h 6858000"/>
              <a:gd name="connsiteX4" fmla="*/ 0 w 1069144"/>
              <a:gd name="connsiteY4" fmla="*/ 0 h 6858000"/>
              <a:gd name="connsiteX0" fmla="*/ 0 w 1083213"/>
              <a:gd name="connsiteY0" fmla="*/ 0 h 6858000"/>
              <a:gd name="connsiteX1" fmla="*/ 1083213 w 1083213"/>
              <a:gd name="connsiteY1" fmla="*/ 858131 h 6858000"/>
              <a:gd name="connsiteX2" fmla="*/ 1069144 w 1083213"/>
              <a:gd name="connsiteY2" fmla="*/ 5873262 h 6858000"/>
              <a:gd name="connsiteX3" fmla="*/ 0 w 1083213"/>
              <a:gd name="connsiteY3" fmla="*/ 6858000 h 6858000"/>
              <a:gd name="connsiteX4" fmla="*/ 0 w 1083213"/>
              <a:gd name="connsiteY4" fmla="*/ 0 h 6858000"/>
              <a:gd name="connsiteX0" fmla="*/ 0 w 1083213"/>
              <a:gd name="connsiteY0" fmla="*/ 0 h 6858000"/>
              <a:gd name="connsiteX1" fmla="*/ 1083213 w 1083213"/>
              <a:gd name="connsiteY1" fmla="*/ 984740 h 6858000"/>
              <a:gd name="connsiteX2" fmla="*/ 1069144 w 1083213"/>
              <a:gd name="connsiteY2" fmla="*/ 5873262 h 6858000"/>
              <a:gd name="connsiteX3" fmla="*/ 0 w 1083213"/>
              <a:gd name="connsiteY3" fmla="*/ 6858000 h 6858000"/>
              <a:gd name="connsiteX4" fmla="*/ 0 w 108321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3213" h="6858000">
                <a:moveTo>
                  <a:pt x="0" y="0"/>
                </a:moveTo>
                <a:lnTo>
                  <a:pt x="1083213" y="984740"/>
                </a:lnTo>
                <a:cubicBezTo>
                  <a:pt x="1083213" y="2726789"/>
                  <a:pt x="1069144" y="4131213"/>
                  <a:pt x="1069144" y="5873262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Zaoblený obdélník 5">
            <a:extLst>
              <a:ext uri="{FF2B5EF4-FFF2-40B4-BE49-F238E27FC236}">
                <a16:creationId xmlns:a16="http://schemas.microsoft.com/office/drawing/2014/main" id="{B104AFF0-964B-F7B9-1B50-9892E99C23E3}"/>
              </a:ext>
            </a:extLst>
          </p:cNvPr>
          <p:cNvSpPr/>
          <p:nvPr/>
        </p:nvSpPr>
        <p:spPr>
          <a:xfrm>
            <a:off x="844067" y="3158924"/>
            <a:ext cx="3179298" cy="1644299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  <a:scene3d>
            <a:camera prst="isometricRightUp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Zaoblený obdélník 6">
            <a:extLst>
              <a:ext uri="{FF2B5EF4-FFF2-40B4-BE49-F238E27FC236}">
                <a16:creationId xmlns:a16="http://schemas.microsoft.com/office/drawing/2014/main" id="{5277AAF4-D5C4-6BEB-2AC6-43BAD9A17945}"/>
              </a:ext>
            </a:extLst>
          </p:cNvPr>
          <p:cNvSpPr/>
          <p:nvPr/>
        </p:nvSpPr>
        <p:spPr>
          <a:xfrm>
            <a:off x="1467734" y="3126182"/>
            <a:ext cx="3179298" cy="1644299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3DA3C2"/>
            </a:solidFill>
          </a:ln>
          <a:scene3d>
            <a:camera prst="isometricRightUp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Zaoblený obdélník 7">
            <a:extLst>
              <a:ext uri="{FF2B5EF4-FFF2-40B4-BE49-F238E27FC236}">
                <a16:creationId xmlns:a16="http://schemas.microsoft.com/office/drawing/2014/main" id="{51B72ED9-1048-C36E-1D99-A7947BBEBFE1}"/>
              </a:ext>
            </a:extLst>
          </p:cNvPr>
          <p:cNvSpPr/>
          <p:nvPr/>
        </p:nvSpPr>
        <p:spPr>
          <a:xfrm>
            <a:off x="7174522" y="1579570"/>
            <a:ext cx="4037429" cy="2368761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Zaoblený obdélník 8">
            <a:extLst>
              <a:ext uri="{FF2B5EF4-FFF2-40B4-BE49-F238E27FC236}">
                <a16:creationId xmlns:a16="http://schemas.microsoft.com/office/drawing/2014/main" id="{77D4BD28-18B9-3379-29AD-223A488A4970}"/>
              </a:ext>
            </a:extLst>
          </p:cNvPr>
          <p:cNvSpPr/>
          <p:nvPr/>
        </p:nvSpPr>
        <p:spPr>
          <a:xfrm>
            <a:off x="2710377" y="3148010"/>
            <a:ext cx="3179298" cy="1644299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3DA3C2"/>
            </a:solidFill>
          </a:ln>
          <a:scene3d>
            <a:camera prst="isometricRightUp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Zaoblený obdélník 9">
            <a:extLst>
              <a:ext uri="{FF2B5EF4-FFF2-40B4-BE49-F238E27FC236}">
                <a16:creationId xmlns:a16="http://schemas.microsoft.com/office/drawing/2014/main" id="{2410887B-44AF-7B8D-5E84-493D9DB31E79}"/>
              </a:ext>
            </a:extLst>
          </p:cNvPr>
          <p:cNvSpPr/>
          <p:nvPr/>
        </p:nvSpPr>
        <p:spPr>
          <a:xfrm>
            <a:off x="3329353" y="3148011"/>
            <a:ext cx="3179298" cy="1644299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tx1"/>
            </a:solidFill>
          </a:ln>
          <a:scene3d>
            <a:camera prst="isometricRightUp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076DA7A9-BC05-BB68-3783-25433A52696D}"/>
              </a:ext>
            </a:extLst>
          </p:cNvPr>
          <p:cNvCxnSpPr/>
          <p:nvPr/>
        </p:nvCxnSpPr>
        <p:spPr>
          <a:xfrm>
            <a:off x="7174522" y="703384"/>
            <a:ext cx="4360985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BFE5F68F-DF6D-D3C4-3376-2A424D649982}"/>
              </a:ext>
            </a:extLst>
          </p:cNvPr>
          <p:cNvCxnSpPr>
            <a:cxnSpLocks/>
          </p:cNvCxnSpPr>
          <p:nvPr/>
        </p:nvCxnSpPr>
        <p:spPr>
          <a:xfrm>
            <a:off x="7174522" y="6217918"/>
            <a:ext cx="43609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E5E1E3CB-E823-B609-0D71-E9682ACF6B2F}"/>
              </a:ext>
            </a:extLst>
          </p:cNvPr>
          <p:cNvSpPr txBox="1"/>
          <p:nvPr/>
        </p:nvSpPr>
        <p:spPr>
          <a:xfrm>
            <a:off x="7174522" y="4469143"/>
            <a:ext cx="46423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3. Zahájení instalace panelů</a:t>
            </a:r>
          </a:p>
        </p:txBody>
      </p:sp>
    </p:spTree>
    <p:extLst>
      <p:ext uri="{BB962C8B-B14F-4D97-AF65-F5344CB8AC3E}">
        <p14:creationId xmlns:p14="http://schemas.microsoft.com/office/powerpoint/2010/main" val="38381953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1519">
        <p159:morph option="byObject"/>
      </p:transition>
    </mc:Choice>
    <mc:Fallback>
      <p:transition spd="slow" advTm="1519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4263DFC8-9DAB-EEB0-B209-0812BE57A819}"/>
              </a:ext>
            </a:extLst>
          </p:cNvPr>
          <p:cNvSpPr/>
          <p:nvPr/>
        </p:nvSpPr>
        <p:spPr>
          <a:xfrm>
            <a:off x="0" y="0"/>
            <a:ext cx="1083213" cy="6858000"/>
          </a:xfrm>
          <a:custGeom>
            <a:avLst/>
            <a:gdLst>
              <a:gd name="connsiteX0" fmla="*/ 0 w 1322363"/>
              <a:gd name="connsiteY0" fmla="*/ 0 h 6858000"/>
              <a:gd name="connsiteX1" fmla="*/ 1322363 w 1322363"/>
              <a:gd name="connsiteY1" fmla="*/ 0 h 6858000"/>
              <a:gd name="connsiteX2" fmla="*/ 1322363 w 1322363"/>
              <a:gd name="connsiteY2" fmla="*/ 6858000 h 6858000"/>
              <a:gd name="connsiteX3" fmla="*/ 0 w 1322363"/>
              <a:gd name="connsiteY3" fmla="*/ 6858000 h 6858000"/>
              <a:gd name="connsiteX4" fmla="*/ 0 w 1322363"/>
              <a:gd name="connsiteY4" fmla="*/ 0 h 6858000"/>
              <a:gd name="connsiteX0" fmla="*/ 0 w 1322363"/>
              <a:gd name="connsiteY0" fmla="*/ 0 h 6858000"/>
              <a:gd name="connsiteX1" fmla="*/ 1069145 w 1322363"/>
              <a:gd name="connsiteY1" fmla="*/ 647114 h 6858000"/>
              <a:gd name="connsiteX2" fmla="*/ 1322363 w 1322363"/>
              <a:gd name="connsiteY2" fmla="*/ 6858000 h 6858000"/>
              <a:gd name="connsiteX3" fmla="*/ 0 w 1322363"/>
              <a:gd name="connsiteY3" fmla="*/ 6858000 h 6858000"/>
              <a:gd name="connsiteX4" fmla="*/ 0 w 1322363"/>
              <a:gd name="connsiteY4" fmla="*/ 0 h 6858000"/>
              <a:gd name="connsiteX0" fmla="*/ 0 w 1069145"/>
              <a:gd name="connsiteY0" fmla="*/ 0 h 6858000"/>
              <a:gd name="connsiteX1" fmla="*/ 1069145 w 1069145"/>
              <a:gd name="connsiteY1" fmla="*/ 647114 h 6858000"/>
              <a:gd name="connsiteX2" fmla="*/ 1026942 w 1069145"/>
              <a:gd name="connsiteY2" fmla="*/ 5999871 h 6858000"/>
              <a:gd name="connsiteX3" fmla="*/ 0 w 1069145"/>
              <a:gd name="connsiteY3" fmla="*/ 6858000 h 6858000"/>
              <a:gd name="connsiteX4" fmla="*/ 0 w 1069145"/>
              <a:gd name="connsiteY4" fmla="*/ 0 h 6858000"/>
              <a:gd name="connsiteX0" fmla="*/ 0 w 1139483"/>
              <a:gd name="connsiteY0" fmla="*/ 0 h 6858000"/>
              <a:gd name="connsiteX1" fmla="*/ 1069145 w 1139483"/>
              <a:gd name="connsiteY1" fmla="*/ 647114 h 6858000"/>
              <a:gd name="connsiteX2" fmla="*/ 1139483 w 1139483"/>
              <a:gd name="connsiteY2" fmla="*/ 5859194 h 6858000"/>
              <a:gd name="connsiteX3" fmla="*/ 0 w 1139483"/>
              <a:gd name="connsiteY3" fmla="*/ 6858000 h 6858000"/>
              <a:gd name="connsiteX4" fmla="*/ 0 w 1139483"/>
              <a:gd name="connsiteY4" fmla="*/ 0 h 6858000"/>
              <a:gd name="connsiteX0" fmla="*/ 0 w 1069145"/>
              <a:gd name="connsiteY0" fmla="*/ 0 h 6858000"/>
              <a:gd name="connsiteX1" fmla="*/ 1069145 w 1069145"/>
              <a:gd name="connsiteY1" fmla="*/ 647114 h 6858000"/>
              <a:gd name="connsiteX2" fmla="*/ 1069144 w 1069145"/>
              <a:gd name="connsiteY2" fmla="*/ 5873262 h 6858000"/>
              <a:gd name="connsiteX3" fmla="*/ 0 w 1069145"/>
              <a:gd name="connsiteY3" fmla="*/ 6858000 h 6858000"/>
              <a:gd name="connsiteX4" fmla="*/ 0 w 1069145"/>
              <a:gd name="connsiteY4" fmla="*/ 0 h 6858000"/>
              <a:gd name="connsiteX0" fmla="*/ 0 w 1069144"/>
              <a:gd name="connsiteY0" fmla="*/ 0 h 6858000"/>
              <a:gd name="connsiteX1" fmla="*/ 1026942 w 1069144"/>
              <a:gd name="connsiteY1" fmla="*/ 801859 h 6858000"/>
              <a:gd name="connsiteX2" fmla="*/ 1069144 w 1069144"/>
              <a:gd name="connsiteY2" fmla="*/ 5873262 h 6858000"/>
              <a:gd name="connsiteX3" fmla="*/ 0 w 1069144"/>
              <a:gd name="connsiteY3" fmla="*/ 6858000 h 6858000"/>
              <a:gd name="connsiteX4" fmla="*/ 0 w 1069144"/>
              <a:gd name="connsiteY4" fmla="*/ 0 h 6858000"/>
              <a:gd name="connsiteX0" fmla="*/ 0 w 1111348"/>
              <a:gd name="connsiteY0" fmla="*/ 0 h 6858000"/>
              <a:gd name="connsiteX1" fmla="*/ 1111348 w 1111348"/>
              <a:gd name="connsiteY1" fmla="*/ 815927 h 6858000"/>
              <a:gd name="connsiteX2" fmla="*/ 1069144 w 1111348"/>
              <a:gd name="connsiteY2" fmla="*/ 5873262 h 6858000"/>
              <a:gd name="connsiteX3" fmla="*/ 0 w 1111348"/>
              <a:gd name="connsiteY3" fmla="*/ 6858000 h 6858000"/>
              <a:gd name="connsiteX4" fmla="*/ 0 w 1111348"/>
              <a:gd name="connsiteY4" fmla="*/ 0 h 6858000"/>
              <a:gd name="connsiteX0" fmla="*/ 0 w 1069144"/>
              <a:gd name="connsiteY0" fmla="*/ 0 h 6858000"/>
              <a:gd name="connsiteX1" fmla="*/ 1012874 w 1069144"/>
              <a:gd name="connsiteY1" fmla="*/ 844063 h 6858000"/>
              <a:gd name="connsiteX2" fmla="*/ 1069144 w 1069144"/>
              <a:gd name="connsiteY2" fmla="*/ 5873262 h 6858000"/>
              <a:gd name="connsiteX3" fmla="*/ 0 w 1069144"/>
              <a:gd name="connsiteY3" fmla="*/ 6858000 h 6858000"/>
              <a:gd name="connsiteX4" fmla="*/ 0 w 1069144"/>
              <a:gd name="connsiteY4" fmla="*/ 0 h 6858000"/>
              <a:gd name="connsiteX0" fmla="*/ 0 w 1083213"/>
              <a:gd name="connsiteY0" fmla="*/ 0 h 6858000"/>
              <a:gd name="connsiteX1" fmla="*/ 1083213 w 1083213"/>
              <a:gd name="connsiteY1" fmla="*/ 858131 h 6858000"/>
              <a:gd name="connsiteX2" fmla="*/ 1069144 w 1083213"/>
              <a:gd name="connsiteY2" fmla="*/ 5873262 h 6858000"/>
              <a:gd name="connsiteX3" fmla="*/ 0 w 1083213"/>
              <a:gd name="connsiteY3" fmla="*/ 6858000 h 6858000"/>
              <a:gd name="connsiteX4" fmla="*/ 0 w 1083213"/>
              <a:gd name="connsiteY4" fmla="*/ 0 h 6858000"/>
              <a:gd name="connsiteX0" fmla="*/ 0 w 1083213"/>
              <a:gd name="connsiteY0" fmla="*/ 0 h 6858000"/>
              <a:gd name="connsiteX1" fmla="*/ 1083213 w 1083213"/>
              <a:gd name="connsiteY1" fmla="*/ 984740 h 6858000"/>
              <a:gd name="connsiteX2" fmla="*/ 1069144 w 1083213"/>
              <a:gd name="connsiteY2" fmla="*/ 5873262 h 6858000"/>
              <a:gd name="connsiteX3" fmla="*/ 0 w 1083213"/>
              <a:gd name="connsiteY3" fmla="*/ 6858000 h 6858000"/>
              <a:gd name="connsiteX4" fmla="*/ 0 w 108321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3213" h="6858000">
                <a:moveTo>
                  <a:pt x="0" y="0"/>
                </a:moveTo>
                <a:lnTo>
                  <a:pt x="1083213" y="984740"/>
                </a:lnTo>
                <a:cubicBezTo>
                  <a:pt x="1083213" y="2726789"/>
                  <a:pt x="1069144" y="4131213"/>
                  <a:pt x="1069144" y="5873262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Zaoblený obdélník 5">
            <a:extLst>
              <a:ext uri="{FF2B5EF4-FFF2-40B4-BE49-F238E27FC236}">
                <a16:creationId xmlns:a16="http://schemas.microsoft.com/office/drawing/2014/main" id="{B104AFF0-964B-F7B9-1B50-9892E99C23E3}"/>
              </a:ext>
            </a:extLst>
          </p:cNvPr>
          <p:cNvSpPr/>
          <p:nvPr/>
        </p:nvSpPr>
        <p:spPr>
          <a:xfrm>
            <a:off x="844067" y="3158924"/>
            <a:ext cx="3179298" cy="1644299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  <a:scene3d>
            <a:camera prst="isometricRightUp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Zaoblený obdélník 6">
            <a:extLst>
              <a:ext uri="{FF2B5EF4-FFF2-40B4-BE49-F238E27FC236}">
                <a16:creationId xmlns:a16="http://schemas.microsoft.com/office/drawing/2014/main" id="{5277AAF4-D5C4-6BEB-2AC6-43BAD9A17945}"/>
              </a:ext>
            </a:extLst>
          </p:cNvPr>
          <p:cNvSpPr/>
          <p:nvPr/>
        </p:nvSpPr>
        <p:spPr>
          <a:xfrm>
            <a:off x="7174522" y="1550601"/>
            <a:ext cx="4173411" cy="2430552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3DA3C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Zaoblený obdélník 7">
            <a:extLst>
              <a:ext uri="{FF2B5EF4-FFF2-40B4-BE49-F238E27FC236}">
                <a16:creationId xmlns:a16="http://schemas.microsoft.com/office/drawing/2014/main" id="{51B72ED9-1048-C36E-1D99-A7947BBEBFE1}"/>
              </a:ext>
            </a:extLst>
          </p:cNvPr>
          <p:cNvSpPr/>
          <p:nvPr/>
        </p:nvSpPr>
        <p:spPr>
          <a:xfrm>
            <a:off x="2091401" y="3137096"/>
            <a:ext cx="3179298" cy="1644299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tx1"/>
            </a:solidFill>
          </a:ln>
          <a:scene3d>
            <a:camera prst="isometricRightUp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Zaoblený obdélník 8">
            <a:extLst>
              <a:ext uri="{FF2B5EF4-FFF2-40B4-BE49-F238E27FC236}">
                <a16:creationId xmlns:a16="http://schemas.microsoft.com/office/drawing/2014/main" id="{77D4BD28-18B9-3379-29AD-223A488A4970}"/>
              </a:ext>
            </a:extLst>
          </p:cNvPr>
          <p:cNvSpPr/>
          <p:nvPr/>
        </p:nvSpPr>
        <p:spPr>
          <a:xfrm>
            <a:off x="2710377" y="3148010"/>
            <a:ext cx="3179298" cy="1644299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3DA3C2"/>
            </a:solidFill>
          </a:ln>
          <a:scene3d>
            <a:camera prst="isometricRightUp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Zaoblený obdélník 9">
            <a:extLst>
              <a:ext uri="{FF2B5EF4-FFF2-40B4-BE49-F238E27FC236}">
                <a16:creationId xmlns:a16="http://schemas.microsoft.com/office/drawing/2014/main" id="{2410887B-44AF-7B8D-5E84-493D9DB31E79}"/>
              </a:ext>
            </a:extLst>
          </p:cNvPr>
          <p:cNvSpPr/>
          <p:nvPr/>
        </p:nvSpPr>
        <p:spPr>
          <a:xfrm>
            <a:off x="3329353" y="3148011"/>
            <a:ext cx="3179298" cy="1644299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tx1"/>
            </a:solidFill>
          </a:ln>
          <a:scene3d>
            <a:camera prst="isometricRightUp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076DA7A9-BC05-BB68-3783-25433A52696D}"/>
              </a:ext>
            </a:extLst>
          </p:cNvPr>
          <p:cNvCxnSpPr/>
          <p:nvPr/>
        </p:nvCxnSpPr>
        <p:spPr>
          <a:xfrm>
            <a:off x="7174522" y="703384"/>
            <a:ext cx="4360985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BFE5F68F-DF6D-D3C4-3376-2A424D649982}"/>
              </a:ext>
            </a:extLst>
          </p:cNvPr>
          <p:cNvCxnSpPr>
            <a:cxnSpLocks/>
          </p:cNvCxnSpPr>
          <p:nvPr/>
        </p:nvCxnSpPr>
        <p:spPr>
          <a:xfrm>
            <a:off x="7174522" y="6217918"/>
            <a:ext cx="43609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ovéPole 2">
            <a:extLst>
              <a:ext uri="{FF2B5EF4-FFF2-40B4-BE49-F238E27FC236}">
                <a16:creationId xmlns:a16="http://schemas.microsoft.com/office/drawing/2014/main" id="{7B041F49-C1E2-3F4A-3542-F50A48DFF32B}"/>
              </a:ext>
            </a:extLst>
          </p:cNvPr>
          <p:cNvSpPr txBox="1"/>
          <p:nvPr/>
        </p:nvSpPr>
        <p:spPr>
          <a:xfrm>
            <a:off x="7174522" y="4360985"/>
            <a:ext cx="4173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4. Kompletní zapojení fotovoltaiky</a:t>
            </a:r>
          </a:p>
        </p:txBody>
      </p:sp>
    </p:spTree>
    <p:extLst>
      <p:ext uri="{BB962C8B-B14F-4D97-AF65-F5344CB8AC3E}">
        <p14:creationId xmlns:p14="http://schemas.microsoft.com/office/powerpoint/2010/main" val="10380820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2622">
        <p159:morph option="byObject"/>
      </p:transition>
    </mc:Choice>
    <mc:Fallback>
      <p:transition spd="slow" advTm="2622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4263DFC8-9DAB-EEB0-B209-0812BE57A819}"/>
              </a:ext>
            </a:extLst>
          </p:cNvPr>
          <p:cNvSpPr/>
          <p:nvPr/>
        </p:nvSpPr>
        <p:spPr>
          <a:xfrm>
            <a:off x="0" y="0"/>
            <a:ext cx="1083213" cy="6858000"/>
          </a:xfrm>
          <a:custGeom>
            <a:avLst/>
            <a:gdLst>
              <a:gd name="connsiteX0" fmla="*/ 0 w 1322363"/>
              <a:gd name="connsiteY0" fmla="*/ 0 h 6858000"/>
              <a:gd name="connsiteX1" fmla="*/ 1322363 w 1322363"/>
              <a:gd name="connsiteY1" fmla="*/ 0 h 6858000"/>
              <a:gd name="connsiteX2" fmla="*/ 1322363 w 1322363"/>
              <a:gd name="connsiteY2" fmla="*/ 6858000 h 6858000"/>
              <a:gd name="connsiteX3" fmla="*/ 0 w 1322363"/>
              <a:gd name="connsiteY3" fmla="*/ 6858000 h 6858000"/>
              <a:gd name="connsiteX4" fmla="*/ 0 w 1322363"/>
              <a:gd name="connsiteY4" fmla="*/ 0 h 6858000"/>
              <a:gd name="connsiteX0" fmla="*/ 0 w 1322363"/>
              <a:gd name="connsiteY0" fmla="*/ 0 h 6858000"/>
              <a:gd name="connsiteX1" fmla="*/ 1069145 w 1322363"/>
              <a:gd name="connsiteY1" fmla="*/ 647114 h 6858000"/>
              <a:gd name="connsiteX2" fmla="*/ 1322363 w 1322363"/>
              <a:gd name="connsiteY2" fmla="*/ 6858000 h 6858000"/>
              <a:gd name="connsiteX3" fmla="*/ 0 w 1322363"/>
              <a:gd name="connsiteY3" fmla="*/ 6858000 h 6858000"/>
              <a:gd name="connsiteX4" fmla="*/ 0 w 1322363"/>
              <a:gd name="connsiteY4" fmla="*/ 0 h 6858000"/>
              <a:gd name="connsiteX0" fmla="*/ 0 w 1069145"/>
              <a:gd name="connsiteY0" fmla="*/ 0 h 6858000"/>
              <a:gd name="connsiteX1" fmla="*/ 1069145 w 1069145"/>
              <a:gd name="connsiteY1" fmla="*/ 647114 h 6858000"/>
              <a:gd name="connsiteX2" fmla="*/ 1026942 w 1069145"/>
              <a:gd name="connsiteY2" fmla="*/ 5999871 h 6858000"/>
              <a:gd name="connsiteX3" fmla="*/ 0 w 1069145"/>
              <a:gd name="connsiteY3" fmla="*/ 6858000 h 6858000"/>
              <a:gd name="connsiteX4" fmla="*/ 0 w 1069145"/>
              <a:gd name="connsiteY4" fmla="*/ 0 h 6858000"/>
              <a:gd name="connsiteX0" fmla="*/ 0 w 1139483"/>
              <a:gd name="connsiteY0" fmla="*/ 0 h 6858000"/>
              <a:gd name="connsiteX1" fmla="*/ 1069145 w 1139483"/>
              <a:gd name="connsiteY1" fmla="*/ 647114 h 6858000"/>
              <a:gd name="connsiteX2" fmla="*/ 1139483 w 1139483"/>
              <a:gd name="connsiteY2" fmla="*/ 5859194 h 6858000"/>
              <a:gd name="connsiteX3" fmla="*/ 0 w 1139483"/>
              <a:gd name="connsiteY3" fmla="*/ 6858000 h 6858000"/>
              <a:gd name="connsiteX4" fmla="*/ 0 w 1139483"/>
              <a:gd name="connsiteY4" fmla="*/ 0 h 6858000"/>
              <a:gd name="connsiteX0" fmla="*/ 0 w 1069145"/>
              <a:gd name="connsiteY0" fmla="*/ 0 h 6858000"/>
              <a:gd name="connsiteX1" fmla="*/ 1069145 w 1069145"/>
              <a:gd name="connsiteY1" fmla="*/ 647114 h 6858000"/>
              <a:gd name="connsiteX2" fmla="*/ 1069144 w 1069145"/>
              <a:gd name="connsiteY2" fmla="*/ 5873262 h 6858000"/>
              <a:gd name="connsiteX3" fmla="*/ 0 w 1069145"/>
              <a:gd name="connsiteY3" fmla="*/ 6858000 h 6858000"/>
              <a:gd name="connsiteX4" fmla="*/ 0 w 1069145"/>
              <a:gd name="connsiteY4" fmla="*/ 0 h 6858000"/>
              <a:gd name="connsiteX0" fmla="*/ 0 w 1069144"/>
              <a:gd name="connsiteY0" fmla="*/ 0 h 6858000"/>
              <a:gd name="connsiteX1" fmla="*/ 1026942 w 1069144"/>
              <a:gd name="connsiteY1" fmla="*/ 801859 h 6858000"/>
              <a:gd name="connsiteX2" fmla="*/ 1069144 w 1069144"/>
              <a:gd name="connsiteY2" fmla="*/ 5873262 h 6858000"/>
              <a:gd name="connsiteX3" fmla="*/ 0 w 1069144"/>
              <a:gd name="connsiteY3" fmla="*/ 6858000 h 6858000"/>
              <a:gd name="connsiteX4" fmla="*/ 0 w 1069144"/>
              <a:gd name="connsiteY4" fmla="*/ 0 h 6858000"/>
              <a:gd name="connsiteX0" fmla="*/ 0 w 1111348"/>
              <a:gd name="connsiteY0" fmla="*/ 0 h 6858000"/>
              <a:gd name="connsiteX1" fmla="*/ 1111348 w 1111348"/>
              <a:gd name="connsiteY1" fmla="*/ 815927 h 6858000"/>
              <a:gd name="connsiteX2" fmla="*/ 1069144 w 1111348"/>
              <a:gd name="connsiteY2" fmla="*/ 5873262 h 6858000"/>
              <a:gd name="connsiteX3" fmla="*/ 0 w 1111348"/>
              <a:gd name="connsiteY3" fmla="*/ 6858000 h 6858000"/>
              <a:gd name="connsiteX4" fmla="*/ 0 w 1111348"/>
              <a:gd name="connsiteY4" fmla="*/ 0 h 6858000"/>
              <a:gd name="connsiteX0" fmla="*/ 0 w 1069144"/>
              <a:gd name="connsiteY0" fmla="*/ 0 h 6858000"/>
              <a:gd name="connsiteX1" fmla="*/ 1012874 w 1069144"/>
              <a:gd name="connsiteY1" fmla="*/ 844063 h 6858000"/>
              <a:gd name="connsiteX2" fmla="*/ 1069144 w 1069144"/>
              <a:gd name="connsiteY2" fmla="*/ 5873262 h 6858000"/>
              <a:gd name="connsiteX3" fmla="*/ 0 w 1069144"/>
              <a:gd name="connsiteY3" fmla="*/ 6858000 h 6858000"/>
              <a:gd name="connsiteX4" fmla="*/ 0 w 1069144"/>
              <a:gd name="connsiteY4" fmla="*/ 0 h 6858000"/>
              <a:gd name="connsiteX0" fmla="*/ 0 w 1083213"/>
              <a:gd name="connsiteY0" fmla="*/ 0 h 6858000"/>
              <a:gd name="connsiteX1" fmla="*/ 1083213 w 1083213"/>
              <a:gd name="connsiteY1" fmla="*/ 858131 h 6858000"/>
              <a:gd name="connsiteX2" fmla="*/ 1069144 w 1083213"/>
              <a:gd name="connsiteY2" fmla="*/ 5873262 h 6858000"/>
              <a:gd name="connsiteX3" fmla="*/ 0 w 1083213"/>
              <a:gd name="connsiteY3" fmla="*/ 6858000 h 6858000"/>
              <a:gd name="connsiteX4" fmla="*/ 0 w 1083213"/>
              <a:gd name="connsiteY4" fmla="*/ 0 h 6858000"/>
              <a:gd name="connsiteX0" fmla="*/ 0 w 1083213"/>
              <a:gd name="connsiteY0" fmla="*/ 0 h 6858000"/>
              <a:gd name="connsiteX1" fmla="*/ 1083213 w 1083213"/>
              <a:gd name="connsiteY1" fmla="*/ 984740 h 6858000"/>
              <a:gd name="connsiteX2" fmla="*/ 1069144 w 1083213"/>
              <a:gd name="connsiteY2" fmla="*/ 5873262 h 6858000"/>
              <a:gd name="connsiteX3" fmla="*/ 0 w 1083213"/>
              <a:gd name="connsiteY3" fmla="*/ 6858000 h 6858000"/>
              <a:gd name="connsiteX4" fmla="*/ 0 w 108321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3213" h="6858000">
                <a:moveTo>
                  <a:pt x="0" y="0"/>
                </a:moveTo>
                <a:lnTo>
                  <a:pt x="1083213" y="984740"/>
                </a:lnTo>
                <a:cubicBezTo>
                  <a:pt x="1083213" y="2726789"/>
                  <a:pt x="1069144" y="4131213"/>
                  <a:pt x="1069144" y="5873262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Zaoblený obdélník 5">
            <a:extLst>
              <a:ext uri="{FF2B5EF4-FFF2-40B4-BE49-F238E27FC236}">
                <a16:creationId xmlns:a16="http://schemas.microsoft.com/office/drawing/2014/main" id="{B104AFF0-964B-F7B9-1B50-9892E99C23E3}"/>
              </a:ext>
            </a:extLst>
          </p:cNvPr>
          <p:cNvSpPr/>
          <p:nvPr/>
        </p:nvSpPr>
        <p:spPr>
          <a:xfrm>
            <a:off x="7174522" y="1589653"/>
            <a:ext cx="3896752" cy="2363364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Zaoblený obdélník 6">
            <a:extLst>
              <a:ext uri="{FF2B5EF4-FFF2-40B4-BE49-F238E27FC236}">
                <a16:creationId xmlns:a16="http://schemas.microsoft.com/office/drawing/2014/main" id="{5277AAF4-D5C4-6BEB-2AC6-43BAD9A17945}"/>
              </a:ext>
            </a:extLst>
          </p:cNvPr>
          <p:cNvSpPr/>
          <p:nvPr/>
        </p:nvSpPr>
        <p:spPr>
          <a:xfrm>
            <a:off x="1467734" y="3126182"/>
            <a:ext cx="3179298" cy="1644299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3DA3C2"/>
            </a:solidFill>
          </a:ln>
          <a:scene3d>
            <a:camera prst="isometricRightUp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Zaoblený obdélník 7">
            <a:extLst>
              <a:ext uri="{FF2B5EF4-FFF2-40B4-BE49-F238E27FC236}">
                <a16:creationId xmlns:a16="http://schemas.microsoft.com/office/drawing/2014/main" id="{51B72ED9-1048-C36E-1D99-A7947BBEBFE1}"/>
              </a:ext>
            </a:extLst>
          </p:cNvPr>
          <p:cNvSpPr/>
          <p:nvPr/>
        </p:nvSpPr>
        <p:spPr>
          <a:xfrm>
            <a:off x="2091401" y="3137096"/>
            <a:ext cx="3179298" cy="1644299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tx1"/>
            </a:solidFill>
          </a:ln>
          <a:scene3d>
            <a:camera prst="isometricRightUp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Zaoblený obdélník 8">
            <a:extLst>
              <a:ext uri="{FF2B5EF4-FFF2-40B4-BE49-F238E27FC236}">
                <a16:creationId xmlns:a16="http://schemas.microsoft.com/office/drawing/2014/main" id="{77D4BD28-18B9-3379-29AD-223A488A4970}"/>
              </a:ext>
            </a:extLst>
          </p:cNvPr>
          <p:cNvSpPr/>
          <p:nvPr/>
        </p:nvSpPr>
        <p:spPr>
          <a:xfrm>
            <a:off x="2710377" y="3148010"/>
            <a:ext cx="3179298" cy="1644299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3DA3C2"/>
            </a:solidFill>
          </a:ln>
          <a:scene3d>
            <a:camera prst="isometricRightUp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Zaoblený obdélník 9">
            <a:extLst>
              <a:ext uri="{FF2B5EF4-FFF2-40B4-BE49-F238E27FC236}">
                <a16:creationId xmlns:a16="http://schemas.microsoft.com/office/drawing/2014/main" id="{2410887B-44AF-7B8D-5E84-493D9DB31E79}"/>
              </a:ext>
            </a:extLst>
          </p:cNvPr>
          <p:cNvSpPr/>
          <p:nvPr/>
        </p:nvSpPr>
        <p:spPr>
          <a:xfrm>
            <a:off x="3329353" y="3148011"/>
            <a:ext cx="3179298" cy="1644299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tx1"/>
            </a:solidFill>
          </a:ln>
          <a:scene3d>
            <a:camera prst="isometricRightUp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076DA7A9-BC05-BB68-3783-25433A52696D}"/>
              </a:ext>
            </a:extLst>
          </p:cNvPr>
          <p:cNvCxnSpPr/>
          <p:nvPr/>
        </p:nvCxnSpPr>
        <p:spPr>
          <a:xfrm>
            <a:off x="7174522" y="703384"/>
            <a:ext cx="4360985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BFE5F68F-DF6D-D3C4-3376-2A424D649982}"/>
              </a:ext>
            </a:extLst>
          </p:cNvPr>
          <p:cNvCxnSpPr>
            <a:cxnSpLocks/>
          </p:cNvCxnSpPr>
          <p:nvPr/>
        </p:nvCxnSpPr>
        <p:spPr>
          <a:xfrm>
            <a:off x="7174522" y="6217918"/>
            <a:ext cx="43609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ovéPole 2">
            <a:extLst>
              <a:ext uri="{FF2B5EF4-FFF2-40B4-BE49-F238E27FC236}">
                <a16:creationId xmlns:a16="http://schemas.microsoft.com/office/drawing/2014/main" id="{AB6DE958-7105-64A7-732A-5C74DDD7B082}"/>
              </a:ext>
            </a:extLst>
          </p:cNvPr>
          <p:cNvSpPr txBox="1"/>
          <p:nvPr/>
        </p:nvSpPr>
        <p:spPr>
          <a:xfrm>
            <a:off x="7174522" y="4346916"/>
            <a:ext cx="3995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5. Předání zákazníkovi</a:t>
            </a:r>
          </a:p>
        </p:txBody>
      </p:sp>
    </p:spTree>
    <p:extLst>
      <p:ext uri="{BB962C8B-B14F-4D97-AF65-F5344CB8AC3E}">
        <p14:creationId xmlns:p14="http://schemas.microsoft.com/office/powerpoint/2010/main" val="27323269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3327">
        <p159:morph option="byObject"/>
      </p:transition>
    </mc:Choice>
    <mc:Fallback>
      <p:transition spd="slow" advTm="3327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4263DFC8-9DAB-EEB0-B209-0812BE57A819}"/>
              </a:ext>
            </a:extLst>
          </p:cNvPr>
          <p:cNvSpPr/>
          <p:nvPr/>
        </p:nvSpPr>
        <p:spPr>
          <a:xfrm>
            <a:off x="0" y="0"/>
            <a:ext cx="1083213" cy="6858000"/>
          </a:xfrm>
          <a:custGeom>
            <a:avLst/>
            <a:gdLst>
              <a:gd name="connsiteX0" fmla="*/ 0 w 1322363"/>
              <a:gd name="connsiteY0" fmla="*/ 0 h 6858000"/>
              <a:gd name="connsiteX1" fmla="*/ 1322363 w 1322363"/>
              <a:gd name="connsiteY1" fmla="*/ 0 h 6858000"/>
              <a:gd name="connsiteX2" fmla="*/ 1322363 w 1322363"/>
              <a:gd name="connsiteY2" fmla="*/ 6858000 h 6858000"/>
              <a:gd name="connsiteX3" fmla="*/ 0 w 1322363"/>
              <a:gd name="connsiteY3" fmla="*/ 6858000 h 6858000"/>
              <a:gd name="connsiteX4" fmla="*/ 0 w 1322363"/>
              <a:gd name="connsiteY4" fmla="*/ 0 h 6858000"/>
              <a:gd name="connsiteX0" fmla="*/ 0 w 1322363"/>
              <a:gd name="connsiteY0" fmla="*/ 0 h 6858000"/>
              <a:gd name="connsiteX1" fmla="*/ 1069145 w 1322363"/>
              <a:gd name="connsiteY1" fmla="*/ 647114 h 6858000"/>
              <a:gd name="connsiteX2" fmla="*/ 1322363 w 1322363"/>
              <a:gd name="connsiteY2" fmla="*/ 6858000 h 6858000"/>
              <a:gd name="connsiteX3" fmla="*/ 0 w 1322363"/>
              <a:gd name="connsiteY3" fmla="*/ 6858000 h 6858000"/>
              <a:gd name="connsiteX4" fmla="*/ 0 w 1322363"/>
              <a:gd name="connsiteY4" fmla="*/ 0 h 6858000"/>
              <a:gd name="connsiteX0" fmla="*/ 0 w 1069145"/>
              <a:gd name="connsiteY0" fmla="*/ 0 h 6858000"/>
              <a:gd name="connsiteX1" fmla="*/ 1069145 w 1069145"/>
              <a:gd name="connsiteY1" fmla="*/ 647114 h 6858000"/>
              <a:gd name="connsiteX2" fmla="*/ 1026942 w 1069145"/>
              <a:gd name="connsiteY2" fmla="*/ 5999871 h 6858000"/>
              <a:gd name="connsiteX3" fmla="*/ 0 w 1069145"/>
              <a:gd name="connsiteY3" fmla="*/ 6858000 h 6858000"/>
              <a:gd name="connsiteX4" fmla="*/ 0 w 1069145"/>
              <a:gd name="connsiteY4" fmla="*/ 0 h 6858000"/>
              <a:gd name="connsiteX0" fmla="*/ 0 w 1139483"/>
              <a:gd name="connsiteY0" fmla="*/ 0 h 6858000"/>
              <a:gd name="connsiteX1" fmla="*/ 1069145 w 1139483"/>
              <a:gd name="connsiteY1" fmla="*/ 647114 h 6858000"/>
              <a:gd name="connsiteX2" fmla="*/ 1139483 w 1139483"/>
              <a:gd name="connsiteY2" fmla="*/ 5859194 h 6858000"/>
              <a:gd name="connsiteX3" fmla="*/ 0 w 1139483"/>
              <a:gd name="connsiteY3" fmla="*/ 6858000 h 6858000"/>
              <a:gd name="connsiteX4" fmla="*/ 0 w 1139483"/>
              <a:gd name="connsiteY4" fmla="*/ 0 h 6858000"/>
              <a:gd name="connsiteX0" fmla="*/ 0 w 1069145"/>
              <a:gd name="connsiteY0" fmla="*/ 0 h 6858000"/>
              <a:gd name="connsiteX1" fmla="*/ 1069145 w 1069145"/>
              <a:gd name="connsiteY1" fmla="*/ 647114 h 6858000"/>
              <a:gd name="connsiteX2" fmla="*/ 1069144 w 1069145"/>
              <a:gd name="connsiteY2" fmla="*/ 5873262 h 6858000"/>
              <a:gd name="connsiteX3" fmla="*/ 0 w 1069145"/>
              <a:gd name="connsiteY3" fmla="*/ 6858000 h 6858000"/>
              <a:gd name="connsiteX4" fmla="*/ 0 w 1069145"/>
              <a:gd name="connsiteY4" fmla="*/ 0 h 6858000"/>
              <a:gd name="connsiteX0" fmla="*/ 0 w 1069144"/>
              <a:gd name="connsiteY0" fmla="*/ 0 h 6858000"/>
              <a:gd name="connsiteX1" fmla="*/ 1026942 w 1069144"/>
              <a:gd name="connsiteY1" fmla="*/ 801859 h 6858000"/>
              <a:gd name="connsiteX2" fmla="*/ 1069144 w 1069144"/>
              <a:gd name="connsiteY2" fmla="*/ 5873262 h 6858000"/>
              <a:gd name="connsiteX3" fmla="*/ 0 w 1069144"/>
              <a:gd name="connsiteY3" fmla="*/ 6858000 h 6858000"/>
              <a:gd name="connsiteX4" fmla="*/ 0 w 1069144"/>
              <a:gd name="connsiteY4" fmla="*/ 0 h 6858000"/>
              <a:gd name="connsiteX0" fmla="*/ 0 w 1111348"/>
              <a:gd name="connsiteY0" fmla="*/ 0 h 6858000"/>
              <a:gd name="connsiteX1" fmla="*/ 1111348 w 1111348"/>
              <a:gd name="connsiteY1" fmla="*/ 815927 h 6858000"/>
              <a:gd name="connsiteX2" fmla="*/ 1069144 w 1111348"/>
              <a:gd name="connsiteY2" fmla="*/ 5873262 h 6858000"/>
              <a:gd name="connsiteX3" fmla="*/ 0 w 1111348"/>
              <a:gd name="connsiteY3" fmla="*/ 6858000 h 6858000"/>
              <a:gd name="connsiteX4" fmla="*/ 0 w 1111348"/>
              <a:gd name="connsiteY4" fmla="*/ 0 h 6858000"/>
              <a:gd name="connsiteX0" fmla="*/ 0 w 1069144"/>
              <a:gd name="connsiteY0" fmla="*/ 0 h 6858000"/>
              <a:gd name="connsiteX1" fmla="*/ 1012874 w 1069144"/>
              <a:gd name="connsiteY1" fmla="*/ 844063 h 6858000"/>
              <a:gd name="connsiteX2" fmla="*/ 1069144 w 1069144"/>
              <a:gd name="connsiteY2" fmla="*/ 5873262 h 6858000"/>
              <a:gd name="connsiteX3" fmla="*/ 0 w 1069144"/>
              <a:gd name="connsiteY3" fmla="*/ 6858000 h 6858000"/>
              <a:gd name="connsiteX4" fmla="*/ 0 w 1069144"/>
              <a:gd name="connsiteY4" fmla="*/ 0 h 6858000"/>
              <a:gd name="connsiteX0" fmla="*/ 0 w 1083213"/>
              <a:gd name="connsiteY0" fmla="*/ 0 h 6858000"/>
              <a:gd name="connsiteX1" fmla="*/ 1083213 w 1083213"/>
              <a:gd name="connsiteY1" fmla="*/ 858131 h 6858000"/>
              <a:gd name="connsiteX2" fmla="*/ 1069144 w 1083213"/>
              <a:gd name="connsiteY2" fmla="*/ 5873262 h 6858000"/>
              <a:gd name="connsiteX3" fmla="*/ 0 w 1083213"/>
              <a:gd name="connsiteY3" fmla="*/ 6858000 h 6858000"/>
              <a:gd name="connsiteX4" fmla="*/ 0 w 1083213"/>
              <a:gd name="connsiteY4" fmla="*/ 0 h 6858000"/>
              <a:gd name="connsiteX0" fmla="*/ 0 w 1083213"/>
              <a:gd name="connsiteY0" fmla="*/ 0 h 6858000"/>
              <a:gd name="connsiteX1" fmla="*/ 1083213 w 1083213"/>
              <a:gd name="connsiteY1" fmla="*/ 984740 h 6858000"/>
              <a:gd name="connsiteX2" fmla="*/ 1069144 w 1083213"/>
              <a:gd name="connsiteY2" fmla="*/ 5873262 h 6858000"/>
              <a:gd name="connsiteX3" fmla="*/ 0 w 1083213"/>
              <a:gd name="connsiteY3" fmla="*/ 6858000 h 6858000"/>
              <a:gd name="connsiteX4" fmla="*/ 0 w 108321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3213" h="6858000">
                <a:moveTo>
                  <a:pt x="0" y="0"/>
                </a:moveTo>
                <a:lnTo>
                  <a:pt x="1083213" y="984740"/>
                </a:lnTo>
                <a:cubicBezTo>
                  <a:pt x="1083213" y="2726789"/>
                  <a:pt x="1069144" y="4131213"/>
                  <a:pt x="1069144" y="5873262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076DA7A9-BC05-BB68-3783-25433A52696D}"/>
              </a:ext>
            </a:extLst>
          </p:cNvPr>
          <p:cNvCxnSpPr/>
          <p:nvPr/>
        </p:nvCxnSpPr>
        <p:spPr>
          <a:xfrm>
            <a:off x="7174522" y="703384"/>
            <a:ext cx="4360985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BFE5F68F-DF6D-D3C4-3376-2A424D649982}"/>
              </a:ext>
            </a:extLst>
          </p:cNvPr>
          <p:cNvCxnSpPr>
            <a:cxnSpLocks/>
          </p:cNvCxnSpPr>
          <p:nvPr/>
        </p:nvCxnSpPr>
        <p:spPr>
          <a:xfrm>
            <a:off x="7174522" y="6217918"/>
            <a:ext cx="43609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26E459EE-DE1F-17F4-3013-17CCCC84E690}"/>
              </a:ext>
            </a:extLst>
          </p:cNvPr>
          <p:cNvSpPr txBox="1"/>
          <p:nvPr/>
        </p:nvSpPr>
        <p:spPr>
          <a:xfrm>
            <a:off x="7158845" y="753701"/>
            <a:ext cx="42554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chemeClr val="accent1"/>
                </a:solidFill>
              </a:rPr>
              <a:t>Záměr</a:t>
            </a:r>
          </a:p>
        </p:txBody>
      </p: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8EECF3A6-0029-BFB7-77FE-9141C74362ED}"/>
              </a:ext>
            </a:extLst>
          </p:cNvPr>
          <p:cNvGrpSpPr/>
          <p:nvPr/>
        </p:nvGrpSpPr>
        <p:grpSpPr>
          <a:xfrm>
            <a:off x="1098967" y="904517"/>
            <a:ext cx="3498312" cy="1546336"/>
            <a:chOff x="1083213" y="1290996"/>
            <a:chExt cx="3498312" cy="1546336"/>
          </a:xfrm>
        </p:grpSpPr>
        <p:sp>
          <p:nvSpPr>
            <p:cNvPr id="3" name="Kosoúhelník 2">
              <a:extLst>
                <a:ext uri="{FF2B5EF4-FFF2-40B4-BE49-F238E27FC236}">
                  <a16:creationId xmlns:a16="http://schemas.microsoft.com/office/drawing/2014/main" id="{AAA55870-8255-8CE0-1846-B79F1E8E1765}"/>
                </a:ext>
              </a:extLst>
            </p:cNvPr>
            <p:cNvSpPr/>
            <p:nvPr/>
          </p:nvSpPr>
          <p:spPr>
            <a:xfrm>
              <a:off x="1083213" y="1367111"/>
              <a:ext cx="3498312" cy="1470221"/>
            </a:xfrm>
            <a:prstGeom prst="parallelogram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Podnadpis 15">
              <a:extLst>
                <a:ext uri="{FF2B5EF4-FFF2-40B4-BE49-F238E27FC236}">
                  <a16:creationId xmlns:a16="http://schemas.microsoft.com/office/drawing/2014/main" id="{7CE09B70-4D98-3350-717B-3B99FF5C651B}"/>
                </a:ext>
              </a:extLst>
            </p:cNvPr>
            <p:cNvSpPr txBox="1">
              <a:spLocks/>
            </p:cNvSpPr>
            <p:nvPr/>
          </p:nvSpPr>
          <p:spPr>
            <a:xfrm>
              <a:off x="1332181" y="1699169"/>
              <a:ext cx="2924176" cy="113161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cs-CZ" dirty="0">
                  <a:solidFill>
                    <a:schemeClr val="bg1"/>
                  </a:solidFill>
                </a:rPr>
                <a:t>Využití nevyužitého prostoru </a:t>
              </a:r>
            </a:p>
          </p:txBody>
        </p:sp>
        <p:sp>
          <p:nvSpPr>
            <p:cNvPr id="11" name="Podnadpis 15">
              <a:extLst>
                <a:ext uri="{FF2B5EF4-FFF2-40B4-BE49-F238E27FC236}">
                  <a16:creationId xmlns:a16="http://schemas.microsoft.com/office/drawing/2014/main" id="{BDAFEAC0-46A5-72EA-874C-BB8BB77684C4}"/>
                </a:ext>
              </a:extLst>
            </p:cNvPr>
            <p:cNvSpPr txBox="1">
              <a:spLocks/>
            </p:cNvSpPr>
            <p:nvPr/>
          </p:nvSpPr>
          <p:spPr>
            <a:xfrm>
              <a:off x="1332181" y="1290996"/>
              <a:ext cx="504825" cy="56412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3200" dirty="0">
                  <a:solidFill>
                    <a:schemeClr val="bg1"/>
                  </a:solidFill>
                </a:rPr>
                <a:t>1.</a:t>
              </a:r>
            </a:p>
          </p:txBody>
        </p:sp>
      </p:grp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A26257D3-66BB-B66A-19BC-E37D4EB82176}"/>
              </a:ext>
            </a:extLst>
          </p:cNvPr>
          <p:cNvGrpSpPr/>
          <p:nvPr/>
        </p:nvGrpSpPr>
        <p:grpSpPr>
          <a:xfrm>
            <a:off x="3991782" y="2245356"/>
            <a:ext cx="3498312" cy="1531084"/>
            <a:chOff x="3098559" y="3917557"/>
            <a:chExt cx="3498312" cy="1531084"/>
          </a:xfrm>
        </p:grpSpPr>
        <p:grpSp>
          <p:nvGrpSpPr>
            <p:cNvPr id="24" name="Skupina 23">
              <a:extLst>
                <a:ext uri="{FF2B5EF4-FFF2-40B4-BE49-F238E27FC236}">
                  <a16:creationId xmlns:a16="http://schemas.microsoft.com/office/drawing/2014/main" id="{A113B800-1E31-F2B5-8726-954BECA3D220}"/>
                </a:ext>
              </a:extLst>
            </p:cNvPr>
            <p:cNvGrpSpPr/>
            <p:nvPr/>
          </p:nvGrpSpPr>
          <p:grpSpPr>
            <a:xfrm>
              <a:off x="3098559" y="3967873"/>
              <a:ext cx="3498312" cy="1480768"/>
              <a:chOff x="3284954" y="3364977"/>
              <a:chExt cx="3498312" cy="1480768"/>
            </a:xfrm>
          </p:grpSpPr>
          <p:sp>
            <p:nvSpPr>
              <p:cNvPr id="7" name="Kosoúhelník 6">
                <a:extLst>
                  <a:ext uri="{FF2B5EF4-FFF2-40B4-BE49-F238E27FC236}">
                    <a16:creationId xmlns:a16="http://schemas.microsoft.com/office/drawing/2014/main" id="{D4DB6ACF-A1F0-3CBE-3ED9-030FE780C51D}"/>
                  </a:ext>
                </a:extLst>
              </p:cNvPr>
              <p:cNvSpPr/>
              <p:nvPr/>
            </p:nvSpPr>
            <p:spPr>
              <a:xfrm>
                <a:off x="3284954" y="3364977"/>
                <a:ext cx="3498312" cy="1470221"/>
              </a:xfrm>
              <a:prstGeom prst="parallelogram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17" name="Podnadpis 15">
                <a:extLst>
                  <a:ext uri="{FF2B5EF4-FFF2-40B4-BE49-F238E27FC236}">
                    <a16:creationId xmlns:a16="http://schemas.microsoft.com/office/drawing/2014/main" id="{2C7DED63-BD04-D5C4-3607-EA6079FD5C4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72022" y="3714127"/>
                <a:ext cx="2924176" cy="113161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cs-CZ" dirty="0">
                    <a:solidFill>
                      <a:schemeClr val="bg1"/>
                    </a:solidFill>
                  </a:rPr>
                  <a:t>Přilákání zákazníků</a:t>
                </a:r>
              </a:p>
            </p:txBody>
          </p:sp>
        </p:grpSp>
        <p:sp>
          <p:nvSpPr>
            <p:cNvPr id="12" name="Podnadpis 15">
              <a:extLst>
                <a:ext uri="{FF2B5EF4-FFF2-40B4-BE49-F238E27FC236}">
                  <a16:creationId xmlns:a16="http://schemas.microsoft.com/office/drawing/2014/main" id="{24705640-DE1C-2324-EA50-B6C5D12D581A}"/>
                </a:ext>
              </a:extLst>
            </p:cNvPr>
            <p:cNvSpPr txBox="1">
              <a:spLocks/>
            </p:cNvSpPr>
            <p:nvPr/>
          </p:nvSpPr>
          <p:spPr>
            <a:xfrm>
              <a:off x="3363791" y="3917557"/>
              <a:ext cx="504825" cy="56412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3200" dirty="0">
                  <a:solidFill>
                    <a:schemeClr val="bg1"/>
                  </a:solidFill>
                </a:rPr>
                <a:t>2.</a:t>
              </a:r>
            </a:p>
          </p:txBody>
        </p:sp>
      </p:grp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300A4B62-8BDE-E164-67F4-1FD6D6D87EAE}"/>
              </a:ext>
            </a:extLst>
          </p:cNvPr>
          <p:cNvGrpSpPr/>
          <p:nvPr/>
        </p:nvGrpSpPr>
        <p:grpSpPr>
          <a:xfrm>
            <a:off x="6900351" y="3540357"/>
            <a:ext cx="3498312" cy="1551123"/>
            <a:chOff x="6912513" y="3847102"/>
            <a:chExt cx="3498312" cy="1551123"/>
          </a:xfrm>
        </p:grpSpPr>
        <p:sp>
          <p:nvSpPr>
            <p:cNvPr id="8" name="Kosoúhelník 7">
              <a:extLst>
                <a:ext uri="{FF2B5EF4-FFF2-40B4-BE49-F238E27FC236}">
                  <a16:creationId xmlns:a16="http://schemas.microsoft.com/office/drawing/2014/main" id="{3DD93228-BE93-9EB0-FA00-B3434D8CDDE4}"/>
                </a:ext>
              </a:extLst>
            </p:cNvPr>
            <p:cNvSpPr/>
            <p:nvPr/>
          </p:nvSpPr>
          <p:spPr>
            <a:xfrm>
              <a:off x="6912513" y="3917557"/>
              <a:ext cx="3498312" cy="1470221"/>
            </a:xfrm>
            <a:prstGeom prst="parallelogram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Podnadpis 15">
              <a:extLst>
                <a:ext uri="{FF2B5EF4-FFF2-40B4-BE49-F238E27FC236}">
                  <a16:creationId xmlns:a16="http://schemas.microsoft.com/office/drawing/2014/main" id="{F78E680B-8C69-FD36-E919-9AD71AFCB63F}"/>
                </a:ext>
              </a:extLst>
            </p:cNvPr>
            <p:cNvSpPr txBox="1">
              <a:spLocks/>
            </p:cNvSpPr>
            <p:nvPr/>
          </p:nvSpPr>
          <p:spPr>
            <a:xfrm>
              <a:off x="7171007" y="3847102"/>
              <a:ext cx="504825" cy="56412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3200" dirty="0">
                  <a:solidFill>
                    <a:schemeClr val="bg1"/>
                  </a:solidFill>
                </a:rPr>
                <a:t>3.</a:t>
              </a:r>
            </a:p>
          </p:txBody>
        </p:sp>
        <p:sp>
          <p:nvSpPr>
            <p:cNvPr id="20" name="Podnadpis 15">
              <a:extLst>
                <a:ext uri="{FF2B5EF4-FFF2-40B4-BE49-F238E27FC236}">
                  <a16:creationId xmlns:a16="http://schemas.microsoft.com/office/drawing/2014/main" id="{A5633FFF-9DAB-85F5-5D2C-B5120B841F45}"/>
                </a:ext>
              </a:extLst>
            </p:cNvPr>
            <p:cNvSpPr txBox="1">
              <a:spLocks/>
            </p:cNvSpPr>
            <p:nvPr/>
          </p:nvSpPr>
          <p:spPr>
            <a:xfrm>
              <a:off x="7171007" y="4266607"/>
              <a:ext cx="2924176" cy="113161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cs-CZ" dirty="0">
                  <a:solidFill>
                    <a:schemeClr val="bg1"/>
                  </a:solidFill>
                </a:rPr>
                <a:t>Pomoci k energetické nezávislosti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26505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11909">
        <p159:morph option="byObject"/>
      </p:transition>
    </mc:Choice>
    <mc:Fallback>
      <p:transition spd="slow" advTm="11909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7.2|6.3|5.3"/>
</p:tagLst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778FC8AC827D41A6F479A101171193" ma:contentTypeVersion="6" ma:contentTypeDescription="Create a new document." ma:contentTypeScope="" ma:versionID="73980b1af0ec147c2b135195642f7fce">
  <xsd:schema xmlns:xsd="http://www.w3.org/2001/XMLSchema" xmlns:xs="http://www.w3.org/2001/XMLSchema" xmlns:p="http://schemas.microsoft.com/office/2006/metadata/properties" xmlns:ns3="d51cd195-6974-4256-b172-a9f778e28f56" xmlns:ns4="9a8fb390-cce9-4def-a273-62ca2f59209d" targetNamespace="http://schemas.microsoft.com/office/2006/metadata/properties" ma:root="true" ma:fieldsID="e14805320cd89282b490845d9cc61fea" ns3:_="" ns4:_="">
    <xsd:import namespace="d51cd195-6974-4256-b172-a9f778e28f56"/>
    <xsd:import namespace="9a8fb390-cce9-4def-a273-62ca2f59209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1cd195-6974-4256-b172-a9f778e28f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8fb390-cce9-4def-a273-62ca2f59209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B1D51E-4B03-4A39-9498-FA2C86DA9C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CC10DE-0985-45A8-A5C8-5D34556931E3}">
  <ds:schemaRefs>
    <ds:schemaRef ds:uri="http://purl.org/dc/elements/1.1/"/>
    <ds:schemaRef ds:uri="http://schemas.microsoft.com/office/2006/metadata/properties"/>
    <ds:schemaRef ds:uri="d51cd195-6974-4256-b172-a9f778e28f56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9a8fb390-cce9-4def-a273-62ca2f59209d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D70D7E2-7DA4-47FE-AFFF-F1ACE42E5D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1cd195-6974-4256-b172-a9f778e28f56"/>
    <ds:schemaRef ds:uri="9a8fb390-cce9-4def-a273-62ca2f5920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9145</TotalTime>
  <Words>156</Words>
  <Application>Microsoft Office PowerPoint</Application>
  <PresentationFormat>Širokoúhlá obrazovka</PresentationFormat>
  <Paragraphs>42</Paragraphs>
  <Slides>12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Abadi MT Condensed Light</vt:lpstr>
      <vt:lpstr>Arial</vt:lpstr>
      <vt:lpstr>Calibri</vt:lpstr>
      <vt:lpstr>Calibri Light</vt:lpstr>
      <vt:lpstr>Engravers MT</vt:lpstr>
      <vt:lpstr>Motiv Office</vt:lpstr>
      <vt:lpstr>Solapantex, s. r. o.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Karolína Frejková</dc:creator>
  <cp:lastModifiedBy>Jan Jareš</cp:lastModifiedBy>
  <cp:revision>12</cp:revision>
  <dcterms:created xsi:type="dcterms:W3CDTF">2023-10-23T14:26:06Z</dcterms:created>
  <dcterms:modified xsi:type="dcterms:W3CDTF">2023-11-09T09:27:08Z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0x01010097778FC8AC827D41A6F479A101171193</vt:lpwstr>
  </property>
</Properties>
</file>