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Gloria Hallelujah" panose="02000000000000000000" pitchFamily="2" charset="0"/>
      <p:regular r:id="rId18"/>
    </p:embeddedFont>
    <p:embeddedFont>
      <p:font typeface="More Sugar" pitchFamily="2" charset="0"/>
      <p:regular r:id="rId19"/>
    </p:embeddedFont>
    <p:embeddedFont>
      <p:font typeface="Now" pitchFamily="2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7EBD3B-DF30-4C48-975C-288DCBB20778}" v="1" dt="2023-11-09T22:45:36.6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29" autoAdjust="0"/>
  </p:normalViewPr>
  <p:slideViewPr>
    <p:cSldViewPr>
      <p:cViewPr varScale="1">
        <p:scale>
          <a:sx n="72" d="100"/>
          <a:sy n="72" d="100"/>
        </p:scale>
        <p:origin x="76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na Jonáková" userId="edd484fb-2605-4f3d-89eb-c96085f46d86" providerId="ADAL" clId="{767EBD3B-DF30-4C48-975C-288DCBB20778}"/>
    <pc:docChg chg="custSel modSld">
      <pc:chgData name="Alena Jonáková" userId="edd484fb-2605-4f3d-89eb-c96085f46d86" providerId="ADAL" clId="{767EBD3B-DF30-4C48-975C-288DCBB20778}" dt="2023-11-09T22:51:48.695" v="34" actId="1076"/>
      <pc:docMkLst>
        <pc:docMk/>
      </pc:docMkLst>
      <pc:sldChg chg="delSp modSp mod delAnim">
        <pc:chgData name="Alena Jonáková" userId="edd484fb-2605-4f3d-89eb-c96085f46d86" providerId="ADAL" clId="{767EBD3B-DF30-4C48-975C-288DCBB20778}" dt="2023-11-09T22:42:25.121" v="4" actId="14100"/>
        <pc:sldMkLst>
          <pc:docMk/>
          <pc:sldMk cId="0" sldId="263"/>
        </pc:sldMkLst>
        <pc:picChg chg="del">
          <ac:chgData name="Alena Jonáková" userId="edd484fb-2605-4f3d-89eb-c96085f46d86" providerId="ADAL" clId="{767EBD3B-DF30-4C48-975C-288DCBB20778}" dt="2023-11-09T22:42:12.455" v="0" actId="478"/>
          <ac:picMkLst>
            <pc:docMk/>
            <pc:sldMk cId="0" sldId="263"/>
            <ac:picMk id="4" creationId="{00000000-0000-0000-0000-000000000000}"/>
          </ac:picMkLst>
        </pc:picChg>
        <pc:picChg chg="mod">
          <ac:chgData name="Alena Jonáková" userId="edd484fb-2605-4f3d-89eb-c96085f46d86" providerId="ADAL" clId="{767EBD3B-DF30-4C48-975C-288DCBB20778}" dt="2023-11-09T22:42:25.121" v="4" actId="14100"/>
          <ac:picMkLst>
            <pc:docMk/>
            <pc:sldMk cId="0" sldId="263"/>
            <ac:picMk id="5" creationId="{00000000-0000-0000-0000-000000000000}"/>
          </ac:picMkLst>
        </pc:picChg>
      </pc:sldChg>
      <pc:sldChg chg="modSp mod">
        <pc:chgData name="Alena Jonáková" userId="edd484fb-2605-4f3d-89eb-c96085f46d86" providerId="ADAL" clId="{767EBD3B-DF30-4C48-975C-288DCBB20778}" dt="2023-11-09T22:42:45.029" v="7" actId="122"/>
        <pc:sldMkLst>
          <pc:docMk/>
          <pc:sldMk cId="0" sldId="265"/>
        </pc:sldMkLst>
        <pc:spChg chg="mod">
          <ac:chgData name="Alena Jonáková" userId="edd484fb-2605-4f3d-89eb-c96085f46d86" providerId="ADAL" clId="{767EBD3B-DF30-4C48-975C-288DCBB20778}" dt="2023-11-09T22:42:45.029" v="7" actId="122"/>
          <ac:spMkLst>
            <pc:docMk/>
            <pc:sldMk cId="0" sldId="265"/>
            <ac:spMk id="5" creationId="{00000000-0000-0000-0000-000000000000}"/>
          </ac:spMkLst>
        </pc:spChg>
      </pc:sldChg>
      <pc:sldChg chg="addSp modSp mod">
        <pc:chgData name="Alena Jonáková" userId="edd484fb-2605-4f3d-89eb-c96085f46d86" providerId="ADAL" clId="{767EBD3B-DF30-4C48-975C-288DCBB20778}" dt="2023-11-09T22:51:48.695" v="34" actId="1076"/>
        <pc:sldMkLst>
          <pc:docMk/>
          <pc:sldMk cId="0" sldId="266"/>
        </pc:sldMkLst>
        <pc:spChg chg="mod">
          <ac:chgData name="Alena Jonáková" userId="edd484fb-2605-4f3d-89eb-c96085f46d86" providerId="ADAL" clId="{767EBD3B-DF30-4C48-975C-288DCBB20778}" dt="2023-11-09T22:46:24.357" v="15" actId="1076"/>
          <ac:spMkLst>
            <pc:docMk/>
            <pc:sldMk cId="0" sldId="266"/>
            <ac:spMk id="2" creationId="{00000000-0000-0000-0000-000000000000}"/>
          </ac:spMkLst>
        </pc:spChg>
        <pc:spChg chg="mod">
          <ac:chgData name="Alena Jonáková" userId="edd484fb-2605-4f3d-89eb-c96085f46d86" providerId="ADAL" clId="{767EBD3B-DF30-4C48-975C-288DCBB20778}" dt="2023-11-09T22:50:45.556" v="30" actId="1076"/>
          <ac:spMkLst>
            <pc:docMk/>
            <pc:sldMk cId="0" sldId="266"/>
            <ac:spMk id="3" creationId="{00000000-0000-0000-0000-000000000000}"/>
          </ac:spMkLst>
        </pc:spChg>
        <pc:spChg chg="mod">
          <ac:chgData name="Alena Jonáková" userId="edd484fb-2605-4f3d-89eb-c96085f46d86" providerId="ADAL" clId="{767EBD3B-DF30-4C48-975C-288DCBB20778}" dt="2023-11-09T22:46:36.457" v="17" actId="1076"/>
          <ac:spMkLst>
            <pc:docMk/>
            <pc:sldMk cId="0" sldId="266"/>
            <ac:spMk id="4" creationId="{00000000-0000-0000-0000-000000000000}"/>
          </ac:spMkLst>
        </pc:spChg>
        <pc:spChg chg="mod">
          <ac:chgData name="Alena Jonáková" userId="edd484fb-2605-4f3d-89eb-c96085f46d86" providerId="ADAL" clId="{767EBD3B-DF30-4C48-975C-288DCBB20778}" dt="2023-11-09T22:51:48.695" v="34" actId="1076"/>
          <ac:spMkLst>
            <pc:docMk/>
            <pc:sldMk cId="0" sldId="266"/>
            <ac:spMk id="5" creationId="{00000000-0000-0000-0000-000000000000}"/>
          </ac:spMkLst>
        </pc:spChg>
        <pc:picChg chg="add mod">
          <ac:chgData name="Alena Jonáková" userId="edd484fb-2605-4f3d-89eb-c96085f46d86" providerId="ADAL" clId="{767EBD3B-DF30-4C48-975C-288DCBB20778}" dt="2023-11-09T22:47:27.527" v="22" actId="1076"/>
          <ac:picMkLst>
            <pc:docMk/>
            <pc:sldMk cId="0" sldId="266"/>
            <ac:picMk id="7" creationId="{BB808A90-ED90-AA66-E38E-5BEE4B8C8FF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5" Type="http://schemas.openxmlformats.org/officeDocument/2006/relationships/image" Target="../media/image30.sv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9.jpeg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3" Type="http://schemas.openxmlformats.org/officeDocument/2006/relationships/image" Target="../media/image41.sv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2" Type="http://schemas.openxmlformats.org/officeDocument/2006/relationships/image" Target="../media/image40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sv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4271" y="1465313"/>
            <a:ext cx="16230600" cy="7993570"/>
          </a:xfrm>
          <a:custGeom>
            <a:avLst/>
            <a:gdLst/>
            <a:ahLst/>
            <a:cxnLst/>
            <a:rect l="l" t="t" r="r" b="b"/>
            <a:pathLst>
              <a:path w="16230600" h="7993570">
                <a:moveTo>
                  <a:pt x="0" y="0"/>
                </a:moveTo>
                <a:lnTo>
                  <a:pt x="16230600" y="0"/>
                </a:lnTo>
                <a:lnTo>
                  <a:pt x="16230600" y="7993570"/>
                </a:lnTo>
                <a:lnTo>
                  <a:pt x="0" y="79935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2137074" y="0"/>
            <a:ext cx="14013852" cy="9897283"/>
          </a:xfrm>
          <a:custGeom>
            <a:avLst/>
            <a:gdLst/>
            <a:ahLst/>
            <a:cxnLst/>
            <a:rect l="l" t="t" r="r" b="b"/>
            <a:pathLst>
              <a:path w="14013852" h="9897283">
                <a:moveTo>
                  <a:pt x="0" y="0"/>
                </a:moveTo>
                <a:lnTo>
                  <a:pt x="14013852" y="0"/>
                </a:lnTo>
                <a:lnTo>
                  <a:pt x="14013852" y="9897283"/>
                </a:lnTo>
                <a:lnTo>
                  <a:pt x="0" y="98972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-241067" y="-2199137"/>
            <a:ext cx="18770135" cy="13256408"/>
          </a:xfrm>
          <a:custGeom>
            <a:avLst/>
            <a:gdLst/>
            <a:ahLst/>
            <a:cxnLst/>
            <a:rect l="l" t="t" r="r" b="b"/>
            <a:pathLst>
              <a:path w="18770135" h="13256408">
                <a:moveTo>
                  <a:pt x="0" y="0"/>
                </a:moveTo>
                <a:lnTo>
                  <a:pt x="18770134" y="0"/>
                </a:lnTo>
                <a:lnTo>
                  <a:pt x="18770134" y="13256408"/>
                </a:lnTo>
                <a:lnTo>
                  <a:pt x="0" y="13256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4097779" y="2361822"/>
            <a:ext cx="10092443" cy="3390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05"/>
              </a:lnSpc>
            </a:pPr>
            <a:r>
              <a:rPr lang="en-US" sz="12004">
                <a:solidFill>
                  <a:srgbClr val="000000"/>
                </a:solidFill>
                <a:latin typeface="Gloria Hallelujah"/>
              </a:rPr>
              <a:t>ShareBrand Agency</a:t>
            </a:r>
          </a:p>
        </p:txBody>
      </p:sp>
      <p:sp>
        <p:nvSpPr>
          <p:cNvPr id="6" name="Freeform 6"/>
          <p:cNvSpPr/>
          <p:nvPr/>
        </p:nvSpPr>
        <p:spPr>
          <a:xfrm>
            <a:off x="6373268" y="5462098"/>
            <a:ext cx="5541463" cy="5398646"/>
          </a:xfrm>
          <a:custGeom>
            <a:avLst/>
            <a:gdLst/>
            <a:ahLst/>
            <a:cxnLst/>
            <a:rect l="l" t="t" r="r" b="b"/>
            <a:pathLst>
              <a:path w="5541463" h="5398646">
                <a:moveTo>
                  <a:pt x="0" y="0"/>
                </a:moveTo>
                <a:lnTo>
                  <a:pt x="5541464" y="0"/>
                </a:lnTo>
                <a:lnTo>
                  <a:pt x="5541464" y="5398646"/>
                </a:lnTo>
                <a:lnTo>
                  <a:pt x="0" y="53986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2645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06" r="-7106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4574491" y="2190911"/>
            <a:ext cx="8594392" cy="5905178"/>
          </a:xfrm>
          <a:custGeom>
            <a:avLst/>
            <a:gdLst/>
            <a:ahLst/>
            <a:cxnLst/>
            <a:rect l="l" t="t" r="r" b="b"/>
            <a:pathLst>
              <a:path w="8594392" h="5905178">
                <a:moveTo>
                  <a:pt x="0" y="0"/>
                </a:moveTo>
                <a:lnTo>
                  <a:pt x="8594392" y="0"/>
                </a:lnTo>
                <a:lnTo>
                  <a:pt x="8594392" y="5905178"/>
                </a:lnTo>
                <a:lnTo>
                  <a:pt x="0" y="59051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1909" b="-868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3006699" y="8911069"/>
            <a:ext cx="12274602" cy="1192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46"/>
              </a:lnSpc>
            </a:pPr>
            <a:r>
              <a:rPr lang="en-US" sz="8405">
                <a:solidFill>
                  <a:srgbClr val="000000"/>
                </a:solidFill>
                <a:latin typeface="Gloria Hallelujah"/>
              </a:rPr>
              <a:t>MY JSME SHAREBRAND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57200" y="571402"/>
            <a:ext cx="17702634" cy="1048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69"/>
              </a:lnSpc>
            </a:pPr>
            <a:r>
              <a:rPr lang="en-US" sz="7244" dirty="0">
                <a:solidFill>
                  <a:srgbClr val="000000"/>
                </a:solidFill>
                <a:latin typeface="Gloria Hallelujah"/>
              </a:rPr>
              <a:t>POSTARÁME SE, ABYSTE BYLI VIDĚT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361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06" r="-7106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8534400" y="300354"/>
            <a:ext cx="8485309" cy="67193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96"/>
              </a:lnSpc>
            </a:pPr>
            <a:r>
              <a:rPr lang="en-US" sz="6000" dirty="0" err="1">
                <a:solidFill>
                  <a:srgbClr val="000000"/>
                </a:solidFill>
                <a:latin typeface="Gloria Hallelujah"/>
              </a:rPr>
              <a:t>Naskočit</a:t>
            </a:r>
            <a:r>
              <a:rPr lang="en-US" sz="6000" dirty="0">
                <a:solidFill>
                  <a:srgbClr val="000000"/>
                </a:solidFill>
                <a:latin typeface="Gloria Hallelujah"/>
              </a:rPr>
              <a:t> do </a:t>
            </a:r>
            <a:r>
              <a:rPr lang="en-US" sz="6000" dirty="0" err="1">
                <a:solidFill>
                  <a:srgbClr val="000000"/>
                </a:solidFill>
                <a:latin typeface="Gloria Hallelujah"/>
              </a:rPr>
              <a:t>světa</a:t>
            </a:r>
            <a:r>
              <a:rPr lang="en-US" sz="6000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Gloria Hallelujah"/>
              </a:rPr>
              <a:t>digitálního</a:t>
            </a:r>
            <a:r>
              <a:rPr lang="en-US" sz="6000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Gloria Hallelujah"/>
              </a:rPr>
              <a:t>marketingu</a:t>
            </a:r>
            <a:r>
              <a:rPr lang="en-US" sz="6000" dirty="0">
                <a:solidFill>
                  <a:srgbClr val="000000"/>
                </a:solidFill>
                <a:latin typeface="Gloria Hallelujah"/>
              </a:rPr>
              <a:t> je </a:t>
            </a:r>
            <a:r>
              <a:rPr lang="en-US" sz="6000" dirty="0" err="1">
                <a:solidFill>
                  <a:srgbClr val="000000"/>
                </a:solidFill>
                <a:latin typeface="Gloria Hallelujah"/>
              </a:rPr>
              <a:t>velmi</a:t>
            </a:r>
            <a:r>
              <a:rPr lang="en-US" sz="6000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Gloria Hallelujah"/>
              </a:rPr>
              <a:t>jednoduché</a:t>
            </a:r>
            <a:r>
              <a:rPr lang="en-US" sz="6000" dirty="0">
                <a:solidFill>
                  <a:srgbClr val="000000"/>
                </a:solidFill>
                <a:latin typeface="Gloria Hallelujah"/>
              </a:rPr>
              <a:t>, </a:t>
            </a:r>
            <a:r>
              <a:rPr lang="en-US" sz="6000" dirty="0" err="1">
                <a:solidFill>
                  <a:srgbClr val="000000"/>
                </a:solidFill>
                <a:latin typeface="Gloria Hallelujah"/>
              </a:rPr>
              <a:t>stačí</a:t>
            </a:r>
            <a:r>
              <a:rPr lang="en-US" sz="6000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Gloria Hallelujah"/>
              </a:rPr>
              <a:t>naskenovat</a:t>
            </a:r>
            <a:r>
              <a:rPr lang="en-US" sz="6000" dirty="0">
                <a:solidFill>
                  <a:srgbClr val="000000"/>
                </a:solidFill>
                <a:latin typeface="Gloria Hallelujah"/>
              </a:rPr>
              <a:t> QR </a:t>
            </a:r>
            <a:r>
              <a:rPr lang="en-US" sz="6000" dirty="0" err="1">
                <a:solidFill>
                  <a:srgbClr val="000000"/>
                </a:solidFill>
                <a:latin typeface="Gloria Hallelujah"/>
              </a:rPr>
              <a:t>kód</a:t>
            </a:r>
            <a:r>
              <a:rPr lang="en-US" sz="6000" dirty="0">
                <a:solidFill>
                  <a:srgbClr val="000000"/>
                </a:solidFill>
                <a:latin typeface="Gloria Hallelujah"/>
              </a:rPr>
              <a:t> a </a:t>
            </a:r>
            <a:r>
              <a:rPr lang="en-US" sz="6000" dirty="0" err="1">
                <a:solidFill>
                  <a:srgbClr val="000000"/>
                </a:solidFill>
                <a:latin typeface="Gloria Hallelujah"/>
              </a:rPr>
              <a:t>stát</a:t>
            </a:r>
            <a:r>
              <a:rPr lang="en-US" sz="6000" dirty="0">
                <a:solidFill>
                  <a:srgbClr val="000000"/>
                </a:solidFill>
                <a:latin typeface="Gloria Hallelujah"/>
              </a:rPr>
              <a:t> se </a:t>
            </a:r>
            <a:r>
              <a:rPr lang="en-US" sz="6000" dirty="0" err="1">
                <a:solidFill>
                  <a:srgbClr val="000000"/>
                </a:solidFill>
                <a:latin typeface="Gloria Hallelujah"/>
              </a:rPr>
              <a:t>naším</a:t>
            </a:r>
            <a:r>
              <a:rPr lang="en-US" sz="6000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Gloria Hallelujah"/>
              </a:rPr>
              <a:t>zákazníkem</a:t>
            </a:r>
            <a:r>
              <a:rPr lang="en-US" sz="7905" dirty="0">
                <a:solidFill>
                  <a:srgbClr val="000000"/>
                </a:solidFill>
                <a:latin typeface="Gloria Hallelujah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15109608" y="7019694"/>
            <a:ext cx="3142533" cy="3142533"/>
          </a:xfrm>
          <a:custGeom>
            <a:avLst/>
            <a:gdLst/>
            <a:ahLst/>
            <a:cxnLst/>
            <a:rect l="l" t="t" r="r" b="b"/>
            <a:pathLst>
              <a:path w="3142533" h="3142533">
                <a:moveTo>
                  <a:pt x="0" y="0"/>
                </a:moveTo>
                <a:lnTo>
                  <a:pt x="3142532" y="0"/>
                </a:lnTo>
                <a:lnTo>
                  <a:pt x="3142532" y="3142533"/>
                </a:lnTo>
                <a:lnTo>
                  <a:pt x="0" y="3142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2316947">
            <a:off x="12201118" y="7994225"/>
            <a:ext cx="2278689" cy="583362"/>
          </a:xfrm>
          <a:custGeom>
            <a:avLst/>
            <a:gdLst/>
            <a:ahLst/>
            <a:cxnLst/>
            <a:rect l="l" t="t" r="r" b="b"/>
            <a:pathLst>
              <a:path w="2278689" h="643730">
                <a:moveTo>
                  <a:pt x="0" y="0"/>
                </a:moveTo>
                <a:lnTo>
                  <a:pt x="2278689" y="0"/>
                </a:lnTo>
                <a:lnTo>
                  <a:pt x="2278689" y="643729"/>
                </a:lnTo>
                <a:lnTo>
                  <a:pt x="0" y="6437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pic>
        <p:nvPicPr>
          <p:cNvPr id="7" name="Obrázek 6" descr="Obsah obrázku osoba, oblečení, Lidská tvář, text&#10;&#10;Popis byl vytvořen automaticky">
            <a:extLst>
              <a:ext uri="{FF2B5EF4-FFF2-40B4-BE49-F238E27FC236}">
                <a16:creationId xmlns:a16="http://schemas.microsoft.com/office/drawing/2014/main" id="{BB808A90-ED90-AA66-E38E-5BEE4B8C8F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7" y="233837"/>
            <a:ext cx="7864198" cy="981932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873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06" r="-7106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1269264">
            <a:off x="9397942" y="4143849"/>
            <a:ext cx="672596" cy="587681"/>
          </a:xfrm>
          <a:custGeom>
            <a:avLst/>
            <a:gdLst/>
            <a:ahLst/>
            <a:cxnLst/>
            <a:rect l="l" t="t" r="r" b="b"/>
            <a:pathLst>
              <a:path w="672596" h="587681">
                <a:moveTo>
                  <a:pt x="0" y="0"/>
                </a:moveTo>
                <a:lnTo>
                  <a:pt x="672596" y="0"/>
                </a:lnTo>
                <a:lnTo>
                  <a:pt x="672596" y="587681"/>
                </a:lnTo>
                <a:lnTo>
                  <a:pt x="0" y="5876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638558">
            <a:off x="10263524" y="3251202"/>
            <a:ext cx="672596" cy="587681"/>
          </a:xfrm>
          <a:custGeom>
            <a:avLst/>
            <a:gdLst/>
            <a:ahLst/>
            <a:cxnLst/>
            <a:rect l="l" t="t" r="r" b="b"/>
            <a:pathLst>
              <a:path w="672596" h="587681">
                <a:moveTo>
                  <a:pt x="0" y="0"/>
                </a:moveTo>
                <a:lnTo>
                  <a:pt x="672596" y="0"/>
                </a:lnTo>
                <a:lnTo>
                  <a:pt x="672596" y="587682"/>
                </a:lnTo>
                <a:lnTo>
                  <a:pt x="0" y="5876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-2278819">
            <a:off x="10886858" y="2269742"/>
            <a:ext cx="672596" cy="587681"/>
          </a:xfrm>
          <a:custGeom>
            <a:avLst/>
            <a:gdLst/>
            <a:ahLst/>
            <a:cxnLst/>
            <a:rect l="l" t="t" r="r" b="b"/>
            <a:pathLst>
              <a:path w="672596" h="587681">
                <a:moveTo>
                  <a:pt x="0" y="0"/>
                </a:moveTo>
                <a:lnTo>
                  <a:pt x="672597" y="0"/>
                </a:lnTo>
                <a:lnTo>
                  <a:pt x="672597" y="587681"/>
                </a:lnTo>
                <a:lnTo>
                  <a:pt x="0" y="5876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 rot="-3688904">
            <a:off x="11067054" y="1049613"/>
            <a:ext cx="672596" cy="587681"/>
          </a:xfrm>
          <a:custGeom>
            <a:avLst/>
            <a:gdLst/>
            <a:ahLst/>
            <a:cxnLst/>
            <a:rect l="l" t="t" r="r" b="b"/>
            <a:pathLst>
              <a:path w="672596" h="587681">
                <a:moveTo>
                  <a:pt x="0" y="0"/>
                </a:moveTo>
                <a:lnTo>
                  <a:pt x="672596" y="0"/>
                </a:lnTo>
                <a:lnTo>
                  <a:pt x="672596" y="587681"/>
                </a:lnTo>
                <a:lnTo>
                  <a:pt x="0" y="5876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 rot="-5198354">
            <a:off x="10754004" y="-84895"/>
            <a:ext cx="672596" cy="587681"/>
          </a:xfrm>
          <a:custGeom>
            <a:avLst/>
            <a:gdLst/>
            <a:ahLst/>
            <a:cxnLst/>
            <a:rect l="l" t="t" r="r" b="b"/>
            <a:pathLst>
              <a:path w="672596" h="587681">
                <a:moveTo>
                  <a:pt x="0" y="0"/>
                </a:moveTo>
                <a:lnTo>
                  <a:pt x="672596" y="0"/>
                </a:lnTo>
                <a:lnTo>
                  <a:pt x="672596" y="587681"/>
                </a:lnTo>
                <a:lnTo>
                  <a:pt x="0" y="5876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 rot="8879518">
            <a:off x="8366783" y="5982890"/>
            <a:ext cx="672596" cy="587681"/>
          </a:xfrm>
          <a:custGeom>
            <a:avLst/>
            <a:gdLst/>
            <a:ahLst/>
            <a:cxnLst/>
            <a:rect l="l" t="t" r="r" b="b"/>
            <a:pathLst>
              <a:path w="672596" h="587681">
                <a:moveTo>
                  <a:pt x="0" y="0"/>
                </a:moveTo>
                <a:lnTo>
                  <a:pt x="672596" y="0"/>
                </a:lnTo>
                <a:lnTo>
                  <a:pt x="672596" y="587681"/>
                </a:lnTo>
                <a:lnTo>
                  <a:pt x="0" y="5876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 rot="9562887">
            <a:off x="7925864" y="7005024"/>
            <a:ext cx="672596" cy="587681"/>
          </a:xfrm>
          <a:custGeom>
            <a:avLst/>
            <a:gdLst/>
            <a:ahLst/>
            <a:cxnLst/>
            <a:rect l="l" t="t" r="r" b="b"/>
            <a:pathLst>
              <a:path w="672596" h="587681">
                <a:moveTo>
                  <a:pt x="0" y="0"/>
                </a:moveTo>
                <a:lnTo>
                  <a:pt x="672597" y="0"/>
                </a:lnTo>
                <a:lnTo>
                  <a:pt x="672597" y="587681"/>
                </a:lnTo>
                <a:lnTo>
                  <a:pt x="0" y="5876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 rot="7970295">
            <a:off x="7507633" y="8046129"/>
            <a:ext cx="672596" cy="587681"/>
          </a:xfrm>
          <a:custGeom>
            <a:avLst/>
            <a:gdLst/>
            <a:ahLst/>
            <a:cxnLst/>
            <a:rect l="l" t="t" r="r" b="b"/>
            <a:pathLst>
              <a:path w="672596" h="587681">
                <a:moveTo>
                  <a:pt x="0" y="0"/>
                </a:moveTo>
                <a:lnTo>
                  <a:pt x="672597" y="0"/>
                </a:lnTo>
                <a:lnTo>
                  <a:pt x="672597" y="587681"/>
                </a:lnTo>
                <a:lnTo>
                  <a:pt x="0" y="5876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 rot="5910814">
            <a:off x="7507633" y="9138936"/>
            <a:ext cx="672596" cy="587681"/>
          </a:xfrm>
          <a:custGeom>
            <a:avLst/>
            <a:gdLst/>
            <a:ahLst/>
            <a:cxnLst/>
            <a:rect l="l" t="t" r="r" b="b"/>
            <a:pathLst>
              <a:path w="672596" h="587681">
                <a:moveTo>
                  <a:pt x="0" y="0"/>
                </a:moveTo>
                <a:lnTo>
                  <a:pt x="672597" y="0"/>
                </a:lnTo>
                <a:lnTo>
                  <a:pt x="672597" y="587681"/>
                </a:lnTo>
                <a:lnTo>
                  <a:pt x="0" y="5876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 rot="4132876">
            <a:off x="8467312" y="9891123"/>
            <a:ext cx="672596" cy="587681"/>
          </a:xfrm>
          <a:custGeom>
            <a:avLst/>
            <a:gdLst/>
            <a:ahLst/>
            <a:cxnLst/>
            <a:rect l="l" t="t" r="r" b="b"/>
            <a:pathLst>
              <a:path w="672596" h="587681">
                <a:moveTo>
                  <a:pt x="0" y="0"/>
                </a:moveTo>
                <a:lnTo>
                  <a:pt x="672597" y="0"/>
                </a:lnTo>
                <a:lnTo>
                  <a:pt x="672597" y="587681"/>
                </a:lnTo>
                <a:lnTo>
                  <a:pt x="0" y="5876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>
            <a:off x="10516240" y="5192235"/>
            <a:ext cx="5670560" cy="1084495"/>
          </a:xfrm>
          <a:custGeom>
            <a:avLst/>
            <a:gdLst/>
            <a:ahLst/>
            <a:cxnLst/>
            <a:rect l="l" t="t" r="r" b="b"/>
            <a:pathLst>
              <a:path w="5670560" h="1084495">
                <a:moveTo>
                  <a:pt x="0" y="0"/>
                </a:moveTo>
                <a:lnTo>
                  <a:pt x="5670560" y="0"/>
                </a:lnTo>
                <a:lnTo>
                  <a:pt x="5670560" y="1084495"/>
                </a:lnTo>
                <a:lnTo>
                  <a:pt x="0" y="10844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sp>
        <p:nvSpPr>
          <p:cNvPr id="14" name="TextBox 14"/>
          <p:cNvSpPr txBox="1"/>
          <p:nvPr/>
        </p:nvSpPr>
        <p:spPr>
          <a:xfrm>
            <a:off x="3987040" y="4521525"/>
            <a:ext cx="10313919" cy="1327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230"/>
              </a:lnSpc>
            </a:pPr>
            <a:r>
              <a:rPr lang="en-US" sz="9300">
                <a:solidFill>
                  <a:srgbClr val="000000"/>
                </a:solidFill>
                <a:latin typeface="Gloria Hallelujah"/>
              </a:rPr>
              <a:t>you live, we share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2925" y="6227815"/>
            <a:ext cx="7315200" cy="192024"/>
          </a:xfrm>
          <a:custGeom>
            <a:avLst/>
            <a:gdLst/>
            <a:ahLst/>
            <a:cxnLst/>
            <a:rect l="l" t="t" r="r" b="b"/>
            <a:pathLst>
              <a:path w="7315200" h="192024">
                <a:moveTo>
                  <a:pt x="0" y="0"/>
                </a:moveTo>
                <a:lnTo>
                  <a:pt x="7315200" y="0"/>
                </a:lnTo>
                <a:lnTo>
                  <a:pt x="7315200" y="192024"/>
                </a:lnTo>
                <a:lnTo>
                  <a:pt x="0" y="192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7823458" y="6227815"/>
            <a:ext cx="7315200" cy="192024"/>
          </a:xfrm>
          <a:custGeom>
            <a:avLst/>
            <a:gdLst/>
            <a:ahLst/>
            <a:cxnLst/>
            <a:rect l="l" t="t" r="r" b="b"/>
            <a:pathLst>
              <a:path w="7315200" h="192024">
                <a:moveTo>
                  <a:pt x="0" y="0"/>
                </a:moveTo>
                <a:lnTo>
                  <a:pt x="7315200" y="0"/>
                </a:lnTo>
                <a:lnTo>
                  <a:pt x="7315200" y="192024"/>
                </a:lnTo>
                <a:lnTo>
                  <a:pt x="0" y="192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5399440" y="6227815"/>
            <a:ext cx="7315200" cy="192024"/>
          </a:xfrm>
          <a:custGeom>
            <a:avLst/>
            <a:gdLst/>
            <a:ahLst/>
            <a:cxnLst/>
            <a:rect l="l" t="t" r="r" b="b"/>
            <a:pathLst>
              <a:path w="7315200" h="192024">
                <a:moveTo>
                  <a:pt x="0" y="0"/>
                </a:moveTo>
                <a:lnTo>
                  <a:pt x="7315200" y="0"/>
                </a:lnTo>
                <a:lnTo>
                  <a:pt x="7315200" y="192024"/>
                </a:lnTo>
                <a:lnTo>
                  <a:pt x="0" y="192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2779811" y="5456215"/>
            <a:ext cx="1543201" cy="1543201"/>
            <a:chOff x="0" y="0"/>
            <a:chExt cx="1913890" cy="19138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565CA7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373662" y="5456215"/>
            <a:ext cx="1543201" cy="1543201"/>
            <a:chOff x="0" y="0"/>
            <a:chExt cx="1913890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565CA7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964988" y="5456215"/>
            <a:ext cx="1543201" cy="1543201"/>
            <a:chOff x="0" y="0"/>
            <a:chExt cx="1913890" cy="19138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565CA7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1" name="Freeform 11"/>
          <p:cNvSpPr/>
          <p:nvPr/>
        </p:nvSpPr>
        <p:spPr>
          <a:xfrm>
            <a:off x="3152298" y="5828702"/>
            <a:ext cx="798227" cy="798227"/>
          </a:xfrm>
          <a:custGeom>
            <a:avLst/>
            <a:gdLst/>
            <a:ahLst/>
            <a:cxnLst/>
            <a:rect l="l" t="t" r="r" b="b"/>
            <a:pathLst>
              <a:path w="798227" h="798227">
                <a:moveTo>
                  <a:pt x="0" y="0"/>
                </a:moveTo>
                <a:lnTo>
                  <a:pt x="798227" y="0"/>
                </a:lnTo>
                <a:lnTo>
                  <a:pt x="798227" y="798227"/>
                </a:lnTo>
                <a:lnTo>
                  <a:pt x="0" y="7982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8689564" y="5850725"/>
            <a:ext cx="911397" cy="754181"/>
          </a:xfrm>
          <a:custGeom>
            <a:avLst/>
            <a:gdLst/>
            <a:ahLst/>
            <a:cxnLst/>
            <a:rect l="l" t="t" r="r" b="b"/>
            <a:pathLst>
              <a:path w="911397" h="754181">
                <a:moveTo>
                  <a:pt x="0" y="0"/>
                </a:moveTo>
                <a:lnTo>
                  <a:pt x="911397" y="0"/>
                </a:lnTo>
                <a:lnTo>
                  <a:pt x="911397" y="754181"/>
                </a:lnTo>
                <a:lnTo>
                  <a:pt x="0" y="7541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>
            <a:off x="14349344" y="5852439"/>
            <a:ext cx="774489" cy="774489"/>
          </a:xfrm>
          <a:custGeom>
            <a:avLst/>
            <a:gdLst/>
            <a:ahLst/>
            <a:cxnLst/>
            <a:rect l="l" t="t" r="r" b="b"/>
            <a:pathLst>
              <a:path w="774489" h="774489">
                <a:moveTo>
                  <a:pt x="0" y="0"/>
                </a:moveTo>
                <a:lnTo>
                  <a:pt x="774489" y="0"/>
                </a:lnTo>
                <a:lnTo>
                  <a:pt x="774489" y="774490"/>
                </a:lnTo>
                <a:lnTo>
                  <a:pt x="0" y="7744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TextBox 14"/>
          <p:cNvSpPr txBox="1"/>
          <p:nvPr/>
        </p:nvSpPr>
        <p:spPr>
          <a:xfrm>
            <a:off x="6774619" y="2398321"/>
            <a:ext cx="4738762" cy="1110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6"/>
              </a:lnSpc>
            </a:pPr>
            <a:r>
              <a:rPr lang="en-US" sz="7905">
                <a:solidFill>
                  <a:srgbClr val="000000"/>
                </a:solidFill>
                <a:latin typeface="Gloria Hallelujah"/>
              </a:rPr>
              <a:t>Kdo jsme?</a:t>
            </a:r>
          </a:p>
        </p:txBody>
      </p:sp>
      <p:sp>
        <p:nvSpPr>
          <p:cNvPr id="15" name="Freeform 15"/>
          <p:cNvSpPr/>
          <p:nvPr/>
        </p:nvSpPr>
        <p:spPr>
          <a:xfrm rot="10471352">
            <a:off x="-1398847" y="-564210"/>
            <a:ext cx="3973158" cy="4495794"/>
          </a:xfrm>
          <a:custGeom>
            <a:avLst/>
            <a:gdLst/>
            <a:ahLst/>
            <a:cxnLst/>
            <a:rect l="l" t="t" r="r" b="b"/>
            <a:pathLst>
              <a:path w="3973158" h="4495794">
                <a:moveTo>
                  <a:pt x="0" y="0"/>
                </a:moveTo>
                <a:lnTo>
                  <a:pt x="3973158" y="0"/>
                </a:lnTo>
                <a:lnTo>
                  <a:pt x="3973158" y="4495794"/>
                </a:lnTo>
                <a:lnTo>
                  <a:pt x="0" y="44957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6" name="Group 16"/>
          <p:cNvGrpSpPr/>
          <p:nvPr/>
        </p:nvGrpSpPr>
        <p:grpSpPr>
          <a:xfrm>
            <a:off x="463467" y="338722"/>
            <a:ext cx="17192674" cy="726041"/>
            <a:chOff x="0" y="0"/>
            <a:chExt cx="9623568" cy="406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623568" cy="406400"/>
            </a:xfrm>
            <a:custGeom>
              <a:avLst/>
              <a:gdLst/>
              <a:ahLst/>
              <a:cxnLst/>
              <a:rect l="l" t="t" r="r" b="b"/>
              <a:pathLst>
                <a:path w="9623568" h="406400">
                  <a:moveTo>
                    <a:pt x="9420368" y="0"/>
                  </a:moveTo>
                  <a:cubicBezTo>
                    <a:pt x="9532592" y="0"/>
                    <a:pt x="9623568" y="90976"/>
                    <a:pt x="9623568" y="203200"/>
                  </a:cubicBezTo>
                  <a:cubicBezTo>
                    <a:pt x="9623568" y="315424"/>
                    <a:pt x="9532592" y="406400"/>
                    <a:pt x="942036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565CA7"/>
            </a:solidFill>
            <a:ln w="38100" cap="sq">
              <a:solidFill>
                <a:srgbClr val="565CA7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123825"/>
              <a:ext cx="9623568" cy="530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293570" y="5143500"/>
            <a:ext cx="515683" cy="515683"/>
            <a:chOff x="0" y="0"/>
            <a:chExt cx="1913890" cy="191389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565CA7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887420" y="5143500"/>
            <a:ext cx="515683" cy="515683"/>
            <a:chOff x="0" y="0"/>
            <a:chExt cx="1913890" cy="191389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565CA7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478747" y="5143500"/>
            <a:ext cx="515683" cy="515683"/>
            <a:chOff x="0" y="0"/>
            <a:chExt cx="1913890" cy="191389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565CA7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5" name="Freeform 25"/>
          <p:cNvSpPr/>
          <p:nvPr/>
        </p:nvSpPr>
        <p:spPr>
          <a:xfrm>
            <a:off x="7121696" y="-655455"/>
            <a:ext cx="3531450" cy="3440436"/>
          </a:xfrm>
          <a:custGeom>
            <a:avLst/>
            <a:gdLst/>
            <a:ahLst/>
            <a:cxnLst/>
            <a:rect l="l" t="t" r="r" b="b"/>
            <a:pathLst>
              <a:path w="3531450" h="3440436">
                <a:moveTo>
                  <a:pt x="0" y="0"/>
                </a:moveTo>
                <a:lnTo>
                  <a:pt x="3531449" y="0"/>
                </a:lnTo>
                <a:lnTo>
                  <a:pt x="3531449" y="3440436"/>
                </a:lnTo>
                <a:lnTo>
                  <a:pt x="0" y="34404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264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6" name="TextBox 26"/>
          <p:cNvSpPr txBox="1"/>
          <p:nvPr/>
        </p:nvSpPr>
        <p:spPr>
          <a:xfrm>
            <a:off x="1342621" y="7599491"/>
            <a:ext cx="4281555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000">
                <a:solidFill>
                  <a:srgbClr val="000000"/>
                </a:solidFill>
                <a:latin typeface="Gloria Hallelujah"/>
              </a:rPr>
              <a:t> Marketingové</a:t>
            </a:r>
          </a:p>
          <a:p>
            <a:pPr algn="ctr">
              <a:lnSpc>
                <a:spcPts val="3300"/>
              </a:lnSpc>
            </a:pPr>
            <a:r>
              <a:rPr lang="en-US" sz="3000">
                <a:solidFill>
                  <a:srgbClr val="000000"/>
                </a:solidFill>
                <a:latin typeface="Gloria Hallelujah"/>
              </a:rPr>
              <a:t> a propagační služby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481427" y="7599491"/>
            <a:ext cx="5473380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000">
                <a:solidFill>
                  <a:srgbClr val="000000"/>
                </a:solidFill>
                <a:latin typeface="Gloria Hallelujah"/>
              </a:rPr>
              <a:t>Tvorba konkrétních návrhů dle požadavků firmy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810156" y="7599491"/>
            <a:ext cx="4368548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000">
                <a:solidFill>
                  <a:srgbClr val="000000"/>
                </a:solidFill>
                <a:latin typeface="Gloria Hallelujah"/>
              </a:rPr>
              <a:t>Grafické šablony </a:t>
            </a:r>
          </a:p>
          <a:p>
            <a:pPr algn="ctr">
              <a:lnSpc>
                <a:spcPts val="3300"/>
              </a:lnSpc>
            </a:pPr>
            <a:r>
              <a:rPr lang="en-US" sz="3000">
                <a:solidFill>
                  <a:srgbClr val="000000"/>
                </a:solidFill>
                <a:latin typeface="Gloria Hallelujah"/>
              </a:rPr>
              <a:t>a návrhy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257741" y="472189"/>
            <a:ext cx="3732184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2400" dirty="0">
                <a:solidFill>
                  <a:srgbClr val="FFFFFF"/>
                </a:solidFill>
                <a:latin typeface="Gloria Hallelujah"/>
              </a:rPr>
              <a:t>www.sharebrand.cz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69152" y="472189"/>
            <a:ext cx="4281555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2400" dirty="0" err="1">
                <a:solidFill>
                  <a:srgbClr val="FFFFFF"/>
                </a:solidFill>
                <a:latin typeface="Gloria Hallelujah"/>
              </a:rPr>
              <a:t>Sharebrand</a:t>
            </a:r>
            <a:r>
              <a:rPr lang="en-US" sz="2400" dirty="0">
                <a:solidFill>
                  <a:srgbClr val="FFFFFF"/>
                </a:solidFill>
                <a:latin typeface="Gloria Hallelujah"/>
              </a:rPr>
              <a:t> Agency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525039" y="5285186"/>
            <a:ext cx="52745" cy="251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800">
                <a:solidFill>
                  <a:srgbClr val="FFFFFF"/>
                </a:solidFill>
                <a:latin typeface="Gloria Hallelujah"/>
              </a:rPr>
              <a:t>1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069884" y="5285186"/>
            <a:ext cx="148233" cy="251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800">
                <a:solidFill>
                  <a:srgbClr val="FFFFFF"/>
                </a:solidFill>
                <a:latin typeface="Gloria Hallelujah"/>
              </a:rPr>
              <a:t>2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671937" y="5285186"/>
            <a:ext cx="129302" cy="251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800">
                <a:solidFill>
                  <a:srgbClr val="FFFFFF"/>
                </a:solidFill>
                <a:latin typeface="Gloria Hallelujah"/>
              </a:rPr>
              <a:t>3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362076" y="3905250"/>
            <a:ext cx="13395456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9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Gloria Hallelujah"/>
              </a:rPr>
              <a:t>Jsme tým mladých kreativních lidí, jenž do světa marketingu přináší nové způsoby propagace. </a:t>
            </a:r>
          </a:p>
        </p:txBody>
      </p:sp>
      <p:sp>
        <p:nvSpPr>
          <p:cNvPr id="35" name="Freeform 35"/>
          <p:cNvSpPr/>
          <p:nvPr/>
        </p:nvSpPr>
        <p:spPr>
          <a:xfrm rot="-3008797">
            <a:off x="15920807" y="-373713"/>
            <a:ext cx="3636455" cy="4114800"/>
          </a:xfrm>
          <a:custGeom>
            <a:avLst/>
            <a:gdLst/>
            <a:ahLst/>
            <a:cxnLst/>
            <a:rect l="l" t="t" r="r" b="b"/>
            <a:pathLst>
              <a:path w="3636455" h="4114800">
                <a:moveTo>
                  <a:pt x="0" y="0"/>
                </a:moveTo>
                <a:lnTo>
                  <a:pt x="3636455" y="0"/>
                </a:lnTo>
                <a:lnTo>
                  <a:pt x="36364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6856844" y="7059605"/>
            <a:ext cx="5339533" cy="238743"/>
            <a:chOff x="0" y="0"/>
            <a:chExt cx="2988794" cy="1336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88794" cy="133636"/>
            </a:xfrm>
            <a:custGeom>
              <a:avLst/>
              <a:gdLst/>
              <a:ahLst/>
              <a:cxnLst/>
              <a:rect l="l" t="t" r="r" b="b"/>
              <a:pathLst>
                <a:path w="2988794" h="133636">
                  <a:moveTo>
                    <a:pt x="2785594" y="0"/>
                  </a:moveTo>
                  <a:cubicBezTo>
                    <a:pt x="2897818" y="0"/>
                    <a:pt x="2988794" y="29915"/>
                    <a:pt x="2988794" y="66818"/>
                  </a:cubicBezTo>
                  <a:cubicBezTo>
                    <a:pt x="2988794" y="103721"/>
                    <a:pt x="2897818" y="133636"/>
                    <a:pt x="2785594" y="133636"/>
                  </a:cubicBezTo>
                  <a:lnTo>
                    <a:pt x="203200" y="133636"/>
                  </a:lnTo>
                  <a:cubicBezTo>
                    <a:pt x="90976" y="133636"/>
                    <a:pt x="0" y="103721"/>
                    <a:pt x="0" y="66818"/>
                  </a:cubicBezTo>
                  <a:cubicBezTo>
                    <a:pt x="0" y="2991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565CA7"/>
            </a:solidFill>
            <a:ln w="38100" cap="sq">
              <a:solidFill>
                <a:srgbClr val="565CA7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23825"/>
              <a:ext cx="2988794" cy="2574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409854" y="4228524"/>
            <a:ext cx="2700464" cy="2700454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t="-35195" b="-4258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593657" y="7150192"/>
            <a:ext cx="2498650" cy="2498640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42555" b="-3522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490637" y="3955472"/>
            <a:ext cx="2398457" cy="2398448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50732" b="-27045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6355528" y="3933190"/>
            <a:ext cx="2398457" cy="2398448"/>
            <a:chOff x="-310259" y="-649041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-310259" y="-649041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38680" b="-39097"/>
              </a:stretch>
            </a:blipFill>
          </p:spPr>
          <p:txBody>
            <a:bodyPr/>
            <a:lstStyle/>
            <a:p>
              <a:endParaRPr lang="cs-CZ" dirty="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790166" y="149308"/>
            <a:ext cx="2896214" cy="289621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65CA7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490637" y="7150192"/>
            <a:ext cx="2418831" cy="2418821"/>
            <a:chOff x="0" y="0"/>
            <a:chExt cx="6350000" cy="63499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t="-36738" b="-4104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3491952" y="1335068"/>
            <a:ext cx="2478176" cy="2478166"/>
            <a:chOff x="0" y="0"/>
            <a:chExt cx="6350000" cy="63499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t="-30653" b="-47125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7888041" y="247188"/>
            <a:ext cx="2700464" cy="2700454"/>
            <a:chOff x="0" y="0"/>
            <a:chExt cx="6350000" cy="634997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34860" b="-4291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5448450" y="7071853"/>
            <a:ext cx="2538539" cy="2538529"/>
            <a:chOff x="0" y="0"/>
            <a:chExt cx="6350000" cy="634997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t="-48279" b="-2949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2659882" y="7071853"/>
            <a:ext cx="2538539" cy="2538529"/>
            <a:chOff x="0" y="0"/>
            <a:chExt cx="6350000" cy="634997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t="-52325" b="-2545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3470939" y="7178977"/>
            <a:ext cx="2469866" cy="2469856"/>
            <a:chOff x="0" y="0"/>
            <a:chExt cx="6350000" cy="634997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t="-39567" b="-3821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9912683" y="7071853"/>
            <a:ext cx="2497171" cy="2497161"/>
            <a:chOff x="0" y="0"/>
            <a:chExt cx="6350000" cy="634997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t="-38466" b="-3931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11957827" y="149308"/>
            <a:ext cx="2700464" cy="2700454"/>
            <a:chOff x="0" y="0"/>
            <a:chExt cx="6350000" cy="634997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 t="-41662" b="-36115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2" name="Freeform 32"/>
          <p:cNvSpPr/>
          <p:nvPr/>
        </p:nvSpPr>
        <p:spPr>
          <a:xfrm rot="5400000">
            <a:off x="-51697" y="76209"/>
            <a:ext cx="2944836" cy="2841441"/>
          </a:xfrm>
          <a:custGeom>
            <a:avLst/>
            <a:gdLst/>
            <a:ahLst/>
            <a:cxnLst/>
            <a:rect l="l" t="t" r="r" b="b"/>
            <a:pathLst>
              <a:path w="2944836" h="2841441">
                <a:moveTo>
                  <a:pt x="0" y="0"/>
                </a:moveTo>
                <a:lnTo>
                  <a:pt x="2944836" y="0"/>
                </a:lnTo>
                <a:lnTo>
                  <a:pt x="2944836" y="2841441"/>
                </a:lnTo>
                <a:lnTo>
                  <a:pt x="0" y="28414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3" name="TextBox 33"/>
          <p:cNvSpPr txBox="1"/>
          <p:nvPr/>
        </p:nvSpPr>
        <p:spPr>
          <a:xfrm>
            <a:off x="7992191" y="3220144"/>
            <a:ext cx="2562463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000">
                <a:solidFill>
                  <a:srgbClr val="000000"/>
                </a:solidFill>
                <a:latin typeface="Gloria Hallelujah"/>
              </a:rPr>
              <a:t>Viola Zajícová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655161" y="4044185"/>
            <a:ext cx="2151757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0"/>
              </a:lnSpc>
            </a:pPr>
            <a:r>
              <a:rPr lang="en-US" sz="2400">
                <a:solidFill>
                  <a:srgbClr val="000000"/>
                </a:solidFill>
                <a:latin typeface="Gloria Hallelujah"/>
              </a:rPr>
              <a:t>Alois Martínek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201195" y="3097589"/>
            <a:ext cx="2213729" cy="408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0"/>
              </a:lnSpc>
            </a:pPr>
            <a:r>
              <a:rPr lang="en-US" sz="2900">
                <a:solidFill>
                  <a:srgbClr val="000000"/>
                </a:solidFill>
                <a:latin typeface="Gloria Hallelujah"/>
              </a:rPr>
              <a:t>Petr Franta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5346298" y="4793037"/>
            <a:ext cx="2742843" cy="355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6"/>
              </a:lnSpc>
            </a:pPr>
            <a:r>
              <a:rPr lang="en-US" sz="2469">
                <a:solidFill>
                  <a:srgbClr val="000000"/>
                </a:solidFill>
                <a:latin typeface="Gloria Hallelujah"/>
              </a:rPr>
              <a:t>Barbora Hurytová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541683" y="4090133"/>
            <a:ext cx="1463477" cy="377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1800" dirty="0" err="1">
                <a:solidFill>
                  <a:srgbClr val="000000"/>
                </a:solidFill>
                <a:latin typeface="Gloria Hallelujah"/>
              </a:rPr>
              <a:t>ředitelka</a:t>
            </a:r>
            <a:endParaRPr lang="en-US" sz="1800" dirty="0">
              <a:solidFill>
                <a:srgbClr val="000000"/>
              </a:solidFill>
              <a:latin typeface="Gloria Hallelujah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3163144" y="4619941"/>
            <a:ext cx="3135789" cy="786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1800" dirty="0" err="1">
                <a:solidFill>
                  <a:srgbClr val="000000"/>
                </a:solidFill>
                <a:latin typeface="Gloria Hallelujah"/>
              </a:rPr>
              <a:t>vedoucí</a:t>
            </a:r>
            <a:r>
              <a:rPr lang="en-US" sz="1800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Gloria Hallelujah"/>
              </a:rPr>
              <a:t>marketingového</a:t>
            </a:r>
            <a:r>
              <a:rPr lang="en-US" sz="1800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Gloria Hallelujah"/>
              </a:rPr>
              <a:t>oddělení</a:t>
            </a:r>
            <a:endParaRPr lang="en-US" sz="1800" dirty="0">
              <a:solidFill>
                <a:srgbClr val="000000"/>
              </a:solidFill>
              <a:latin typeface="Gloria Hallelujah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2576320" y="3851334"/>
            <a:ext cx="1463477" cy="377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1800" dirty="0" err="1">
                <a:solidFill>
                  <a:srgbClr val="000000"/>
                </a:solidFill>
                <a:latin typeface="Gloria Hallelujah"/>
              </a:rPr>
              <a:t>asistent</a:t>
            </a:r>
            <a:endParaRPr lang="en-US" sz="1800" dirty="0">
              <a:solidFill>
                <a:srgbClr val="000000"/>
              </a:solidFill>
              <a:latin typeface="Gloria Hallelujah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5391338" y="5567155"/>
            <a:ext cx="2503134" cy="786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1800" dirty="0" err="1">
                <a:solidFill>
                  <a:srgbClr val="000000"/>
                </a:solidFill>
                <a:latin typeface="Gloria Hallelujah"/>
              </a:rPr>
              <a:t>vedoucí</a:t>
            </a:r>
            <a:r>
              <a:rPr lang="en-US" sz="1800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Gloria Hallelujah"/>
              </a:rPr>
              <a:t>ekonomického</a:t>
            </a:r>
            <a:r>
              <a:rPr lang="en-US" sz="1800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Gloria Hallelujah"/>
              </a:rPr>
              <a:t>oddělení</a:t>
            </a:r>
            <a:endParaRPr lang="en-US" sz="1800" dirty="0">
              <a:solidFill>
                <a:srgbClr val="000000"/>
              </a:solidFill>
              <a:latin typeface="Gloria Hallelujah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3026300" y="9691263"/>
            <a:ext cx="1805702" cy="31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6"/>
              </a:lnSpc>
            </a:pPr>
            <a:r>
              <a:rPr lang="en-US" sz="2269" dirty="0" err="1">
                <a:solidFill>
                  <a:srgbClr val="000000"/>
                </a:solidFill>
                <a:latin typeface="Gloria Hallelujah"/>
              </a:rPr>
              <a:t>Natálie</a:t>
            </a:r>
            <a:r>
              <a:rPr lang="en-US" sz="2269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2269" dirty="0" err="1">
                <a:solidFill>
                  <a:srgbClr val="000000"/>
                </a:solidFill>
                <a:latin typeface="Gloria Hallelujah"/>
              </a:rPr>
              <a:t>Nová</a:t>
            </a:r>
            <a:endParaRPr lang="en-US" sz="2269" dirty="0">
              <a:solidFill>
                <a:srgbClr val="000000"/>
              </a:solidFill>
              <a:latin typeface="Gloria Hallelujah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15441046" y="9782943"/>
            <a:ext cx="2593181" cy="314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56"/>
              </a:lnSpc>
            </a:pPr>
            <a:r>
              <a:rPr lang="en-US" sz="2233">
                <a:solidFill>
                  <a:srgbClr val="000000"/>
                </a:solidFill>
                <a:latin typeface="Gloria Hallelujah"/>
              </a:rPr>
              <a:t>Andrea Kulhánková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9943080" y="9662695"/>
            <a:ext cx="2436376" cy="31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6"/>
              </a:lnSpc>
            </a:pPr>
            <a:r>
              <a:rPr lang="en-US" sz="2269" dirty="0" err="1">
                <a:solidFill>
                  <a:srgbClr val="000000"/>
                </a:solidFill>
                <a:latin typeface="Gloria Hallelujah"/>
              </a:rPr>
              <a:t>Eliška</a:t>
            </a:r>
            <a:r>
              <a:rPr lang="en-US" sz="2269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2269" dirty="0" err="1">
                <a:solidFill>
                  <a:srgbClr val="000000"/>
                </a:solidFill>
                <a:latin typeface="Gloria Hallelujah"/>
              </a:rPr>
              <a:t>Linhartová</a:t>
            </a:r>
            <a:endParaRPr lang="en-US" sz="2269" dirty="0">
              <a:solidFill>
                <a:srgbClr val="000000"/>
              </a:solidFill>
              <a:latin typeface="Gloria Hallelujah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3315312" y="9783043"/>
            <a:ext cx="2831455" cy="314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</a:pPr>
            <a:r>
              <a:rPr lang="en-US" sz="2300">
                <a:solidFill>
                  <a:srgbClr val="000000"/>
                </a:solidFill>
                <a:latin typeface="Gloria Hallelujah"/>
              </a:rPr>
              <a:t>Jaroslav Zápotocký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6793446" y="9719006"/>
            <a:ext cx="2099072" cy="314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</a:pPr>
            <a:r>
              <a:rPr lang="en-US" sz="2300" dirty="0">
                <a:solidFill>
                  <a:srgbClr val="000000"/>
                </a:solidFill>
                <a:latin typeface="Gloria Hallelujah"/>
              </a:rPr>
              <a:t>Adam </a:t>
            </a:r>
            <a:r>
              <a:rPr lang="en-US" sz="2300" dirty="0" err="1">
                <a:solidFill>
                  <a:srgbClr val="000000"/>
                </a:solidFill>
                <a:latin typeface="Gloria Hallelujah"/>
              </a:rPr>
              <a:t>Hradiský</a:t>
            </a:r>
            <a:endParaRPr lang="en-US" sz="2300" dirty="0">
              <a:solidFill>
                <a:srgbClr val="000000"/>
              </a:solidFill>
              <a:latin typeface="Gloria Hallelujah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551850" y="6469197"/>
            <a:ext cx="2276029" cy="325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0"/>
              </a:lnSpc>
            </a:pPr>
            <a:r>
              <a:rPr lang="en-US" sz="2354" dirty="0">
                <a:solidFill>
                  <a:srgbClr val="000000"/>
                </a:solidFill>
                <a:latin typeface="Gloria Hallelujah"/>
              </a:rPr>
              <a:t>Tereza </a:t>
            </a:r>
            <a:r>
              <a:rPr lang="en-US" sz="2354" dirty="0" err="1">
                <a:solidFill>
                  <a:srgbClr val="000000"/>
                </a:solidFill>
                <a:latin typeface="Gloria Hallelujah"/>
              </a:rPr>
              <a:t>Boušová</a:t>
            </a:r>
            <a:endParaRPr lang="en-US" sz="2354" dirty="0">
              <a:solidFill>
                <a:srgbClr val="000000"/>
              </a:solidFill>
              <a:latin typeface="Gloria Hallelujah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308435" y="9691263"/>
            <a:ext cx="2682955" cy="314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</a:pPr>
            <a:r>
              <a:rPr lang="en-US" sz="2300" dirty="0">
                <a:solidFill>
                  <a:srgbClr val="000000"/>
                </a:solidFill>
                <a:latin typeface="Gloria Hallelujah"/>
              </a:rPr>
              <a:t>Mia Valentina Ruiz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6462042" y="6428197"/>
            <a:ext cx="2164854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0"/>
              </a:lnSpc>
            </a:pPr>
            <a:r>
              <a:rPr lang="en-US" sz="2400" dirty="0">
                <a:solidFill>
                  <a:srgbClr val="000000"/>
                </a:solidFill>
                <a:latin typeface="Gloria Hallelujah"/>
              </a:rPr>
              <a:t>Jiří Zápotocký</a:t>
            </a:r>
          </a:p>
        </p:txBody>
      </p:sp>
      <p:sp>
        <p:nvSpPr>
          <p:cNvPr id="49" name="Freeform 49"/>
          <p:cNvSpPr/>
          <p:nvPr/>
        </p:nvSpPr>
        <p:spPr>
          <a:xfrm rot="-10800000">
            <a:off x="15441046" y="0"/>
            <a:ext cx="2921519" cy="2818943"/>
          </a:xfrm>
          <a:custGeom>
            <a:avLst/>
            <a:gdLst/>
            <a:ahLst/>
            <a:cxnLst/>
            <a:rect l="l" t="t" r="r" b="b"/>
            <a:pathLst>
              <a:path w="2921519" h="2818943">
                <a:moveTo>
                  <a:pt x="0" y="0"/>
                </a:moveTo>
                <a:lnTo>
                  <a:pt x="2921519" y="0"/>
                </a:lnTo>
                <a:lnTo>
                  <a:pt x="2921519" y="2818943"/>
                </a:lnTo>
                <a:lnTo>
                  <a:pt x="0" y="28189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106" r="-7106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9144000" y="3949487"/>
            <a:ext cx="7234518" cy="23880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46"/>
              </a:lnSpc>
            </a:pPr>
            <a:r>
              <a:rPr lang="en-US" sz="8405" dirty="0" err="1">
                <a:solidFill>
                  <a:srgbClr val="000000"/>
                </a:solidFill>
                <a:latin typeface="Gloria Hallelujah"/>
              </a:rPr>
              <a:t>Pracujeme</a:t>
            </a:r>
            <a:r>
              <a:rPr lang="en-US" sz="8405" dirty="0">
                <a:solidFill>
                  <a:srgbClr val="000000"/>
                </a:solidFill>
                <a:latin typeface="Gloria Hallelujah"/>
              </a:rPr>
              <a:t> pro </a:t>
            </a:r>
            <a:r>
              <a:rPr lang="en-US" sz="8405" dirty="0" err="1">
                <a:solidFill>
                  <a:srgbClr val="000000"/>
                </a:solidFill>
                <a:latin typeface="Gloria Hallelujah"/>
              </a:rPr>
              <a:t>reálné</a:t>
            </a:r>
            <a:r>
              <a:rPr lang="en-US" sz="8405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8405" dirty="0" err="1">
                <a:solidFill>
                  <a:srgbClr val="000000"/>
                </a:solidFill>
                <a:latin typeface="Gloria Hallelujah"/>
              </a:rPr>
              <a:t>firmy</a:t>
            </a:r>
            <a:r>
              <a:rPr lang="en-US" sz="8405" dirty="0">
                <a:solidFill>
                  <a:srgbClr val="000000"/>
                </a:solidFill>
                <a:latin typeface="Gloria Hallelujah"/>
              </a:rPr>
              <a:t>!</a:t>
            </a:r>
          </a:p>
        </p:txBody>
      </p:sp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598A78E0-954F-84AA-CD1C-F6C3B4BBAC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9482" y="171450"/>
            <a:ext cx="5628852" cy="9944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8953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999"/>
            </a:blip>
            <a:stretch>
              <a:fillRect l="-7106" r="-7106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6336734" y="8528043"/>
            <a:ext cx="1951266" cy="1951258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4918" r="-2491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Freeform 5"/>
          <p:cNvSpPr/>
          <p:nvPr/>
        </p:nvSpPr>
        <p:spPr>
          <a:xfrm>
            <a:off x="924526" y="3048393"/>
            <a:ext cx="16438949" cy="5479650"/>
          </a:xfrm>
          <a:custGeom>
            <a:avLst/>
            <a:gdLst/>
            <a:ahLst/>
            <a:cxnLst/>
            <a:rect l="l" t="t" r="r" b="b"/>
            <a:pathLst>
              <a:path w="16438949" h="5479650">
                <a:moveTo>
                  <a:pt x="0" y="0"/>
                </a:moveTo>
                <a:lnTo>
                  <a:pt x="16438948" y="0"/>
                </a:lnTo>
                <a:lnTo>
                  <a:pt x="16438948" y="5479650"/>
                </a:lnTo>
                <a:lnTo>
                  <a:pt x="0" y="5479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839770" y="475260"/>
            <a:ext cx="16608460" cy="1192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6"/>
              </a:lnSpc>
            </a:pPr>
            <a:r>
              <a:rPr lang="en-US" sz="8405">
                <a:solidFill>
                  <a:srgbClr val="000000"/>
                </a:solidFill>
                <a:latin typeface="Gloria Hallelujah"/>
              </a:rPr>
              <a:t>FK Ústí nad Labem - mládež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0187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</a:blip>
            <a:stretch>
              <a:fillRect l="-7106" r="-7106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5205349" y="8741208"/>
            <a:ext cx="2955368" cy="1369406"/>
          </a:xfrm>
          <a:custGeom>
            <a:avLst/>
            <a:gdLst/>
            <a:ahLst/>
            <a:cxnLst/>
            <a:rect l="l" t="t" r="r" b="b"/>
            <a:pathLst>
              <a:path w="2955368" h="1369406">
                <a:moveTo>
                  <a:pt x="0" y="0"/>
                </a:moveTo>
                <a:lnTo>
                  <a:pt x="2955368" y="0"/>
                </a:lnTo>
                <a:lnTo>
                  <a:pt x="2955368" y="1369406"/>
                </a:lnTo>
                <a:lnTo>
                  <a:pt x="0" y="13694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840404" y="2628535"/>
            <a:ext cx="16609728" cy="5536576"/>
          </a:xfrm>
          <a:custGeom>
            <a:avLst/>
            <a:gdLst/>
            <a:ahLst/>
            <a:cxnLst/>
            <a:rect l="l" t="t" r="r" b="b"/>
            <a:pathLst>
              <a:path w="16609728" h="5536576">
                <a:moveTo>
                  <a:pt x="0" y="0"/>
                </a:moveTo>
                <a:lnTo>
                  <a:pt x="16609727" y="0"/>
                </a:lnTo>
                <a:lnTo>
                  <a:pt x="16609727" y="5536576"/>
                </a:lnTo>
                <a:lnTo>
                  <a:pt x="0" y="55365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839770" y="475260"/>
            <a:ext cx="16608460" cy="1192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6"/>
              </a:lnSpc>
            </a:pPr>
            <a:r>
              <a:rPr lang="en-US" sz="8405">
                <a:solidFill>
                  <a:srgbClr val="000000"/>
                </a:solidFill>
                <a:latin typeface="Gloria Hallelujah"/>
              </a:rPr>
              <a:t>BK Sluneta Ústí nad Labem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106" r="-7106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4789670" y="8666468"/>
            <a:ext cx="3387716" cy="1778551"/>
          </a:xfrm>
          <a:custGeom>
            <a:avLst/>
            <a:gdLst/>
            <a:ahLst/>
            <a:cxnLst/>
            <a:rect l="l" t="t" r="r" b="b"/>
            <a:pathLst>
              <a:path w="3387716" h="1778551">
                <a:moveTo>
                  <a:pt x="0" y="0"/>
                </a:moveTo>
                <a:lnTo>
                  <a:pt x="3387717" y="0"/>
                </a:lnTo>
                <a:lnTo>
                  <a:pt x="3387717" y="1778551"/>
                </a:lnTo>
                <a:lnTo>
                  <a:pt x="0" y="17785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3350038" y="2847595"/>
            <a:ext cx="11587924" cy="655920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39770" y="475260"/>
            <a:ext cx="16608460" cy="1192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6"/>
              </a:lnSpc>
            </a:pPr>
            <a:r>
              <a:rPr lang="en-US" sz="8405">
                <a:solidFill>
                  <a:srgbClr val="000000"/>
                </a:solidFill>
                <a:latin typeface="Gloria Hallelujah"/>
              </a:rPr>
              <a:t>Centropol Energy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93414" y="8447284"/>
            <a:ext cx="2194586" cy="1839716"/>
          </a:xfrm>
          <a:custGeom>
            <a:avLst/>
            <a:gdLst/>
            <a:ahLst/>
            <a:cxnLst/>
            <a:rect l="l" t="t" r="r" b="b"/>
            <a:pathLst>
              <a:path w="2194586" h="1839716">
                <a:moveTo>
                  <a:pt x="0" y="0"/>
                </a:moveTo>
                <a:lnTo>
                  <a:pt x="2194586" y="0"/>
                </a:lnTo>
                <a:lnTo>
                  <a:pt x="2194586" y="1839716"/>
                </a:lnTo>
                <a:lnTo>
                  <a:pt x="0" y="18397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000"/>
            </a:blip>
            <a:stretch>
              <a:fillRect l="-7106" r="-7106"/>
            </a:stretch>
          </a:blipFill>
        </p:spPr>
        <p:txBody>
          <a:bodyPr/>
          <a:lstStyle/>
          <a:p>
            <a:endParaRPr lang="cs-CZ"/>
          </a:p>
        </p:txBody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6172200" y="1518316"/>
            <a:ext cx="4795017" cy="847119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314016" y="347977"/>
            <a:ext cx="11659968" cy="1192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6"/>
              </a:lnSpc>
            </a:pPr>
            <a:r>
              <a:rPr lang="en-US" sz="8405">
                <a:solidFill>
                  <a:srgbClr val="000000"/>
                </a:solidFill>
                <a:latin typeface="Gloria Hallelujah"/>
              </a:rPr>
              <a:t>HC Stadion Litoměřice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3467" y="338722"/>
            <a:ext cx="17192674" cy="726041"/>
            <a:chOff x="0" y="0"/>
            <a:chExt cx="9623568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623568" cy="406400"/>
            </a:xfrm>
            <a:custGeom>
              <a:avLst/>
              <a:gdLst/>
              <a:ahLst/>
              <a:cxnLst/>
              <a:rect l="l" t="t" r="r" b="b"/>
              <a:pathLst>
                <a:path w="9623568" h="406400">
                  <a:moveTo>
                    <a:pt x="9420368" y="0"/>
                  </a:moveTo>
                  <a:cubicBezTo>
                    <a:pt x="9532592" y="0"/>
                    <a:pt x="9623568" y="90976"/>
                    <a:pt x="9623568" y="203200"/>
                  </a:cubicBezTo>
                  <a:cubicBezTo>
                    <a:pt x="9623568" y="315424"/>
                    <a:pt x="9532592" y="406400"/>
                    <a:pt x="942036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565CA7"/>
            </a:solidFill>
            <a:ln w="38100" cap="sq">
              <a:solidFill>
                <a:srgbClr val="565CA7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23825"/>
              <a:ext cx="9623568" cy="530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441792" y="5104229"/>
            <a:ext cx="1024606" cy="1024606"/>
            <a:chOff x="0" y="0"/>
            <a:chExt cx="1913890" cy="19138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565CA7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441792" y="6605085"/>
            <a:ext cx="1024606" cy="1024606"/>
            <a:chOff x="0" y="0"/>
            <a:chExt cx="1913890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565CA7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41792" y="8105941"/>
            <a:ext cx="1024606" cy="1024606"/>
            <a:chOff x="0" y="0"/>
            <a:chExt cx="1913890" cy="19138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565CA7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1" name="Freeform 11"/>
          <p:cNvSpPr/>
          <p:nvPr/>
        </p:nvSpPr>
        <p:spPr>
          <a:xfrm>
            <a:off x="2549534" y="3386740"/>
            <a:ext cx="7511258" cy="7074611"/>
          </a:xfrm>
          <a:custGeom>
            <a:avLst/>
            <a:gdLst/>
            <a:ahLst/>
            <a:cxnLst/>
            <a:rect l="l" t="t" r="r" b="b"/>
            <a:pathLst>
              <a:path w="7511258" h="7074611">
                <a:moveTo>
                  <a:pt x="0" y="0"/>
                </a:moveTo>
                <a:lnTo>
                  <a:pt x="7511258" y="0"/>
                </a:lnTo>
                <a:lnTo>
                  <a:pt x="7511258" y="7074611"/>
                </a:lnTo>
                <a:lnTo>
                  <a:pt x="0" y="70746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2" name="Group 12"/>
          <p:cNvGrpSpPr/>
          <p:nvPr/>
        </p:nvGrpSpPr>
        <p:grpSpPr>
          <a:xfrm>
            <a:off x="1143036" y="1650177"/>
            <a:ext cx="7660339" cy="7660339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69804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028700" y="1572111"/>
            <a:ext cx="7660369" cy="7660339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565CA7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222648" y="1766058"/>
            <a:ext cx="7272474" cy="7272445"/>
            <a:chOff x="0" y="0"/>
            <a:chExt cx="6350000" cy="63499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2045" r="-12045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9" name="Freeform 19"/>
          <p:cNvSpPr/>
          <p:nvPr/>
        </p:nvSpPr>
        <p:spPr>
          <a:xfrm>
            <a:off x="10769880" y="8476566"/>
            <a:ext cx="368430" cy="283356"/>
          </a:xfrm>
          <a:custGeom>
            <a:avLst/>
            <a:gdLst/>
            <a:ahLst/>
            <a:cxnLst/>
            <a:rect l="l" t="t" r="r" b="b"/>
            <a:pathLst>
              <a:path w="368430" h="283356">
                <a:moveTo>
                  <a:pt x="0" y="0"/>
                </a:moveTo>
                <a:lnTo>
                  <a:pt x="368429" y="0"/>
                </a:lnTo>
                <a:lnTo>
                  <a:pt x="368429" y="283355"/>
                </a:lnTo>
                <a:lnTo>
                  <a:pt x="0" y="2833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0" name="Freeform 20"/>
          <p:cNvSpPr/>
          <p:nvPr/>
        </p:nvSpPr>
        <p:spPr>
          <a:xfrm rot="5400000">
            <a:off x="15617033" y="8403951"/>
            <a:ext cx="4383276" cy="4114800"/>
          </a:xfrm>
          <a:custGeom>
            <a:avLst/>
            <a:gdLst/>
            <a:ahLst/>
            <a:cxnLst/>
            <a:rect l="l" t="t" r="r" b="b"/>
            <a:pathLst>
              <a:path w="4383276" h="4114800">
                <a:moveTo>
                  <a:pt x="0" y="0"/>
                </a:moveTo>
                <a:lnTo>
                  <a:pt x="4383276" y="0"/>
                </a:lnTo>
                <a:lnTo>
                  <a:pt x="4383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1" name="Freeform 21"/>
          <p:cNvSpPr/>
          <p:nvPr/>
        </p:nvSpPr>
        <p:spPr>
          <a:xfrm rot="5400000">
            <a:off x="-2103787" y="8229600"/>
            <a:ext cx="4383276" cy="4114800"/>
          </a:xfrm>
          <a:custGeom>
            <a:avLst/>
            <a:gdLst/>
            <a:ahLst/>
            <a:cxnLst/>
            <a:rect l="l" t="t" r="r" b="b"/>
            <a:pathLst>
              <a:path w="4383276" h="4114800">
                <a:moveTo>
                  <a:pt x="0" y="0"/>
                </a:moveTo>
                <a:lnTo>
                  <a:pt x="4383275" y="0"/>
                </a:lnTo>
                <a:lnTo>
                  <a:pt x="43832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8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2" name="Freeform 22"/>
          <p:cNvSpPr/>
          <p:nvPr/>
        </p:nvSpPr>
        <p:spPr>
          <a:xfrm>
            <a:off x="10648711" y="6812004"/>
            <a:ext cx="610768" cy="610768"/>
          </a:xfrm>
          <a:custGeom>
            <a:avLst/>
            <a:gdLst/>
            <a:ahLst/>
            <a:cxnLst/>
            <a:rect l="l" t="t" r="r" b="b"/>
            <a:pathLst>
              <a:path w="610768" h="610768">
                <a:moveTo>
                  <a:pt x="0" y="0"/>
                </a:moveTo>
                <a:lnTo>
                  <a:pt x="610767" y="0"/>
                </a:lnTo>
                <a:lnTo>
                  <a:pt x="610767" y="610768"/>
                </a:lnTo>
                <a:lnTo>
                  <a:pt x="0" y="6107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3" name="Freeform 23"/>
          <p:cNvSpPr/>
          <p:nvPr/>
        </p:nvSpPr>
        <p:spPr>
          <a:xfrm>
            <a:off x="10603591" y="5266029"/>
            <a:ext cx="701007" cy="701007"/>
          </a:xfrm>
          <a:custGeom>
            <a:avLst/>
            <a:gdLst/>
            <a:ahLst/>
            <a:cxnLst/>
            <a:rect l="l" t="t" r="r" b="b"/>
            <a:pathLst>
              <a:path w="701007" h="701007">
                <a:moveTo>
                  <a:pt x="0" y="0"/>
                </a:moveTo>
                <a:lnTo>
                  <a:pt x="701007" y="0"/>
                </a:lnTo>
                <a:lnTo>
                  <a:pt x="701007" y="701007"/>
                </a:lnTo>
                <a:lnTo>
                  <a:pt x="0" y="7010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4" name="Freeform 24"/>
          <p:cNvSpPr/>
          <p:nvPr/>
        </p:nvSpPr>
        <p:spPr>
          <a:xfrm>
            <a:off x="18288000" y="-1275336"/>
            <a:ext cx="5119502" cy="4114800"/>
          </a:xfrm>
          <a:custGeom>
            <a:avLst/>
            <a:gdLst/>
            <a:ahLst/>
            <a:cxnLst/>
            <a:rect l="l" t="t" r="r" b="b"/>
            <a:pathLst>
              <a:path w="5119502" h="4114800">
                <a:moveTo>
                  <a:pt x="0" y="0"/>
                </a:moveTo>
                <a:lnTo>
                  <a:pt x="5119502" y="0"/>
                </a:lnTo>
                <a:lnTo>
                  <a:pt x="51195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5" name="Freeform 25"/>
          <p:cNvSpPr/>
          <p:nvPr/>
        </p:nvSpPr>
        <p:spPr>
          <a:xfrm>
            <a:off x="9230652" y="701743"/>
            <a:ext cx="10995419" cy="11320895"/>
          </a:xfrm>
          <a:custGeom>
            <a:avLst/>
            <a:gdLst/>
            <a:ahLst/>
            <a:cxnLst/>
            <a:rect l="l" t="t" r="r" b="b"/>
            <a:pathLst>
              <a:path w="10995419" h="11320895">
                <a:moveTo>
                  <a:pt x="0" y="0"/>
                </a:moveTo>
                <a:lnTo>
                  <a:pt x="10995419" y="0"/>
                </a:lnTo>
                <a:lnTo>
                  <a:pt x="10995419" y="11320895"/>
                </a:lnTo>
                <a:lnTo>
                  <a:pt x="0" y="113208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62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6" name="TextBox 26"/>
          <p:cNvSpPr txBox="1"/>
          <p:nvPr/>
        </p:nvSpPr>
        <p:spPr>
          <a:xfrm>
            <a:off x="11846988" y="5031949"/>
            <a:ext cx="2174947" cy="544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79"/>
              </a:lnSpc>
            </a:pPr>
            <a:r>
              <a:rPr lang="en-US" sz="2599">
                <a:solidFill>
                  <a:srgbClr val="000000"/>
                </a:solidFill>
                <a:latin typeface="More Sugar"/>
              </a:rPr>
              <a:t>Instagram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846988" y="5743949"/>
            <a:ext cx="2707212" cy="304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0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Now"/>
              </a:rPr>
              <a:t>@sharebrandagency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846988" y="6532804"/>
            <a:ext cx="2465810" cy="544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79"/>
              </a:lnSpc>
            </a:pPr>
            <a:r>
              <a:rPr lang="en-US" sz="2599">
                <a:solidFill>
                  <a:srgbClr val="000000"/>
                </a:solidFill>
                <a:latin typeface="More Sugar"/>
              </a:rPr>
              <a:t>Web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846988" y="7244804"/>
            <a:ext cx="1945212" cy="309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0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Now"/>
              </a:rPr>
              <a:t>sharebrand.cz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846988" y="8033660"/>
            <a:ext cx="2174947" cy="544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79"/>
              </a:lnSpc>
            </a:pPr>
            <a:r>
              <a:rPr lang="en-US" sz="2599">
                <a:solidFill>
                  <a:srgbClr val="000000"/>
                </a:solidFill>
                <a:latin typeface="More Sugar"/>
              </a:rPr>
              <a:t>E-mail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846988" y="8745659"/>
            <a:ext cx="3168753" cy="312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0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Now"/>
              </a:rPr>
              <a:t>sharebrand@oaulpar.cz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503788" y="2327299"/>
            <a:ext cx="8450982" cy="1110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6"/>
              </a:lnSpc>
            </a:pPr>
            <a:r>
              <a:rPr lang="en-US" sz="7905">
                <a:solidFill>
                  <a:srgbClr val="000000"/>
                </a:solidFill>
                <a:latin typeface="Gloria Hallelujah"/>
              </a:rPr>
              <a:t>Kde nás najdete?</a:t>
            </a:r>
          </a:p>
        </p:txBody>
      </p:sp>
      <p:sp>
        <p:nvSpPr>
          <p:cNvPr id="33" name="Freeform 33"/>
          <p:cNvSpPr/>
          <p:nvPr/>
        </p:nvSpPr>
        <p:spPr>
          <a:xfrm>
            <a:off x="7121696" y="-655455"/>
            <a:ext cx="3531450" cy="3440436"/>
          </a:xfrm>
          <a:custGeom>
            <a:avLst/>
            <a:gdLst/>
            <a:ahLst/>
            <a:cxnLst/>
            <a:rect l="l" t="t" r="r" b="b"/>
            <a:pathLst>
              <a:path w="3531450" h="3440436">
                <a:moveTo>
                  <a:pt x="0" y="0"/>
                </a:moveTo>
                <a:lnTo>
                  <a:pt x="3531449" y="0"/>
                </a:lnTo>
                <a:lnTo>
                  <a:pt x="3531449" y="3440436"/>
                </a:lnTo>
                <a:lnTo>
                  <a:pt x="0" y="344043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b="-264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4" name="TextBox 34"/>
          <p:cNvSpPr txBox="1"/>
          <p:nvPr/>
        </p:nvSpPr>
        <p:spPr>
          <a:xfrm>
            <a:off x="13240477" y="472190"/>
            <a:ext cx="3732184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2400" dirty="0">
                <a:solidFill>
                  <a:srgbClr val="FFFFFF"/>
                </a:solidFill>
                <a:latin typeface="Gloria Hallelujah"/>
              </a:rPr>
              <a:t>www.sharebrand.cz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43036" y="472190"/>
            <a:ext cx="4281555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2400" dirty="0" err="1">
                <a:solidFill>
                  <a:srgbClr val="FFFFFF"/>
                </a:solidFill>
                <a:latin typeface="Gloria Hallelujah"/>
              </a:rPr>
              <a:t>Sharebrand</a:t>
            </a:r>
            <a:r>
              <a:rPr lang="en-US" sz="2400" dirty="0">
                <a:solidFill>
                  <a:srgbClr val="FFFFFF"/>
                </a:solidFill>
                <a:latin typeface="Gloria Hallelujah"/>
              </a:rPr>
              <a:t> Agency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157</Words>
  <Application>Microsoft Macintosh PowerPoint</Application>
  <PresentationFormat>Vlastní</PresentationFormat>
  <Paragraphs>47</Paragraphs>
  <Slides>12</Slides>
  <Notes>0</Notes>
  <HiddenSlides>0</HiddenSlides>
  <MMClips>3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8" baseType="lpstr">
      <vt:lpstr>Calibri</vt:lpstr>
      <vt:lpstr>More Sugar</vt:lpstr>
      <vt:lpstr>Now</vt:lpstr>
      <vt:lpstr>Gloria Hallelujah</vt:lpstr>
      <vt:lpstr>Arial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ShareBrand Agency</dc:title>
  <cp:lastModifiedBy>Viola Zajícová</cp:lastModifiedBy>
  <cp:revision>3</cp:revision>
  <dcterms:created xsi:type="dcterms:W3CDTF">2006-08-16T00:00:00Z</dcterms:created>
  <dcterms:modified xsi:type="dcterms:W3CDTF">2023-11-13T13:38:08Z</dcterms:modified>
  <dc:identifier>DAFzllc2ikk</dc:identifier>
</cp:coreProperties>
</file>