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4"/>
  </p:sldMasterIdLst>
  <p:notesMasterIdLst>
    <p:notesMasterId r:id="rId20"/>
  </p:notesMasterIdLst>
  <p:handoutMasterIdLst>
    <p:handoutMasterId r:id="rId21"/>
  </p:handoutMasterIdLst>
  <p:sldIdLst>
    <p:sldId id="306" r:id="rId5"/>
    <p:sldId id="307" r:id="rId6"/>
    <p:sldId id="308" r:id="rId7"/>
    <p:sldId id="313" r:id="rId8"/>
    <p:sldId id="309" r:id="rId9"/>
    <p:sldId id="295" r:id="rId10"/>
    <p:sldId id="315" r:id="rId11"/>
    <p:sldId id="316" r:id="rId12"/>
    <p:sldId id="317" r:id="rId13"/>
    <p:sldId id="310" r:id="rId14"/>
    <p:sldId id="304" r:id="rId15"/>
    <p:sldId id="318" r:id="rId16"/>
    <p:sldId id="314" r:id="rId17"/>
    <p:sldId id="311" r:id="rId18"/>
    <p:sldId id="31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92" userDrawn="1">
          <p15:clr>
            <a:srgbClr val="A4A3A4"/>
          </p15:clr>
        </p15:guide>
        <p15:guide id="2" pos="7056" userDrawn="1">
          <p15:clr>
            <a:srgbClr val="A4A3A4"/>
          </p15:clr>
        </p15:guide>
        <p15:guide id="3" orient="horz" pos="31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14" autoAdjust="0"/>
    <p:restoredTop sz="84967" autoAdjust="0"/>
  </p:normalViewPr>
  <p:slideViewPr>
    <p:cSldViewPr snapToGrid="0">
      <p:cViewPr varScale="1">
        <p:scale>
          <a:sx n="64" d="100"/>
          <a:sy n="64" d="100"/>
        </p:scale>
        <p:origin x="78" y="276"/>
      </p:cViewPr>
      <p:guideLst>
        <p:guide orient="horz" pos="1392"/>
        <p:guide pos="7056"/>
        <p:guide orient="horz" pos="31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3082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8/10/relationships/authors" Target="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72703F-EB58-4B0C-8B2A-EDF2A51B2C6C}" type="doc">
      <dgm:prSet loTypeId="urn:microsoft.com/office/officeart/2019/1/layout/PeoplePortraitsList" loCatId="profi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3CA95F9-8BCF-40C1-B842-BCFFD43632F6}">
      <dgm:prSet/>
      <dgm:spPr/>
      <dgm:t>
        <a:bodyPr/>
        <a:lstStyle/>
        <a:p>
          <a:pPr algn="ctr">
            <a:lnSpc>
              <a:spcPct val="100000"/>
            </a:lnSpc>
            <a:defRPr b="1" spc="20">
              <a:latin typeface="+mj-lt"/>
            </a:defRPr>
          </a:pPr>
          <a:r>
            <a:rPr lang="sk-SK" dirty="0">
              <a:solidFill>
                <a:schemeClr val="bg1"/>
              </a:solidFill>
            </a:rPr>
            <a:t>Jana E.</a:t>
          </a:r>
        </a:p>
        <a:p>
          <a:pPr algn="ctr">
            <a:lnSpc>
              <a:spcPct val="100000"/>
            </a:lnSpc>
            <a:defRPr b="1" spc="20">
              <a:latin typeface="+mj-lt"/>
            </a:defRPr>
          </a:pPr>
          <a:r>
            <a:rPr lang="sk-SK" dirty="0">
              <a:solidFill>
                <a:schemeClr val="bg1"/>
              </a:solidFill>
            </a:rPr>
            <a:t>Martináková</a:t>
          </a:r>
          <a:endParaRPr lang="en-US" dirty="0">
            <a:solidFill>
              <a:schemeClr val="bg1"/>
            </a:solidFill>
          </a:endParaRPr>
        </a:p>
      </dgm:t>
    </dgm:pt>
    <dgm:pt modelId="{FC4F4986-5DCD-4DC2-B7FD-2C5FABEF9979}" type="parTrans" cxnId="{E6EDE7CF-5B3F-4E2C-99EE-D5462F0EC9CE}">
      <dgm:prSet/>
      <dgm:spPr/>
      <dgm:t>
        <a:bodyPr/>
        <a:lstStyle/>
        <a:p>
          <a:endParaRPr lang="en-US"/>
        </a:p>
      </dgm:t>
    </dgm:pt>
    <dgm:pt modelId="{D868EA7F-D868-4231-86D5-66D9B2DF2F62}" type="sibTrans" cxnId="{E6EDE7CF-5B3F-4E2C-99EE-D5462F0EC9CE}">
      <dgm:prSet/>
      <dgm:spPr/>
      <dgm:t>
        <a:bodyPr/>
        <a:lstStyle/>
        <a:p>
          <a:endParaRPr lang="en-US"/>
        </a:p>
      </dgm:t>
    </dgm:pt>
    <dgm:pt modelId="{1E293C9C-50F7-4DF0-A45F-EF6AA41E15B2}">
      <dgm:prSet/>
      <dgm:spPr/>
      <dgm:t>
        <a:bodyPr/>
        <a:lstStyle/>
        <a:p>
          <a:pPr algn="ctr">
            <a:lnSpc>
              <a:spcPct val="100000"/>
            </a:lnSpc>
            <a:defRPr b="1" spc="20">
              <a:latin typeface="+mj-lt"/>
            </a:defRPr>
          </a:pPr>
          <a:r>
            <a:rPr lang="sk-SK" dirty="0">
              <a:solidFill>
                <a:schemeClr val="bg1"/>
              </a:solidFill>
            </a:rPr>
            <a:t>Daniela</a:t>
          </a:r>
        </a:p>
        <a:p>
          <a:pPr algn="ctr">
            <a:lnSpc>
              <a:spcPct val="100000"/>
            </a:lnSpc>
            <a:defRPr b="1" spc="20">
              <a:latin typeface="+mj-lt"/>
            </a:defRPr>
          </a:pPr>
          <a:r>
            <a:rPr lang="sk-SK" dirty="0">
              <a:solidFill>
                <a:schemeClr val="bg1"/>
              </a:solidFill>
            </a:rPr>
            <a:t>Klimovská</a:t>
          </a:r>
          <a:endParaRPr lang="en-US" dirty="0">
            <a:solidFill>
              <a:schemeClr val="bg1"/>
            </a:solidFill>
          </a:endParaRPr>
        </a:p>
      </dgm:t>
    </dgm:pt>
    <dgm:pt modelId="{04936CC5-1B2F-4620-ABDF-F195956C3F4A}" type="parTrans" cxnId="{A7E7000F-0D10-4D88-844F-C9CB2A6A39DA}">
      <dgm:prSet/>
      <dgm:spPr/>
      <dgm:t>
        <a:bodyPr/>
        <a:lstStyle/>
        <a:p>
          <a:endParaRPr lang="en-US"/>
        </a:p>
      </dgm:t>
    </dgm:pt>
    <dgm:pt modelId="{E019F05B-61F4-4915-9D10-5D6F328EA591}" type="sibTrans" cxnId="{A7E7000F-0D10-4D88-844F-C9CB2A6A39DA}">
      <dgm:prSet/>
      <dgm:spPr/>
      <dgm:t>
        <a:bodyPr/>
        <a:lstStyle/>
        <a:p>
          <a:endParaRPr lang="en-US"/>
        </a:p>
      </dgm:t>
    </dgm:pt>
    <dgm:pt modelId="{DA3F2F2F-B5A8-4CFD-ABCE-1BC48CD913AF}">
      <dgm:prSet/>
      <dgm:spPr/>
      <dgm:t>
        <a:bodyPr/>
        <a:lstStyle/>
        <a:p>
          <a:pPr algn="ctr">
            <a:lnSpc>
              <a:spcPct val="100000"/>
            </a:lnSpc>
            <a:defRPr b="1" spc="20">
              <a:latin typeface="+mj-lt"/>
            </a:defRPr>
          </a:pPr>
          <a:r>
            <a:rPr lang="sk-SK" dirty="0">
              <a:solidFill>
                <a:schemeClr val="bg1"/>
              </a:solidFill>
            </a:rPr>
            <a:t> </a:t>
          </a:r>
        </a:p>
        <a:p>
          <a:pPr algn="ctr">
            <a:lnSpc>
              <a:spcPct val="100000"/>
            </a:lnSpc>
            <a:defRPr b="1" spc="20">
              <a:latin typeface="+mj-lt"/>
            </a:defRPr>
          </a:pPr>
          <a:endParaRPr lang="en-US" dirty="0">
            <a:solidFill>
              <a:schemeClr val="bg1"/>
            </a:solidFill>
          </a:endParaRPr>
        </a:p>
      </dgm:t>
    </dgm:pt>
    <dgm:pt modelId="{D4AFA5E0-6624-49A6-B10B-4FFA7483C001}" type="parTrans" cxnId="{307321D6-32A9-4F29-A35B-8328C6417311}">
      <dgm:prSet/>
      <dgm:spPr/>
      <dgm:t>
        <a:bodyPr/>
        <a:lstStyle/>
        <a:p>
          <a:endParaRPr lang="en-US"/>
        </a:p>
      </dgm:t>
    </dgm:pt>
    <dgm:pt modelId="{038FE749-6004-418E-86C7-7C1B1D7930F4}" type="sibTrans" cxnId="{307321D6-32A9-4F29-A35B-8328C6417311}">
      <dgm:prSet/>
      <dgm:spPr/>
      <dgm:t>
        <a:bodyPr/>
        <a:lstStyle/>
        <a:p>
          <a:endParaRPr lang="en-US"/>
        </a:p>
      </dgm:t>
    </dgm:pt>
    <dgm:pt modelId="{B2F9B3BC-1849-4A4A-BBE4-752B9B492C76}">
      <dgm:prSet/>
      <dgm:spPr/>
      <dgm:t>
        <a:bodyPr/>
        <a:lstStyle/>
        <a:p>
          <a:pPr algn="ctr">
            <a:lnSpc>
              <a:spcPct val="100000"/>
            </a:lnSpc>
            <a:defRPr b="1" spc="20">
              <a:latin typeface="+mj-lt"/>
            </a:defRPr>
          </a:pPr>
          <a:r>
            <a:rPr lang="sk-SK" dirty="0">
              <a:solidFill>
                <a:schemeClr val="bg1"/>
              </a:solidFill>
            </a:rPr>
            <a:t>Tomáš</a:t>
          </a:r>
        </a:p>
        <a:p>
          <a:pPr algn="ctr">
            <a:lnSpc>
              <a:spcPct val="100000"/>
            </a:lnSpc>
            <a:defRPr b="1" spc="20">
              <a:latin typeface="+mj-lt"/>
            </a:defRPr>
          </a:pPr>
          <a:r>
            <a:rPr lang="sk-SK" dirty="0">
              <a:solidFill>
                <a:schemeClr val="bg1"/>
              </a:solidFill>
            </a:rPr>
            <a:t>Tevfik</a:t>
          </a:r>
        </a:p>
        <a:p>
          <a:pPr algn="ctr">
            <a:lnSpc>
              <a:spcPct val="100000"/>
            </a:lnSpc>
            <a:defRPr b="1" spc="20">
              <a:latin typeface="+mj-lt"/>
            </a:defRPr>
          </a:pPr>
          <a:endParaRPr lang="sk-SK" dirty="0">
            <a:solidFill>
              <a:schemeClr val="bg1"/>
            </a:solidFill>
          </a:endParaRPr>
        </a:p>
      </dgm:t>
    </dgm:pt>
    <dgm:pt modelId="{48FD486C-824F-4590-8CFC-BC1053E533DD}" type="parTrans" cxnId="{BB48F2B9-3F80-43D5-9223-76526A774C2D}">
      <dgm:prSet/>
      <dgm:spPr/>
      <dgm:t>
        <a:bodyPr/>
        <a:lstStyle/>
        <a:p>
          <a:endParaRPr lang="en-US"/>
        </a:p>
      </dgm:t>
    </dgm:pt>
    <dgm:pt modelId="{2946CE56-B018-4C0E-918D-0B36D170024F}" type="sibTrans" cxnId="{BB48F2B9-3F80-43D5-9223-76526A774C2D}">
      <dgm:prSet/>
      <dgm:spPr/>
      <dgm:t>
        <a:bodyPr/>
        <a:lstStyle/>
        <a:p>
          <a:endParaRPr lang="en-US"/>
        </a:p>
      </dgm:t>
    </dgm:pt>
    <dgm:pt modelId="{A9F861A2-145F-456A-AE55-03D601AB6EE7}">
      <dgm:prSet/>
      <dgm:spPr/>
      <dgm:t>
        <a:bodyPr/>
        <a:lstStyle/>
        <a:p>
          <a:pPr>
            <a:defRPr b="1" spc="20">
              <a:latin typeface="+mj-lt"/>
            </a:defRPr>
          </a:pPr>
          <a:r>
            <a:rPr lang="sk-SK" dirty="0">
              <a:solidFill>
                <a:schemeClr val="bg1"/>
              </a:solidFill>
            </a:rPr>
            <a:t>Karolína</a:t>
          </a:r>
        </a:p>
        <a:p>
          <a:pPr>
            <a:defRPr b="1" spc="20">
              <a:latin typeface="+mj-lt"/>
            </a:defRPr>
          </a:pPr>
          <a:r>
            <a:rPr lang="sk-SK" dirty="0">
              <a:solidFill>
                <a:schemeClr val="bg1"/>
              </a:solidFill>
            </a:rPr>
            <a:t>Čviroková</a:t>
          </a:r>
          <a:endParaRPr lang="en-US" dirty="0">
            <a:solidFill>
              <a:schemeClr val="bg1"/>
            </a:solidFill>
          </a:endParaRPr>
        </a:p>
      </dgm:t>
    </dgm:pt>
    <dgm:pt modelId="{D3635634-2455-4FA3-A662-EDEB8AEDFEBA}" type="parTrans" cxnId="{FA40D7C2-D518-48EB-90A6-CC5C3E9A39F1}">
      <dgm:prSet/>
      <dgm:spPr/>
      <dgm:t>
        <a:bodyPr/>
        <a:lstStyle/>
        <a:p>
          <a:endParaRPr lang="sk-SK"/>
        </a:p>
      </dgm:t>
    </dgm:pt>
    <dgm:pt modelId="{BBC0F11B-DE95-4D20-9832-4832D09D1751}" type="sibTrans" cxnId="{FA40D7C2-D518-48EB-90A6-CC5C3E9A39F1}">
      <dgm:prSet/>
      <dgm:spPr/>
      <dgm:t>
        <a:bodyPr/>
        <a:lstStyle/>
        <a:p>
          <a:endParaRPr lang="sk-SK"/>
        </a:p>
      </dgm:t>
    </dgm:pt>
    <dgm:pt modelId="{8D1EAC75-3D17-47C7-A698-F0BF3984D638}">
      <dgm:prSet/>
      <dgm:spPr/>
      <dgm:t>
        <a:bodyPr/>
        <a:lstStyle/>
        <a:p>
          <a:pPr>
            <a:defRPr b="1" spc="20">
              <a:latin typeface="+mj-lt"/>
            </a:defRPr>
          </a:pPr>
          <a:r>
            <a:rPr lang="sk-SK" dirty="0">
              <a:solidFill>
                <a:schemeClr val="bg1"/>
              </a:solidFill>
            </a:rPr>
            <a:t>Imrich</a:t>
          </a:r>
        </a:p>
        <a:p>
          <a:pPr>
            <a:defRPr b="1" spc="20">
              <a:latin typeface="+mj-lt"/>
            </a:defRPr>
          </a:pPr>
          <a:r>
            <a:rPr lang="sk-SK" dirty="0">
              <a:solidFill>
                <a:schemeClr val="bg1"/>
              </a:solidFill>
            </a:rPr>
            <a:t>Šarkozi</a:t>
          </a:r>
          <a:endParaRPr lang="en-US" dirty="0">
            <a:solidFill>
              <a:schemeClr val="bg1"/>
            </a:solidFill>
          </a:endParaRPr>
        </a:p>
      </dgm:t>
    </dgm:pt>
    <dgm:pt modelId="{EE6A3753-6A9B-49B7-BB91-9BC6DDC337F7}" type="parTrans" cxnId="{A7E8F7FB-DB44-4B02-82F2-09FA19894410}">
      <dgm:prSet/>
      <dgm:spPr/>
      <dgm:t>
        <a:bodyPr/>
        <a:lstStyle/>
        <a:p>
          <a:endParaRPr lang="sk-SK"/>
        </a:p>
      </dgm:t>
    </dgm:pt>
    <dgm:pt modelId="{3EB022BD-A731-414B-A8C9-3D86FEA82D19}" type="sibTrans" cxnId="{A7E8F7FB-DB44-4B02-82F2-09FA19894410}">
      <dgm:prSet/>
      <dgm:spPr/>
      <dgm:t>
        <a:bodyPr/>
        <a:lstStyle/>
        <a:p>
          <a:endParaRPr lang="sk-SK"/>
        </a:p>
      </dgm:t>
    </dgm:pt>
    <dgm:pt modelId="{BF30E86D-EAFC-44CE-B56C-D7C5EC7742F3}" type="pres">
      <dgm:prSet presAssocID="{5C72703F-EB58-4B0C-8B2A-EDF2A51B2C6C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sk-SK"/>
        </a:p>
      </dgm:t>
    </dgm:pt>
    <dgm:pt modelId="{34A89649-B4A9-4A6F-8793-5A3DB37DDDA6}" type="pres">
      <dgm:prSet presAssocID="{23CA95F9-8BCF-40C1-B842-BCFFD43632F6}" presName="compNode" presStyleCnt="0"/>
      <dgm:spPr/>
    </dgm:pt>
    <dgm:pt modelId="{FFB9F511-6797-4909-9D3B-89EBC96F25A8}" type="pres">
      <dgm:prSet presAssocID="{23CA95F9-8BCF-40C1-B842-BCFFD43632F6}" presName="topSpace" presStyleCnt="0"/>
      <dgm:spPr/>
    </dgm:pt>
    <dgm:pt modelId="{73073D5B-7ADA-4F8B-AD34-0BE114905A44}" type="pres">
      <dgm:prSet presAssocID="{23CA95F9-8BCF-40C1-B842-BCFFD43632F6}" presName="photoElip" presStyleLbl="node1" presStyleIdx="0" presStyleCnt="6" custFlipVert="1" custFlipHor="1" custScaleX="43365" custScaleY="52424" custLinFactNeighborX="-43744" custLinFactNeighborY="-63353"/>
      <dgm:spPr>
        <a:prstGeom prst="rect">
          <a:avLst/>
        </a:prstGeom>
      </dgm:spPr>
      <dgm:extLst/>
    </dgm:pt>
    <dgm:pt modelId="{EE33220B-2292-4F19-BD6E-B7F529CD8414}" type="pres">
      <dgm:prSet presAssocID="{23CA95F9-8BCF-40C1-B842-BCFFD43632F6}" presName="iconSpace" presStyleCnt="0"/>
      <dgm:spPr/>
    </dgm:pt>
    <dgm:pt modelId="{FDFAF16A-4FD0-49F4-8593-32E9A31A4FF7}" type="pres">
      <dgm:prSet presAssocID="{23CA95F9-8BCF-40C1-B842-BCFFD43632F6}" presName="nameTx" presStyleLbl="revTx" presStyleIdx="0" presStyleCnt="12" custScaleX="94662" custScaleY="138981" custLinFactNeighborX="9035" custLinFactNeighborY="-92385">
        <dgm:presLayoutVars>
          <dgm:chMax val="0"/>
          <dgm:chPref val="0"/>
        </dgm:presLayoutVars>
      </dgm:prSet>
      <dgm:spPr/>
      <dgm:t>
        <a:bodyPr/>
        <a:lstStyle/>
        <a:p>
          <a:endParaRPr lang="sk-SK"/>
        </a:p>
      </dgm:t>
    </dgm:pt>
    <dgm:pt modelId="{EEB88C88-E325-43D0-B163-BFD87C897361}" type="pres">
      <dgm:prSet presAssocID="{23CA95F9-8BCF-40C1-B842-BCFFD43632F6}" presName="txSpace" presStyleCnt="0"/>
      <dgm:spPr/>
    </dgm:pt>
    <dgm:pt modelId="{7D166BBB-55AF-452C-B9A0-94A1EE55FF4F}" type="pres">
      <dgm:prSet presAssocID="{23CA95F9-8BCF-40C1-B842-BCFFD43632F6}" presName="desTx" presStyleLbl="revTx" presStyleIdx="1" presStyleCnt="12">
        <dgm:presLayoutVars/>
      </dgm:prSet>
      <dgm:spPr/>
    </dgm:pt>
    <dgm:pt modelId="{860D3358-284A-4827-88CC-2F74FF5A1E56}" type="pres">
      <dgm:prSet presAssocID="{23CA95F9-8BCF-40C1-B842-BCFFD43632F6}" presName="bottSpace" presStyleCnt="0"/>
      <dgm:spPr/>
    </dgm:pt>
    <dgm:pt modelId="{0D4A0804-490F-47AA-B7FA-08C890B0D841}" type="pres">
      <dgm:prSet presAssocID="{D868EA7F-D868-4231-86D5-66D9B2DF2F62}" presName="sibTrans" presStyleCnt="0"/>
      <dgm:spPr/>
    </dgm:pt>
    <dgm:pt modelId="{E40BB94D-AE1C-4F05-8AA5-E9FA9A8CCCDE}" type="pres">
      <dgm:prSet presAssocID="{1E293C9C-50F7-4DF0-A45F-EF6AA41E15B2}" presName="compNode" presStyleCnt="0"/>
      <dgm:spPr/>
    </dgm:pt>
    <dgm:pt modelId="{1BC7C3C6-BE78-4F0A-9E69-54742F1AA0F3}" type="pres">
      <dgm:prSet presAssocID="{1E293C9C-50F7-4DF0-A45F-EF6AA41E15B2}" presName="topSpace" presStyleCnt="0"/>
      <dgm:spPr/>
    </dgm:pt>
    <dgm:pt modelId="{25238F18-07B8-41D8-8BD9-9F8514E8F9C4}" type="pres">
      <dgm:prSet presAssocID="{1E293C9C-50F7-4DF0-A45F-EF6AA41E15B2}" presName="photoElip" presStyleLbl="node1" presStyleIdx="1" presStyleCnt="6" custFlipVert="1" custScaleX="35814" custScaleY="41682" custLinFactNeighborX="10875" custLinFactNeighborY="-43146"/>
      <dgm:spPr>
        <a:prstGeom prst="rect">
          <a:avLst/>
        </a:prstGeom>
        <a:ln>
          <a:noFill/>
        </a:ln>
      </dgm:spPr>
      <dgm:extLst/>
    </dgm:pt>
    <dgm:pt modelId="{6FFE343B-847F-4D3F-A2F9-B95E826EC656}" type="pres">
      <dgm:prSet presAssocID="{1E293C9C-50F7-4DF0-A45F-EF6AA41E15B2}" presName="iconSpace" presStyleCnt="0"/>
      <dgm:spPr/>
    </dgm:pt>
    <dgm:pt modelId="{866F95BB-E9D9-40E2-AB9F-99D5F69BA82A}" type="pres">
      <dgm:prSet presAssocID="{1E293C9C-50F7-4DF0-A45F-EF6AA41E15B2}" presName="nameTx" presStyleLbl="revTx" presStyleIdx="2" presStyleCnt="12" custLinFactY="181269" custLinFactNeighborX="31981" custLinFactNeighborY="200000">
        <dgm:presLayoutVars>
          <dgm:chMax val="0"/>
          <dgm:chPref val="0"/>
        </dgm:presLayoutVars>
      </dgm:prSet>
      <dgm:spPr/>
      <dgm:t>
        <a:bodyPr/>
        <a:lstStyle/>
        <a:p>
          <a:endParaRPr lang="sk-SK"/>
        </a:p>
      </dgm:t>
    </dgm:pt>
    <dgm:pt modelId="{B22197FE-7BF1-485D-9B2D-0AD12CF41435}" type="pres">
      <dgm:prSet presAssocID="{1E293C9C-50F7-4DF0-A45F-EF6AA41E15B2}" presName="txSpace" presStyleCnt="0"/>
      <dgm:spPr/>
    </dgm:pt>
    <dgm:pt modelId="{1223E777-77CB-4A9A-BF21-12B513842696}" type="pres">
      <dgm:prSet presAssocID="{1E293C9C-50F7-4DF0-A45F-EF6AA41E15B2}" presName="desTx" presStyleLbl="revTx" presStyleIdx="3" presStyleCnt="12">
        <dgm:presLayoutVars/>
      </dgm:prSet>
      <dgm:spPr/>
    </dgm:pt>
    <dgm:pt modelId="{48A93FE3-F550-4840-B560-2DB8553BED7D}" type="pres">
      <dgm:prSet presAssocID="{1E293C9C-50F7-4DF0-A45F-EF6AA41E15B2}" presName="bottSpace" presStyleCnt="0"/>
      <dgm:spPr/>
    </dgm:pt>
    <dgm:pt modelId="{DCDF700C-8587-4AD0-95CF-A8CEBB3AD30B}" type="pres">
      <dgm:prSet presAssocID="{E019F05B-61F4-4915-9D10-5D6F328EA591}" presName="sibTrans" presStyleCnt="0"/>
      <dgm:spPr/>
    </dgm:pt>
    <dgm:pt modelId="{D5C9CF54-A3DB-4262-A188-C006BBF08A29}" type="pres">
      <dgm:prSet presAssocID="{DA3F2F2F-B5A8-4CFD-ABCE-1BC48CD913AF}" presName="compNode" presStyleCnt="0"/>
      <dgm:spPr/>
    </dgm:pt>
    <dgm:pt modelId="{EB21A753-DAF6-4914-9F97-D017DE4534D0}" type="pres">
      <dgm:prSet presAssocID="{DA3F2F2F-B5A8-4CFD-ABCE-1BC48CD913AF}" presName="topSpace" presStyleCnt="0"/>
      <dgm:spPr/>
    </dgm:pt>
    <dgm:pt modelId="{418E44D8-60E4-4008-9F09-1A652C62E8A6}" type="pres">
      <dgm:prSet presAssocID="{DA3F2F2F-B5A8-4CFD-ABCE-1BC48CD913AF}" presName="photoElip" presStyleLbl="node1" presStyleIdx="2" presStyleCnt="6" custScaleX="55946" custScaleY="2715" custLinFactX="126087" custLinFactY="1406352" custLinFactNeighborX="200000" custLinFactNeighborY="1500000"/>
      <dgm:spPr>
        <a:prstGeom prst="rect">
          <a:avLst/>
        </a:prstGeom>
        <a:ln>
          <a:noFill/>
        </a:ln>
      </dgm:spPr>
      <dgm:extLst/>
    </dgm:pt>
    <dgm:pt modelId="{51349271-76B0-4CC0-A678-325A9A4D3475}" type="pres">
      <dgm:prSet presAssocID="{DA3F2F2F-B5A8-4CFD-ABCE-1BC48CD913AF}" presName="iconSpace" presStyleCnt="0"/>
      <dgm:spPr/>
    </dgm:pt>
    <dgm:pt modelId="{9B5C14B8-8D61-4009-9F8C-194486F530FA}" type="pres">
      <dgm:prSet presAssocID="{DA3F2F2F-B5A8-4CFD-ABCE-1BC48CD913AF}" presName="nameTx" presStyleLbl="revTx" presStyleIdx="4" presStyleCnt="12" custLinFactX="-100000" custLinFactY="100000" custLinFactNeighborX="-143430" custLinFactNeighborY="109086">
        <dgm:presLayoutVars>
          <dgm:chMax val="0"/>
          <dgm:chPref val="0"/>
        </dgm:presLayoutVars>
      </dgm:prSet>
      <dgm:spPr/>
      <dgm:t>
        <a:bodyPr/>
        <a:lstStyle/>
        <a:p>
          <a:endParaRPr lang="sk-SK"/>
        </a:p>
      </dgm:t>
    </dgm:pt>
    <dgm:pt modelId="{7C23080D-6185-431F-BAF8-5277AA3C0E29}" type="pres">
      <dgm:prSet presAssocID="{DA3F2F2F-B5A8-4CFD-ABCE-1BC48CD913AF}" presName="txSpace" presStyleCnt="0"/>
      <dgm:spPr/>
    </dgm:pt>
    <dgm:pt modelId="{EE420F84-477D-4635-BEF8-66426E9A259D}" type="pres">
      <dgm:prSet presAssocID="{DA3F2F2F-B5A8-4CFD-ABCE-1BC48CD913AF}" presName="desTx" presStyleLbl="revTx" presStyleIdx="5" presStyleCnt="12">
        <dgm:presLayoutVars/>
      </dgm:prSet>
      <dgm:spPr/>
    </dgm:pt>
    <dgm:pt modelId="{DB61A93F-5AE0-4A97-AFE4-E1EA7F61D044}" type="pres">
      <dgm:prSet presAssocID="{DA3F2F2F-B5A8-4CFD-ABCE-1BC48CD913AF}" presName="bottSpace" presStyleCnt="0"/>
      <dgm:spPr/>
    </dgm:pt>
    <dgm:pt modelId="{75D7FAE6-857D-40F6-B564-3F282FD27B77}" type="pres">
      <dgm:prSet presAssocID="{038FE749-6004-418E-86C7-7C1B1D7930F4}" presName="sibTrans" presStyleCnt="0"/>
      <dgm:spPr/>
    </dgm:pt>
    <dgm:pt modelId="{F836F72C-94C1-41ED-BA62-813057647F9C}" type="pres">
      <dgm:prSet presAssocID="{B2F9B3BC-1849-4A4A-BBE4-752B9B492C76}" presName="compNode" presStyleCnt="0"/>
      <dgm:spPr/>
    </dgm:pt>
    <dgm:pt modelId="{8D7BA638-A338-4090-BADA-C1ECE7868394}" type="pres">
      <dgm:prSet presAssocID="{B2F9B3BC-1849-4A4A-BBE4-752B9B492C76}" presName="topSpace" presStyleCnt="0"/>
      <dgm:spPr/>
    </dgm:pt>
    <dgm:pt modelId="{04A8E640-7EB5-4EF2-8C83-19A3E5328324}" type="pres">
      <dgm:prSet presAssocID="{B2F9B3BC-1849-4A4A-BBE4-752B9B492C76}" presName="photoElip" presStyleLbl="node1" presStyleIdx="3" presStyleCnt="6" custScaleX="79062" custScaleY="41097" custLinFactX="-22751" custLinFactNeighborX="-100000" custLinFactNeighborY="-51797"/>
      <dgm:spPr>
        <a:prstGeom prst="rect">
          <a:avLst/>
        </a:prstGeom>
        <a:ln>
          <a:noFill/>
        </a:ln>
      </dgm:spPr>
      <dgm:extLst/>
    </dgm:pt>
    <dgm:pt modelId="{278B038A-7223-4C22-98FA-84D16AB2359F}" type="pres">
      <dgm:prSet presAssocID="{B2F9B3BC-1849-4A4A-BBE4-752B9B492C76}" presName="iconSpace" presStyleCnt="0"/>
      <dgm:spPr/>
    </dgm:pt>
    <dgm:pt modelId="{79C5F495-3DD9-41C8-99AE-150A333447D0}" type="pres">
      <dgm:prSet presAssocID="{B2F9B3BC-1849-4A4A-BBE4-752B9B492C76}" presName="nameTx" presStyleLbl="revTx" presStyleIdx="6" presStyleCnt="12" custLinFactY="171878" custLinFactNeighborX="-60370" custLinFactNeighborY="200000">
        <dgm:presLayoutVars>
          <dgm:chMax val="0"/>
          <dgm:chPref val="0"/>
        </dgm:presLayoutVars>
      </dgm:prSet>
      <dgm:spPr/>
      <dgm:t>
        <a:bodyPr/>
        <a:lstStyle/>
        <a:p>
          <a:endParaRPr lang="sk-SK"/>
        </a:p>
      </dgm:t>
    </dgm:pt>
    <dgm:pt modelId="{0D329E5F-B8D6-4027-B396-6AF7DD7D0537}" type="pres">
      <dgm:prSet presAssocID="{B2F9B3BC-1849-4A4A-BBE4-752B9B492C76}" presName="txSpace" presStyleCnt="0"/>
      <dgm:spPr/>
    </dgm:pt>
    <dgm:pt modelId="{5A7600AF-A34B-4D03-B3D6-B3C760AE8E06}" type="pres">
      <dgm:prSet presAssocID="{B2F9B3BC-1849-4A4A-BBE4-752B9B492C76}" presName="desTx" presStyleLbl="revTx" presStyleIdx="7" presStyleCnt="12">
        <dgm:presLayoutVars/>
      </dgm:prSet>
      <dgm:spPr/>
    </dgm:pt>
    <dgm:pt modelId="{F9799C58-A628-4E75-9DAC-6616D2E34649}" type="pres">
      <dgm:prSet presAssocID="{B2F9B3BC-1849-4A4A-BBE4-752B9B492C76}" presName="bottSpace" presStyleCnt="0"/>
      <dgm:spPr/>
    </dgm:pt>
    <dgm:pt modelId="{FE3710F1-CAC3-4FF5-8893-2C13EFED3890}" type="pres">
      <dgm:prSet presAssocID="{2946CE56-B018-4C0E-918D-0B36D170024F}" presName="sibTrans" presStyleCnt="0"/>
      <dgm:spPr/>
    </dgm:pt>
    <dgm:pt modelId="{98928546-8DF7-4FA7-A7D9-E69D3DD4E487}" type="pres">
      <dgm:prSet presAssocID="{A9F861A2-145F-456A-AE55-03D601AB6EE7}" presName="compNode" presStyleCnt="0"/>
      <dgm:spPr/>
    </dgm:pt>
    <dgm:pt modelId="{3268014D-DDD6-4E16-8E7B-E7C781FF26E0}" type="pres">
      <dgm:prSet presAssocID="{A9F861A2-145F-456A-AE55-03D601AB6EE7}" presName="topSpace" presStyleCnt="0"/>
      <dgm:spPr/>
    </dgm:pt>
    <dgm:pt modelId="{6D20834D-4FD8-46DC-A485-DEB60F2DFA88}" type="pres">
      <dgm:prSet presAssocID="{A9F861A2-145F-456A-AE55-03D601AB6EE7}" presName="photoElip" presStyleLbl="node1" presStyleIdx="4" presStyleCnt="6" custScaleX="55211" custScaleY="76354" custLinFactNeighborX="68188" custLinFactNeighborY="-60901"/>
      <dgm:spPr/>
    </dgm:pt>
    <dgm:pt modelId="{372C229B-8F95-44CA-8316-DF27C057358A}" type="pres">
      <dgm:prSet presAssocID="{A9F861A2-145F-456A-AE55-03D601AB6EE7}" presName="iconSpace" presStyleCnt="0"/>
      <dgm:spPr/>
    </dgm:pt>
    <dgm:pt modelId="{D8650F3E-BFE0-4C92-8512-A251872CA625}" type="pres">
      <dgm:prSet presAssocID="{A9F861A2-145F-456A-AE55-03D601AB6EE7}" presName="nameTx" presStyleLbl="revTx" presStyleIdx="8" presStyleCnt="12" custLinFactY="173587" custLinFactNeighborX="-37538" custLinFactNeighborY="200000">
        <dgm:presLayoutVars>
          <dgm:chMax val="0"/>
          <dgm:chPref val="0"/>
        </dgm:presLayoutVars>
      </dgm:prSet>
      <dgm:spPr/>
      <dgm:t>
        <a:bodyPr/>
        <a:lstStyle/>
        <a:p>
          <a:endParaRPr lang="sk-SK"/>
        </a:p>
      </dgm:t>
    </dgm:pt>
    <dgm:pt modelId="{DBE66FA1-11D4-425C-AEAA-FAD4F959A04B}" type="pres">
      <dgm:prSet presAssocID="{A9F861A2-145F-456A-AE55-03D601AB6EE7}" presName="txSpace" presStyleCnt="0"/>
      <dgm:spPr/>
    </dgm:pt>
    <dgm:pt modelId="{A835151A-1666-4AF3-B545-BD9D983B72AB}" type="pres">
      <dgm:prSet presAssocID="{A9F861A2-145F-456A-AE55-03D601AB6EE7}" presName="desTx" presStyleLbl="revTx" presStyleIdx="9" presStyleCnt="12">
        <dgm:presLayoutVars/>
      </dgm:prSet>
      <dgm:spPr/>
    </dgm:pt>
    <dgm:pt modelId="{6DCA06AD-A7DA-4BCD-9962-5CFD9F6A9EE6}" type="pres">
      <dgm:prSet presAssocID="{A9F861A2-145F-456A-AE55-03D601AB6EE7}" presName="bottSpace" presStyleCnt="0"/>
      <dgm:spPr/>
    </dgm:pt>
    <dgm:pt modelId="{05D0629C-AB15-4C47-8800-9541AAF4E556}" type="pres">
      <dgm:prSet presAssocID="{BBC0F11B-DE95-4D20-9832-4832D09D1751}" presName="sibTrans" presStyleCnt="0"/>
      <dgm:spPr/>
    </dgm:pt>
    <dgm:pt modelId="{DA19ADC9-888D-42A5-9C7B-A5E301C35DED}" type="pres">
      <dgm:prSet presAssocID="{8D1EAC75-3D17-47C7-A698-F0BF3984D638}" presName="compNode" presStyleCnt="0"/>
      <dgm:spPr/>
    </dgm:pt>
    <dgm:pt modelId="{E6C5DD83-5727-47C2-A2BA-CC67356966E7}" type="pres">
      <dgm:prSet presAssocID="{8D1EAC75-3D17-47C7-A698-F0BF3984D638}" presName="topSpace" presStyleCnt="0"/>
      <dgm:spPr/>
    </dgm:pt>
    <dgm:pt modelId="{8615F086-3467-4258-92AE-1206020C186A}" type="pres">
      <dgm:prSet presAssocID="{8D1EAC75-3D17-47C7-A698-F0BF3984D638}" presName="photoElip" presStyleLbl="node1" presStyleIdx="5" presStyleCnt="6"/>
      <dgm:spPr/>
    </dgm:pt>
    <dgm:pt modelId="{FDA7D946-540A-4245-AE81-8EC6C236A4DD}" type="pres">
      <dgm:prSet presAssocID="{8D1EAC75-3D17-47C7-A698-F0BF3984D638}" presName="iconSpace" presStyleCnt="0"/>
      <dgm:spPr/>
    </dgm:pt>
    <dgm:pt modelId="{28E776E3-A576-4555-8955-8DF7F7D38119}" type="pres">
      <dgm:prSet presAssocID="{8D1EAC75-3D17-47C7-A698-F0BF3984D638}" presName="nameTx" presStyleLbl="revTx" presStyleIdx="10" presStyleCnt="12" custLinFactX="-278287" custLinFactY="177031" custLinFactNeighborX="-300000" custLinFactNeighborY="200000">
        <dgm:presLayoutVars>
          <dgm:chMax val="0"/>
          <dgm:chPref val="0"/>
        </dgm:presLayoutVars>
      </dgm:prSet>
      <dgm:spPr/>
      <dgm:t>
        <a:bodyPr/>
        <a:lstStyle/>
        <a:p>
          <a:endParaRPr lang="sk-SK"/>
        </a:p>
      </dgm:t>
    </dgm:pt>
    <dgm:pt modelId="{6CF7965C-3098-4FFB-89A3-9B5E3AF76A7A}" type="pres">
      <dgm:prSet presAssocID="{8D1EAC75-3D17-47C7-A698-F0BF3984D638}" presName="txSpace" presStyleCnt="0"/>
      <dgm:spPr/>
    </dgm:pt>
    <dgm:pt modelId="{8D9B78CD-FDD3-40B7-8806-D4F1EF56AD50}" type="pres">
      <dgm:prSet presAssocID="{8D1EAC75-3D17-47C7-A698-F0BF3984D638}" presName="desTx" presStyleLbl="revTx" presStyleIdx="11" presStyleCnt="12">
        <dgm:presLayoutVars/>
      </dgm:prSet>
      <dgm:spPr/>
    </dgm:pt>
    <dgm:pt modelId="{76CA5AB7-BF3B-4B39-82C9-33924806229D}" type="pres">
      <dgm:prSet presAssocID="{8D1EAC75-3D17-47C7-A698-F0BF3984D638}" presName="bottSpace" presStyleCnt="0"/>
      <dgm:spPr/>
    </dgm:pt>
  </dgm:ptLst>
  <dgm:cxnLst>
    <dgm:cxn modelId="{4C525577-8965-4DD8-A876-005F65E1D723}" type="presOf" srcId="{B2F9B3BC-1849-4A4A-BBE4-752B9B492C76}" destId="{79C5F495-3DD9-41C8-99AE-150A333447D0}" srcOrd="0" destOrd="0" presId="urn:microsoft.com/office/officeart/2019/1/layout/PeoplePortraitsList"/>
    <dgm:cxn modelId="{FA40D7C2-D518-48EB-90A6-CC5C3E9A39F1}" srcId="{5C72703F-EB58-4B0C-8B2A-EDF2A51B2C6C}" destId="{A9F861A2-145F-456A-AE55-03D601AB6EE7}" srcOrd="4" destOrd="0" parTransId="{D3635634-2455-4FA3-A662-EDEB8AEDFEBA}" sibTransId="{BBC0F11B-DE95-4D20-9832-4832D09D1751}"/>
    <dgm:cxn modelId="{540FED75-CB4E-4EAD-804F-81226869B095}" type="presOf" srcId="{1E293C9C-50F7-4DF0-A45F-EF6AA41E15B2}" destId="{866F95BB-E9D9-40E2-AB9F-99D5F69BA82A}" srcOrd="0" destOrd="0" presId="urn:microsoft.com/office/officeart/2019/1/layout/PeoplePortraitsList"/>
    <dgm:cxn modelId="{A7E8F7FB-DB44-4B02-82F2-09FA19894410}" srcId="{5C72703F-EB58-4B0C-8B2A-EDF2A51B2C6C}" destId="{8D1EAC75-3D17-47C7-A698-F0BF3984D638}" srcOrd="5" destOrd="0" parTransId="{EE6A3753-6A9B-49B7-BB91-9BC6DDC337F7}" sibTransId="{3EB022BD-A731-414B-A8C9-3D86FEA82D19}"/>
    <dgm:cxn modelId="{DE44E4D8-C5CF-4438-860F-3C376D4D64F5}" type="presOf" srcId="{23CA95F9-8BCF-40C1-B842-BCFFD43632F6}" destId="{FDFAF16A-4FD0-49F4-8593-32E9A31A4FF7}" srcOrd="0" destOrd="0" presId="urn:microsoft.com/office/officeart/2019/1/layout/PeoplePortraitsList"/>
    <dgm:cxn modelId="{D1B4B639-8BD6-49A6-B779-DC963617CD97}" type="presOf" srcId="{8D1EAC75-3D17-47C7-A698-F0BF3984D638}" destId="{28E776E3-A576-4555-8955-8DF7F7D38119}" srcOrd="0" destOrd="0" presId="urn:microsoft.com/office/officeart/2019/1/layout/PeoplePortraitsList"/>
    <dgm:cxn modelId="{E6EDE7CF-5B3F-4E2C-99EE-D5462F0EC9CE}" srcId="{5C72703F-EB58-4B0C-8B2A-EDF2A51B2C6C}" destId="{23CA95F9-8BCF-40C1-B842-BCFFD43632F6}" srcOrd="0" destOrd="0" parTransId="{FC4F4986-5DCD-4DC2-B7FD-2C5FABEF9979}" sibTransId="{D868EA7F-D868-4231-86D5-66D9B2DF2F62}"/>
    <dgm:cxn modelId="{103DE3A3-70BD-4C08-B354-5518A18B954E}" type="presOf" srcId="{DA3F2F2F-B5A8-4CFD-ABCE-1BC48CD913AF}" destId="{9B5C14B8-8D61-4009-9F8C-194486F530FA}" srcOrd="0" destOrd="0" presId="urn:microsoft.com/office/officeart/2019/1/layout/PeoplePortraitsList"/>
    <dgm:cxn modelId="{A7E7000F-0D10-4D88-844F-C9CB2A6A39DA}" srcId="{5C72703F-EB58-4B0C-8B2A-EDF2A51B2C6C}" destId="{1E293C9C-50F7-4DF0-A45F-EF6AA41E15B2}" srcOrd="1" destOrd="0" parTransId="{04936CC5-1B2F-4620-ABDF-F195956C3F4A}" sibTransId="{E019F05B-61F4-4915-9D10-5D6F328EA591}"/>
    <dgm:cxn modelId="{307321D6-32A9-4F29-A35B-8328C6417311}" srcId="{5C72703F-EB58-4B0C-8B2A-EDF2A51B2C6C}" destId="{DA3F2F2F-B5A8-4CFD-ABCE-1BC48CD913AF}" srcOrd="2" destOrd="0" parTransId="{D4AFA5E0-6624-49A6-B10B-4FFA7483C001}" sibTransId="{038FE749-6004-418E-86C7-7C1B1D7930F4}"/>
    <dgm:cxn modelId="{74A68EEE-876E-4134-B088-DC53246E11FE}" type="presOf" srcId="{5C72703F-EB58-4B0C-8B2A-EDF2A51B2C6C}" destId="{BF30E86D-EAFC-44CE-B56C-D7C5EC7742F3}" srcOrd="0" destOrd="0" presId="urn:microsoft.com/office/officeart/2019/1/layout/PeoplePortraitsList"/>
    <dgm:cxn modelId="{BB48F2B9-3F80-43D5-9223-76526A774C2D}" srcId="{5C72703F-EB58-4B0C-8B2A-EDF2A51B2C6C}" destId="{B2F9B3BC-1849-4A4A-BBE4-752B9B492C76}" srcOrd="3" destOrd="0" parTransId="{48FD486C-824F-4590-8CFC-BC1053E533DD}" sibTransId="{2946CE56-B018-4C0E-918D-0B36D170024F}"/>
    <dgm:cxn modelId="{5EFD173E-97F7-4844-B847-4EEC3477294F}" type="presOf" srcId="{A9F861A2-145F-456A-AE55-03D601AB6EE7}" destId="{D8650F3E-BFE0-4C92-8512-A251872CA625}" srcOrd="0" destOrd="0" presId="urn:microsoft.com/office/officeart/2019/1/layout/PeoplePortraitsList"/>
    <dgm:cxn modelId="{3D9D2C87-FAC6-440F-8296-405914DA77FA}" type="presParOf" srcId="{BF30E86D-EAFC-44CE-B56C-D7C5EC7742F3}" destId="{34A89649-B4A9-4A6F-8793-5A3DB37DDDA6}" srcOrd="0" destOrd="0" presId="urn:microsoft.com/office/officeart/2019/1/layout/PeoplePortraitsList"/>
    <dgm:cxn modelId="{10208EBB-3996-40BD-88FB-7743A0FCFC0C}" type="presParOf" srcId="{34A89649-B4A9-4A6F-8793-5A3DB37DDDA6}" destId="{FFB9F511-6797-4909-9D3B-89EBC96F25A8}" srcOrd="0" destOrd="0" presId="urn:microsoft.com/office/officeart/2019/1/layout/PeoplePortraitsList"/>
    <dgm:cxn modelId="{680FCFE1-C0D6-41B7-81EE-34F07569A758}" type="presParOf" srcId="{34A89649-B4A9-4A6F-8793-5A3DB37DDDA6}" destId="{73073D5B-7ADA-4F8B-AD34-0BE114905A44}" srcOrd="1" destOrd="0" presId="urn:microsoft.com/office/officeart/2019/1/layout/PeoplePortraitsList"/>
    <dgm:cxn modelId="{84E22014-947A-4B8C-A1FF-A1E4AAD40AF2}" type="presParOf" srcId="{34A89649-B4A9-4A6F-8793-5A3DB37DDDA6}" destId="{EE33220B-2292-4F19-BD6E-B7F529CD8414}" srcOrd="2" destOrd="0" presId="urn:microsoft.com/office/officeart/2019/1/layout/PeoplePortraitsList"/>
    <dgm:cxn modelId="{6B5D3C86-47CA-4D7E-A443-7DF8A6130E63}" type="presParOf" srcId="{34A89649-B4A9-4A6F-8793-5A3DB37DDDA6}" destId="{FDFAF16A-4FD0-49F4-8593-32E9A31A4FF7}" srcOrd="3" destOrd="0" presId="urn:microsoft.com/office/officeart/2019/1/layout/PeoplePortraitsList"/>
    <dgm:cxn modelId="{119527D7-3755-4E3D-BC66-7A27143BBB8B}" type="presParOf" srcId="{34A89649-B4A9-4A6F-8793-5A3DB37DDDA6}" destId="{EEB88C88-E325-43D0-B163-BFD87C897361}" srcOrd="4" destOrd="0" presId="urn:microsoft.com/office/officeart/2019/1/layout/PeoplePortraitsList"/>
    <dgm:cxn modelId="{8B410EAE-BFFA-4BD7-B4BA-16AABEF1EAA9}" type="presParOf" srcId="{34A89649-B4A9-4A6F-8793-5A3DB37DDDA6}" destId="{7D166BBB-55AF-452C-B9A0-94A1EE55FF4F}" srcOrd="5" destOrd="0" presId="urn:microsoft.com/office/officeart/2019/1/layout/PeoplePortraitsList"/>
    <dgm:cxn modelId="{02A3AE73-815E-459E-B530-44D4C95EF771}" type="presParOf" srcId="{34A89649-B4A9-4A6F-8793-5A3DB37DDDA6}" destId="{860D3358-284A-4827-88CC-2F74FF5A1E56}" srcOrd="6" destOrd="0" presId="urn:microsoft.com/office/officeart/2019/1/layout/PeoplePortraitsList"/>
    <dgm:cxn modelId="{6C30D5CD-53EE-463E-B6E2-B237F041E4C3}" type="presParOf" srcId="{BF30E86D-EAFC-44CE-B56C-D7C5EC7742F3}" destId="{0D4A0804-490F-47AA-B7FA-08C890B0D841}" srcOrd="1" destOrd="0" presId="urn:microsoft.com/office/officeart/2019/1/layout/PeoplePortraitsList"/>
    <dgm:cxn modelId="{E4C40201-6BC4-420D-A8E7-A3465911B5D7}" type="presParOf" srcId="{BF30E86D-EAFC-44CE-B56C-D7C5EC7742F3}" destId="{E40BB94D-AE1C-4F05-8AA5-E9FA9A8CCCDE}" srcOrd="2" destOrd="0" presId="urn:microsoft.com/office/officeart/2019/1/layout/PeoplePortraitsList"/>
    <dgm:cxn modelId="{DF091FE9-5356-4A17-932D-C2EAD2530E8C}" type="presParOf" srcId="{E40BB94D-AE1C-4F05-8AA5-E9FA9A8CCCDE}" destId="{1BC7C3C6-BE78-4F0A-9E69-54742F1AA0F3}" srcOrd="0" destOrd="0" presId="urn:microsoft.com/office/officeart/2019/1/layout/PeoplePortraitsList"/>
    <dgm:cxn modelId="{43A6DAE1-8229-474F-B737-E5233B5044F7}" type="presParOf" srcId="{E40BB94D-AE1C-4F05-8AA5-E9FA9A8CCCDE}" destId="{25238F18-07B8-41D8-8BD9-9F8514E8F9C4}" srcOrd="1" destOrd="0" presId="urn:microsoft.com/office/officeart/2019/1/layout/PeoplePortraitsList"/>
    <dgm:cxn modelId="{811B328F-D513-4A25-BB09-9EDD8689ED34}" type="presParOf" srcId="{E40BB94D-AE1C-4F05-8AA5-E9FA9A8CCCDE}" destId="{6FFE343B-847F-4D3F-A2F9-B95E826EC656}" srcOrd="2" destOrd="0" presId="urn:microsoft.com/office/officeart/2019/1/layout/PeoplePortraitsList"/>
    <dgm:cxn modelId="{B86088D4-B825-4152-895F-72CD7428D68F}" type="presParOf" srcId="{E40BB94D-AE1C-4F05-8AA5-E9FA9A8CCCDE}" destId="{866F95BB-E9D9-40E2-AB9F-99D5F69BA82A}" srcOrd="3" destOrd="0" presId="urn:microsoft.com/office/officeart/2019/1/layout/PeoplePortraitsList"/>
    <dgm:cxn modelId="{9DF4ADBA-E8BF-45F3-B4C1-57BC4E46838A}" type="presParOf" srcId="{E40BB94D-AE1C-4F05-8AA5-E9FA9A8CCCDE}" destId="{B22197FE-7BF1-485D-9B2D-0AD12CF41435}" srcOrd="4" destOrd="0" presId="urn:microsoft.com/office/officeart/2019/1/layout/PeoplePortraitsList"/>
    <dgm:cxn modelId="{AE599A69-85C5-4380-827C-D751478A667D}" type="presParOf" srcId="{E40BB94D-AE1C-4F05-8AA5-E9FA9A8CCCDE}" destId="{1223E777-77CB-4A9A-BF21-12B513842696}" srcOrd="5" destOrd="0" presId="urn:microsoft.com/office/officeart/2019/1/layout/PeoplePortraitsList"/>
    <dgm:cxn modelId="{F8E06700-DE35-4D59-8FE6-04C15FF36365}" type="presParOf" srcId="{E40BB94D-AE1C-4F05-8AA5-E9FA9A8CCCDE}" destId="{48A93FE3-F550-4840-B560-2DB8553BED7D}" srcOrd="6" destOrd="0" presId="urn:microsoft.com/office/officeart/2019/1/layout/PeoplePortraitsList"/>
    <dgm:cxn modelId="{B3BC6484-B724-49D7-B0A5-B96774D6C5A7}" type="presParOf" srcId="{BF30E86D-EAFC-44CE-B56C-D7C5EC7742F3}" destId="{DCDF700C-8587-4AD0-95CF-A8CEBB3AD30B}" srcOrd="3" destOrd="0" presId="urn:microsoft.com/office/officeart/2019/1/layout/PeoplePortraitsList"/>
    <dgm:cxn modelId="{123A582B-C4F8-4519-967F-856EBB9F6F06}" type="presParOf" srcId="{BF30E86D-EAFC-44CE-B56C-D7C5EC7742F3}" destId="{D5C9CF54-A3DB-4262-A188-C006BBF08A29}" srcOrd="4" destOrd="0" presId="urn:microsoft.com/office/officeart/2019/1/layout/PeoplePortraitsList"/>
    <dgm:cxn modelId="{0A329E61-D0BD-4638-AFBB-ECC1E1BB2FE5}" type="presParOf" srcId="{D5C9CF54-A3DB-4262-A188-C006BBF08A29}" destId="{EB21A753-DAF6-4914-9F97-D017DE4534D0}" srcOrd="0" destOrd="0" presId="urn:microsoft.com/office/officeart/2019/1/layout/PeoplePortraitsList"/>
    <dgm:cxn modelId="{4E8CFC80-611A-4174-A442-0AFBB471F58A}" type="presParOf" srcId="{D5C9CF54-A3DB-4262-A188-C006BBF08A29}" destId="{418E44D8-60E4-4008-9F09-1A652C62E8A6}" srcOrd="1" destOrd="0" presId="urn:microsoft.com/office/officeart/2019/1/layout/PeoplePortraitsList"/>
    <dgm:cxn modelId="{D991B0D3-565F-44D9-A83F-197781E114D0}" type="presParOf" srcId="{D5C9CF54-A3DB-4262-A188-C006BBF08A29}" destId="{51349271-76B0-4CC0-A678-325A9A4D3475}" srcOrd="2" destOrd="0" presId="urn:microsoft.com/office/officeart/2019/1/layout/PeoplePortraitsList"/>
    <dgm:cxn modelId="{7FC54EBB-A416-48DA-AADE-209AE477B46E}" type="presParOf" srcId="{D5C9CF54-A3DB-4262-A188-C006BBF08A29}" destId="{9B5C14B8-8D61-4009-9F8C-194486F530FA}" srcOrd="3" destOrd="0" presId="urn:microsoft.com/office/officeart/2019/1/layout/PeoplePortraitsList"/>
    <dgm:cxn modelId="{2DCC0C79-D17C-4625-A51E-8C6146272B0A}" type="presParOf" srcId="{D5C9CF54-A3DB-4262-A188-C006BBF08A29}" destId="{7C23080D-6185-431F-BAF8-5277AA3C0E29}" srcOrd="4" destOrd="0" presId="urn:microsoft.com/office/officeart/2019/1/layout/PeoplePortraitsList"/>
    <dgm:cxn modelId="{A2D210FF-C687-4AED-82B0-395AAD28B698}" type="presParOf" srcId="{D5C9CF54-A3DB-4262-A188-C006BBF08A29}" destId="{EE420F84-477D-4635-BEF8-66426E9A259D}" srcOrd="5" destOrd="0" presId="urn:microsoft.com/office/officeart/2019/1/layout/PeoplePortraitsList"/>
    <dgm:cxn modelId="{948ADD0E-8022-4129-AB57-AF1F16DEEC20}" type="presParOf" srcId="{D5C9CF54-A3DB-4262-A188-C006BBF08A29}" destId="{DB61A93F-5AE0-4A97-AFE4-E1EA7F61D044}" srcOrd="6" destOrd="0" presId="urn:microsoft.com/office/officeart/2019/1/layout/PeoplePortraitsList"/>
    <dgm:cxn modelId="{B37D38BA-04F9-4FDE-90E3-13C84B9D3351}" type="presParOf" srcId="{BF30E86D-EAFC-44CE-B56C-D7C5EC7742F3}" destId="{75D7FAE6-857D-40F6-B564-3F282FD27B77}" srcOrd="5" destOrd="0" presId="urn:microsoft.com/office/officeart/2019/1/layout/PeoplePortraitsList"/>
    <dgm:cxn modelId="{C9461069-5B02-4E7D-89BF-60D89C5520D1}" type="presParOf" srcId="{BF30E86D-EAFC-44CE-B56C-D7C5EC7742F3}" destId="{F836F72C-94C1-41ED-BA62-813057647F9C}" srcOrd="6" destOrd="0" presId="urn:microsoft.com/office/officeart/2019/1/layout/PeoplePortraitsList"/>
    <dgm:cxn modelId="{074A72EB-DB29-40AB-9670-D77CF64F72EE}" type="presParOf" srcId="{F836F72C-94C1-41ED-BA62-813057647F9C}" destId="{8D7BA638-A338-4090-BADA-C1ECE7868394}" srcOrd="0" destOrd="0" presId="urn:microsoft.com/office/officeart/2019/1/layout/PeoplePortraitsList"/>
    <dgm:cxn modelId="{ACF70A6D-0F45-437B-9C70-8A65D4111C5E}" type="presParOf" srcId="{F836F72C-94C1-41ED-BA62-813057647F9C}" destId="{04A8E640-7EB5-4EF2-8C83-19A3E5328324}" srcOrd="1" destOrd="0" presId="urn:microsoft.com/office/officeart/2019/1/layout/PeoplePortraitsList"/>
    <dgm:cxn modelId="{207CB733-8608-4FD4-8942-AEF56B8AD050}" type="presParOf" srcId="{F836F72C-94C1-41ED-BA62-813057647F9C}" destId="{278B038A-7223-4C22-98FA-84D16AB2359F}" srcOrd="2" destOrd="0" presId="urn:microsoft.com/office/officeart/2019/1/layout/PeoplePortraitsList"/>
    <dgm:cxn modelId="{ABBDB8AD-1D60-4A5E-A05E-58E73FB4EE6D}" type="presParOf" srcId="{F836F72C-94C1-41ED-BA62-813057647F9C}" destId="{79C5F495-3DD9-41C8-99AE-150A333447D0}" srcOrd="3" destOrd="0" presId="urn:microsoft.com/office/officeart/2019/1/layout/PeoplePortraitsList"/>
    <dgm:cxn modelId="{4C2F2B28-9C3F-433B-AB15-CE2605DCD325}" type="presParOf" srcId="{F836F72C-94C1-41ED-BA62-813057647F9C}" destId="{0D329E5F-B8D6-4027-B396-6AF7DD7D0537}" srcOrd="4" destOrd="0" presId="urn:microsoft.com/office/officeart/2019/1/layout/PeoplePortraitsList"/>
    <dgm:cxn modelId="{A3CD0915-11F1-4C29-91BA-EF724E1525A8}" type="presParOf" srcId="{F836F72C-94C1-41ED-BA62-813057647F9C}" destId="{5A7600AF-A34B-4D03-B3D6-B3C760AE8E06}" srcOrd="5" destOrd="0" presId="urn:microsoft.com/office/officeart/2019/1/layout/PeoplePortraitsList"/>
    <dgm:cxn modelId="{82E4B52A-F0D2-438B-8CA3-5A6EB2771E78}" type="presParOf" srcId="{F836F72C-94C1-41ED-BA62-813057647F9C}" destId="{F9799C58-A628-4E75-9DAC-6616D2E34649}" srcOrd="6" destOrd="0" presId="urn:microsoft.com/office/officeart/2019/1/layout/PeoplePortraitsList"/>
    <dgm:cxn modelId="{7788C069-2532-4EB5-B3FB-CA914E381BD3}" type="presParOf" srcId="{BF30E86D-EAFC-44CE-B56C-D7C5EC7742F3}" destId="{FE3710F1-CAC3-4FF5-8893-2C13EFED3890}" srcOrd="7" destOrd="0" presId="urn:microsoft.com/office/officeart/2019/1/layout/PeoplePortraitsList"/>
    <dgm:cxn modelId="{3B2C95FC-9B46-4A48-8F69-53BA8C4F5632}" type="presParOf" srcId="{BF30E86D-EAFC-44CE-B56C-D7C5EC7742F3}" destId="{98928546-8DF7-4FA7-A7D9-E69D3DD4E487}" srcOrd="8" destOrd="0" presId="urn:microsoft.com/office/officeart/2019/1/layout/PeoplePortraitsList"/>
    <dgm:cxn modelId="{26514F8C-88C9-4096-8073-DEEEA8BE8D06}" type="presParOf" srcId="{98928546-8DF7-4FA7-A7D9-E69D3DD4E487}" destId="{3268014D-DDD6-4E16-8E7B-E7C781FF26E0}" srcOrd="0" destOrd="0" presId="urn:microsoft.com/office/officeart/2019/1/layout/PeoplePortraitsList"/>
    <dgm:cxn modelId="{6EEC4ECE-9386-4C29-BC26-325BBC878E56}" type="presParOf" srcId="{98928546-8DF7-4FA7-A7D9-E69D3DD4E487}" destId="{6D20834D-4FD8-46DC-A485-DEB60F2DFA88}" srcOrd="1" destOrd="0" presId="urn:microsoft.com/office/officeart/2019/1/layout/PeoplePortraitsList"/>
    <dgm:cxn modelId="{72059AA5-40C1-4D18-9063-269B3D640128}" type="presParOf" srcId="{98928546-8DF7-4FA7-A7D9-E69D3DD4E487}" destId="{372C229B-8F95-44CA-8316-DF27C057358A}" srcOrd="2" destOrd="0" presId="urn:microsoft.com/office/officeart/2019/1/layout/PeoplePortraitsList"/>
    <dgm:cxn modelId="{8CEAB20A-72CB-4044-A9AC-35EE804725DD}" type="presParOf" srcId="{98928546-8DF7-4FA7-A7D9-E69D3DD4E487}" destId="{D8650F3E-BFE0-4C92-8512-A251872CA625}" srcOrd="3" destOrd="0" presId="urn:microsoft.com/office/officeart/2019/1/layout/PeoplePortraitsList"/>
    <dgm:cxn modelId="{3B038203-0151-4EBA-A160-45DAA1EBE7BA}" type="presParOf" srcId="{98928546-8DF7-4FA7-A7D9-E69D3DD4E487}" destId="{DBE66FA1-11D4-425C-AEAA-FAD4F959A04B}" srcOrd="4" destOrd="0" presId="urn:microsoft.com/office/officeart/2019/1/layout/PeoplePortraitsList"/>
    <dgm:cxn modelId="{53EA9CD8-7413-4FFB-9558-F02A5BDBB122}" type="presParOf" srcId="{98928546-8DF7-4FA7-A7D9-E69D3DD4E487}" destId="{A835151A-1666-4AF3-B545-BD9D983B72AB}" srcOrd="5" destOrd="0" presId="urn:microsoft.com/office/officeart/2019/1/layout/PeoplePortraitsList"/>
    <dgm:cxn modelId="{45D3D113-E53A-42A2-A747-D2A54D5CFB16}" type="presParOf" srcId="{98928546-8DF7-4FA7-A7D9-E69D3DD4E487}" destId="{6DCA06AD-A7DA-4BCD-9962-5CFD9F6A9EE6}" srcOrd="6" destOrd="0" presId="urn:microsoft.com/office/officeart/2019/1/layout/PeoplePortraitsList"/>
    <dgm:cxn modelId="{365A554E-124E-4F99-9B07-75D14C44B0B1}" type="presParOf" srcId="{BF30E86D-EAFC-44CE-B56C-D7C5EC7742F3}" destId="{05D0629C-AB15-4C47-8800-9541AAF4E556}" srcOrd="9" destOrd="0" presId="urn:microsoft.com/office/officeart/2019/1/layout/PeoplePortraitsList"/>
    <dgm:cxn modelId="{EDD6A3AF-D32B-4593-8500-1A638DC8D165}" type="presParOf" srcId="{BF30E86D-EAFC-44CE-B56C-D7C5EC7742F3}" destId="{DA19ADC9-888D-42A5-9C7B-A5E301C35DED}" srcOrd="10" destOrd="0" presId="urn:microsoft.com/office/officeart/2019/1/layout/PeoplePortraitsList"/>
    <dgm:cxn modelId="{3091E958-E9B5-413C-9A5B-21DE768AB9D3}" type="presParOf" srcId="{DA19ADC9-888D-42A5-9C7B-A5E301C35DED}" destId="{E6C5DD83-5727-47C2-A2BA-CC67356966E7}" srcOrd="0" destOrd="0" presId="urn:microsoft.com/office/officeart/2019/1/layout/PeoplePortraitsList"/>
    <dgm:cxn modelId="{87EB47E5-79B7-495F-8A48-6AA46DEA4598}" type="presParOf" srcId="{DA19ADC9-888D-42A5-9C7B-A5E301C35DED}" destId="{8615F086-3467-4258-92AE-1206020C186A}" srcOrd="1" destOrd="0" presId="urn:microsoft.com/office/officeart/2019/1/layout/PeoplePortraitsList"/>
    <dgm:cxn modelId="{2A790C71-DAF9-4B74-AA51-282D592D77DB}" type="presParOf" srcId="{DA19ADC9-888D-42A5-9C7B-A5E301C35DED}" destId="{FDA7D946-540A-4245-AE81-8EC6C236A4DD}" srcOrd="2" destOrd="0" presId="urn:microsoft.com/office/officeart/2019/1/layout/PeoplePortraitsList"/>
    <dgm:cxn modelId="{56960571-FD50-46D0-8783-CD90BCFAC5E7}" type="presParOf" srcId="{DA19ADC9-888D-42A5-9C7B-A5E301C35DED}" destId="{28E776E3-A576-4555-8955-8DF7F7D38119}" srcOrd="3" destOrd="0" presId="urn:microsoft.com/office/officeart/2019/1/layout/PeoplePortraitsList"/>
    <dgm:cxn modelId="{BF1F9DB8-4CE5-4635-AA01-38EAD05BF1AC}" type="presParOf" srcId="{DA19ADC9-888D-42A5-9C7B-A5E301C35DED}" destId="{6CF7965C-3098-4FFB-89A3-9B5E3AF76A7A}" srcOrd="4" destOrd="0" presId="urn:microsoft.com/office/officeart/2019/1/layout/PeoplePortraitsList"/>
    <dgm:cxn modelId="{E59CF5DB-8880-4F18-AAC7-D1004671D362}" type="presParOf" srcId="{DA19ADC9-888D-42A5-9C7B-A5E301C35DED}" destId="{8D9B78CD-FDD3-40B7-8806-D4F1EF56AD50}" srcOrd="5" destOrd="0" presId="urn:microsoft.com/office/officeart/2019/1/layout/PeoplePortraitsList"/>
    <dgm:cxn modelId="{31CF12D8-8423-49D8-A190-F38D167FD210}" type="presParOf" srcId="{DA19ADC9-888D-42A5-9C7B-A5E301C35DED}" destId="{76CA5AB7-BF3B-4B39-82C9-33924806229D}" srcOrd="6" destOrd="0" presId="urn:microsoft.com/office/officeart/2019/1/layout/PeoplePortraits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073D5B-7ADA-4F8B-AD34-0BE114905A44}">
      <dsp:nvSpPr>
        <dsp:cNvPr id="0" name=""/>
        <dsp:cNvSpPr/>
      </dsp:nvSpPr>
      <dsp:spPr>
        <a:xfrm flipH="1" flipV="1">
          <a:off x="807894" y="1830728"/>
          <a:ext cx="10393" cy="658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FAF16A-4FD0-49F4-8593-32E9A31A4FF7}">
      <dsp:nvSpPr>
        <dsp:cNvPr id="0" name=""/>
        <dsp:cNvSpPr/>
      </dsp:nvSpPr>
      <dsp:spPr>
        <a:xfrm>
          <a:off x="192482" y="1610464"/>
          <a:ext cx="1454816" cy="7358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defRPr b="1" spc="20">
              <a:latin typeface="+mj-lt"/>
            </a:defRPr>
          </a:pPr>
          <a:r>
            <a:rPr lang="sk-SK" sz="1400" kern="1200" dirty="0">
              <a:solidFill>
                <a:schemeClr val="bg1"/>
              </a:solidFill>
            </a:rPr>
            <a:t>Jana E.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defRPr b="1" spc="20">
              <a:latin typeface="+mj-lt"/>
            </a:defRPr>
          </a:pPr>
          <a:r>
            <a:rPr lang="sk-SK" sz="1400" kern="1200" dirty="0">
              <a:solidFill>
                <a:schemeClr val="bg1"/>
              </a:solidFill>
            </a:rPr>
            <a:t>Martináková</a:t>
          </a:r>
          <a:endParaRPr lang="en-US" sz="1400" kern="1200" dirty="0">
            <a:solidFill>
              <a:schemeClr val="bg1"/>
            </a:solidFill>
          </a:endParaRPr>
        </a:p>
      </dsp:txBody>
      <dsp:txXfrm>
        <a:off x="192482" y="1610464"/>
        <a:ext cx="1454816" cy="735888"/>
      </dsp:txXfrm>
    </dsp:sp>
    <dsp:sp modelId="{7D166BBB-55AF-452C-B9A0-94A1EE55FF4F}">
      <dsp:nvSpPr>
        <dsp:cNvPr id="0" name=""/>
        <dsp:cNvSpPr/>
      </dsp:nvSpPr>
      <dsp:spPr>
        <a:xfrm>
          <a:off x="12609" y="2803234"/>
          <a:ext cx="1621931" cy="6559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238F18-07B8-41D8-8BD9-9F8514E8F9C4}">
      <dsp:nvSpPr>
        <dsp:cNvPr id="0" name=""/>
        <dsp:cNvSpPr/>
      </dsp:nvSpPr>
      <dsp:spPr>
        <a:xfrm flipV="1">
          <a:off x="2727659" y="1835589"/>
          <a:ext cx="8583" cy="4164"/>
        </a:xfrm>
        <a:prstGeom prst="rect">
          <a:avLst/>
        </a:prstGeom>
        <a:solidFill>
          <a:schemeClr val="accent2">
            <a:hueOff val="1232660"/>
            <a:satOff val="0"/>
            <a:lumOff val="3726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6F95BB-E9D9-40E2-AB9F-99D5F69BA82A}">
      <dsp:nvSpPr>
        <dsp:cNvPr id="0" name=""/>
        <dsp:cNvSpPr/>
      </dsp:nvSpPr>
      <dsp:spPr>
        <a:xfrm>
          <a:off x="2437089" y="4198087"/>
          <a:ext cx="1621931" cy="5294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defRPr b="1" spc="20">
              <a:latin typeface="+mj-lt"/>
            </a:defRPr>
          </a:pPr>
          <a:r>
            <a:rPr lang="sk-SK" sz="1400" kern="1200" dirty="0">
              <a:solidFill>
                <a:schemeClr val="bg1"/>
              </a:solidFill>
            </a:rPr>
            <a:t>Daniela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defRPr b="1" spc="20">
              <a:latin typeface="+mj-lt"/>
            </a:defRPr>
          </a:pPr>
          <a:r>
            <a:rPr lang="sk-SK" sz="1400" kern="1200" dirty="0">
              <a:solidFill>
                <a:schemeClr val="bg1"/>
              </a:solidFill>
            </a:rPr>
            <a:t>Klimovská</a:t>
          </a:r>
          <a:endParaRPr lang="en-US" sz="1400" kern="1200" dirty="0">
            <a:solidFill>
              <a:schemeClr val="bg1"/>
            </a:solidFill>
          </a:endParaRPr>
        </a:p>
      </dsp:txBody>
      <dsp:txXfrm>
        <a:off x="2437089" y="4198087"/>
        <a:ext cx="1621931" cy="529488"/>
      </dsp:txXfrm>
    </dsp:sp>
    <dsp:sp modelId="{1223E777-77CB-4A9A-BF21-12B513842696}">
      <dsp:nvSpPr>
        <dsp:cNvPr id="0" name=""/>
        <dsp:cNvSpPr/>
      </dsp:nvSpPr>
      <dsp:spPr>
        <a:xfrm>
          <a:off x="1918379" y="2801947"/>
          <a:ext cx="1621931" cy="6559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8E44D8-60E4-4008-9F09-1A652C62E8A6}">
      <dsp:nvSpPr>
        <dsp:cNvPr id="0" name=""/>
        <dsp:cNvSpPr/>
      </dsp:nvSpPr>
      <dsp:spPr>
        <a:xfrm>
          <a:off x="4706564" y="1860884"/>
          <a:ext cx="13408" cy="17"/>
        </a:xfrm>
        <a:prstGeom prst="rect">
          <a:avLst/>
        </a:prstGeom>
        <a:solidFill>
          <a:schemeClr val="accent2">
            <a:hueOff val="2465319"/>
            <a:satOff val="0"/>
            <a:lumOff val="7451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5C14B8-8D61-4009-9F8C-194486F530FA}">
      <dsp:nvSpPr>
        <dsp:cNvPr id="0" name=""/>
        <dsp:cNvSpPr/>
      </dsp:nvSpPr>
      <dsp:spPr>
        <a:xfrm>
          <a:off x="0" y="3303961"/>
          <a:ext cx="1621931" cy="5294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defRPr b="1" spc="20">
              <a:latin typeface="+mj-lt"/>
            </a:defRPr>
          </a:pPr>
          <a:r>
            <a:rPr lang="sk-SK" sz="1400" kern="1200" dirty="0">
              <a:solidFill>
                <a:schemeClr val="bg1"/>
              </a:solidFill>
            </a:rPr>
            <a:t> 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defRPr b="1" spc="20">
              <a:latin typeface="+mj-lt"/>
            </a:defRPr>
          </a:pPr>
          <a:endParaRPr lang="en-US" sz="1400" kern="1200" dirty="0">
            <a:solidFill>
              <a:schemeClr val="bg1"/>
            </a:solidFill>
          </a:endParaRPr>
        </a:p>
      </dsp:txBody>
      <dsp:txXfrm>
        <a:off x="0" y="3303961"/>
        <a:ext cx="1621931" cy="529488"/>
      </dsp:txXfrm>
    </dsp:sp>
    <dsp:sp modelId="{EE420F84-477D-4635-BEF8-66426E9A259D}">
      <dsp:nvSpPr>
        <dsp:cNvPr id="0" name=""/>
        <dsp:cNvSpPr/>
      </dsp:nvSpPr>
      <dsp:spPr>
        <a:xfrm>
          <a:off x="3824149" y="2797277"/>
          <a:ext cx="1621931" cy="6559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A8E640-7EB5-4EF2-8C83-19A3E5328324}">
      <dsp:nvSpPr>
        <dsp:cNvPr id="0" name=""/>
        <dsp:cNvSpPr/>
      </dsp:nvSpPr>
      <dsp:spPr>
        <a:xfrm>
          <a:off x="6501990" y="1834855"/>
          <a:ext cx="18948" cy="4047"/>
        </a:xfrm>
        <a:prstGeom prst="rect">
          <a:avLst/>
        </a:prstGeom>
        <a:solidFill>
          <a:schemeClr val="accent2">
            <a:hueOff val="3697979"/>
            <a:satOff val="0"/>
            <a:lumOff val="11177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C5F495-3DD9-41C8-99AE-150A333447D0}">
      <dsp:nvSpPr>
        <dsp:cNvPr id="0" name=""/>
        <dsp:cNvSpPr/>
      </dsp:nvSpPr>
      <dsp:spPr>
        <a:xfrm>
          <a:off x="4750758" y="4170526"/>
          <a:ext cx="1621931" cy="5294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defRPr b="1" spc="20">
              <a:latin typeface="+mj-lt"/>
            </a:defRPr>
          </a:pPr>
          <a:r>
            <a:rPr lang="sk-SK" sz="1400" kern="1200" dirty="0">
              <a:solidFill>
                <a:schemeClr val="bg1"/>
              </a:solidFill>
            </a:rPr>
            <a:t>Tomáš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defRPr b="1" spc="20">
              <a:latin typeface="+mj-lt"/>
            </a:defRPr>
          </a:pPr>
          <a:r>
            <a:rPr lang="sk-SK" sz="1400" kern="1200" dirty="0">
              <a:solidFill>
                <a:schemeClr val="bg1"/>
              </a:solidFill>
            </a:rPr>
            <a:t>Tevfik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defRPr b="1" spc="20">
              <a:latin typeface="+mj-lt"/>
            </a:defRPr>
          </a:pPr>
          <a:endParaRPr lang="sk-SK" sz="1400" kern="1200" dirty="0">
            <a:solidFill>
              <a:schemeClr val="bg1"/>
            </a:solidFill>
          </a:endParaRPr>
        </a:p>
      </dsp:txBody>
      <dsp:txXfrm>
        <a:off x="4750758" y="4170526"/>
        <a:ext cx="1621931" cy="529488"/>
      </dsp:txXfrm>
    </dsp:sp>
    <dsp:sp modelId="{5A7600AF-A34B-4D03-B3D6-B3C760AE8E06}">
      <dsp:nvSpPr>
        <dsp:cNvPr id="0" name=""/>
        <dsp:cNvSpPr/>
      </dsp:nvSpPr>
      <dsp:spPr>
        <a:xfrm>
          <a:off x="5729919" y="2801877"/>
          <a:ext cx="1621931" cy="6559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20834D-4FD8-46DC-A485-DEB60F2DFA88}">
      <dsp:nvSpPr>
        <dsp:cNvPr id="0" name=""/>
        <dsp:cNvSpPr/>
      </dsp:nvSpPr>
      <dsp:spPr>
        <a:xfrm>
          <a:off x="8456381" y="1823850"/>
          <a:ext cx="13232" cy="13972"/>
        </a:xfrm>
        <a:prstGeom prst="ellipse">
          <a:avLst/>
        </a:prstGeom>
        <a:solidFill>
          <a:schemeClr val="accent2">
            <a:hueOff val="4930638"/>
            <a:satOff val="0"/>
            <a:lumOff val="14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650F3E-BFE0-4C92-8512-A251872CA625}">
      <dsp:nvSpPr>
        <dsp:cNvPr id="0" name=""/>
        <dsp:cNvSpPr/>
      </dsp:nvSpPr>
      <dsp:spPr>
        <a:xfrm>
          <a:off x="7026848" y="4183800"/>
          <a:ext cx="1621931" cy="5294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defRPr b="1" spc="20">
              <a:latin typeface="+mj-lt"/>
            </a:defRPr>
          </a:pPr>
          <a:r>
            <a:rPr lang="sk-SK" sz="1400" kern="1200" dirty="0">
              <a:solidFill>
                <a:schemeClr val="bg1"/>
              </a:solidFill>
            </a:rPr>
            <a:t>Karolína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defRPr b="1" spc="20">
              <a:latin typeface="+mj-lt"/>
            </a:defRPr>
          </a:pPr>
          <a:r>
            <a:rPr lang="sk-SK" sz="1400" kern="1200" dirty="0">
              <a:solidFill>
                <a:schemeClr val="bg1"/>
              </a:solidFill>
            </a:rPr>
            <a:t>Čviroková</a:t>
          </a:r>
          <a:endParaRPr lang="en-US" sz="1400" kern="1200" dirty="0">
            <a:solidFill>
              <a:schemeClr val="bg1"/>
            </a:solidFill>
          </a:endParaRPr>
        </a:p>
      </dsp:txBody>
      <dsp:txXfrm>
        <a:off x="7026848" y="4183800"/>
        <a:ext cx="1621931" cy="529488"/>
      </dsp:txXfrm>
    </dsp:sp>
    <dsp:sp modelId="{A835151A-1666-4AF3-B545-BD9D983B72AB}">
      <dsp:nvSpPr>
        <dsp:cNvPr id="0" name=""/>
        <dsp:cNvSpPr/>
      </dsp:nvSpPr>
      <dsp:spPr>
        <a:xfrm>
          <a:off x="7635688" y="2806102"/>
          <a:ext cx="1621931" cy="6559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15F086-3467-4258-92AE-1206020C186A}">
      <dsp:nvSpPr>
        <dsp:cNvPr id="0" name=""/>
        <dsp:cNvSpPr/>
      </dsp:nvSpPr>
      <dsp:spPr>
        <a:xfrm>
          <a:off x="10340440" y="1829998"/>
          <a:ext cx="23967" cy="23967"/>
        </a:xfrm>
        <a:prstGeom prst="ellipse">
          <a:avLst/>
        </a:prstGeom>
        <a:solidFill>
          <a:schemeClr val="accent2">
            <a:hueOff val="6163298"/>
            <a:satOff val="0"/>
            <a:lumOff val="1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E776E3-A576-4555-8955-8DF7F7D38119}">
      <dsp:nvSpPr>
        <dsp:cNvPr id="0" name=""/>
        <dsp:cNvSpPr/>
      </dsp:nvSpPr>
      <dsp:spPr>
        <a:xfrm>
          <a:off x="162038" y="4198087"/>
          <a:ext cx="1621931" cy="5294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defRPr b="1" spc="20">
              <a:latin typeface="+mj-lt"/>
            </a:defRPr>
          </a:pPr>
          <a:r>
            <a:rPr lang="sk-SK" sz="1400" kern="1200" dirty="0">
              <a:solidFill>
                <a:schemeClr val="bg1"/>
              </a:solidFill>
            </a:rPr>
            <a:t>Imrich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defRPr b="1" spc="20">
              <a:latin typeface="+mj-lt"/>
            </a:defRPr>
          </a:pPr>
          <a:r>
            <a:rPr lang="sk-SK" sz="1400" kern="1200" dirty="0">
              <a:solidFill>
                <a:schemeClr val="bg1"/>
              </a:solidFill>
            </a:rPr>
            <a:t>Šarkozi</a:t>
          </a:r>
          <a:endParaRPr lang="en-US" sz="1400" kern="1200" dirty="0">
            <a:solidFill>
              <a:schemeClr val="bg1"/>
            </a:solidFill>
          </a:endParaRPr>
        </a:p>
      </dsp:txBody>
      <dsp:txXfrm>
        <a:off x="162038" y="4198087"/>
        <a:ext cx="1621931" cy="529488"/>
      </dsp:txXfrm>
    </dsp:sp>
    <dsp:sp modelId="{8D9B78CD-FDD3-40B7-8806-D4F1EF56AD50}">
      <dsp:nvSpPr>
        <dsp:cNvPr id="0" name=""/>
        <dsp:cNvSpPr/>
      </dsp:nvSpPr>
      <dsp:spPr>
        <a:xfrm>
          <a:off x="9541458" y="2808935"/>
          <a:ext cx="1621931" cy="6559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9/1/layout/PeoplePortraitsList">
  <dgm:title val="People Portrait List"/>
  <dgm:desc val="People Portrait List"/>
  <dgm:catLst>
    <dgm:cat type="list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/>
      <dgm:constr type="w" for="ch" forName="compNode" refType="h" refFor="ch" refForName="compNode" fact="0.55"/>
      <dgm:constr type="w" for="ch" forName="sibTrans" refType="w" refFor="ch" refForName="compNode" fact="0.175"/>
      <dgm:constr type="primFontSz" for="des" forName="nameTx" val="18"/>
      <dgm:constr type="primFontSz" for="des" forName="desTx" refType="primFontSz" refFor="des" refForName="nameTx" op="lte" fact="0.75"/>
      <dgm:constr type="h" for="des" forName="topSpace" op="equ"/>
      <dgm:constr type="h" for="des" forName="compNode" op="equ"/>
      <dgm:constr type="h" for="des" forName="photoElip" op="equ"/>
      <dgm:constr type="w" for="des" forName="photoElip" op="equ"/>
      <dgm:constr type="l" for="des" forName="photoElip" op="equ"/>
      <dgm:constr type="h" for="des" forName="iconSpace" op="equ"/>
      <dgm:constr type="h" for="des" forName="nameTx" op="equ"/>
      <dgm:constr type="h" for="des" forName="txSpace" op="equ"/>
      <dgm:constr type="h" for="des" forName="desTx" op="equ"/>
      <dgm:constr type="h" for="des" forName="bottSpace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topSpace" refType="w"/>
          <dgm:constr type="h" for="ch" forName="topSpace" refType="h" fact="0.187"/>
          <dgm:constr type="l" for="ch" forName="topSpace"/>
          <dgm:constr type="w" for="ch" forName="photoElip" refType="h" refFor="ch" refForName="photoElip"/>
          <dgm:constr type="h" for="ch" forName="photoElip" val="46.775"/>
          <dgm:constr type="t" for="ch" forName="photoElip" refType="b" refFor="ch" refForName="topSpace"/>
          <dgm:constr type="ctrX" for="ch" forName="photoElip" refType="w" fact="0.5"/>
          <dgm:constr type="w" for="ch" forName="iconSpace" refType="w"/>
          <dgm:constr type="h" for="ch" forName="iconSpace" refType="h" fact="0.075"/>
          <dgm:constr type="l" for="ch" forName="iconSpace"/>
          <dgm:constr type="t" for="ch" forName="iconSpace" refType="b" refFor="ch" refForName="photoElip"/>
          <dgm:constr type="w" for="ch" forName="nameTx" refType="w"/>
          <dgm:constr type="h" for="ch" forName="nameTx" refType="h" fact="0.112"/>
          <dgm:constr type="l" for="ch" forName="nameTx"/>
          <dgm:constr type="t" for="ch" forName="nameTx" refType="b" refFor="ch" refForName="iconSpace"/>
          <dgm:constr type="h" for="ch" forName="txSpace" refType="h" fact="0.015"/>
          <dgm:constr type="w" for="ch" forName="txSpace" refType="w"/>
          <dgm:constr type="l" for="ch" forName="txSpace"/>
          <dgm:constr type="t" for="ch" forName="txSpace" refType="b" refFor="ch" refForName="nameTx"/>
          <dgm:constr type="w" for="ch" forName="desTx" refType="w"/>
          <dgm:constr type="l" for="ch" forName="desTx"/>
          <dgm:constr type="h" for="ch" forName="desTx" refType="h" fact="0.13875"/>
          <dgm:constr type="t" for="ch" forName="desTx" refType="b" refFor="ch" refForName="txSpace"/>
          <dgm:constr type="w" for="ch" forName="bottSpace" refType="w"/>
          <dgm:constr type="h" for="ch" forName="bottSpace" refType="h" fact="0.067"/>
          <dgm:constr type="l" for="ch" forName="bottSpace"/>
          <dgm:constr type="t" for="ch" forName="bottSpace" refType="b" refFor="ch" refForName="desTx"/>
        </dgm:constrLst>
        <dgm:ruleLst>
          <dgm:rule type="h" val="INF" fact="NaN" max="NaN"/>
        </dgm:ruleLst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hotoElip" styleLbl="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nameTx" styleLbl="revTx">
          <dgm:varLst>
            <dgm:chMax val="0"/>
            <dgm:chPref val="0"/>
          </dgm:varLst>
          <dgm:alg type="tx">
            <dgm:param type="txAnchorVert" val="t"/>
            <dgm:param type="txAnchorHorzCh" val="ct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HorzCh" val="ctr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13"/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13" fact="NaN" max="NaN"/>
            <dgm:rule type="h" val="INF" fact="NaN" max="NaN"/>
          </dgm:ruleLst>
        </dgm:layoutNode>
        <dgm:layoutNode name="bott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 algn="ctr">
          <a:lnSpc>
            <a:spcPct val="100000"/>
          </a:lnSpc>
          <a:defRPr b="1" spc="20">
            <a:latin typeface="+mj-lt"/>
          </a:defRPr>
        </a:lvl1pPr>
        <a:lvl2pPr algn="ctr">
          <a:lnSpc>
            <a:spcPct val="100000"/>
          </a:lnSpc>
          <a:defRPr>
            <a:latin typeface="+mj-lt"/>
          </a:defRPr>
        </a:lvl2pPr>
        <a:lvl3pPr algn="ctr">
          <a:buNone/>
          <a:defRPr i="1">
            <a:latin typeface="+mj-lt"/>
          </a:defRPr>
        </a:lvl3pPr>
        <a:lvl4pPr algn="ctr">
          <a:buNone/>
          <a:defRPr i="1">
            <a:latin typeface="+mj-lt"/>
          </a:defRPr>
        </a:lvl4pPr>
        <a:lvl5pPr algn="ctr">
          <a:buNone/>
          <a:defRPr i="1">
            <a:latin typeface="+mj-lt"/>
          </a:defRPr>
        </a:lvl5pPr>
        <a:lvl6pPr algn="ctr">
          <a:buNone/>
          <a:defRPr i="1">
            <a:latin typeface="+mj-lt"/>
          </a:defRPr>
        </a:lvl6pPr>
        <a:lvl7pPr algn="ctr">
          <a:buNone/>
          <a:defRPr i="1">
            <a:latin typeface="+mj-lt"/>
          </a:defRPr>
        </a:lvl7pPr>
        <a:lvl8pPr algn="ctr">
          <a:buNone/>
          <a:defRPr i="1">
            <a:latin typeface="+mj-lt"/>
          </a:defRPr>
        </a:lvl8pPr>
        <a:lvl9pPr algn="ctr">
          <a:buNone/>
          <a:defRPr i="1">
            <a:latin typeface="+mj-lt"/>
          </a:defRPr>
        </a:lvl9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0E99E25-5B65-D93A-3010-8B947D67E65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AEB28A-33CC-6CF5-1214-F2C3205F679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888634-FBA9-41D6-8B35-EE3A7D816B7C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D63414-6160-FF79-B3F6-CD615625C84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83E93F-BDEC-C5F7-2553-8324882C419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7C78D2-97D1-4B37-BDD1-08A09BD4C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1359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A28068-AFBD-4979-B752-9EB6F90B1386}" type="datetimeFigureOut">
              <a:rPr lang="en-US" smtClean="0"/>
              <a:t>11/10/2023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939589-3E79-4C82-AA4A-FE78234FAA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968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 b="1" i="0" cap="all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502823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9780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25369"/>
            <a:ext cx="10515600" cy="1325563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444752" y="1987825"/>
            <a:ext cx="4553712" cy="517249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444752" y="2584977"/>
            <a:ext cx="4553712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784848" y="1987825"/>
            <a:ext cx="4553712" cy="517249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784848" y="2584977"/>
            <a:ext cx="4553712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raphic 15">
            <a:extLst>
              <a:ext uri="{FF2B5EF4-FFF2-40B4-BE49-F238E27FC236}">
                <a16:creationId xmlns:a16="http://schemas.microsoft.com/office/drawing/2014/main" id="{A9475260-301F-4744-B1DA-7B00F6FB434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508317" y="49220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4" name="Graphic 16">
            <a:extLst>
              <a:ext uri="{FF2B5EF4-FFF2-40B4-BE49-F238E27FC236}">
                <a16:creationId xmlns:a16="http://schemas.microsoft.com/office/drawing/2014/main" id="{9BBD3F4B-0836-48C5-AC68-747456D1DD5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477944" y="105558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6" name="Graphic 14">
            <a:extLst>
              <a:ext uri="{FF2B5EF4-FFF2-40B4-BE49-F238E27FC236}">
                <a16:creationId xmlns:a16="http://schemas.microsoft.com/office/drawing/2014/main" id="{9B4398D5-99F4-4F83-AA77-9B4177648CA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41555" y="44663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595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 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15430"/>
            <a:ext cx="9486246" cy="1325563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444752" y="1838739"/>
            <a:ext cx="2834640" cy="666336"/>
          </a:xfrm>
        </p:spPr>
        <p:txBody>
          <a:bodyPr anchor="ctr">
            <a:no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444752" y="2564709"/>
            <a:ext cx="283464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983480" y="1838739"/>
            <a:ext cx="2834640" cy="666336"/>
          </a:xfrm>
        </p:spPr>
        <p:txBody>
          <a:bodyPr anchor="ctr">
            <a:no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983480" y="2564709"/>
            <a:ext cx="283464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2D693B15-7265-4478-9579-62FCD5222D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31352" y="1838739"/>
            <a:ext cx="2834640" cy="666336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48F9E92F-BB16-4896-A47F-6497C3D705B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531352" y="2564709"/>
            <a:ext cx="283464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raphic 15">
            <a:extLst>
              <a:ext uri="{FF2B5EF4-FFF2-40B4-BE49-F238E27FC236}">
                <a16:creationId xmlns:a16="http://schemas.microsoft.com/office/drawing/2014/main" id="{A9475260-301F-4744-B1DA-7B00F6FB434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508317" y="49220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4" name="Graphic 16">
            <a:extLst>
              <a:ext uri="{FF2B5EF4-FFF2-40B4-BE49-F238E27FC236}">
                <a16:creationId xmlns:a16="http://schemas.microsoft.com/office/drawing/2014/main" id="{9BBD3F4B-0836-48C5-AC68-747456D1DD5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477944" y="105558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6" name="Graphic 14">
            <a:extLst>
              <a:ext uri="{FF2B5EF4-FFF2-40B4-BE49-F238E27FC236}">
                <a16:creationId xmlns:a16="http://schemas.microsoft.com/office/drawing/2014/main" id="{9B4398D5-99F4-4F83-AA77-9B4177648CA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41555" y="44663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0798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,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51719" y="136525"/>
            <a:ext cx="4987412" cy="1555115"/>
          </a:xfrm>
        </p:spPr>
        <p:txBody>
          <a:bodyPr anchor="b"/>
          <a:lstStyle>
            <a:lvl1pPr algn="l">
              <a:defRPr sz="4000" b="0" i="0" cap="none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15930B2-E36D-4D05-A6B3-CA1BF61D50C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51717" y="1801368"/>
            <a:ext cx="4987412" cy="4754880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F146D6C1-343E-4F97-A565-55BBB15F4C7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83464" y="301752"/>
            <a:ext cx="2459736" cy="2505456"/>
          </a:xfrm>
        </p:spPr>
        <p:txBody>
          <a:bodyPr tIns="548640" anchor="t" anchorCtr="0">
            <a:normAutofit/>
          </a:bodyPr>
          <a:lstStyle>
            <a:lvl1pPr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1" name="Picture Placeholder 12">
            <a:extLst>
              <a:ext uri="{FF2B5EF4-FFF2-40B4-BE49-F238E27FC236}">
                <a16:creationId xmlns:a16="http://schemas.microsoft.com/office/drawing/2014/main" id="{BA123E2D-4554-47D5-B0EC-0C47EDB4162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044952" y="301752"/>
            <a:ext cx="2459736" cy="2505456"/>
          </a:xfrm>
        </p:spPr>
        <p:txBody>
          <a:bodyPr tIns="548640" anchor="t" anchorCtr="0">
            <a:normAutofit/>
          </a:bodyPr>
          <a:lstStyle>
            <a:lvl1pPr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CEC7E0F-60E8-418B-978D-C607C82E97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83464" y="3108960"/>
            <a:ext cx="5221224" cy="3447288"/>
          </a:xfrm>
        </p:spPr>
        <p:txBody>
          <a:bodyPr tIns="548640" anchor="t" anchorCtr="0">
            <a:normAutofit/>
          </a:bodyPr>
          <a:lstStyle>
            <a:lvl1pPr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11512" y="1591056"/>
            <a:ext cx="3547872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39C974-0ED4-4915-BBF7-1FB00C18AD4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7891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ubbles and Title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33206" y="585216"/>
            <a:ext cx="5103602" cy="2276856"/>
          </a:xfrm>
        </p:spPr>
        <p:txBody>
          <a:bodyPr anchor="b"/>
          <a:lstStyle>
            <a:lvl1pPr algn="r">
              <a:defRPr sz="4800" b="1" cap="all" spc="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201168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548640" y="1938528"/>
            <a:ext cx="278892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3186EA6A-5CD5-4DF7-9C8A-EDFAF28A80D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777111" y="407499"/>
            <a:ext cx="1952279" cy="1952279"/>
          </a:xfrm>
          <a:custGeom>
            <a:avLst/>
            <a:gdLst>
              <a:gd name="connsiteX0" fmla="*/ 976140 w 1952279"/>
              <a:gd name="connsiteY0" fmla="*/ 0 h 1952279"/>
              <a:gd name="connsiteX1" fmla="*/ 1952279 w 1952279"/>
              <a:gd name="connsiteY1" fmla="*/ 976140 h 1952279"/>
              <a:gd name="connsiteX2" fmla="*/ 976140 w 1952279"/>
              <a:gd name="connsiteY2" fmla="*/ 1952279 h 1952279"/>
              <a:gd name="connsiteX3" fmla="*/ 0 w 1952279"/>
              <a:gd name="connsiteY3" fmla="*/ 976140 h 1952279"/>
              <a:gd name="connsiteX4" fmla="*/ 976140 w 1952279"/>
              <a:gd name="connsiteY4" fmla="*/ 0 h 1952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2279" h="1952279">
                <a:moveTo>
                  <a:pt x="976140" y="0"/>
                </a:moveTo>
                <a:cubicBezTo>
                  <a:pt x="1515247" y="0"/>
                  <a:pt x="1952279" y="437033"/>
                  <a:pt x="1952279" y="976140"/>
                </a:cubicBezTo>
                <a:cubicBezTo>
                  <a:pt x="1952279" y="1515246"/>
                  <a:pt x="1515247" y="1952279"/>
                  <a:pt x="976140" y="1952279"/>
                </a:cubicBezTo>
                <a:cubicBezTo>
                  <a:pt x="437033" y="1952279"/>
                  <a:pt x="0" y="1515246"/>
                  <a:pt x="0" y="976140"/>
                </a:cubicBezTo>
                <a:cubicBezTo>
                  <a:pt x="0" y="437033"/>
                  <a:pt x="437033" y="0"/>
                  <a:pt x="976140" y="0"/>
                </a:cubicBezTo>
                <a:close/>
              </a:path>
            </a:pathLst>
          </a:custGeom>
        </p:spPr>
        <p:txBody>
          <a:bodyPr wrap="square" tIns="457200" anchor="t" anchorCtr="0">
            <a:noAutofit/>
          </a:bodyPr>
          <a:lstStyle>
            <a:lvl1pPr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83D5117F-F235-498D-99A5-9DE2D665576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528345" y="1972581"/>
            <a:ext cx="2290065" cy="2273502"/>
          </a:xfrm>
          <a:custGeom>
            <a:avLst/>
            <a:gdLst>
              <a:gd name="connsiteX0" fmla="*/ 1145032 w 2290065"/>
              <a:gd name="connsiteY0" fmla="*/ 0 h 2273502"/>
              <a:gd name="connsiteX1" fmla="*/ 2290065 w 2290065"/>
              <a:gd name="connsiteY1" fmla="*/ 1145033 h 2273502"/>
              <a:gd name="connsiteX2" fmla="*/ 1375797 w 2290065"/>
              <a:gd name="connsiteY2" fmla="*/ 2266803 h 2273502"/>
              <a:gd name="connsiteX3" fmla="*/ 1331903 w 2290065"/>
              <a:gd name="connsiteY3" fmla="*/ 2273502 h 2273502"/>
              <a:gd name="connsiteX4" fmla="*/ 958162 w 2290065"/>
              <a:gd name="connsiteY4" fmla="*/ 2273502 h 2273502"/>
              <a:gd name="connsiteX5" fmla="*/ 914268 w 2290065"/>
              <a:gd name="connsiteY5" fmla="*/ 2266803 h 2273502"/>
              <a:gd name="connsiteX6" fmla="*/ 5911 w 2290065"/>
              <a:gd name="connsiteY6" fmla="*/ 1262106 h 2273502"/>
              <a:gd name="connsiteX7" fmla="*/ 0 w 2290065"/>
              <a:gd name="connsiteY7" fmla="*/ 1145053 h 2273502"/>
              <a:gd name="connsiteX8" fmla="*/ 0 w 2290065"/>
              <a:gd name="connsiteY8" fmla="*/ 1145014 h 2273502"/>
              <a:gd name="connsiteX9" fmla="*/ 5911 w 2290065"/>
              <a:gd name="connsiteY9" fmla="*/ 1027960 h 2273502"/>
              <a:gd name="connsiteX10" fmla="*/ 1145032 w 2290065"/>
              <a:gd name="connsiteY10" fmla="*/ 0 h 227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90065" h="2273502">
                <a:moveTo>
                  <a:pt x="1145032" y="0"/>
                </a:moveTo>
                <a:cubicBezTo>
                  <a:pt x="1777417" y="0"/>
                  <a:pt x="2290065" y="512649"/>
                  <a:pt x="2290065" y="1145033"/>
                </a:cubicBezTo>
                <a:cubicBezTo>
                  <a:pt x="2290065" y="1698370"/>
                  <a:pt x="1897569" y="2160033"/>
                  <a:pt x="1375797" y="2266803"/>
                </a:cubicBezTo>
                <a:lnTo>
                  <a:pt x="1331903" y="2273502"/>
                </a:lnTo>
                <a:lnTo>
                  <a:pt x="958162" y="2273502"/>
                </a:lnTo>
                <a:lnTo>
                  <a:pt x="914268" y="2266803"/>
                </a:lnTo>
                <a:cubicBezTo>
                  <a:pt x="429765" y="2167660"/>
                  <a:pt x="56730" y="1762511"/>
                  <a:pt x="5911" y="1262106"/>
                </a:cubicBezTo>
                <a:lnTo>
                  <a:pt x="0" y="1145053"/>
                </a:lnTo>
                <a:lnTo>
                  <a:pt x="0" y="1145014"/>
                </a:lnTo>
                <a:lnTo>
                  <a:pt x="5911" y="1027960"/>
                </a:lnTo>
                <a:cubicBezTo>
                  <a:pt x="64548" y="450571"/>
                  <a:pt x="552172" y="0"/>
                  <a:pt x="1145032" y="0"/>
                </a:cubicBezTo>
                <a:close/>
              </a:path>
            </a:pathLst>
          </a:custGeom>
        </p:spPr>
        <p:txBody>
          <a:bodyPr wrap="square" tIns="457200" anchor="t" anchorCtr="0">
            <a:noAutofit/>
          </a:bodyPr>
          <a:lstStyle>
            <a:lvl1pPr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B8D3F45B-B631-47D3-A33C-71CEC2B3602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092905" y="4018982"/>
            <a:ext cx="3854161" cy="2839018"/>
          </a:xfrm>
          <a:custGeom>
            <a:avLst/>
            <a:gdLst>
              <a:gd name="connsiteX0" fmla="*/ 1927061 w 3854161"/>
              <a:gd name="connsiteY0" fmla="*/ 0 h 2839018"/>
              <a:gd name="connsiteX1" fmla="*/ 1927101 w 3854161"/>
              <a:gd name="connsiteY1" fmla="*/ 0 h 2839018"/>
              <a:gd name="connsiteX2" fmla="*/ 2124114 w 3854161"/>
              <a:gd name="connsiteY2" fmla="*/ 9948 h 2839018"/>
              <a:gd name="connsiteX3" fmla="*/ 3854161 w 3854161"/>
              <a:gd name="connsiteY3" fmla="*/ 1927080 h 2839018"/>
              <a:gd name="connsiteX4" fmla="*/ 3702722 w 3854161"/>
              <a:gd name="connsiteY4" fmla="*/ 2677187 h 2839018"/>
              <a:gd name="connsiteX5" fmla="*/ 3624763 w 3854161"/>
              <a:gd name="connsiteY5" fmla="*/ 2839018 h 2839018"/>
              <a:gd name="connsiteX6" fmla="*/ 229398 w 3854161"/>
              <a:gd name="connsiteY6" fmla="*/ 2839018 h 2839018"/>
              <a:gd name="connsiteX7" fmla="*/ 151440 w 3854161"/>
              <a:gd name="connsiteY7" fmla="*/ 2677187 h 2839018"/>
              <a:gd name="connsiteX8" fmla="*/ 0 w 3854161"/>
              <a:gd name="connsiteY8" fmla="*/ 1927080 h 2839018"/>
              <a:gd name="connsiteX9" fmla="*/ 1730048 w 3854161"/>
              <a:gd name="connsiteY9" fmla="*/ 9948 h 283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54161" h="2839018">
                <a:moveTo>
                  <a:pt x="1927061" y="0"/>
                </a:moveTo>
                <a:lnTo>
                  <a:pt x="1927101" y="0"/>
                </a:lnTo>
                <a:lnTo>
                  <a:pt x="2124114" y="9948"/>
                </a:lnTo>
                <a:cubicBezTo>
                  <a:pt x="3095856" y="108634"/>
                  <a:pt x="3854161" y="929301"/>
                  <a:pt x="3854161" y="1927080"/>
                </a:cubicBezTo>
                <a:cubicBezTo>
                  <a:pt x="3854161" y="2193154"/>
                  <a:pt x="3800237" y="2446634"/>
                  <a:pt x="3702722" y="2677187"/>
                </a:cubicBezTo>
                <a:lnTo>
                  <a:pt x="3624763" y="2839018"/>
                </a:lnTo>
                <a:lnTo>
                  <a:pt x="229398" y="2839018"/>
                </a:lnTo>
                <a:lnTo>
                  <a:pt x="151440" y="2677187"/>
                </a:lnTo>
                <a:cubicBezTo>
                  <a:pt x="53924" y="2446634"/>
                  <a:pt x="0" y="2193154"/>
                  <a:pt x="0" y="1927080"/>
                </a:cubicBezTo>
                <a:cubicBezTo>
                  <a:pt x="0" y="929301"/>
                  <a:pt x="758305" y="108634"/>
                  <a:pt x="1730048" y="9948"/>
                </a:cubicBezTo>
                <a:close/>
              </a:path>
            </a:pathLst>
          </a:custGeom>
        </p:spPr>
        <p:txBody>
          <a:bodyPr wrap="square" tIns="457200" anchor="t" anchorCtr="0">
            <a:noAutofit/>
          </a:bodyPr>
          <a:lstStyle>
            <a:lvl1pPr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928810C-E773-43AE-A2A1-4073955CC8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33206" y="3127248"/>
            <a:ext cx="5103602" cy="1124712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E1E0A794-F1D3-4628-B5B1-9D48AB34C3D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579539" y="4386312"/>
            <a:ext cx="3119293" cy="2462810"/>
          </a:xfrm>
          <a:custGeom>
            <a:avLst/>
            <a:gdLst>
              <a:gd name="connsiteX0" fmla="*/ 1559647 w 3119293"/>
              <a:gd name="connsiteY0" fmla="*/ 0 h 2462810"/>
              <a:gd name="connsiteX1" fmla="*/ 3119293 w 3119293"/>
              <a:gd name="connsiteY1" fmla="*/ 1559647 h 2462810"/>
              <a:gd name="connsiteX2" fmla="*/ 2852930 w 3119293"/>
              <a:gd name="connsiteY2" fmla="*/ 2431660 h 2462810"/>
              <a:gd name="connsiteX3" fmla="*/ 2829636 w 3119293"/>
              <a:gd name="connsiteY3" fmla="*/ 2462810 h 2462810"/>
              <a:gd name="connsiteX4" fmla="*/ 289658 w 3119293"/>
              <a:gd name="connsiteY4" fmla="*/ 2462810 h 2462810"/>
              <a:gd name="connsiteX5" fmla="*/ 266363 w 3119293"/>
              <a:gd name="connsiteY5" fmla="*/ 2431660 h 2462810"/>
              <a:gd name="connsiteX6" fmla="*/ 0 w 3119293"/>
              <a:gd name="connsiteY6" fmla="*/ 1559647 h 2462810"/>
              <a:gd name="connsiteX7" fmla="*/ 1559647 w 3119293"/>
              <a:gd name="connsiteY7" fmla="*/ 0 h 246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19293" h="2462810">
                <a:moveTo>
                  <a:pt x="1559647" y="0"/>
                </a:moveTo>
                <a:cubicBezTo>
                  <a:pt x="2421016" y="0"/>
                  <a:pt x="3119293" y="698278"/>
                  <a:pt x="3119293" y="1559647"/>
                </a:cubicBezTo>
                <a:cubicBezTo>
                  <a:pt x="3119293" y="1882660"/>
                  <a:pt x="3021098" y="2182739"/>
                  <a:pt x="2852930" y="2431660"/>
                </a:cubicBezTo>
                <a:lnTo>
                  <a:pt x="2829636" y="2462810"/>
                </a:lnTo>
                <a:lnTo>
                  <a:pt x="289658" y="2462810"/>
                </a:lnTo>
                <a:lnTo>
                  <a:pt x="266363" y="2431660"/>
                </a:lnTo>
                <a:cubicBezTo>
                  <a:pt x="98195" y="2182739"/>
                  <a:pt x="0" y="1882660"/>
                  <a:pt x="0" y="1559647"/>
                </a:cubicBezTo>
                <a:cubicBezTo>
                  <a:pt x="0" y="698278"/>
                  <a:pt x="698278" y="0"/>
                  <a:pt x="1559647" y="0"/>
                </a:cubicBezTo>
                <a:close/>
              </a:path>
            </a:pathLst>
          </a:custGeom>
        </p:spPr>
        <p:txBody>
          <a:bodyPr wrap="square" tIns="457200" anchor="t" anchorCtr="0">
            <a:noAutofit/>
          </a:bodyPr>
          <a:lstStyle>
            <a:lvl1pPr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8" name="Graphic 32">
            <a:extLst>
              <a:ext uri="{FF2B5EF4-FFF2-40B4-BE49-F238E27FC236}">
                <a16:creationId xmlns:a16="http://schemas.microsoft.com/office/drawing/2014/main" id="{846CD0EA-B0AA-4845-81A5-4ADD7C58B12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72366" y="1859534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0" name="Graphic 33">
            <a:extLst>
              <a:ext uri="{FF2B5EF4-FFF2-40B4-BE49-F238E27FC236}">
                <a16:creationId xmlns:a16="http://schemas.microsoft.com/office/drawing/2014/main" id="{0E97A0CB-7CB1-47F0-BD48-EEECBAC39CD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014523" y="3146867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2" name="Graphic 31">
            <a:extLst>
              <a:ext uri="{FF2B5EF4-FFF2-40B4-BE49-F238E27FC236}">
                <a16:creationId xmlns:a16="http://schemas.microsoft.com/office/drawing/2014/main" id="{477816C9-06CB-4BC5-B26B-6A2877BD941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404920" y="4508295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3AE7F8D-AE68-4A83-BAB5-3A97D473CE3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0451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36525"/>
            <a:ext cx="10515600" cy="1509713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596AF9-469C-436D-B7D2-77952EF182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32910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3C1207-D1C8-49E3-8837-E2B89D366FA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08676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3A79C9-7EDC-44F6-AC48-5DD98A7695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68059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F08750-B7F2-4119-B151-68DE774813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0775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colorful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98448" y="357809"/>
            <a:ext cx="6272784" cy="3080335"/>
          </a:xfrm>
        </p:spPr>
        <p:txBody>
          <a:bodyPr anchor="b"/>
          <a:lstStyle>
            <a:lvl1pPr algn="l">
              <a:defRPr sz="5400" b="1" i="0" cap="all" spc="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641848" y="4700016"/>
            <a:ext cx="5093208" cy="1197864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E825845-66DD-4B77-A729-CD97D156FE6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301262" y="3496322"/>
            <a:ext cx="0" cy="33528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22749162-63A5-5BF9-895E-B0577A6C47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843462" y="2744546"/>
            <a:ext cx="465456" cy="581432"/>
            <a:chOff x="7843462" y="2744546"/>
            <a:chExt cx="465456" cy="581432"/>
          </a:xfrm>
        </p:grpSpPr>
        <p:sp>
          <p:nvSpPr>
            <p:cNvPr id="19" name="Graphic 12">
              <a:extLst>
                <a:ext uri="{FF2B5EF4-FFF2-40B4-BE49-F238E27FC236}">
                  <a16:creationId xmlns:a16="http://schemas.microsoft.com/office/drawing/2014/main" id="{818B4386-1FCF-4ACE-BE25-AF9CC5E2256F}"/>
                </a:ext>
              </a:extLst>
            </p:cNvPr>
            <p:cNvSpPr/>
            <p:nvPr userDrawn="1"/>
          </p:nvSpPr>
          <p:spPr>
            <a:xfrm>
              <a:off x="8217780" y="2973840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bg1"/>
            </a:solidFill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Graphic 13">
              <a:extLst>
                <a:ext uri="{FF2B5EF4-FFF2-40B4-BE49-F238E27FC236}">
                  <a16:creationId xmlns:a16="http://schemas.microsoft.com/office/drawing/2014/main" id="{19319560-50ED-4963-A2CF-74663239D426}"/>
                </a:ext>
              </a:extLst>
            </p:cNvPr>
            <p:cNvSpPr/>
            <p:nvPr userDrawn="1"/>
          </p:nvSpPr>
          <p:spPr>
            <a:xfrm>
              <a:off x="7859002" y="2744546"/>
              <a:ext cx="139038" cy="139038"/>
            </a:xfrm>
            <a:custGeom>
              <a:avLst/>
              <a:gdLst>
                <a:gd name="connsiteX0" fmla="*/ 129601 w 139038"/>
                <a:gd name="connsiteY0" fmla="*/ 60082 h 139038"/>
                <a:gd name="connsiteX1" fmla="*/ 78956 w 139038"/>
                <a:gd name="connsiteY1" fmla="*/ 60082 h 139038"/>
                <a:gd name="connsiteX2" fmla="*/ 78956 w 139038"/>
                <a:gd name="connsiteY2" fmla="*/ 9437 h 139038"/>
                <a:gd name="connsiteX3" fmla="*/ 69519 w 139038"/>
                <a:gd name="connsiteY3" fmla="*/ 0 h 139038"/>
                <a:gd name="connsiteX4" fmla="*/ 60082 w 139038"/>
                <a:gd name="connsiteY4" fmla="*/ 9437 h 139038"/>
                <a:gd name="connsiteX5" fmla="*/ 60082 w 139038"/>
                <a:gd name="connsiteY5" fmla="*/ 60082 h 139038"/>
                <a:gd name="connsiteX6" fmla="*/ 9437 w 139038"/>
                <a:gd name="connsiteY6" fmla="*/ 60082 h 139038"/>
                <a:gd name="connsiteX7" fmla="*/ 0 w 139038"/>
                <a:gd name="connsiteY7" fmla="*/ 69519 h 139038"/>
                <a:gd name="connsiteX8" fmla="*/ 9437 w 139038"/>
                <a:gd name="connsiteY8" fmla="*/ 78956 h 139038"/>
                <a:gd name="connsiteX9" fmla="*/ 60082 w 139038"/>
                <a:gd name="connsiteY9" fmla="*/ 78956 h 139038"/>
                <a:gd name="connsiteX10" fmla="*/ 60082 w 139038"/>
                <a:gd name="connsiteY10" fmla="*/ 129601 h 139038"/>
                <a:gd name="connsiteX11" fmla="*/ 69519 w 139038"/>
                <a:gd name="connsiteY11" fmla="*/ 139038 h 139038"/>
                <a:gd name="connsiteX12" fmla="*/ 78956 w 139038"/>
                <a:gd name="connsiteY12" fmla="*/ 129601 h 139038"/>
                <a:gd name="connsiteX13" fmla="*/ 78956 w 139038"/>
                <a:gd name="connsiteY13" fmla="*/ 78956 h 139038"/>
                <a:gd name="connsiteX14" fmla="*/ 129601 w 139038"/>
                <a:gd name="connsiteY14" fmla="*/ 78956 h 139038"/>
                <a:gd name="connsiteX15" fmla="*/ 139038 w 139038"/>
                <a:gd name="connsiteY15" fmla="*/ 69519 h 139038"/>
                <a:gd name="connsiteX16" fmla="*/ 129601 w 139038"/>
                <a:gd name="connsiteY16" fmla="*/ 60082 h 139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8" h="139038">
                  <a:moveTo>
                    <a:pt x="129601" y="60082"/>
                  </a:moveTo>
                  <a:lnTo>
                    <a:pt x="78956" y="60082"/>
                  </a:lnTo>
                  <a:lnTo>
                    <a:pt x="78956" y="9437"/>
                  </a:lnTo>
                  <a:cubicBezTo>
                    <a:pt x="78956" y="4225"/>
                    <a:pt x="74731" y="0"/>
                    <a:pt x="69519" y="0"/>
                  </a:cubicBezTo>
                  <a:cubicBezTo>
                    <a:pt x="64307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7"/>
                    <a:pt x="0" y="69519"/>
                  </a:cubicBezTo>
                  <a:cubicBezTo>
                    <a:pt x="0" y="74731"/>
                    <a:pt x="4225" y="78956"/>
                    <a:pt x="9437" y="78956"/>
                  </a:cubicBezTo>
                  <a:lnTo>
                    <a:pt x="60082" y="78956"/>
                  </a:lnTo>
                  <a:lnTo>
                    <a:pt x="60082" y="129601"/>
                  </a:lnTo>
                  <a:cubicBezTo>
                    <a:pt x="60082" y="134813"/>
                    <a:pt x="64307" y="139038"/>
                    <a:pt x="69519" y="139038"/>
                  </a:cubicBezTo>
                  <a:cubicBezTo>
                    <a:pt x="74731" y="139038"/>
                    <a:pt x="78956" y="134813"/>
                    <a:pt x="78956" y="129601"/>
                  </a:cubicBezTo>
                  <a:lnTo>
                    <a:pt x="78956" y="78956"/>
                  </a:lnTo>
                  <a:lnTo>
                    <a:pt x="129601" y="78956"/>
                  </a:lnTo>
                  <a:cubicBezTo>
                    <a:pt x="134813" y="78956"/>
                    <a:pt x="139038" y="74731"/>
                    <a:pt x="139038" y="69519"/>
                  </a:cubicBezTo>
                  <a:cubicBezTo>
                    <a:pt x="139038" y="64307"/>
                    <a:pt x="134813" y="60082"/>
                    <a:pt x="129601" y="60082"/>
                  </a:cubicBezTo>
                  <a:close/>
                </a:path>
              </a:pathLst>
            </a:custGeom>
            <a:solidFill>
              <a:schemeClr val="bg1"/>
            </a:solidFill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Graphic 15">
              <a:extLst>
                <a:ext uri="{FF2B5EF4-FFF2-40B4-BE49-F238E27FC236}">
                  <a16:creationId xmlns:a16="http://schemas.microsoft.com/office/drawing/2014/main" id="{E5ABBDAD-943D-48F3-9C80-B29C48966C79}"/>
                </a:ext>
              </a:extLst>
            </p:cNvPr>
            <p:cNvSpPr/>
            <p:nvPr userDrawn="1"/>
          </p:nvSpPr>
          <p:spPr>
            <a:xfrm>
              <a:off x="7843462" y="3198265"/>
              <a:ext cx="127713" cy="127713"/>
            </a:xfrm>
            <a:custGeom>
              <a:avLst/>
              <a:gdLst>
                <a:gd name="connsiteX0" fmla="*/ 63857 w 127713"/>
                <a:gd name="connsiteY0" fmla="*/ 18874 h 127713"/>
                <a:gd name="connsiteX1" fmla="*/ 108839 w 127713"/>
                <a:gd name="connsiteY1" fmla="*/ 63857 h 127713"/>
                <a:gd name="connsiteX2" fmla="*/ 63857 w 127713"/>
                <a:gd name="connsiteY2" fmla="*/ 108839 h 127713"/>
                <a:gd name="connsiteX3" fmla="*/ 18874 w 127713"/>
                <a:gd name="connsiteY3" fmla="*/ 63857 h 127713"/>
                <a:gd name="connsiteX4" fmla="*/ 63857 w 127713"/>
                <a:gd name="connsiteY4" fmla="*/ 18874 h 127713"/>
                <a:gd name="connsiteX5" fmla="*/ 63857 w 127713"/>
                <a:gd name="connsiteY5" fmla="*/ 0 h 127713"/>
                <a:gd name="connsiteX6" fmla="*/ 0 w 127713"/>
                <a:gd name="connsiteY6" fmla="*/ 63857 h 127713"/>
                <a:gd name="connsiteX7" fmla="*/ 63857 w 127713"/>
                <a:gd name="connsiteY7" fmla="*/ 127713 h 127713"/>
                <a:gd name="connsiteX8" fmla="*/ 127713 w 127713"/>
                <a:gd name="connsiteY8" fmla="*/ 63857 h 127713"/>
                <a:gd name="connsiteX9" fmla="*/ 63857 w 127713"/>
                <a:gd name="connsiteY9" fmla="*/ 0 h 1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3" h="127713">
                  <a:moveTo>
                    <a:pt x="63857" y="18874"/>
                  </a:moveTo>
                  <a:cubicBezTo>
                    <a:pt x="88700" y="18874"/>
                    <a:pt x="108839" y="39013"/>
                    <a:pt x="108839" y="63857"/>
                  </a:cubicBezTo>
                  <a:cubicBezTo>
                    <a:pt x="108839" y="88700"/>
                    <a:pt x="88700" y="108839"/>
                    <a:pt x="63857" y="108839"/>
                  </a:cubicBezTo>
                  <a:cubicBezTo>
                    <a:pt x="39013" y="108839"/>
                    <a:pt x="18874" y="88700"/>
                    <a:pt x="18874" y="63857"/>
                  </a:cubicBezTo>
                  <a:cubicBezTo>
                    <a:pt x="18898" y="39023"/>
                    <a:pt x="39023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3"/>
                    <a:pt x="63857" y="127713"/>
                  </a:cubicBezTo>
                  <a:cubicBezTo>
                    <a:pt x="99124" y="127713"/>
                    <a:pt x="127713" y="99124"/>
                    <a:pt x="127713" y="63857"/>
                  </a:cubicBezTo>
                  <a:cubicBezTo>
                    <a:pt x="127713" y="28590"/>
                    <a:pt x="99124" y="0"/>
                    <a:pt x="63857" y="0"/>
                  </a:cubicBezTo>
                  <a:close/>
                </a:path>
              </a:pathLst>
            </a:custGeom>
            <a:solidFill>
              <a:schemeClr val="bg1"/>
            </a:solidFill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37906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2936" y="585216"/>
            <a:ext cx="5833872" cy="2276856"/>
          </a:xfrm>
        </p:spPr>
        <p:txBody>
          <a:bodyPr anchor="b"/>
          <a:lstStyle>
            <a:lvl1pPr algn="r">
              <a:defRPr sz="4000" b="1" cap="all" spc="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201168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548640" y="1938528"/>
            <a:ext cx="278892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34120D15-E48C-4FBE-BB95-24DB36D9F45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366432" y="2530058"/>
            <a:ext cx="3707972" cy="3707971"/>
          </a:xfrm>
          <a:custGeom>
            <a:avLst/>
            <a:gdLst>
              <a:gd name="connsiteX0" fmla="*/ 1853986 w 3707972"/>
              <a:gd name="connsiteY0" fmla="*/ 0 h 3707971"/>
              <a:gd name="connsiteX1" fmla="*/ 3707972 w 3707972"/>
              <a:gd name="connsiteY1" fmla="*/ 1853986 h 3707971"/>
              <a:gd name="connsiteX2" fmla="*/ 2043545 w 3707972"/>
              <a:gd name="connsiteY2" fmla="*/ 3698400 h 3707971"/>
              <a:gd name="connsiteX3" fmla="*/ 1854006 w 3707972"/>
              <a:gd name="connsiteY3" fmla="*/ 3707971 h 3707971"/>
              <a:gd name="connsiteX4" fmla="*/ 1853966 w 3707972"/>
              <a:gd name="connsiteY4" fmla="*/ 3707971 h 3707971"/>
              <a:gd name="connsiteX5" fmla="*/ 1664427 w 3707972"/>
              <a:gd name="connsiteY5" fmla="*/ 3698400 h 3707971"/>
              <a:gd name="connsiteX6" fmla="*/ 0 w 3707972"/>
              <a:gd name="connsiteY6" fmla="*/ 1853986 h 3707971"/>
              <a:gd name="connsiteX7" fmla="*/ 1853986 w 3707972"/>
              <a:gd name="connsiteY7" fmla="*/ 0 h 3707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07972" h="3707971">
                <a:moveTo>
                  <a:pt x="1853986" y="0"/>
                </a:moveTo>
                <a:cubicBezTo>
                  <a:pt x="2877914" y="0"/>
                  <a:pt x="3707972" y="830058"/>
                  <a:pt x="3707972" y="1853986"/>
                </a:cubicBezTo>
                <a:cubicBezTo>
                  <a:pt x="3707972" y="2813919"/>
                  <a:pt x="2978429" y="3603458"/>
                  <a:pt x="2043545" y="3698400"/>
                </a:cubicBezTo>
                <a:lnTo>
                  <a:pt x="1854006" y="3707971"/>
                </a:lnTo>
                <a:lnTo>
                  <a:pt x="1853966" y="3707971"/>
                </a:lnTo>
                <a:lnTo>
                  <a:pt x="1664427" y="3698400"/>
                </a:lnTo>
                <a:cubicBezTo>
                  <a:pt x="729543" y="3603458"/>
                  <a:pt x="0" y="2813919"/>
                  <a:pt x="0" y="1853986"/>
                </a:cubicBezTo>
                <a:cubicBezTo>
                  <a:pt x="0" y="830058"/>
                  <a:pt x="830058" y="0"/>
                  <a:pt x="1853986" y="0"/>
                </a:cubicBezTo>
                <a:close/>
              </a:path>
            </a:pathLst>
          </a:custGeom>
        </p:spPr>
        <p:txBody>
          <a:bodyPr wrap="square" tIns="914400" anchor="t">
            <a:noAutofit/>
          </a:bodyPr>
          <a:lstStyle>
            <a:lvl1pPr algn="ct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928810C-E773-43AE-A2A1-4073955CC8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2936" y="3127248"/>
            <a:ext cx="5833872" cy="3118104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3AE7F8D-AE68-4A83-BAB5-3A97D473CE3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Graphic 12">
            <a:extLst>
              <a:ext uri="{FF2B5EF4-FFF2-40B4-BE49-F238E27FC236}">
                <a16:creationId xmlns:a16="http://schemas.microsoft.com/office/drawing/2014/main" id="{EA1B6985-3E5A-40F4-9268-D4AB3BBF8C9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45394" y="276027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3" name="Graphic 13">
            <a:extLst>
              <a:ext uri="{FF2B5EF4-FFF2-40B4-BE49-F238E27FC236}">
                <a16:creationId xmlns:a16="http://schemas.microsoft.com/office/drawing/2014/main" id="{338BC906-9D03-4280-85E8-21A81BC21D7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86614" y="2530982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7" name="Graphic 15">
            <a:extLst>
              <a:ext uri="{FF2B5EF4-FFF2-40B4-BE49-F238E27FC236}">
                <a16:creationId xmlns:a16="http://schemas.microsoft.com/office/drawing/2014/main" id="{C5C06D53-C9F6-47E8-BFE1-B8193A1AED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669987" y="6031572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768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4672" y="1335024"/>
            <a:ext cx="6190488" cy="1179576"/>
          </a:xfrm>
        </p:spPr>
        <p:txBody>
          <a:bodyPr lIns="91440" tIns="45720" rIns="91440" bIns="45720" anchor="b"/>
          <a:lstStyle>
            <a:lvl1pPr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64424" y="621792"/>
            <a:ext cx="4114800" cy="365125"/>
          </a:xfrm>
        </p:spPr>
        <p:txBody>
          <a:bodyPr/>
          <a:lstStyle>
            <a:lvl1pPr>
              <a:defRPr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50392" y="2825496"/>
            <a:ext cx="6190488" cy="3346704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 sz="2000"/>
            </a:lvl1pPr>
            <a:lvl2pPr marL="228600">
              <a:defRPr sz="1800"/>
            </a:lvl2pPr>
            <a:lvl3pPr marL="457200">
              <a:defRPr sz="1600"/>
            </a:lvl3pPr>
            <a:lvl4pPr marL="68580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62FC6D8-DD87-4B93-8491-43C84EE63FE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451965" y="1665520"/>
            <a:ext cx="4266960" cy="4266968"/>
          </a:xfrm>
          <a:custGeom>
            <a:avLst/>
            <a:gdLst>
              <a:gd name="connsiteX0" fmla="*/ 2133823 w 4266960"/>
              <a:gd name="connsiteY0" fmla="*/ 0 h 4266968"/>
              <a:gd name="connsiteX1" fmla="*/ 4256628 w 4266960"/>
              <a:gd name="connsiteY1" fmla="*/ 1915652 h 4266968"/>
              <a:gd name="connsiteX2" fmla="*/ 4266960 w 4266960"/>
              <a:gd name="connsiteY2" fmla="*/ 2120258 h 4266968"/>
              <a:gd name="connsiteX3" fmla="*/ 4266960 w 4266960"/>
              <a:gd name="connsiteY3" fmla="*/ 2147389 h 4266968"/>
              <a:gd name="connsiteX4" fmla="*/ 4256628 w 4266960"/>
              <a:gd name="connsiteY4" fmla="*/ 2351994 h 4266968"/>
              <a:gd name="connsiteX5" fmla="*/ 2351994 w 4266960"/>
              <a:gd name="connsiteY5" fmla="*/ 4256629 h 4266968"/>
              <a:gd name="connsiteX6" fmla="*/ 2147230 w 4266960"/>
              <a:gd name="connsiteY6" fmla="*/ 4266968 h 4266968"/>
              <a:gd name="connsiteX7" fmla="*/ 2120416 w 4266960"/>
              <a:gd name="connsiteY7" fmla="*/ 4266968 h 4266968"/>
              <a:gd name="connsiteX8" fmla="*/ 1915652 w 4266960"/>
              <a:gd name="connsiteY8" fmla="*/ 4256629 h 4266968"/>
              <a:gd name="connsiteX9" fmla="*/ 0 w 4266960"/>
              <a:gd name="connsiteY9" fmla="*/ 2133823 h 4266968"/>
              <a:gd name="connsiteX10" fmla="*/ 2133823 w 4266960"/>
              <a:gd name="connsiteY10" fmla="*/ 0 h 4266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66960" h="4266968">
                <a:moveTo>
                  <a:pt x="2133823" y="0"/>
                </a:moveTo>
                <a:cubicBezTo>
                  <a:pt x="3238644" y="0"/>
                  <a:pt x="4147355" y="839660"/>
                  <a:pt x="4256628" y="1915652"/>
                </a:cubicBezTo>
                <a:lnTo>
                  <a:pt x="4266960" y="2120258"/>
                </a:lnTo>
                <a:lnTo>
                  <a:pt x="4266960" y="2147389"/>
                </a:lnTo>
                <a:lnTo>
                  <a:pt x="4256628" y="2351994"/>
                </a:lnTo>
                <a:cubicBezTo>
                  <a:pt x="4154640" y="3356254"/>
                  <a:pt x="3356253" y="4154640"/>
                  <a:pt x="2351994" y="4256629"/>
                </a:cubicBezTo>
                <a:lnTo>
                  <a:pt x="2147230" y="4266968"/>
                </a:lnTo>
                <a:lnTo>
                  <a:pt x="2120416" y="4266968"/>
                </a:lnTo>
                <a:lnTo>
                  <a:pt x="1915652" y="4256629"/>
                </a:lnTo>
                <a:cubicBezTo>
                  <a:pt x="839660" y="4147356"/>
                  <a:pt x="0" y="3238645"/>
                  <a:pt x="0" y="2133823"/>
                </a:cubicBezTo>
                <a:cubicBezTo>
                  <a:pt x="0" y="955346"/>
                  <a:pt x="955346" y="0"/>
                  <a:pt x="2133823" y="0"/>
                </a:cubicBezTo>
                <a:close/>
              </a:path>
            </a:pathLst>
          </a:custGeom>
        </p:spPr>
        <p:txBody>
          <a:bodyPr wrap="square" tIns="914400" anchor="t" anchorCtr="0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A8B3D0E-ED3F-46FA-AE79-5FEFDE9168E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08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raphic 10">
            <a:extLst>
              <a:ext uri="{FF2B5EF4-FFF2-40B4-BE49-F238E27FC236}">
                <a16:creationId xmlns:a16="http://schemas.microsoft.com/office/drawing/2014/main" id="{AAD06B87-D9B2-4F94-B734-A8F039A2033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81590" y="2070656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9" name="Graphic 11">
            <a:extLst>
              <a:ext uri="{FF2B5EF4-FFF2-40B4-BE49-F238E27FC236}">
                <a16:creationId xmlns:a16="http://schemas.microsoft.com/office/drawing/2014/main" id="{BB13A13C-36EA-4B13-9175-C5FE95B34D3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969280" y="1780012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111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Header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463040"/>
            <a:ext cx="9144000" cy="2340864"/>
          </a:xfrm>
        </p:spPr>
        <p:txBody>
          <a:bodyPr anchor="b">
            <a:noAutofit/>
          </a:bodyPr>
          <a:lstStyle>
            <a:lvl1pPr algn="ctr">
              <a:defRPr sz="6000" b="1" i="0" cap="all" spc="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7048" y="3838890"/>
            <a:ext cx="9144000" cy="450613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4" name="Graphic 12">
            <a:extLst>
              <a:ext uri="{FF2B5EF4-FFF2-40B4-BE49-F238E27FC236}">
                <a16:creationId xmlns:a16="http://schemas.microsoft.com/office/drawing/2014/main" id="{8A41917E-4B97-447C-98AB-970D625F1DE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72266" y="3054359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" name="Graphic 13">
            <a:extLst>
              <a:ext uri="{FF2B5EF4-FFF2-40B4-BE49-F238E27FC236}">
                <a16:creationId xmlns:a16="http://schemas.microsoft.com/office/drawing/2014/main" id="{3B3FD238-4561-4AF8-A1F1-185B0CAFE2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24364" y="2515838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6" name="Graphic 15">
            <a:extLst>
              <a:ext uri="{FF2B5EF4-FFF2-40B4-BE49-F238E27FC236}">
                <a16:creationId xmlns:a16="http://schemas.microsoft.com/office/drawing/2014/main" id="{BAB9414C-AE69-4648-873E-9CE6B2DF8A7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024834" y="2787572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7" name="Graphic 22">
            <a:extLst>
              <a:ext uri="{FF2B5EF4-FFF2-40B4-BE49-F238E27FC236}">
                <a16:creationId xmlns:a16="http://schemas.microsoft.com/office/drawing/2014/main" id="{3BF75235-4E6E-4184-82A5-EE6FE7993BB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61869" y="2633448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bg1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1" name="Graphic 21">
            <a:extLst>
              <a:ext uri="{FF2B5EF4-FFF2-40B4-BE49-F238E27FC236}">
                <a16:creationId xmlns:a16="http://schemas.microsoft.com/office/drawing/2014/main" id="{E66FE37C-2F4B-42DA-BFF6-92DD00BDC49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4053" y="3083338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chemeClr val="bg1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3" name="Graphic 23">
            <a:extLst>
              <a:ext uri="{FF2B5EF4-FFF2-40B4-BE49-F238E27FC236}">
                <a16:creationId xmlns:a16="http://schemas.microsoft.com/office/drawing/2014/main" id="{DDD38822-731A-48DA-A8A0-FBBAF7A6D65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13405" y="3492870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bg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482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36525"/>
            <a:ext cx="10515600" cy="1509713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201661"/>
            <a:ext cx="10515600" cy="3975301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1745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91656" y="841248"/>
            <a:ext cx="4434840" cy="3236976"/>
          </a:xfrm>
        </p:spPr>
        <p:txBody>
          <a:bodyPr anchor="b"/>
          <a:lstStyle>
            <a:lvl1pPr algn="l">
              <a:lnSpc>
                <a:spcPct val="110000"/>
              </a:lnSpc>
              <a:spcBef>
                <a:spcPts val="1000"/>
              </a:spcBef>
              <a:defRPr sz="3600" b="0" i="0" cap="none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91655" y="4300068"/>
            <a:ext cx="4434835" cy="510474"/>
          </a:xfrm>
        </p:spPr>
        <p:txBody>
          <a:bodyPr anchor="ctr" anchorCtr="0">
            <a:noAutofit/>
          </a:bodyPr>
          <a:lstStyle>
            <a:lvl1pPr marL="0" indent="0" algn="l">
              <a:lnSpc>
                <a:spcPct val="11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15930B2-E36D-4D05-A6B3-CA1BF61D50C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CEC7E0F-60E8-418B-978D-C607C82E97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83464" y="301752"/>
            <a:ext cx="5221224" cy="6263640"/>
          </a:xfrm>
        </p:spPr>
        <p:txBody>
          <a:bodyPr tIns="914400" anchor="t" anchorCtr="0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11512" y="1591056"/>
            <a:ext cx="3547872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39C974-0ED4-4915-BBF7-1FB00C18AD4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9048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2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365125"/>
            <a:ext cx="7863840" cy="1325563"/>
          </a:xfrm>
        </p:spPr>
        <p:txBody>
          <a:bodyPr/>
          <a:lstStyle>
            <a:lvl1pPr>
              <a:defRPr sz="4000" b="1" cap="all" spc="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03920" y="841248"/>
            <a:ext cx="36301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76072" y="1825625"/>
            <a:ext cx="10771632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Graphic 22">
            <a:extLst>
              <a:ext uri="{FF2B5EF4-FFF2-40B4-BE49-F238E27FC236}">
                <a16:creationId xmlns:a16="http://schemas.microsoft.com/office/drawing/2014/main" id="{4EADA2ED-8A8C-4D17-8798-F26BF3B4CE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02264" y="344083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bg1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1" name="Graphic 23">
            <a:extLst>
              <a:ext uri="{FF2B5EF4-FFF2-40B4-BE49-F238E27FC236}">
                <a16:creationId xmlns:a16="http://schemas.microsoft.com/office/drawing/2014/main" id="{54AB3A25-6605-4446-9E53-ACEECD25E27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63141" y="590910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bg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63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88843"/>
            <a:ext cx="10515600" cy="1457395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444752" y="1825625"/>
            <a:ext cx="4553712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784848" y="1825625"/>
            <a:ext cx="4553712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B7E8F4-3FB3-45AB-A381-9093CA95AAE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raphic 15">
            <a:extLst>
              <a:ext uri="{FF2B5EF4-FFF2-40B4-BE49-F238E27FC236}">
                <a16:creationId xmlns:a16="http://schemas.microsoft.com/office/drawing/2014/main" id="{D8685329-C6A1-4CB4-8AAE-150D0341F6A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508317" y="49220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2" name="Graphic 16">
            <a:extLst>
              <a:ext uri="{FF2B5EF4-FFF2-40B4-BE49-F238E27FC236}">
                <a16:creationId xmlns:a16="http://schemas.microsoft.com/office/drawing/2014/main" id="{83CE1DAA-30A3-41AE-8AE1-A7EE5C48A6F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477944" y="105558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4" name="Graphic 14">
            <a:extLst>
              <a:ext uri="{FF2B5EF4-FFF2-40B4-BE49-F238E27FC236}">
                <a16:creationId xmlns:a16="http://schemas.microsoft.com/office/drawing/2014/main" id="{065162DD-7ACB-4F9C-90DD-24C74303589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41555" y="44663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288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4623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A9DAA-006C-4F4B-980E-E3DF019B24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713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08" r:id="rId2"/>
    <p:sldLayoutId id="2147483717" r:id="rId3"/>
    <p:sldLayoutId id="2147483710" r:id="rId4"/>
    <p:sldLayoutId id="2147483709" r:id="rId5"/>
    <p:sldLayoutId id="2147483698" r:id="rId6"/>
    <p:sldLayoutId id="2147483713" r:id="rId7"/>
    <p:sldLayoutId id="2147483712" r:id="rId8"/>
    <p:sldLayoutId id="2147483700" r:id="rId9"/>
    <p:sldLayoutId id="2147483701" r:id="rId10"/>
    <p:sldLayoutId id="2147483716" r:id="rId11"/>
    <p:sldLayoutId id="2147483714" r:id="rId12"/>
    <p:sldLayoutId id="2147483715" r:id="rId13"/>
    <p:sldLayoutId id="2147483702" r:id="rId14"/>
    <p:sldLayoutId id="2147483703" r:id="rId15"/>
    <p:sldLayoutId id="2147483704" r:id="rId16"/>
    <p:sldLayoutId id="2147483705" r:id="rId1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hyperlink" Target="http://www.safecase.estranky.sk/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jpg"/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diagramData" Target="../diagrams/data1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11" Type="http://schemas.openxmlformats.org/officeDocument/2006/relationships/image" Target="../media/image7.jpg"/><Relationship Id="rId5" Type="http://schemas.openxmlformats.org/officeDocument/2006/relationships/diagramColors" Target="../diagrams/colors1.xml"/><Relationship Id="rId15" Type="http://schemas.openxmlformats.org/officeDocument/2006/relationships/image" Target="../media/image11.jpg"/><Relationship Id="rId10" Type="http://schemas.openxmlformats.org/officeDocument/2006/relationships/image" Target="../media/image6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.jpeg"/><Relationship Id="rId1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9968B-2619-4F71-AB00-4C493E1208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8447" y="357809"/>
            <a:ext cx="7679297" cy="3080335"/>
          </a:xfrm>
        </p:spPr>
        <p:txBody>
          <a:bodyPr/>
          <a:lstStyle/>
          <a:p>
            <a:r>
              <a:rPr lang="sk-SK" dirty="0"/>
              <a:t>SafeCase s. r. o.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F14073-9F68-4B7E-A576-26899D58C7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848" y="4700016"/>
            <a:ext cx="5093208" cy="1197864"/>
          </a:xfrm>
        </p:spPr>
        <p:txBody>
          <a:bodyPr>
            <a:normAutofit/>
          </a:bodyPr>
          <a:lstStyle/>
          <a:p>
            <a:r>
              <a:rPr lang="sk-SK" sz="2800" dirty="0"/>
              <a:t>Spojená škola Nivy 2,  Šaľa</a:t>
            </a:r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4769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DFB95-2803-4882-8DE6-333A75D372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91656" y="841248"/>
            <a:ext cx="4434840" cy="3236976"/>
          </a:xfrm>
        </p:spPr>
        <p:txBody>
          <a:bodyPr/>
          <a:lstStyle/>
          <a:p>
            <a:r>
              <a:rPr lang="sk-SK" dirty="0"/>
              <a:t>Vezmite si zo zeme len to, čo potrebujete, a nechajte ju tak, ako ste ju našli!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2055D38-CE59-4FC4-85CE-CF9DA81D8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11512" y="1591056"/>
            <a:ext cx="3547872" cy="365125"/>
          </a:xfrm>
        </p:spPr>
        <p:txBody>
          <a:bodyPr/>
          <a:lstStyle/>
          <a:p>
            <a:r>
              <a:rPr lang="sk-SK" dirty="0"/>
              <a:t>Safecase s. r. o.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E0D311A-C366-4A86-9404-C0F5CBF9C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8DA9DAA-006C-4F4B-980E-E3DF019B24E2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0" y="1591294"/>
            <a:ext cx="5532396" cy="369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4734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CDA59-55A0-4EA5-B3E4-646D1D3B4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25369"/>
            <a:ext cx="10515600" cy="1325563"/>
          </a:xfrm>
        </p:spPr>
        <p:txBody>
          <a:bodyPr>
            <a:normAutofit/>
          </a:bodyPr>
          <a:lstStyle/>
          <a:p>
            <a:r>
              <a:rPr lang="sk-SK" dirty="0"/>
              <a:t>Recyklované obaly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4ABC42-7E22-4F59-A0B6-AD98B5CAE0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4752" y="1987825"/>
            <a:ext cx="4219778" cy="862253"/>
          </a:xfrm>
        </p:spPr>
        <p:txBody>
          <a:bodyPr/>
          <a:lstStyle/>
          <a:p>
            <a:r>
              <a:rPr lang="sk-SK" sz="1900" b="0" dirty="0"/>
              <a:t>100% prírodné a kompostovateľné kryty vyrobené z čisto prírodných, obnoviteľných materiálov</a:t>
            </a:r>
            <a:endParaRPr lang="en-US" sz="1900" dirty="0"/>
          </a:p>
        </p:txBody>
      </p:sp>
      <p:pic>
        <p:nvPicPr>
          <p:cNvPr id="7" name="Zástupný objekt pre obsah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718268" y="303599"/>
            <a:ext cx="2975106" cy="2694666"/>
          </a:xfrm>
          <a:prstGeom prst="rect">
            <a:avLst/>
          </a:prstGeom>
        </p:spPr>
      </p:pic>
      <p:pic>
        <p:nvPicPr>
          <p:cNvPr id="8" name="Zástupný objekt pre obsah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1180907" y="3404184"/>
            <a:ext cx="4035902" cy="2694666"/>
          </a:xfrm>
          <a:prstGeom prst="rect">
            <a:avLst/>
          </a:prstGeom>
        </p:spPr>
      </p:pic>
      <p:sp>
        <p:nvSpPr>
          <p:cNvPr id="4" name="Obdĺžnik 3"/>
          <p:cNvSpPr/>
          <p:nvPr/>
        </p:nvSpPr>
        <p:spPr>
          <a:xfrm>
            <a:off x="5830783" y="1769424"/>
            <a:ext cx="5248617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900" dirty="0"/>
              <a:t>Je vyrobený z:</a:t>
            </a:r>
          </a:p>
          <a:p>
            <a:r>
              <a:rPr lang="sk-SK" sz="1900" dirty="0"/>
              <a:t>30% pôdy (zeminy)</a:t>
            </a:r>
          </a:p>
          <a:p>
            <a:r>
              <a:rPr lang="sk-SK" sz="1900" dirty="0"/>
              <a:t>18% ryže</a:t>
            </a:r>
          </a:p>
          <a:p>
            <a:r>
              <a:rPr lang="sk-SK" sz="1900" dirty="0"/>
              <a:t>18% sóje</a:t>
            </a:r>
          </a:p>
          <a:p>
            <a:r>
              <a:rPr lang="sk-SK" sz="1900" dirty="0"/>
              <a:t>10% pšenice</a:t>
            </a:r>
          </a:p>
          <a:p>
            <a:r>
              <a:rPr lang="sk-SK" sz="1900" dirty="0"/>
              <a:t>7,5% cibule</a:t>
            </a:r>
          </a:p>
          <a:p>
            <a:r>
              <a:rPr lang="sk-SK" sz="1900" dirty="0"/>
              <a:t>7,5% mrkvy</a:t>
            </a:r>
          </a:p>
          <a:p>
            <a:r>
              <a:rPr lang="sk-SK" sz="1900" dirty="0"/>
              <a:t>7,5% papriky</a:t>
            </a:r>
          </a:p>
          <a:p>
            <a:r>
              <a:rPr lang="sk-SK" sz="1900" dirty="0"/>
              <a:t>1,5% drevených pilín</a:t>
            </a:r>
          </a:p>
          <a:p>
            <a:r>
              <a:rPr lang="sk-SK" sz="1900" dirty="0"/>
              <a:t>Nič iné okrem týchto zložiek kryt neobsahuje. Všetky tieto zložky sú lisované pod vysokým tlakom a teplotou v špeciálnych formách bez akýchkoľvek chemických prísad.</a:t>
            </a:r>
          </a:p>
        </p:txBody>
      </p:sp>
    </p:spTree>
    <p:extLst>
      <p:ext uri="{BB962C8B-B14F-4D97-AF65-F5344CB8AC3E}">
        <p14:creationId xmlns:p14="http://schemas.microsoft.com/office/powerpoint/2010/main" val="31247660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4ABC42-7E22-4F59-A0B6-AD98B5CAE0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4752" y="1987825"/>
            <a:ext cx="4553712" cy="517249"/>
          </a:xfrm>
        </p:spPr>
        <p:txBody>
          <a:bodyPr/>
          <a:lstStyle/>
          <a:p>
            <a:r>
              <a:rPr lang="pl-PL" sz="2000" dirty="0"/>
              <a:t>Recyklované plastové obaly</a:t>
            </a:r>
            <a:endParaRPr lang="en-US" sz="1900" dirty="0"/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sk-SK" sz="1900" dirty="0"/>
              <a:t>Vyrobené z </a:t>
            </a:r>
            <a:r>
              <a:rPr lang="sk-SK" sz="1900" dirty="0" err="1"/>
              <a:t>bioplastu</a:t>
            </a:r>
            <a:r>
              <a:rPr lang="sk-SK" sz="1900" dirty="0"/>
              <a:t> </a:t>
            </a:r>
            <a:r>
              <a:rPr lang="sk-SK" sz="1900" dirty="0" err="1"/>
              <a:t>Nonoilen</a:t>
            </a:r>
            <a:r>
              <a:rPr lang="sk-SK" sz="1900" dirty="0"/>
              <a:t>, vyvinutého u nás na Slovensku a neobsahujú žiadne stopy syntetického materiálu či ropných derivátov (ako napr. PBAT).</a:t>
            </a:r>
            <a:r>
              <a:rPr lang="sk-SK" dirty="0"/>
              <a:t> </a:t>
            </a:r>
          </a:p>
        </p:txBody>
      </p:sp>
      <p:pic>
        <p:nvPicPr>
          <p:cNvPr id="9" name="Zástupný objekt pre obsah 8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3859480" y="4165245"/>
            <a:ext cx="2505694" cy="2085013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4751" y="4165246"/>
            <a:ext cx="2414729" cy="2085013"/>
          </a:xfrm>
          <a:prstGeom prst="rect">
            <a:avLst/>
          </a:prstGeom>
        </p:spPr>
      </p:pic>
      <p:sp>
        <p:nvSpPr>
          <p:cNvPr id="5" name="Obdĺžnik 4"/>
          <p:cNvSpPr/>
          <p:nvPr/>
        </p:nvSpPr>
        <p:spPr>
          <a:xfrm>
            <a:off x="6495802" y="1987825"/>
            <a:ext cx="4892633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900" b="1" dirty="0"/>
              <a:t>Aké sú výhody 1. generácie plastu s názvom NONOILEN?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900" dirty="0"/>
              <a:t>vyrobený z obnoviteľných surovín a je 100% </a:t>
            </a:r>
            <a:r>
              <a:rPr lang="sk-SK" sz="1900" dirty="0" err="1"/>
              <a:t>biodegradovateľný</a:t>
            </a:r>
            <a:endParaRPr lang="sk-SK" sz="1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900" dirty="0"/>
              <a:t>má takmer porovnateľné vlastnosti ako plasty vyrobené z ropy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900" dirty="0"/>
              <a:t>pri rozklade nezaťažuje atmosféru fosílnym CO2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900" dirty="0"/>
              <a:t>rozloží sa na biomasu, vodu a oxid uhličitý, ktorý sa môže spotrebovať na rast rastlín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900" dirty="0"/>
              <a:t>je dlhodobo stabilný počas skladovania i používania</a:t>
            </a:r>
          </a:p>
        </p:txBody>
      </p:sp>
    </p:spTree>
    <p:extLst>
      <p:ext uri="{BB962C8B-B14F-4D97-AF65-F5344CB8AC3E}">
        <p14:creationId xmlns:p14="http://schemas.microsoft.com/office/powerpoint/2010/main" val="30429434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E2B90FFA-43BF-BD49-F774-B816CB338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15430"/>
            <a:ext cx="9486246" cy="1325563"/>
          </a:xfrm>
        </p:spPr>
        <p:txBody>
          <a:bodyPr/>
          <a:lstStyle/>
          <a:p>
            <a:r>
              <a:rPr lang="sk-SK" sz="4400" dirty="0"/>
              <a:t>Ako prispieť k ochrane prírody</a:t>
            </a:r>
            <a:endParaRPr lang="en-US" sz="4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8CE495-12BB-43B2-A35A-90D4ED3F8F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44752" y="2564709"/>
            <a:ext cx="2834640" cy="3684588"/>
          </a:xfrm>
        </p:spPr>
        <p:txBody>
          <a:bodyPr/>
          <a:lstStyle/>
          <a:p>
            <a:r>
              <a:rPr lang="sk-SK" dirty="0"/>
              <a:t>Využime všetky dostupné možnosti, ktoré nám príroda spolu a modernými technológiami ponúka k ochrane zeme, nášho zdravia a našich detí.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4BC00B-1A8B-7AF8-D746-6ECB1B1817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983480" y="2564709"/>
            <a:ext cx="2834640" cy="3684588"/>
          </a:xfrm>
        </p:spPr>
        <p:txBody>
          <a:bodyPr/>
          <a:lstStyle/>
          <a:p>
            <a:r>
              <a:rPr lang="sk-SK" dirty="0"/>
              <a:t>Používajme v únosnej miere čo najviac prírodných materiálov</a:t>
            </a:r>
          </a:p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A091BCD-1393-BB9D-8040-FEACB7A59BB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531352" y="2564709"/>
            <a:ext cx="2834640" cy="3684588"/>
          </a:xfrm>
        </p:spPr>
        <p:txBody>
          <a:bodyPr>
            <a:normAutofit/>
          </a:bodyPr>
          <a:lstStyle/>
          <a:p>
            <a:r>
              <a:rPr lang="sk-SK" dirty="0"/>
              <a:t>Používajme hlavne recyklovaný a ďalej recyklovateľný materiál</a:t>
            </a:r>
          </a:p>
          <a:p>
            <a:endParaRPr lang="en-US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748" y="3718574"/>
            <a:ext cx="2146104" cy="3035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3945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7">
            <a:extLst>
              <a:ext uri="{FF2B5EF4-FFF2-40B4-BE49-F238E27FC236}">
                <a16:creationId xmlns:a16="http://schemas.microsoft.com/office/drawing/2014/main" id="{50061247-EA4F-4DFA-AFCE-648487762C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51717" y="1801368"/>
            <a:ext cx="4987412" cy="4754880"/>
          </a:xfrm>
        </p:spPr>
        <p:txBody>
          <a:bodyPr/>
          <a:lstStyle/>
          <a:p>
            <a:r>
              <a:rPr lang="sk-SK" dirty="0"/>
              <a:t>Nech už hľadáte elegantný kryt na ochranu Vášho luxusného smartfónu, alebo farebný a hravý kryt pre svoje deti, môžete si byť istí, že u nás nájdete to, čo potrebujete.</a:t>
            </a:r>
            <a:endParaRPr lang="en-US" dirty="0"/>
          </a:p>
        </p:txBody>
      </p:sp>
      <p:pic>
        <p:nvPicPr>
          <p:cNvPr id="18" name="Picture Placeholder 17" descr="mountains at sunset">
            <a:extLst>
              <a:ext uri="{FF2B5EF4-FFF2-40B4-BE49-F238E27FC236}">
                <a16:creationId xmlns:a16="http://schemas.microsoft.com/office/drawing/2014/main" id="{B503D699-E643-4969-9463-5C6331D0C86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t="177" b="177"/>
          <a:stretch/>
        </p:blipFill>
        <p:spPr>
          <a:xfrm>
            <a:off x="283464" y="301752"/>
            <a:ext cx="2459736" cy="2505456"/>
          </a:xfrm>
        </p:spPr>
      </p:pic>
      <p:pic>
        <p:nvPicPr>
          <p:cNvPr id="20" name="Picture Placeholder 19" descr="mountains at sunset">
            <a:extLst>
              <a:ext uri="{FF2B5EF4-FFF2-40B4-BE49-F238E27FC236}">
                <a16:creationId xmlns:a16="http://schemas.microsoft.com/office/drawing/2014/main" id="{B8714555-7486-4DD7-A96C-52C27648358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t="209" b="209"/>
          <a:stretch/>
        </p:blipFill>
        <p:spPr>
          <a:xfrm>
            <a:off x="3044952" y="301752"/>
            <a:ext cx="2459736" cy="2505456"/>
          </a:xfrm>
        </p:spPr>
      </p:pic>
      <p:pic>
        <p:nvPicPr>
          <p:cNvPr id="22" name="Picture Placeholder 21" descr="mountains under near dusk sky">
            <a:extLst>
              <a:ext uri="{FF2B5EF4-FFF2-40B4-BE49-F238E27FC236}">
                <a16:creationId xmlns:a16="http://schemas.microsoft.com/office/drawing/2014/main" id="{D8AC51EB-1C22-4303-8354-FC97950C7DE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/>
          <a:srcRect t="63" b="63"/>
          <a:stretch/>
        </p:blipFill>
        <p:spPr>
          <a:xfrm>
            <a:off x="283464" y="3108960"/>
            <a:ext cx="5221224" cy="3447288"/>
          </a:xfrm>
        </p:spPr>
      </p:pic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249ACE4E-0038-4BA2-8883-8C3F73B79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11512" y="1591056"/>
            <a:ext cx="3547872" cy="365125"/>
          </a:xfrm>
        </p:spPr>
        <p:txBody>
          <a:bodyPr/>
          <a:lstStyle/>
          <a:p>
            <a:r>
              <a:rPr lang="sk-SK" dirty="0"/>
              <a:t>Safecase s. r. o.</a:t>
            </a:r>
            <a:endParaRPr lang="en-US" dirty="0"/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9A686A52-7630-4675-B383-8C2AD252E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8DA9DAA-006C-4F4B-980E-E3DF019B24E2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17" y="301752"/>
            <a:ext cx="2497583" cy="2505456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952" y="260846"/>
            <a:ext cx="2459736" cy="2546362"/>
          </a:xfrm>
          <a:prstGeom prst="rect">
            <a:avLst/>
          </a:prstGeom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89678" y="2335897"/>
            <a:ext cx="2808795" cy="499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7726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F777B66-94CB-491C-AC6B-BDAC98E21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0" y="585216"/>
            <a:ext cx="5276088" cy="2276856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5D838446-B95D-4AB7-B8CA-D5804BB79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201168"/>
            <a:ext cx="2743200" cy="365125"/>
          </a:xfrm>
        </p:spPr>
        <p:txBody>
          <a:bodyPr/>
          <a:lstStyle/>
          <a:p>
            <a:fld id="{D8DA9DAA-006C-4F4B-980E-E3DF019B24E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DE8D546E-0F46-4CC0-B2B1-8B2430D00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548640" y="1938528"/>
            <a:ext cx="2788920" cy="365125"/>
          </a:xfrm>
        </p:spPr>
        <p:txBody>
          <a:bodyPr/>
          <a:lstStyle/>
          <a:p>
            <a:r>
              <a:rPr lang="sk-SK" dirty="0"/>
              <a:t>Safecase  s. r. o. 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2AF1107-8D35-4E35-93C7-D3640946F7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60720" y="3127248"/>
            <a:ext cx="5276088" cy="1124712"/>
          </a:xfrm>
        </p:spPr>
        <p:txBody>
          <a:bodyPr>
            <a:normAutofit fontScale="62500" lnSpcReduction="20000"/>
          </a:bodyPr>
          <a:lstStyle/>
          <a:p>
            <a:r>
              <a:rPr lang="sk-SK" sz="2100" dirty="0">
                <a:solidFill>
                  <a:schemeClr val="tx1"/>
                </a:solidFill>
              </a:rPr>
              <a:t>Tel.č.: 0905 229 585</a:t>
            </a:r>
          </a:p>
          <a:p>
            <a:r>
              <a:rPr lang="sk-SK" sz="2100" dirty="0">
                <a:solidFill>
                  <a:schemeClr val="tx1"/>
                </a:solidFill>
              </a:rPr>
              <a:t>IG:@_safecase</a:t>
            </a:r>
          </a:p>
          <a:p>
            <a:r>
              <a:rPr lang="sk-SK" sz="2100" dirty="0">
                <a:solidFill>
                  <a:schemeClr val="tx1"/>
                </a:solidFill>
              </a:rPr>
              <a:t>Email: ssafecase@gmail.com</a:t>
            </a:r>
          </a:p>
          <a:p>
            <a:r>
              <a:rPr lang="sk-SK" sz="2600" dirty="0">
                <a:hlinkClick r:id="rId2"/>
              </a:rPr>
              <a:t>www.safecase.estra</a:t>
            </a:r>
            <a:r>
              <a:rPr lang="sk-SK" sz="2600" dirty="0">
                <a:solidFill>
                  <a:schemeClr val="accent2"/>
                </a:solidFill>
                <a:hlinkClick r:id="rId2"/>
              </a:rPr>
              <a:t>nky.s</a:t>
            </a:r>
            <a:r>
              <a:rPr lang="sk-SK" sz="2600" dirty="0">
                <a:hlinkClick r:id="rId2"/>
              </a:rPr>
              <a:t>k</a:t>
            </a:r>
            <a:endParaRPr lang="sk-SK" sz="2600" dirty="0"/>
          </a:p>
          <a:p>
            <a:endParaRPr lang="en-US" dirty="0"/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" b="641"/>
          <a:stretch/>
        </p:blipFill>
        <p:spPr>
          <a:xfrm>
            <a:off x="3705726" y="1925053"/>
            <a:ext cx="2711116" cy="23068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9392" y="0"/>
            <a:ext cx="2891336" cy="26689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9747" y="4379495"/>
            <a:ext cx="2743200" cy="24006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ázok 11"/>
          <p:cNvPicPr>
            <a:picLocks noChangeAspect="1"/>
          </p:cNvPicPr>
          <p:nvPr/>
        </p:nvPicPr>
        <p:blipFill rotWithShape="1">
          <a:blip r:embed="rId6"/>
          <a:srcRect b="9205"/>
          <a:stretch/>
        </p:blipFill>
        <p:spPr>
          <a:xfrm>
            <a:off x="1149033" y="4045557"/>
            <a:ext cx="3500702" cy="28124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273131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DBBC93-70DF-4E4E-98E3-08124185A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2936" y="585216"/>
            <a:ext cx="5833872" cy="2276856"/>
          </a:xfrm>
        </p:spPr>
        <p:txBody>
          <a:bodyPr/>
          <a:lstStyle/>
          <a:p>
            <a:r>
              <a:rPr lang="sk-SK" dirty="0"/>
              <a:t>Základné údaje: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CF8D89-56D9-4E2B-9838-07DFB6E9D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201168"/>
            <a:ext cx="2743200" cy="365125"/>
          </a:xfrm>
        </p:spPr>
        <p:txBody>
          <a:bodyPr/>
          <a:lstStyle/>
          <a:p>
            <a:fld id="{D8DA9DAA-006C-4F4B-980E-E3DF019B24E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EDFC2F-FF0A-4EC9-A0BB-0AA2B1E6B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548640" y="1938528"/>
            <a:ext cx="2788920" cy="365125"/>
          </a:xfrm>
        </p:spPr>
        <p:txBody>
          <a:bodyPr/>
          <a:lstStyle/>
          <a:p>
            <a:r>
              <a:rPr lang="sk-SK" dirty="0"/>
              <a:t>Safecase s. r .o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DE74E9-AA78-46C1-845A-0B72FA8AF3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02936" y="3127248"/>
            <a:ext cx="5833872" cy="3118104"/>
          </a:xfrm>
        </p:spPr>
        <p:txBody>
          <a:bodyPr>
            <a:normAutofit/>
          </a:bodyPr>
          <a:lstStyle/>
          <a:p>
            <a:pPr algn="l"/>
            <a:r>
              <a:rPr lang="sk-SK" dirty="0"/>
              <a:t>Názov: SafeCase s. r. o. </a:t>
            </a:r>
          </a:p>
          <a:p>
            <a:pPr algn="l"/>
            <a:r>
              <a:rPr lang="sk-SK" dirty="0"/>
              <a:t>Právna forma: spoločnosť s ručením obmedzeným </a:t>
            </a:r>
          </a:p>
          <a:p>
            <a:pPr algn="l"/>
            <a:r>
              <a:rPr lang="sk-SK" dirty="0"/>
              <a:t>Sídlo: Nivy 2, 927 05 Šaľa</a:t>
            </a:r>
          </a:p>
          <a:p>
            <a:pPr algn="l"/>
            <a:r>
              <a:rPr lang="sk-SK" dirty="0"/>
              <a:t>IČO: 50031635</a:t>
            </a:r>
          </a:p>
          <a:p>
            <a:pPr algn="l"/>
            <a:r>
              <a:rPr lang="sk-SK" dirty="0"/>
              <a:t>DIČ: 1150031635</a:t>
            </a:r>
          </a:p>
          <a:p>
            <a:pPr algn="l"/>
            <a:r>
              <a:rPr lang="sk-SK" dirty="0"/>
              <a:t>Založenie: 17.októbra 2023</a:t>
            </a:r>
          </a:p>
          <a:p>
            <a:pPr algn="l"/>
            <a:r>
              <a:rPr lang="sk-SK" dirty="0"/>
              <a:t>Predmet činnosti: </a:t>
            </a:r>
            <a:r>
              <a:rPr lang="sk-SK" dirty="0">
                <a:solidFill>
                  <a:schemeClr val="bg1"/>
                </a:solidFill>
              </a:rPr>
              <a:t>výroba a  predaj obalov na mobilné telefóny</a:t>
            </a: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2"/>
          <a:srcRect t="802" r="802"/>
          <a:stretch/>
        </p:blipFill>
        <p:spPr>
          <a:xfrm>
            <a:off x="1201996" y="2371175"/>
            <a:ext cx="4036844" cy="40257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Zástupný objekt pre obrázok 4"/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16135980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115FF41-AFA4-4D25-AB42-AB034F4B4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335024"/>
            <a:ext cx="6190488" cy="1179576"/>
          </a:xfrm>
        </p:spPr>
        <p:txBody>
          <a:bodyPr/>
          <a:lstStyle/>
          <a:p>
            <a:r>
              <a:rPr lang="sk-SK" dirty="0"/>
              <a:t>Naše ciele</a:t>
            </a:r>
            <a:endParaRPr lang="en-US" sz="4000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8C7C3A0-5E78-49C8-B8D4-F3DF62B2B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64424" y="621792"/>
            <a:ext cx="4114800" cy="365125"/>
          </a:xfrm>
        </p:spPr>
        <p:txBody>
          <a:bodyPr/>
          <a:lstStyle/>
          <a:p>
            <a:r>
              <a:rPr lang="sk-SK" dirty="0"/>
              <a:t>Safecase s. r. o.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881FA9-F3B0-4912-B0E1-352094195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392" y="2825496"/>
            <a:ext cx="6190488" cy="3346704"/>
          </a:xfrm>
        </p:spPr>
        <p:txBody>
          <a:bodyPr>
            <a:normAutofit fontScale="92500" lnSpcReduction="20000"/>
          </a:bodyPr>
          <a:lstStyle/>
          <a:p>
            <a:r>
              <a:rPr lang="sk-SK" b="1" dirty="0"/>
              <a:t>Krátkodobé: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dirty="0"/>
              <a:t>Dostať sa do vedomia zákazníkov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dirty="0"/>
              <a:t>Reprezentácia vlastnej značky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dirty="0"/>
              <a:t>Kvalitou našich výrobkov uspokojiť najvyššie očakávania</a:t>
            </a:r>
          </a:p>
          <a:p>
            <a:r>
              <a:rPr lang="sk-SK" b="1" dirty="0"/>
              <a:t>Dlhodobé: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dirty="0"/>
              <a:t>Udržať vysokú kvalitu našich výrobkov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dirty="0"/>
              <a:t>Popredná pozícia v odvetví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dirty="0"/>
              <a:t>Priaznivá povesť u zákazníkov</a:t>
            </a:r>
          </a:p>
          <a:p>
            <a:endParaRPr lang="en-US" dirty="0"/>
          </a:p>
        </p:txBody>
      </p:sp>
      <p:pic>
        <p:nvPicPr>
          <p:cNvPr id="8" name="Picture Placeholder 7" descr="mountains under the night sky just before dawn">
            <a:extLst>
              <a:ext uri="{FF2B5EF4-FFF2-40B4-BE49-F238E27FC236}">
                <a16:creationId xmlns:a16="http://schemas.microsoft.com/office/drawing/2014/main" id="{B53D1AAB-32B2-4F04-828F-AB1C758AF00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71" r="71"/>
          <a:stretch/>
        </p:blipFill>
        <p:spPr>
          <a:xfrm>
            <a:off x="7451965" y="1665520"/>
            <a:ext cx="4266960" cy="4266968"/>
          </a:xfr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6AE2454-CE9A-4A6B-AB5A-349E0D967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8DA9DAA-006C-4F4B-980E-E3DF019B24E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349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6926705-1654-526D-A866-1C6D14376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365125"/>
            <a:ext cx="7863840" cy="1325563"/>
          </a:xfrm>
        </p:spPr>
        <p:txBody>
          <a:bodyPr/>
          <a:lstStyle/>
          <a:p>
            <a:r>
              <a:rPr lang="en-US" dirty="0"/>
              <a:t>team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B7C214-9C4B-410D-816A-6B3C8059C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03920" y="841248"/>
            <a:ext cx="3630168" cy="365125"/>
          </a:xfrm>
        </p:spPr>
        <p:txBody>
          <a:bodyPr/>
          <a:lstStyle/>
          <a:p>
            <a:r>
              <a:rPr lang="sk-SK" dirty="0"/>
              <a:t>Safecase s. r. o.</a:t>
            </a:r>
            <a:endParaRPr lang="en-US" dirty="0"/>
          </a:p>
        </p:txBody>
      </p:sp>
      <p:graphicFrame>
        <p:nvGraphicFramePr>
          <p:cNvPr id="7" name="Content Placeholder 2" descr="Team SmartArt graphic">
            <a:extLst>
              <a:ext uri="{FF2B5EF4-FFF2-40B4-BE49-F238E27FC236}">
                <a16:creationId xmlns:a16="http://schemas.microsoft.com/office/drawing/2014/main" id="{03C6056F-38E4-47B4-87B7-F1F7D129B6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7965885"/>
              </p:ext>
            </p:extLst>
          </p:nvPr>
        </p:nvGraphicFramePr>
        <p:xfrm>
          <a:off x="381001" y="1825624"/>
          <a:ext cx="11176000" cy="4727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31DF2-0419-4016-924C-21929AC1E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8DA9DAA-006C-4F4B-980E-E3DF019B24E2}" type="slidenum">
              <a:rPr lang="en-US" smtClean="0"/>
              <a:pPr/>
              <a:t>4</a:t>
            </a:fld>
            <a:endParaRPr lang="en-US" dirty="0"/>
          </a:p>
        </p:txBody>
      </p:sp>
      <p:grpSp>
        <p:nvGrpSpPr>
          <p:cNvPr id="18" name="Skupina 17"/>
          <p:cNvGrpSpPr/>
          <p:nvPr/>
        </p:nvGrpSpPr>
        <p:grpSpPr>
          <a:xfrm>
            <a:off x="9396038" y="5696382"/>
            <a:ext cx="3805760" cy="742938"/>
            <a:chOff x="733690" y="3863988"/>
            <a:chExt cx="3805760" cy="742938"/>
          </a:xfrm>
        </p:grpSpPr>
        <p:sp>
          <p:nvSpPr>
            <p:cNvPr id="19" name="Obdĺžnik 18"/>
            <p:cNvSpPr/>
            <p:nvPr/>
          </p:nvSpPr>
          <p:spPr>
            <a:xfrm>
              <a:off x="2160237" y="3863988"/>
              <a:ext cx="2379213" cy="48734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BlokTextu 19"/>
            <p:cNvSpPr txBox="1"/>
            <p:nvPr/>
          </p:nvSpPr>
          <p:spPr>
            <a:xfrm>
              <a:off x="733690" y="4119577"/>
              <a:ext cx="2379213" cy="4873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lvl="0" algn="ctr" defTabSz="6667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defRPr b="1" spc="20">
                  <a:latin typeface="+mj-lt"/>
                </a:defRPr>
              </a:pPr>
              <a:r>
                <a:rPr lang="sk-SK" sz="1500" dirty="0">
                  <a:solidFill>
                    <a:schemeClr val="bg1"/>
                  </a:solidFill>
                </a:rPr>
                <a:t>Zuzana</a:t>
              </a:r>
            </a:p>
            <a:p>
              <a:pPr lvl="0" algn="ctr" defTabSz="6667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defRPr b="1" spc="20">
                  <a:latin typeface="+mj-lt"/>
                </a:defRPr>
              </a:pPr>
              <a:r>
                <a:rPr lang="sk-SK" sz="1500" kern="1200" dirty="0">
                  <a:solidFill>
                    <a:schemeClr val="bg1"/>
                  </a:solidFill>
                </a:rPr>
                <a:t>Porubská</a:t>
              </a:r>
              <a:endParaRPr lang="en-US" sz="1500" kern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Skupina 20"/>
          <p:cNvGrpSpPr/>
          <p:nvPr/>
        </p:nvGrpSpPr>
        <p:grpSpPr>
          <a:xfrm>
            <a:off x="2981778" y="3419726"/>
            <a:ext cx="1211854" cy="487349"/>
            <a:chOff x="2160237" y="3863988"/>
            <a:chExt cx="2379213" cy="487349"/>
          </a:xfrm>
        </p:grpSpPr>
        <p:sp>
          <p:nvSpPr>
            <p:cNvPr id="22" name="Obdĺžnik 21"/>
            <p:cNvSpPr/>
            <p:nvPr/>
          </p:nvSpPr>
          <p:spPr>
            <a:xfrm>
              <a:off x="2160237" y="3863988"/>
              <a:ext cx="2379213" cy="48734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BlokTextu 22"/>
            <p:cNvSpPr txBox="1"/>
            <p:nvPr/>
          </p:nvSpPr>
          <p:spPr>
            <a:xfrm>
              <a:off x="2160237" y="3863988"/>
              <a:ext cx="2379213" cy="4873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lvl="0" algn="ctr" defTabSz="6667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defRPr b="1" spc="20">
                  <a:latin typeface="+mj-lt"/>
                </a:defRPr>
              </a:pPr>
              <a:r>
                <a:rPr lang="sk-SK" sz="1500" dirty="0">
                  <a:solidFill>
                    <a:schemeClr val="bg1"/>
                  </a:solidFill>
                </a:rPr>
                <a:t>Samuel </a:t>
              </a:r>
            </a:p>
            <a:p>
              <a:pPr lvl="0" algn="ctr" defTabSz="6667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defRPr b="1" spc="20">
                  <a:latin typeface="+mj-lt"/>
                </a:defRPr>
              </a:pPr>
              <a:r>
                <a:rPr lang="sk-SK" sz="1500" kern="1200" dirty="0">
                  <a:solidFill>
                    <a:schemeClr val="bg1"/>
                  </a:solidFill>
                </a:rPr>
                <a:t>Ťapaj</a:t>
              </a:r>
              <a:endParaRPr lang="en-US" sz="1500" kern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Skupina 23"/>
          <p:cNvGrpSpPr/>
          <p:nvPr/>
        </p:nvGrpSpPr>
        <p:grpSpPr>
          <a:xfrm>
            <a:off x="4508869" y="3429385"/>
            <a:ext cx="2379213" cy="1561560"/>
            <a:chOff x="2160237" y="2789777"/>
            <a:chExt cx="2379213" cy="1561560"/>
          </a:xfrm>
        </p:grpSpPr>
        <p:sp>
          <p:nvSpPr>
            <p:cNvPr id="25" name="Obdĺžnik 24"/>
            <p:cNvSpPr/>
            <p:nvPr/>
          </p:nvSpPr>
          <p:spPr>
            <a:xfrm>
              <a:off x="2160237" y="3863988"/>
              <a:ext cx="2379213" cy="48734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6" name="BlokTextu 25"/>
            <p:cNvSpPr txBox="1"/>
            <p:nvPr/>
          </p:nvSpPr>
          <p:spPr>
            <a:xfrm>
              <a:off x="2853468" y="2789777"/>
              <a:ext cx="1481253" cy="4873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lvl="0" algn="ctr" defTabSz="6667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defRPr b="1" spc="20">
                  <a:latin typeface="+mj-lt"/>
                </a:defRPr>
              </a:pPr>
              <a:r>
                <a:rPr lang="sk-SK" sz="1500" dirty="0">
                  <a:solidFill>
                    <a:schemeClr val="bg1"/>
                  </a:solidFill>
                </a:rPr>
                <a:t>Chiara</a:t>
              </a:r>
            </a:p>
            <a:p>
              <a:pPr lvl="0" algn="ctr" defTabSz="6667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defRPr b="1" spc="20">
                  <a:latin typeface="+mj-lt"/>
                </a:defRPr>
              </a:pPr>
              <a:r>
                <a:rPr lang="sk-SK" sz="1500" kern="1200" dirty="0">
                  <a:solidFill>
                    <a:schemeClr val="bg1"/>
                  </a:solidFill>
                </a:rPr>
                <a:t>Vadrnová</a:t>
              </a:r>
              <a:endParaRPr lang="en-US" sz="1500" kern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Skupina 26"/>
          <p:cNvGrpSpPr/>
          <p:nvPr/>
        </p:nvGrpSpPr>
        <p:grpSpPr>
          <a:xfrm>
            <a:off x="7588801" y="3442367"/>
            <a:ext cx="2634643" cy="551293"/>
            <a:chOff x="1904807" y="3800044"/>
            <a:chExt cx="2634643" cy="551293"/>
          </a:xfrm>
        </p:grpSpPr>
        <p:sp>
          <p:nvSpPr>
            <p:cNvPr id="28" name="Obdĺžnik 27"/>
            <p:cNvSpPr/>
            <p:nvPr/>
          </p:nvSpPr>
          <p:spPr>
            <a:xfrm>
              <a:off x="2160237" y="3863988"/>
              <a:ext cx="2379213" cy="48734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BlokTextu 28"/>
            <p:cNvSpPr txBox="1"/>
            <p:nvPr/>
          </p:nvSpPr>
          <p:spPr>
            <a:xfrm>
              <a:off x="1904807" y="3800044"/>
              <a:ext cx="1200398" cy="4873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lvl="0" algn="ctr" defTabSz="6667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defRPr b="1" spc="20">
                  <a:latin typeface="+mj-lt"/>
                </a:defRPr>
              </a:pPr>
              <a:r>
                <a:rPr lang="sk-SK" sz="1500" dirty="0">
                  <a:solidFill>
                    <a:schemeClr val="bg1"/>
                  </a:solidFill>
                </a:rPr>
                <a:t>Franco</a:t>
              </a:r>
            </a:p>
            <a:p>
              <a:pPr lvl="0" algn="ctr" defTabSz="6667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defRPr b="1" spc="20">
                  <a:latin typeface="+mj-lt"/>
                </a:defRPr>
              </a:pPr>
              <a:r>
                <a:rPr lang="sk-SK" sz="1500" kern="1200" dirty="0">
                  <a:solidFill>
                    <a:schemeClr val="bg1"/>
                  </a:solidFill>
                </a:rPr>
                <a:t>Gál</a:t>
              </a:r>
              <a:endParaRPr lang="en-US" sz="1500" kern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Skupina 29"/>
          <p:cNvGrpSpPr/>
          <p:nvPr/>
        </p:nvGrpSpPr>
        <p:grpSpPr>
          <a:xfrm>
            <a:off x="9396038" y="3452187"/>
            <a:ext cx="3169431" cy="626735"/>
            <a:chOff x="1370019" y="3724602"/>
            <a:chExt cx="3169431" cy="626735"/>
          </a:xfrm>
        </p:grpSpPr>
        <p:sp>
          <p:nvSpPr>
            <p:cNvPr id="31" name="Obdĺžnik 30"/>
            <p:cNvSpPr/>
            <p:nvPr/>
          </p:nvSpPr>
          <p:spPr>
            <a:xfrm>
              <a:off x="2160237" y="3863988"/>
              <a:ext cx="2379213" cy="48734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BlokTextu 31"/>
            <p:cNvSpPr txBox="1"/>
            <p:nvPr/>
          </p:nvSpPr>
          <p:spPr>
            <a:xfrm>
              <a:off x="1370019" y="3724602"/>
              <a:ext cx="2379213" cy="4873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lvl="0" algn="ctr" defTabSz="6667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defRPr b="1" spc="20">
                  <a:latin typeface="+mj-lt"/>
                </a:defRPr>
              </a:pPr>
              <a:r>
                <a:rPr lang="sk-SK" sz="1500" dirty="0">
                  <a:solidFill>
                    <a:schemeClr val="bg1"/>
                  </a:solidFill>
                </a:rPr>
                <a:t>Lucia </a:t>
              </a:r>
            </a:p>
            <a:p>
              <a:pPr lvl="0" algn="ctr" defTabSz="6667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defRPr b="1" spc="20">
                  <a:latin typeface="+mj-lt"/>
                </a:defRPr>
              </a:pPr>
              <a:r>
                <a:rPr lang="sk-SK" sz="1500" dirty="0">
                  <a:solidFill>
                    <a:schemeClr val="bg1"/>
                  </a:solidFill>
                </a:rPr>
                <a:t>Malchová</a:t>
              </a:r>
              <a:endParaRPr lang="en-US" sz="1500" kern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10" r="3572" b="14983"/>
          <a:stretch/>
        </p:blipFill>
        <p:spPr>
          <a:xfrm rot="16200000">
            <a:off x="5197481" y="1774814"/>
            <a:ext cx="1657341" cy="1587503"/>
          </a:xfrm>
          <a:prstGeom prst="rect">
            <a:avLst/>
          </a:prstGeom>
        </p:spPr>
      </p:pic>
      <p:pic>
        <p:nvPicPr>
          <p:cNvPr id="33" name="Obrázok 32"/>
          <p:cNvPicPr>
            <a:picLocks noChangeAspect="1"/>
          </p:cNvPicPr>
          <p:nvPr/>
        </p:nvPicPr>
        <p:blipFill rotWithShape="1">
          <a:blip r:embed="rId8"/>
          <a:srcRect l="2267" t="20781" r="3935" b="20636"/>
          <a:stretch/>
        </p:blipFill>
        <p:spPr>
          <a:xfrm>
            <a:off x="674013" y="1734869"/>
            <a:ext cx="1490954" cy="1655473"/>
          </a:xfrm>
          <a:prstGeom prst="rect">
            <a:avLst/>
          </a:prstGeom>
        </p:spPr>
      </p:pic>
      <p:pic>
        <p:nvPicPr>
          <p:cNvPr id="34" name="Obrázok 3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4" r="16432"/>
          <a:stretch/>
        </p:blipFill>
        <p:spPr>
          <a:xfrm>
            <a:off x="620132" y="4265792"/>
            <a:ext cx="1559043" cy="1696732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86" b="28421"/>
          <a:stretch/>
        </p:blipFill>
        <p:spPr>
          <a:xfrm>
            <a:off x="9847676" y="4332156"/>
            <a:ext cx="1687816" cy="1647751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65" b="27076"/>
          <a:stretch/>
        </p:blipFill>
        <p:spPr>
          <a:xfrm rot="16200000">
            <a:off x="9697214" y="1608786"/>
            <a:ext cx="1656090" cy="1856273"/>
          </a:xfrm>
          <a:prstGeom prst="rect">
            <a:avLst/>
          </a:prstGeom>
        </p:spPr>
      </p:pic>
      <p:pic>
        <p:nvPicPr>
          <p:cNvPr id="14" name="Obrázok 1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69" b="38713"/>
          <a:stretch/>
        </p:blipFill>
        <p:spPr>
          <a:xfrm>
            <a:off x="7339720" y="4303354"/>
            <a:ext cx="1696787" cy="1658174"/>
          </a:xfrm>
          <a:prstGeom prst="rect">
            <a:avLst/>
          </a:prstGeom>
        </p:spPr>
      </p:pic>
      <p:pic>
        <p:nvPicPr>
          <p:cNvPr id="35" name="Obrázok 34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96" t="10978" r="28743" b="11303"/>
          <a:stretch/>
        </p:blipFill>
        <p:spPr>
          <a:xfrm rot="5400000">
            <a:off x="2871316" y="1713745"/>
            <a:ext cx="1654734" cy="1647718"/>
          </a:xfrm>
          <a:prstGeom prst="rect">
            <a:avLst/>
          </a:prstGeom>
        </p:spPr>
      </p:pic>
      <p:pic>
        <p:nvPicPr>
          <p:cNvPr id="36" name="Obrázok 35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11" t="10494" r="22841" b="11789"/>
          <a:stretch/>
        </p:blipFill>
        <p:spPr>
          <a:xfrm rot="5400000">
            <a:off x="5129390" y="4320482"/>
            <a:ext cx="1674266" cy="1564884"/>
          </a:xfrm>
          <a:prstGeom prst="rect">
            <a:avLst/>
          </a:prstGeom>
        </p:spPr>
      </p:pic>
      <p:pic>
        <p:nvPicPr>
          <p:cNvPr id="37" name="Obrázok 36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37" t="29863" r="31210" b="58443"/>
          <a:stretch/>
        </p:blipFill>
        <p:spPr>
          <a:xfrm>
            <a:off x="7529762" y="1708877"/>
            <a:ext cx="1427090" cy="1631993"/>
          </a:xfrm>
          <a:prstGeom prst="rect">
            <a:avLst/>
          </a:prstGeom>
        </p:spPr>
      </p:pic>
      <p:pic>
        <p:nvPicPr>
          <p:cNvPr id="38" name="Obrázok 3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930" y="4265791"/>
            <a:ext cx="1779454" cy="167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0286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2FB0B-15EC-453B-BC9B-69AD35DDCE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63040"/>
            <a:ext cx="9144000" cy="2340864"/>
          </a:xfrm>
        </p:spPr>
        <p:txBody>
          <a:bodyPr/>
          <a:lstStyle/>
          <a:p>
            <a:r>
              <a:rPr lang="sk-SK" dirty="0"/>
              <a:t>Naše výrobky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08798-0DB3-46BF-880E-7BB904D700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3838890"/>
            <a:ext cx="9144000" cy="450613"/>
          </a:xfrm>
        </p:spPr>
        <p:txBody>
          <a:bodyPr/>
          <a:lstStyle/>
          <a:p>
            <a:r>
              <a:rPr lang="sk-SK" dirty="0"/>
              <a:t>Obaly na mobilné telefóny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8825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5E27C7C-4B68-4BBC-BF36-8959D8493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509713"/>
          </a:xfrm>
        </p:spPr>
        <p:txBody>
          <a:bodyPr>
            <a:normAutofit/>
          </a:bodyPr>
          <a:lstStyle/>
          <a:p>
            <a:r>
              <a:rPr lang="sk-SK" dirty="0"/>
              <a:t>Silikónové obaly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ECDE54D-4BD2-4764-A36A-8487DB61E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8DA9DAA-006C-4F4B-980E-E3DF019B24E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" name="Zástupný objekt pre obsah 1"/>
          <p:cNvSpPr>
            <a:spLocks noGrp="1"/>
          </p:cNvSpPr>
          <p:nvPr>
            <p:ph idx="1"/>
          </p:nvPr>
        </p:nvSpPr>
        <p:spPr>
          <a:xfrm>
            <a:off x="1055990" y="1486015"/>
            <a:ext cx="10515600" cy="3975301"/>
          </a:xfrm>
        </p:spPr>
        <p:txBody>
          <a:bodyPr/>
          <a:lstStyle/>
          <a:p>
            <a:r>
              <a:rPr lang="sk-SK" dirty="0"/>
              <a:t>odolné a mäkké</a:t>
            </a:r>
          </a:p>
          <a:p>
            <a:r>
              <a:rPr lang="sk-SK" dirty="0"/>
              <a:t>ľahko sa nasadzujú a dávajú dole</a:t>
            </a:r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3" r="21356"/>
          <a:stretch/>
        </p:blipFill>
        <p:spPr>
          <a:xfrm>
            <a:off x="1114377" y="3473666"/>
            <a:ext cx="1510345" cy="2703296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8" t="14468" r="14983" b="12805"/>
          <a:stretch/>
        </p:blipFill>
        <p:spPr>
          <a:xfrm>
            <a:off x="3313245" y="3602584"/>
            <a:ext cx="2334104" cy="2574378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7" t="10404" r="22094" b="13960"/>
          <a:stretch/>
        </p:blipFill>
        <p:spPr>
          <a:xfrm>
            <a:off x="6378424" y="3602583"/>
            <a:ext cx="2232176" cy="2574379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3" r="24744"/>
          <a:stretch/>
        </p:blipFill>
        <p:spPr>
          <a:xfrm>
            <a:off x="9297712" y="3601501"/>
            <a:ext cx="1437582" cy="275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276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5E27C7C-4B68-4BBC-BF36-8959D8493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509713"/>
          </a:xfrm>
        </p:spPr>
        <p:txBody>
          <a:bodyPr>
            <a:normAutofit/>
          </a:bodyPr>
          <a:lstStyle/>
          <a:p>
            <a:r>
              <a:rPr lang="sk-SK" dirty="0"/>
              <a:t>Plastové obaly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ECDE54D-4BD2-4764-A36A-8487DB61E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8DA9DAA-006C-4F4B-980E-E3DF019B24E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" name="Zástupný objekt pre obsah 1"/>
          <p:cNvSpPr>
            <a:spLocks noGrp="1"/>
          </p:cNvSpPr>
          <p:nvPr>
            <p:ph idx="1"/>
          </p:nvPr>
        </p:nvSpPr>
        <p:spPr>
          <a:xfrm>
            <a:off x="1055990" y="1486015"/>
            <a:ext cx="10515600" cy="3975301"/>
          </a:xfrm>
        </p:spPr>
        <p:txBody>
          <a:bodyPr/>
          <a:lstStyle/>
          <a:p>
            <a:r>
              <a:rPr lang="sk-SK" dirty="0"/>
              <a:t>pevné</a:t>
            </a:r>
          </a:p>
          <a:p>
            <a:r>
              <a:rPr lang="sk-SK" dirty="0"/>
              <a:t>kompatibilné s bezdrôtovým dobíjaním</a:t>
            </a:r>
          </a:p>
          <a:p>
            <a:r>
              <a:rPr lang="sk-SK" dirty="0"/>
              <a:t>výrezy na konektory a tlačidlá</a:t>
            </a:r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12" name="Obrázok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747" y="3532740"/>
            <a:ext cx="3763343" cy="2823610"/>
          </a:xfrm>
          <a:prstGeom prst="rect">
            <a:avLst/>
          </a:prstGeom>
        </p:spPr>
      </p:pic>
      <p:pic>
        <p:nvPicPr>
          <p:cNvPr id="13" name="Obrázok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73" r="25245"/>
          <a:stretch/>
        </p:blipFill>
        <p:spPr>
          <a:xfrm>
            <a:off x="7446720" y="3433062"/>
            <a:ext cx="1409327" cy="302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7561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5E27C7C-4B68-4BBC-BF36-8959D8493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509713"/>
          </a:xfrm>
        </p:spPr>
        <p:txBody>
          <a:bodyPr>
            <a:normAutofit/>
          </a:bodyPr>
          <a:lstStyle/>
          <a:p>
            <a:r>
              <a:rPr lang="sk-SK" dirty="0"/>
              <a:t>Kožené obaly 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ECDE54D-4BD2-4764-A36A-8487DB61E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8DA9DAA-006C-4F4B-980E-E3DF019B24E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" name="Zástupný objekt pre obsah 1"/>
          <p:cNvSpPr>
            <a:spLocks noGrp="1"/>
          </p:cNvSpPr>
          <p:nvPr>
            <p:ph idx="1"/>
          </p:nvPr>
        </p:nvSpPr>
        <p:spPr>
          <a:xfrm>
            <a:off x="1055990" y="1486015"/>
            <a:ext cx="10515600" cy="3975301"/>
          </a:xfrm>
        </p:spPr>
        <p:txBody>
          <a:bodyPr/>
          <a:lstStyle/>
          <a:p>
            <a:r>
              <a:rPr lang="sk-SK" dirty="0" smtClean="0"/>
              <a:t>dodajú </a:t>
            </a:r>
            <a:r>
              <a:rPr lang="sk-SK" dirty="0"/>
              <a:t>vášmu telefónu eleganciu </a:t>
            </a:r>
          </a:p>
          <a:p>
            <a:r>
              <a:rPr lang="sk-SK" dirty="0"/>
              <a:t>spoľahlivo ochránia jeho telo pred nežiadúcim poškodením a nečistotami.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902" y="3155401"/>
            <a:ext cx="2542252" cy="2542252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760" y="3049425"/>
            <a:ext cx="2530059" cy="2530059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2073" y="2990341"/>
            <a:ext cx="2530059" cy="253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6939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5E27C7C-4B68-4BBC-BF36-8959D8493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509713"/>
          </a:xfrm>
        </p:spPr>
        <p:txBody>
          <a:bodyPr>
            <a:normAutofit/>
          </a:bodyPr>
          <a:lstStyle/>
          <a:p>
            <a:r>
              <a:rPr lang="sk-SK" dirty="0"/>
              <a:t>Drevené obaly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ECDE54D-4BD2-4764-A36A-8487DB61E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8DA9DAA-006C-4F4B-980E-E3DF019B24E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2" name="Zástupný objekt pre obsah 1"/>
          <p:cNvSpPr>
            <a:spLocks noGrp="1"/>
          </p:cNvSpPr>
          <p:nvPr>
            <p:ph idx="1"/>
          </p:nvPr>
        </p:nvSpPr>
        <p:spPr>
          <a:xfrm>
            <a:off x="1055990" y="1486015"/>
            <a:ext cx="10515600" cy="3975301"/>
          </a:xfrm>
        </p:spPr>
        <p:txBody>
          <a:bodyPr/>
          <a:lstStyle/>
          <a:p>
            <a:r>
              <a:rPr lang="sk-SK" sz="2400" dirty="0"/>
              <a:t>prírodné drevo na zadnej strane,</a:t>
            </a:r>
          </a:p>
          <a:p>
            <a:r>
              <a:rPr lang="sk-SK" sz="2400" dirty="0"/>
              <a:t>okraje z odolného TPU,</a:t>
            </a:r>
          </a:p>
          <a:p>
            <a:r>
              <a:rPr lang="sk-SK" sz="2400" dirty="0"/>
              <a:t>telo vystužené plastovou doskou,</a:t>
            </a:r>
          </a:p>
          <a:p>
            <a:r>
              <a:rPr lang="sk-SK" sz="2400" dirty="0"/>
              <a:t>drsné hrany s výstupkami, ktoré zaisťujú bezpečné uchopenie,</a:t>
            </a:r>
          </a:p>
          <a:p>
            <a:r>
              <a:rPr lang="sk-SK" sz="2400" dirty="0"/>
              <a:t>mäkká podšívka vo vnútri puzdra chráni telefón pred poškriabaním.</a:t>
            </a:r>
          </a:p>
          <a:p>
            <a:endParaRPr lang="sk-SK" dirty="0"/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088" y="3818047"/>
            <a:ext cx="1541090" cy="2392745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6787" y="3935335"/>
            <a:ext cx="2274005" cy="2158171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4257" y="3935333"/>
            <a:ext cx="1255885" cy="227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7530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radientUnivers">
  <a:themeElements>
    <a:clrScheme name="Gradient">
      <a:dk1>
        <a:sysClr val="windowText" lastClr="000000"/>
      </a:dk1>
      <a:lt1>
        <a:sysClr val="window" lastClr="FFFFFF"/>
      </a:lt1>
      <a:dk2>
        <a:srgbClr val="10013F"/>
      </a:dk2>
      <a:lt2>
        <a:srgbClr val="F2F0FF"/>
      </a:lt2>
      <a:accent1>
        <a:srgbClr val="814DFF"/>
      </a:accent1>
      <a:accent2>
        <a:srgbClr val="243FFF"/>
      </a:accent2>
      <a:accent3>
        <a:srgbClr val="FF83B6"/>
      </a:accent3>
      <a:accent4>
        <a:srgbClr val="FF9022"/>
      </a:accent4>
      <a:accent5>
        <a:srgbClr val="FF1F85"/>
      </a:accent5>
      <a:accent6>
        <a:srgbClr val="1A98FF"/>
      </a:accent6>
      <a:hlink>
        <a:srgbClr val="0563C1"/>
      </a:hlink>
      <a:folHlink>
        <a:srgbClr val="954F72"/>
      </a:folHlink>
    </a:clrScheme>
    <a:fontScheme name="Univers">
      <a:majorFont>
        <a:latin typeface="Univers"/>
        <a:ea typeface=""/>
        <a:cs typeface=""/>
      </a:majorFont>
      <a:minorFont>
        <a:latin typeface="Univer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axy presentation_Win32_EF_V6" id="{B99EEC42-D414-4987-8414-5C338F56E426}" vid="{1FF68F6C-85E3-4376-BFA9-1F6778914A7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59275799-781E-48CE-9F54-0C35EC7B470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6331494-2B4C-4D3C-A5D2-BA1DC99CD22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E69D2E8-20DE-4F32-923E-07859F820D7B}">
  <ds:schemaRefs>
    <ds:schemaRef ds:uri="16c05727-aa75-4e4a-9b5f-8a80a1165891"/>
    <ds:schemaRef ds:uri="http://schemas.microsoft.com/office/2006/documentManagement/types"/>
    <ds:schemaRef ds:uri="71af3243-3dd4-4a8d-8c0d-dd76da1f02a5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www.w3.org/XML/1998/namespace"/>
    <ds:schemaRef ds:uri="http://schemas.microsoft.com/sharepoint/v3"/>
    <ds:schemaRef ds:uri="230e9df3-be65-4c73-a93b-d1236ebd677e"/>
    <ds:schemaRef ds:uri="http://schemas.microsoft.com/office/2006/metadata/properties"/>
    <ds:schemaRef ds:uri="http://purl.org/dc/terms/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570</TotalTime>
  <Words>522</Words>
  <Application>Microsoft Office PowerPoint</Application>
  <PresentationFormat>Širokouhlá</PresentationFormat>
  <Paragraphs>106</Paragraphs>
  <Slides>15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15</vt:i4>
      </vt:variant>
    </vt:vector>
  </HeadingPairs>
  <TitlesOfParts>
    <vt:vector size="20" baseType="lpstr">
      <vt:lpstr>Arial</vt:lpstr>
      <vt:lpstr>Calibri</vt:lpstr>
      <vt:lpstr>Univers</vt:lpstr>
      <vt:lpstr>Wingdings</vt:lpstr>
      <vt:lpstr>GradientUnivers</vt:lpstr>
      <vt:lpstr>SafeCase s. r. o.</vt:lpstr>
      <vt:lpstr>Základné údaje:</vt:lpstr>
      <vt:lpstr>Naše ciele</vt:lpstr>
      <vt:lpstr>team</vt:lpstr>
      <vt:lpstr>Naše výrobky</vt:lpstr>
      <vt:lpstr>Silikónové obaly</vt:lpstr>
      <vt:lpstr>Plastové obaly</vt:lpstr>
      <vt:lpstr>Kožené obaly </vt:lpstr>
      <vt:lpstr>Drevené obaly</vt:lpstr>
      <vt:lpstr>Vezmite si zo zeme len to, čo potrebujete, a nechajte ju tak, ako ste ju našli!</vt:lpstr>
      <vt:lpstr>Recyklované obaly</vt:lpstr>
      <vt:lpstr>Prezentácia programu PowerPoint</vt:lpstr>
      <vt:lpstr>Ako prispieť k ochrane prírody</vt:lpstr>
      <vt:lpstr>Prezentácia programu PowerPoint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Galaxy</dc:title>
  <dc:creator>Admin</dc:creator>
  <cp:lastModifiedBy>Študent</cp:lastModifiedBy>
  <cp:revision>36</cp:revision>
  <dcterms:created xsi:type="dcterms:W3CDTF">2023-09-14T18:41:10Z</dcterms:created>
  <dcterms:modified xsi:type="dcterms:W3CDTF">2023-11-10T10:11:03Z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