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rchivo Black" panose="020B0A03020202020B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itr" pitchFamily="2" charset="-34"/>
      <p:regular r:id="rId16"/>
      <p:bold r:id="rId17"/>
    </p:embeddedFont>
    <p:embeddedFont>
      <p:font typeface="Mitr Bold"/>
      <p:regular r:id="rId18"/>
    </p:embeddedFont>
    <p:embeddedFont>
      <p:font typeface="Open Sans" panose="020B0606030504020204" pitchFamily="34" charset="0"/>
      <p:regular r:id="rId19"/>
    </p:embeddedFont>
    <p:embeddedFont>
      <p:font typeface="Raleway" pitchFamily="2" charset="0"/>
      <p:regular r:id="rId20"/>
      <p:bold r:id="rId21"/>
      <p:italic r:id="rId22"/>
      <p:boldItalic r:id="rId23"/>
    </p:embeddedFont>
    <p:embeddedFont>
      <p:font typeface="Raleway Bold" panose="020B0803030101060003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ška Pružinová" userId="45e7d9fe-96f7-4193-8dd4-e8c674218df0" providerId="ADAL" clId="{0BA03580-EFF2-BD4E-8AF3-4E7CD932C6F0}"/>
    <pc:docChg chg="modSld">
      <pc:chgData name="Eliška Pružinová" userId="45e7d9fe-96f7-4193-8dd4-e8c674218df0" providerId="ADAL" clId="{0BA03580-EFF2-BD4E-8AF3-4E7CD932C6F0}" dt="2023-11-10T18:25:47.256" v="6" actId="20577"/>
      <pc:docMkLst>
        <pc:docMk/>
      </pc:docMkLst>
      <pc:sldChg chg="modSp">
        <pc:chgData name="Eliška Pružinová" userId="45e7d9fe-96f7-4193-8dd4-e8c674218df0" providerId="ADAL" clId="{0BA03580-EFF2-BD4E-8AF3-4E7CD932C6F0}" dt="2023-11-10T18:21:50.059" v="5" actId="20577"/>
        <pc:sldMkLst>
          <pc:docMk/>
          <pc:sldMk cId="0" sldId="257"/>
        </pc:sldMkLst>
        <pc:spChg chg="mod">
          <ac:chgData name="Eliška Pružinová" userId="45e7d9fe-96f7-4193-8dd4-e8c674218df0" providerId="ADAL" clId="{0BA03580-EFF2-BD4E-8AF3-4E7CD932C6F0}" dt="2023-11-10T18:21:50.059" v="5" actId="20577"/>
          <ac:spMkLst>
            <pc:docMk/>
            <pc:sldMk cId="0" sldId="257"/>
            <ac:spMk id="49" creationId="{00000000-0000-0000-0000-000000000000}"/>
          </ac:spMkLst>
        </pc:spChg>
      </pc:sldChg>
      <pc:sldChg chg="modSp">
        <pc:chgData name="Eliška Pružinová" userId="45e7d9fe-96f7-4193-8dd4-e8c674218df0" providerId="ADAL" clId="{0BA03580-EFF2-BD4E-8AF3-4E7CD932C6F0}" dt="2023-11-10T18:25:47.256" v="6" actId="20577"/>
        <pc:sldMkLst>
          <pc:docMk/>
          <pc:sldMk cId="0" sldId="263"/>
        </pc:sldMkLst>
        <pc:spChg chg="mod">
          <ac:chgData name="Eliška Pružinová" userId="45e7d9fe-96f7-4193-8dd4-e8c674218df0" providerId="ADAL" clId="{0BA03580-EFF2-BD4E-8AF3-4E7CD932C6F0}" dt="2023-11-10T18:25:47.256" v="6" actId="20577"/>
          <ac:spMkLst>
            <pc:docMk/>
            <pc:sldMk cId="0" sldId="263"/>
            <ac:spMk id="1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3.png"/><Relationship Id="rId3" Type="http://schemas.openxmlformats.org/officeDocument/2006/relationships/image" Target="../media/image24.png"/><Relationship Id="rId21" Type="http://schemas.openxmlformats.org/officeDocument/2006/relationships/image" Target="../media/image4.png"/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2" Type="http://schemas.openxmlformats.org/officeDocument/2006/relationships/image" Target="../media/image21.png"/><Relationship Id="rId16" Type="http://schemas.openxmlformats.org/officeDocument/2006/relationships/image" Target="../media/image37.svg"/><Relationship Id="rId20" Type="http://schemas.openxmlformats.org/officeDocument/2006/relationships/image" Target="../media/image3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31.svg"/><Relationship Id="rId19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7.png"/><Relationship Id="rId27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47.jpeg"/><Relationship Id="rId21" Type="http://schemas.openxmlformats.org/officeDocument/2006/relationships/image" Target="../media/image40.png"/><Relationship Id="rId7" Type="http://schemas.openxmlformats.org/officeDocument/2006/relationships/image" Target="../media/image19.sv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15.png"/><Relationship Id="rId16" Type="http://schemas.openxmlformats.org/officeDocument/2006/relationships/image" Target="../media/image58.sv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3.png"/><Relationship Id="rId5" Type="http://schemas.openxmlformats.org/officeDocument/2006/relationships/image" Target="../media/image49.jpeg"/><Relationship Id="rId15" Type="http://schemas.openxmlformats.org/officeDocument/2006/relationships/image" Target="../media/image57.png"/><Relationship Id="rId23" Type="http://schemas.openxmlformats.org/officeDocument/2006/relationships/image" Target="../media/image63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8.jpe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26" Type="http://schemas.openxmlformats.org/officeDocument/2006/relationships/image" Target="../media/image86.svg"/><Relationship Id="rId39" Type="http://schemas.openxmlformats.org/officeDocument/2006/relationships/image" Target="../media/image93.png"/><Relationship Id="rId21" Type="http://schemas.openxmlformats.org/officeDocument/2006/relationships/image" Target="../media/image81.svg"/><Relationship Id="rId34" Type="http://schemas.openxmlformats.org/officeDocument/2006/relationships/image" Target="../media/image58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5" Type="http://schemas.openxmlformats.org/officeDocument/2006/relationships/image" Target="../media/image85.png"/><Relationship Id="rId33" Type="http://schemas.openxmlformats.org/officeDocument/2006/relationships/image" Target="../media/image57.png"/><Relationship Id="rId38" Type="http://schemas.openxmlformats.org/officeDocument/2006/relationships/image" Target="../media/image92.png"/><Relationship Id="rId2" Type="http://schemas.openxmlformats.org/officeDocument/2006/relationships/image" Target="../media/image18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24" Type="http://schemas.openxmlformats.org/officeDocument/2006/relationships/image" Target="../media/image84.png"/><Relationship Id="rId32" Type="http://schemas.openxmlformats.org/officeDocument/2006/relationships/image" Target="../media/image60.svg"/><Relationship Id="rId37" Type="http://schemas.openxmlformats.org/officeDocument/2006/relationships/image" Target="../media/image40.png"/><Relationship Id="rId40" Type="http://schemas.openxmlformats.org/officeDocument/2006/relationships/image" Target="../media/image94.pn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23" Type="http://schemas.openxmlformats.org/officeDocument/2006/relationships/image" Target="../media/image83.svg"/><Relationship Id="rId28" Type="http://schemas.openxmlformats.org/officeDocument/2006/relationships/image" Target="../media/image88.svg"/><Relationship Id="rId36" Type="http://schemas.openxmlformats.org/officeDocument/2006/relationships/image" Target="../media/image63.pn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31" Type="http://schemas.openxmlformats.org/officeDocument/2006/relationships/image" Target="../media/image59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svg"/><Relationship Id="rId35" Type="http://schemas.openxmlformats.org/officeDocument/2006/relationships/image" Target="../media/image91.png"/><Relationship Id="rId8" Type="http://schemas.openxmlformats.org/officeDocument/2006/relationships/image" Target="../media/image68.png"/><Relationship Id="rId3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21" Type="http://schemas.openxmlformats.org/officeDocument/2006/relationships/image" Target="../media/image110.png"/><Relationship Id="rId34" Type="http://schemas.openxmlformats.org/officeDocument/2006/relationships/image" Target="../media/image117.jpeg"/><Relationship Id="rId7" Type="http://schemas.openxmlformats.org/officeDocument/2006/relationships/image" Target="../media/image19.sv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3.png"/><Relationship Id="rId33" Type="http://schemas.openxmlformats.org/officeDocument/2006/relationships/image" Target="../media/image93.png"/><Relationship Id="rId2" Type="http://schemas.openxmlformats.org/officeDocument/2006/relationships/image" Target="../media/image95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0.png"/><Relationship Id="rId24" Type="http://schemas.openxmlformats.org/officeDocument/2006/relationships/image" Target="../media/image7.png"/><Relationship Id="rId32" Type="http://schemas.openxmlformats.org/officeDocument/2006/relationships/image" Target="../media/image92.png"/><Relationship Id="rId37" Type="http://schemas.openxmlformats.org/officeDocument/2006/relationships/image" Target="../media/image46.png"/><Relationship Id="rId5" Type="http://schemas.openxmlformats.org/officeDocument/2006/relationships/image" Target="../media/image98.jpeg"/><Relationship Id="rId15" Type="http://schemas.openxmlformats.org/officeDocument/2006/relationships/image" Target="../media/image104.png"/><Relationship Id="rId23" Type="http://schemas.openxmlformats.org/officeDocument/2006/relationships/image" Target="../media/image112.svg"/><Relationship Id="rId28" Type="http://schemas.openxmlformats.org/officeDocument/2006/relationships/image" Target="../media/image94.png"/><Relationship Id="rId36" Type="http://schemas.openxmlformats.org/officeDocument/2006/relationships/image" Target="../media/image14.sv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16.png"/><Relationship Id="rId4" Type="http://schemas.openxmlformats.org/officeDocument/2006/relationships/image" Target="../media/image97.jpeg"/><Relationship Id="rId9" Type="http://schemas.openxmlformats.org/officeDocument/2006/relationships/image" Target="../media/image44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4.png"/><Relationship Id="rId30" Type="http://schemas.openxmlformats.org/officeDocument/2006/relationships/image" Target="../media/image115.png"/><Relationship Id="rId35" Type="http://schemas.openxmlformats.org/officeDocument/2006/relationships/image" Target="../media/image13.png"/><Relationship Id="rId8" Type="http://schemas.openxmlformats.org/officeDocument/2006/relationships/image" Target="../media/image21.png"/><Relationship Id="rId3" Type="http://schemas.openxmlformats.org/officeDocument/2006/relationships/image" Target="../media/image9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8.png"/><Relationship Id="rId21" Type="http://schemas.openxmlformats.org/officeDocument/2006/relationships/image" Target="../media/image132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17" Type="http://schemas.openxmlformats.org/officeDocument/2006/relationships/image" Target="../media/image129.svg"/><Relationship Id="rId25" Type="http://schemas.openxmlformats.org/officeDocument/2006/relationships/image" Target="../media/image135.png"/><Relationship Id="rId2" Type="http://schemas.openxmlformats.org/officeDocument/2006/relationships/image" Target="../media/image15.png"/><Relationship Id="rId16" Type="http://schemas.openxmlformats.org/officeDocument/2006/relationships/image" Target="../media/image128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24" Type="http://schemas.openxmlformats.org/officeDocument/2006/relationships/image" Target="../media/image134.png"/><Relationship Id="rId5" Type="http://schemas.openxmlformats.org/officeDocument/2006/relationships/image" Target="../media/image118.png"/><Relationship Id="rId15" Type="http://schemas.openxmlformats.org/officeDocument/2006/relationships/image" Target="../media/image127.svg"/><Relationship Id="rId23" Type="http://schemas.openxmlformats.org/officeDocument/2006/relationships/image" Target="../media/image133.png"/><Relationship Id="rId10" Type="http://schemas.openxmlformats.org/officeDocument/2006/relationships/image" Target="../media/image92.png"/><Relationship Id="rId19" Type="http://schemas.openxmlformats.org/officeDocument/2006/relationships/image" Target="../media/image131.svg"/><Relationship Id="rId4" Type="http://schemas.openxmlformats.org/officeDocument/2006/relationships/image" Target="../media/image19.sv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93.png"/><Relationship Id="rId18" Type="http://schemas.openxmlformats.org/officeDocument/2006/relationships/image" Target="../media/image142.png"/><Relationship Id="rId3" Type="http://schemas.openxmlformats.org/officeDocument/2006/relationships/image" Target="../media/image18.png"/><Relationship Id="rId7" Type="http://schemas.openxmlformats.org/officeDocument/2006/relationships/image" Target="../media/image138.png"/><Relationship Id="rId12" Type="http://schemas.openxmlformats.org/officeDocument/2006/relationships/image" Target="../media/image6.png"/><Relationship Id="rId17" Type="http://schemas.openxmlformats.org/officeDocument/2006/relationships/image" Target="../media/image115.png"/><Relationship Id="rId2" Type="http://schemas.openxmlformats.org/officeDocument/2006/relationships/image" Target="../media/image40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7.png"/><Relationship Id="rId5" Type="http://schemas.openxmlformats.org/officeDocument/2006/relationships/image" Target="../media/image136.png"/><Relationship Id="rId15" Type="http://schemas.openxmlformats.org/officeDocument/2006/relationships/image" Target="../media/image3.png"/><Relationship Id="rId10" Type="http://schemas.openxmlformats.org/officeDocument/2006/relationships/image" Target="../media/image141.png"/><Relationship Id="rId4" Type="http://schemas.openxmlformats.org/officeDocument/2006/relationships/image" Target="../media/image19.svg"/><Relationship Id="rId9" Type="http://schemas.openxmlformats.org/officeDocument/2006/relationships/image" Target="../media/image140.png"/><Relationship Id="rId1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18" Type="http://schemas.openxmlformats.org/officeDocument/2006/relationships/image" Target="../media/image63.png"/><Relationship Id="rId3" Type="http://schemas.openxmlformats.org/officeDocument/2006/relationships/image" Target="../media/image144.jpeg"/><Relationship Id="rId21" Type="http://schemas.openxmlformats.org/officeDocument/2006/relationships/image" Target="../media/image158.png"/><Relationship Id="rId7" Type="http://schemas.openxmlformats.org/officeDocument/2006/relationships/image" Target="../media/image148.svg"/><Relationship Id="rId12" Type="http://schemas.openxmlformats.org/officeDocument/2006/relationships/image" Target="../media/image153.png"/><Relationship Id="rId17" Type="http://schemas.openxmlformats.org/officeDocument/2006/relationships/image" Target="../media/image116.png"/><Relationship Id="rId2" Type="http://schemas.openxmlformats.org/officeDocument/2006/relationships/image" Target="../media/image143.jpeg"/><Relationship Id="rId16" Type="http://schemas.openxmlformats.org/officeDocument/2006/relationships/image" Target="../media/image15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svg"/><Relationship Id="rId5" Type="http://schemas.openxmlformats.org/officeDocument/2006/relationships/image" Target="../media/image146.sv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6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Relationship Id="rId14" Type="http://schemas.openxmlformats.org/officeDocument/2006/relationships/image" Target="../media/image155.svg"/><Relationship Id="rId22" Type="http://schemas.openxmlformats.org/officeDocument/2006/relationships/image" Target="../media/image1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5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86295">
            <a:off x="13786464" y="8012041"/>
            <a:ext cx="5631249" cy="3754166"/>
          </a:xfrm>
          <a:custGeom>
            <a:avLst/>
            <a:gdLst/>
            <a:ahLst/>
            <a:cxnLst/>
            <a:rect l="l" t="t" r="r" b="b"/>
            <a:pathLst>
              <a:path w="5631249" h="3754166">
                <a:moveTo>
                  <a:pt x="0" y="0"/>
                </a:moveTo>
                <a:lnTo>
                  <a:pt x="5631249" y="0"/>
                </a:lnTo>
                <a:lnTo>
                  <a:pt x="5631249" y="3754166"/>
                </a:lnTo>
                <a:lnTo>
                  <a:pt x="0" y="375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-415358" y="3398155"/>
            <a:ext cx="5596937" cy="6888845"/>
          </a:xfrm>
          <a:prstGeom prst="roundRect">
            <a:avLst/>
          </a:prstGeom>
          <a:blipFill>
            <a:blip r:embed="rId3"/>
            <a:stretch>
              <a:fillRect l="-62122" r="-71563" b="-4239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-4068585" y="1556214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-3721049" y="-2498791"/>
            <a:ext cx="7746399" cy="5896946"/>
          </a:xfrm>
          <a:custGeom>
            <a:avLst/>
            <a:gdLst/>
            <a:ahLst/>
            <a:cxnLst/>
            <a:rect l="l" t="t" r="r" b="b"/>
            <a:pathLst>
              <a:path w="7746399" h="5896946">
                <a:moveTo>
                  <a:pt x="0" y="0"/>
                </a:moveTo>
                <a:lnTo>
                  <a:pt x="7746399" y="0"/>
                </a:lnTo>
                <a:lnTo>
                  <a:pt x="7746399" y="5896946"/>
                </a:lnTo>
                <a:lnTo>
                  <a:pt x="0" y="5896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2969224" y="3398155"/>
            <a:ext cx="5697509" cy="7038026"/>
          </a:xfrm>
          <a:prstGeom prst="roundRect">
            <a:avLst/>
          </a:prstGeom>
          <a:blipFill>
            <a:blip r:embed="rId6"/>
            <a:stretch>
              <a:fillRect l="-55137" t="-4657" r="-36183" b="-1150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16406531" y="202252"/>
            <a:ext cx="8651353" cy="8229600"/>
          </a:xfrm>
          <a:custGeom>
            <a:avLst/>
            <a:gdLst/>
            <a:ahLst/>
            <a:cxnLst/>
            <a:rect l="l" t="t" r="r" b="b"/>
            <a:pathLst>
              <a:path w="8651353" h="8229600">
                <a:moveTo>
                  <a:pt x="0" y="0"/>
                </a:moveTo>
                <a:lnTo>
                  <a:pt x="8651353" y="0"/>
                </a:lnTo>
                <a:lnTo>
                  <a:pt x="8651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5238728" y="6375635"/>
            <a:ext cx="7675072" cy="2651680"/>
            <a:chOff x="0" y="0"/>
            <a:chExt cx="2021418" cy="698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21418" cy="698385"/>
            </a:xfrm>
            <a:custGeom>
              <a:avLst/>
              <a:gdLst/>
              <a:ahLst/>
              <a:cxnLst/>
              <a:rect l="l" t="t" r="r" b="b"/>
              <a:pathLst>
                <a:path w="2021418" h="698385">
                  <a:moveTo>
                    <a:pt x="27235" y="0"/>
                  </a:moveTo>
                  <a:lnTo>
                    <a:pt x="1994183" y="0"/>
                  </a:lnTo>
                  <a:cubicBezTo>
                    <a:pt x="2009224" y="0"/>
                    <a:pt x="2021418" y="12194"/>
                    <a:pt x="2021418" y="27235"/>
                  </a:cubicBezTo>
                  <a:lnTo>
                    <a:pt x="2021418" y="671150"/>
                  </a:lnTo>
                  <a:cubicBezTo>
                    <a:pt x="2021418" y="686191"/>
                    <a:pt x="2009224" y="698385"/>
                    <a:pt x="1994183" y="698385"/>
                  </a:cubicBezTo>
                  <a:lnTo>
                    <a:pt x="27235" y="698385"/>
                  </a:lnTo>
                  <a:cubicBezTo>
                    <a:pt x="12194" y="698385"/>
                    <a:pt x="0" y="686191"/>
                    <a:pt x="0" y="671150"/>
                  </a:cubicBezTo>
                  <a:lnTo>
                    <a:pt x="0" y="27235"/>
                  </a:lnTo>
                  <a:cubicBezTo>
                    <a:pt x="0" y="12194"/>
                    <a:pt x="12194" y="0"/>
                    <a:pt x="27235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2021418" cy="784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9679132">
            <a:off x="-1547499" y="-1905951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2403833" y="-3197990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3607304" y="-3794677"/>
            <a:ext cx="7750641" cy="5896946"/>
          </a:xfrm>
          <a:custGeom>
            <a:avLst/>
            <a:gdLst/>
            <a:ahLst/>
            <a:cxnLst/>
            <a:rect l="l" t="t" r="r" b="b"/>
            <a:pathLst>
              <a:path w="7750641" h="5896946">
                <a:moveTo>
                  <a:pt x="0" y="0"/>
                </a:moveTo>
                <a:lnTo>
                  <a:pt x="7750641" y="0"/>
                </a:lnTo>
                <a:lnTo>
                  <a:pt x="7750641" y="5896946"/>
                </a:lnTo>
                <a:lnTo>
                  <a:pt x="0" y="5896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8349710" y="-3519388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>
            <a:off x="11652827" y="-3707023"/>
            <a:ext cx="7750641" cy="5896946"/>
          </a:xfrm>
          <a:custGeom>
            <a:avLst/>
            <a:gdLst/>
            <a:ahLst/>
            <a:cxnLst/>
            <a:rect l="l" t="t" r="r" b="b"/>
            <a:pathLst>
              <a:path w="7750641" h="5896946">
                <a:moveTo>
                  <a:pt x="0" y="0"/>
                </a:moveTo>
                <a:lnTo>
                  <a:pt x="7750642" y="0"/>
                </a:lnTo>
                <a:lnTo>
                  <a:pt x="7750642" y="5896946"/>
                </a:lnTo>
                <a:lnTo>
                  <a:pt x="0" y="5896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15772212" y="-2463781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5" y="0"/>
                </a:lnTo>
                <a:lnTo>
                  <a:pt x="5766765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 rot="5400000">
            <a:off x="2397037" y="-3756026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8" y="0"/>
                </a:lnTo>
                <a:lnTo>
                  <a:pt x="5966148" y="5675297"/>
                </a:lnTo>
                <a:lnTo>
                  <a:pt x="0" y="56752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6292408" y="-3683853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 rot="6569480">
            <a:off x="12750021" y="-3880640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-4605932" y="1819481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TextBox 21"/>
          <p:cNvSpPr txBox="1"/>
          <p:nvPr/>
        </p:nvSpPr>
        <p:spPr>
          <a:xfrm>
            <a:off x="4819112" y="9284490"/>
            <a:ext cx="8514304" cy="493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2667">
                <a:solidFill>
                  <a:srgbClr val="211D1D"/>
                </a:solidFill>
                <a:latin typeface="Mitr"/>
              </a:rPr>
              <a:t>IČO: 5OO31864  DIČ: 115OO31864</a:t>
            </a:r>
          </a:p>
        </p:txBody>
      </p:sp>
      <p:sp>
        <p:nvSpPr>
          <p:cNvPr id="22" name="Freeform 22"/>
          <p:cNvSpPr/>
          <p:nvPr/>
        </p:nvSpPr>
        <p:spPr>
          <a:xfrm rot="-3072248">
            <a:off x="15609816" y="-2083759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9" y="0"/>
                </a:lnTo>
                <a:lnTo>
                  <a:pt x="4420729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 rot="6078588">
            <a:off x="1726398" y="9561686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 rot="-10095947">
            <a:off x="14746977" y="-1997278"/>
            <a:ext cx="7839510" cy="5226340"/>
          </a:xfrm>
          <a:custGeom>
            <a:avLst/>
            <a:gdLst/>
            <a:ahLst/>
            <a:cxnLst/>
            <a:rect l="l" t="t" r="r" b="b"/>
            <a:pathLst>
              <a:path w="7839510" h="5226340">
                <a:moveTo>
                  <a:pt x="0" y="0"/>
                </a:moveTo>
                <a:lnTo>
                  <a:pt x="7839511" y="0"/>
                </a:lnTo>
                <a:lnTo>
                  <a:pt x="7839511" y="5226341"/>
                </a:lnTo>
                <a:lnTo>
                  <a:pt x="0" y="52263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 rot="-5400000">
            <a:off x="5571135" y="9958622"/>
            <a:ext cx="2656007" cy="2526526"/>
          </a:xfrm>
          <a:custGeom>
            <a:avLst/>
            <a:gdLst/>
            <a:ahLst/>
            <a:cxnLst/>
            <a:rect l="l" t="t" r="r" b="b"/>
            <a:pathLst>
              <a:path w="2656007" h="2526526">
                <a:moveTo>
                  <a:pt x="0" y="0"/>
                </a:moveTo>
                <a:lnTo>
                  <a:pt x="2656007" y="0"/>
                </a:lnTo>
                <a:lnTo>
                  <a:pt x="2656007" y="2526527"/>
                </a:lnTo>
                <a:lnTo>
                  <a:pt x="0" y="2526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 rot="5128527">
            <a:off x="12038665" y="9217693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>
            <a:off x="8217760" y="9893882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 rot="9142546">
            <a:off x="-1581679" y="-1775339"/>
            <a:ext cx="5631249" cy="3754166"/>
          </a:xfrm>
          <a:custGeom>
            <a:avLst/>
            <a:gdLst/>
            <a:ahLst/>
            <a:cxnLst/>
            <a:rect l="l" t="t" r="r" b="b"/>
            <a:pathLst>
              <a:path w="5631249" h="3754166">
                <a:moveTo>
                  <a:pt x="0" y="0"/>
                </a:moveTo>
                <a:lnTo>
                  <a:pt x="5631250" y="0"/>
                </a:lnTo>
                <a:lnTo>
                  <a:pt x="5631250" y="3754166"/>
                </a:lnTo>
                <a:lnTo>
                  <a:pt x="0" y="375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Freeform 29"/>
          <p:cNvSpPr/>
          <p:nvPr/>
        </p:nvSpPr>
        <p:spPr>
          <a:xfrm>
            <a:off x="7659979" y="791012"/>
            <a:ext cx="2832572" cy="4352488"/>
          </a:xfrm>
          <a:custGeom>
            <a:avLst/>
            <a:gdLst/>
            <a:ahLst/>
            <a:cxnLst/>
            <a:rect l="l" t="t" r="r" b="b"/>
            <a:pathLst>
              <a:path w="2832572" h="4352488">
                <a:moveTo>
                  <a:pt x="0" y="0"/>
                </a:moveTo>
                <a:lnTo>
                  <a:pt x="2832571" y="0"/>
                </a:lnTo>
                <a:lnTo>
                  <a:pt x="2832571" y="4352488"/>
                </a:lnTo>
                <a:lnTo>
                  <a:pt x="0" y="4352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Freeform 30"/>
          <p:cNvSpPr/>
          <p:nvPr/>
        </p:nvSpPr>
        <p:spPr>
          <a:xfrm rot="168539">
            <a:off x="14052475" y="7062216"/>
            <a:ext cx="561545" cy="865125"/>
          </a:xfrm>
          <a:custGeom>
            <a:avLst/>
            <a:gdLst/>
            <a:ahLst/>
            <a:cxnLst/>
            <a:rect l="l" t="t" r="r" b="b"/>
            <a:pathLst>
              <a:path w="561545" h="865125">
                <a:moveTo>
                  <a:pt x="0" y="0"/>
                </a:moveTo>
                <a:lnTo>
                  <a:pt x="561545" y="0"/>
                </a:lnTo>
                <a:lnTo>
                  <a:pt x="561545" y="865125"/>
                </a:lnTo>
                <a:lnTo>
                  <a:pt x="0" y="865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1" name="TextBox 31"/>
          <p:cNvSpPr txBox="1"/>
          <p:nvPr/>
        </p:nvSpPr>
        <p:spPr>
          <a:xfrm>
            <a:off x="5757513" y="7530144"/>
            <a:ext cx="6772974" cy="1002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</a:pPr>
            <a:r>
              <a:rPr lang="en-US" sz="2568">
                <a:solidFill>
                  <a:srgbClr val="000000"/>
                </a:solidFill>
                <a:latin typeface="Raleway"/>
              </a:rPr>
              <a:t>Zdraviu prospešné za studena lisované                                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24294" y="8036507"/>
            <a:ext cx="5639411" cy="48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9"/>
              </a:lnSpc>
              <a:spcBef>
                <a:spcPct val="0"/>
              </a:spcBef>
            </a:pPr>
            <a:r>
              <a:rPr lang="en-US" sz="2574">
                <a:solidFill>
                  <a:srgbClr val="000000"/>
                </a:solidFill>
                <a:latin typeface="Raleway"/>
              </a:rPr>
              <a:t> v ekologických sklenených fľašiach. 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92211" y="6449177"/>
            <a:ext cx="6768108" cy="65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8"/>
              </a:lnSpc>
              <a:spcBef>
                <a:spcPct val="0"/>
              </a:spcBef>
            </a:pPr>
            <a:r>
              <a:rPr lang="en-US" sz="3449">
                <a:solidFill>
                  <a:srgbClr val="406900"/>
                </a:solidFill>
                <a:latin typeface="Mitr Bold"/>
              </a:rPr>
              <a:t>OVOCNÉ A ZELENINOVÉ ŠŤAVY</a:t>
            </a:r>
          </a:p>
        </p:txBody>
      </p:sp>
      <p:sp>
        <p:nvSpPr>
          <p:cNvPr id="34" name="Freeform 34"/>
          <p:cNvSpPr/>
          <p:nvPr/>
        </p:nvSpPr>
        <p:spPr>
          <a:xfrm rot="168539">
            <a:off x="16895235" y="5826565"/>
            <a:ext cx="351024" cy="540794"/>
          </a:xfrm>
          <a:custGeom>
            <a:avLst/>
            <a:gdLst/>
            <a:ahLst/>
            <a:cxnLst/>
            <a:rect l="l" t="t" r="r" b="b"/>
            <a:pathLst>
              <a:path w="351024" h="540794">
                <a:moveTo>
                  <a:pt x="0" y="0"/>
                </a:moveTo>
                <a:lnTo>
                  <a:pt x="351025" y="0"/>
                </a:lnTo>
                <a:lnTo>
                  <a:pt x="351025" y="540794"/>
                </a:lnTo>
                <a:lnTo>
                  <a:pt x="0" y="5407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5" name="AutoShape 35"/>
          <p:cNvSpPr/>
          <p:nvPr/>
        </p:nvSpPr>
        <p:spPr>
          <a:xfrm>
            <a:off x="5897880" y="7475729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6231" y="682491"/>
            <a:ext cx="13887490" cy="13887490"/>
          </a:xfrm>
          <a:custGeom>
            <a:avLst/>
            <a:gdLst/>
            <a:ahLst/>
            <a:cxnLst/>
            <a:rect l="l" t="t" r="r" b="b"/>
            <a:pathLst>
              <a:path w="13887490" h="13887490">
                <a:moveTo>
                  <a:pt x="0" y="0"/>
                </a:moveTo>
                <a:lnTo>
                  <a:pt x="13887490" y="0"/>
                </a:lnTo>
                <a:lnTo>
                  <a:pt x="13887490" y="13887490"/>
                </a:lnTo>
                <a:lnTo>
                  <a:pt x="0" y="1388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6834428" y="5143500"/>
            <a:ext cx="5054728" cy="3908462"/>
            <a:chOff x="0" y="0"/>
            <a:chExt cx="1843979" cy="14258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3979" cy="1425818"/>
            </a:xfrm>
            <a:custGeom>
              <a:avLst/>
              <a:gdLst/>
              <a:ahLst/>
              <a:cxnLst/>
              <a:rect l="l" t="t" r="r" b="b"/>
              <a:pathLst>
                <a:path w="1843979" h="1425818">
                  <a:moveTo>
                    <a:pt x="1719518" y="1425817"/>
                  </a:moveTo>
                  <a:lnTo>
                    <a:pt x="124460" y="1425817"/>
                  </a:lnTo>
                  <a:cubicBezTo>
                    <a:pt x="55880" y="1425817"/>
                    <a:pt x="0" y="1369937"/>
                    <a:pt x="0" y="13013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19519" y="0"/>
                  </a:lnTo>
                  <a:cubicBezTo>
                    <a:pt x="1788099" y="0"/>
                    <a:pt x="1843979" y="55880"/>
                    <a:pt x="1843979" y="124460"/>
                  </a:cubicBezTo>
                  <a:lnTo>
                    <a:pt x="1843979" y="1301357"/>
                  </a:lnTo>
                  <a:cubicBezTo>
                    <a:pt x="1843979" y="1369937"/>
                    <a:pt x="1788099" y="1425818"/>
                    <a:pt x="1719519" y="14258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10796" y="3563710"/>
            <a:ext cx="2510218" cy="2568654"/>
            <a:chOff x="0" y="0"/>
            <a:chExt cx="79430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4309" cy="812800"/>
            </a:xfrm>
            <a:custGeom>
              <a:avLst/>
              <a:gdLst/>
              <a:ahLst/>
              <a:cxnLst/>
              <a:rect l="l" t="t" r="r" b="b"/>
              <a:pathLst>
                <a:path w="794309" h="812800">
                  <a:moveTo>
                    <a:pt x="397155" y="0"/>
                  </a:moveTo>
                  <a:cubicBezTo>
                    <a:pt x="177812" y="0"/>
                    <a:pt x="0" y="181951"/>
                    <a:pt x="0" y="406400"/>
                  </a:cubicBezTo>
                  <a:cubicBezTo>
                    <a:pt x="0" y="630849"/>
                    <a:pt x="177812" y="812800"/>
                    <a:pt x="397155" y="812800"/>
                  </a:cubicBezTo>
                  <a:cubicBezTo>
                    <a:pt x="616497" y="812800"/>
                    <a:pt x="794309" y="630849"/>
                    <a:pt x="794309" y="406400"/>
                  </a:cubicBezTo>
                  <a:cubicBezTo>
                    <a:pt x="794309" y="181951"/>
                    <a:pt x="616497" y="0"/>
                    <a:pt x="3971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4466" y="-9525"/>
              <a:ext cx="645376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259768" y="3746017"/>
            <a:ext cx="2204049" cy="220404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22" t="-34194" r="-322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75128" y="5149519"/>
            <a:ext cx="4502225" cy="3908462"/>
            <a:chOff x="0" y="0"/>
            <a:chExt cx="1642424" cy="14258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42424" cy="1425818"/>
            </a:xfrm>
            <a:custGeom>
              <a:avLst/>
              <a:gdLst/>
              <a:ahLst/>
              <a:cxnLst/>
              <a:rect l="l" t="t" r="r" b="b"/>
              <a:pathLst>
                <a:path w="1642424" h="1425818">
                  <a:moveTo>
                    <a:pt x="1517964" y="1425817"/>
                  </a:moveTo>
                  <a:lnTo>
                    <a:pt x="124460" y="1425817"/>
                  </a:lnTo>
                  <a:cubicBezTo>
                    <a:pt x="55880" y="1425817"/>
                    <a:pt x="0" y="1369937"/>
                    <a:pt x="0" y="13013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17964" y="0"/>
                  </a:lnTo>
                  <a:cubicBezTo>
                    <a:pt x="1586544" y="0"/>
                    <a:pt x="1642424" y="55880"/>
                    <a:pt x="1642424" y="124460"/>
                  </a:cubicBezTo>
                  <a:lnTo>
                    <a:pt x="1642424" y="1301357"/>
                  </a:lnTo>
                  <a:cubicBezTo>
                    <a:pt x="1642424" y="1369937"/>
                    <a:pt x="1586544" y="1425818"/>
                    <a:pt x="1517964" y="14258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41914" y="3562548"/>
            <a:ext cx="2568654" cy="256865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46231" y="5125706"/>
            <a:ext cx="4502225" cy="3908462"/>
            <a:chOff x="0" y="0"/>
            <a:chExt cx="1642424" cy="14258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42424" cy="1425818"/>
            </a:xfrm>
            <a:custGeom>
              <a:avLst/>
              <a:gdLst/>
              <a:ahLst/>
              <a:cxnLst/>
              <a:rect l="l" t="t" r="r" b="b"/>
              <a:pathLst>
                <a:path w="1642424" h="1425818">
                  <a:moveTo>
                    <a:pt x="1517964" y="1425817"/>
                  </a:moveTo>
                  <a:lnTo>
                    <a:pt x="124460" y="1425817"/>
                  </a:lnTo>
                  <a:cubicBezTo>
                    <a:pt x="55880" y="1425817"/>
                    <a:pt x="0" y="1369937"/>
                    <a:pt x="0" y="13013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17964" y="0"/>
                  </a:lnTo>
                  <a:cubicBezTo>
                    <a:pt x="1586544" y="0"/>
                    <a:pt x="1642424" y="55880"/>
                    <a:pt x="1642424" y="124460"/>
                  </a:cubicBezTo>
                  <a:lnTo>
                    <a:pt x="1642424" y="1301357"/>
                  </a:lnTo>
                  <a:cubicBezTo>
                    <a:pt x="1642424" y="1369937"/>
                    <a:pt x="1586544" y="1425818"/>
                    <a:pt x="1517964" y="142581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82265" y="3668028"/>
            <a:ext cx="2629473" cy="262947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3531997" y="3746017"/>
            <a:ext cx="2201725" cy="2201716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089" t="-36239" r="-1089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2" name="AutoShape 22"/>
          <p:cNvSpPr/>
          <p:nvPr/>
        </p:nvSpPr>
        <p:spPr>
          <a:xfrm>
            <a:off x="3445451" y="7032312"/>
            <a:ext cx="1103101" cy="0"/>
          </a:xfrm>
          <a:prstGeom prst="line">
            <a:avLst/>
          </a:prstGeom>
          <a:ln w="47625" cap="flat">
            <a:solidFill>
              <a:srgbClr val="FDAF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3" name="AutoShape 23"/>
          <p:cNvSpPr/>
          <p:nvPr/>
        </p:nvSpPr>
        <p:spPr>
          <a:xfrm>
            <a:off x="8789976" y="6688865"/>
            <a:ext cx="1103101" cy="0"/>
          </a:xfrm>
          <a:prstGeom prst="line">
            <a:avLst/>
          </a:prstGeom>
          <a:ln w="47625" cap="flat">
            <a:solidFill>
              <a:srgbClr val="FDAF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4" name="AutoShape 24"/>
          <p:cNvSpPr/>
          <p:nvPr/>
        </p:nvSpPr>
        <p:spPr>
          <a:xfrm>
            <a:off x="14136666" y="7008499"/>
            <a:ext cx="1103101" cy="0"/>
          </a:xfrm>
          <a:prstGeom prst="line">
            <a:avLst/>
          </a:prstGeom>
          <a:ln w="47625" cap="flat">
            <a:solidFill>
              <a:srgbClr val="FDAF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 rot="605412">
            <a:off x="2510892" y="-249022"/>
            <a:ext cx="6072641" cy="2892785"/>
          </a:xfrm>
          <a:custGeom>
            <a:avLst/>
            <a:gdLst/>
            <a:ahLst/>
            <a:cxnLst/>
            <a:rect l="l" t="t" r="r" b="b"/>
            <a:pathLst>
              <a:path w="6072641" h="2892785">
                <a:moveTo>
                  <a:pt x="0" y="0"/>
                </a:moveTo>
                <a:lnTo>
                  <a:pt x="6072641" y="0"/>
                </a:lnTo>
                <a:lnTo>
                  <a:pt x="6072641" y="2892785"/>
                </a:lnTo>
                <a:lnTo>
                  <a:pt x="0" y="28927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26" name="Group 26"/>
          <p:cNvGrpSpPr/>
          <p:nvPr/>
        </p:nvGrpSpPr>
        <p:grpSpPr>
          <a:xfrm>
            <a:off x="16387778" y="8779630"/>
            <a:ext cx="2264098" cy="2264098"/>
            <a:chOff x="0" y="0"/>
            <a:chExt cx="3018798" cy="3018798"/>
          </a:xfrm>
        </p:grpSpPr>
        <p:sp>
          <p:nvSpPr>
            <p:cNvPr id="27" name="Freeform 27"/>
            <p:cNvSpPr/>
            <p:nvPr/>
          </p:nvSpPr>
          <p:spPr>
            <a:xfrm rot="2700000">
              <a:off x="10110" y="874075"/>
              <a:ext cx="2998577" cy="1270647"/>
            </a:xfrm>
            <a:custGeom>
              <a:avLst/>
              <a:gdLst/>
              <a:ahLst/>
              <a:cxnLst/>
              <a:rect l="l" t="t" r="r" b="b"/>
              <a:pathLst>
                <a:path w="2998577" h="1270647">
                  <a:moveTo>
                    <a:pt x="0" y="0"/>
                  </a:moveTo>
                  <a:lnTo>
                    <a:pt x="2998578" y="0"/>
                  </a:lnTo>
                  <a:lnTo>
                    <a:pt x="2998578" y="1270647"/>
                  </a:lnTo>
                  <a:lnTo>
                    <a:pt x="0" y="1270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Freeform 28"/>
            <p:cNvSpPr/>
            <p:nvPr/>
          </p:nvSpPr>
          <p:spPr>
            <a:xfrm rot="5311956">
              <a:off x="1381061" y="875571"/>
              <a:ext cx="2194192" cy="929789"/>
            </a:xfrm>
            <a:custGeom>
              <a:avLst/>
              <a:gdLst/>
              <a:ahLst/>
              <a:cxnLst/>
              <a:rect l="l" t="t" r="r" b="b"/>
              <a:pathLst>
                <a:path w="2194192" h="929789">
                  <a:moveTo>
                    <a:pt x="0" y="0"/>
                  </a:moveTo>
                  <a:lnTo>
                    <a:pt x="2194192" y="0"/>
                  </a:lnTo>
                  <a:lnTo>
                    <a:pt x="2194192" y="929789"/>
                  </a:lnTo>
                  <a:lnTo>
                    <a:pt x="0" y="929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9" name="Freeform 29"/>
          <p:cNvSpPr/>
          <p:nvPr/>
        </p:nvSpPr>
        <p:spPr>
          <a:xfrm rot="5997711">
            <a:off x="535203" y="790367"/>
            <a:ext cx="2105247" cy="1852617"/>
          </a:xfrm>
          <a:custGeom>
            <a:avLst/>
            <a:gdLst/>
            <a:ahLst/>
            <a:cxnLst/>
            <a:rect l="l" t="t" r="r" b="b"/>
            <a:pathLst>
              <a:path w="2105247" h="1852617">
                <a:moveTo>
                  <a:pt x="0" y="0"/>
                </a:moveTo>
                <a:lnTo>
                  <a:pt x="2105247" y="0"/>
                </a:lnTo>
                <a:lnTo>
                  <a:pt x="2105247" y="1852618"/>
                </a:lnTo>
                <a:lnTo>
                  <a:pt x="0" y="1852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2905519" y="3876420"/>
            <a:ext cx="2182965" cy="2182956"/>
            <a:chOff x="0" y="0"/>
            <a:chExt cx="6350000" cy="63499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5107" b="-25107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32" name="Freeform 32"/>
          <p:cNvSpPr/>
          <p:nvPr/>
        </p:nvSpPr>
        <p:spPr>
          <a:xfrm rot="-1874146">
            <a:off x="14569482" y="-5330334"/>
            <a:ext cx="8426181" cy="8229600"/>
          </a:xfrm>
          <a:custGeom>
            <a:avLst/>
            <a:gdLst/>
            <a:ahLst/>
            <a:cxnLst/>
            <a:rect l="l" t="t" r="r" b="b"/>
            <a:pathLst>
              <a:path w="8426181" h="8229600">
                <a:moveTo>
                  <a:pt x="0" y="0"/>
                </a:moveTo>
                <a:lnTo>
                  <a:pt x="8426181" y="0"/>
                </a:lnTo>
                <a:lnTo>
                  <a:pt x="84261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3" name="Freeform 33"/>
          <p:cNvSpPr/>
          <p:nvPr/>
        </p:nvSpPr>
        <p:spPr>
          <a:xfrm>
            <a:off x="16752896" y="-1392302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8" y="0"/>
                </a:lnTo>
                <a:lnTo>
                  <a:pt x="5966148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Freeform 34"/>
          <p:cNvSpPr/>
          <p:nvPr/>
        </p:nvSpPr>
        <p:spPr>
          <a:xfrm>
            <a:off x="16572208" y="-1186004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9" y="0"/>
                </a:lnTo>
                <a:lnTo>
                  <a:pt x="4420729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5" name="Freeform 35"/>
          <p:cNvSpPr/>
          <p:nvPr/>
        </p:nvSpPr>
        <p:spPr>
          <a:xfrm rot="2700000">
            <a:off x="-3320760" y="7410588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6" name="Freeform 36"/>
          <p:cNvSpPr/>
          <p:nvPr/>
        </p:nvSpPr>
        <p:spPr>
          <a:xfrm>
            <a:off x="16968803" y="5125706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7" name="Freeform 37"/>
          <p:cNvSpPr/>
          <p:nvPr/>
        </p:nvSpPr>
        <p:spPr>
          <a:xfrm rot="8191866">
            <a:off x="-2568585" y="8025014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8" name="Freeform 38"/>
          <p:cNvSpPr/>
          <p:nvPr/>
        </p:nvSpPr>
        <p:spPr>
          <a:xfrm>
            <a:off x="11250214" y="-3727057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9" name="Freeform 39"/>
          <p:cNvSpPr/>
          <p:nvPr/>
        </p:nvSpPr>
        <p:spPr>
          <a:xfrm rot="-3434202">
            <a:off x="12893768" y="-2746536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7"/>
                </a:lnTo>
                <a:lnTo>
                  <a:pt x="0" y="4371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0" name="Freeform 40"/>
          <p:cNvSpPr/>
          <p:nvPr/>
        </p:nvSpPr>
        <p:spPr>
          <a:xfrm rot="5918497">
            <a:off x="5900278" y="9372052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1" name="Freeform 41"/>
          <p:cNvSpPr/>
          <p:nvPr/>
        </p:nvSpPr>
        <p:spPr>
          <a:xfrm>
            <a:off x="10621014" y="9186568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2" name="Freeform 42"/>
          <p:cNvSpPr/>
          <p:nvPr/>
        </p:nvSpPr>
        <p:spPr>
          <a:xfrm>
            <a:off x="2238567" y="9053218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3" name="Freeform 43"/>
          <p:cNvSpPr/>
          <p:nvPr/>
        </p:nvSpPr>
        <p:spPr>
          <a:xfrm rot="6870078">
            <a:off x="2156146" y="9442481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4" name="Freeform 44"/>
          <p:cNvSpPr/>
          <p:nvPr/>
        </p:nvSpPr>
        <p:spPr>
          <a:xfrm rot="983069">
            <a:off x="17279625" y="3873873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5" name="Freeform 45"/>
          <p:cNvSpPr/>
          <p:nvPr/>
        </p:nvSpPr>
        <p:spPr>
          <a:xfrm rot="-6630610">
            <a:off x="-2126263" y="-2944113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6" name="TextBox 46"/>
          <p:cNvSpPr txBox="1"/>
          <p:nvPr/>
        </p:nvSpPr>
        <p:spPr>
          <a:xfrm>
            <a:off x="2724627" y="6138651"/>
            <a:ext cx="2745432" cy="43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7"/>
              </a:lnSpc>
            </a:pPr>
            <a:r>
              <a:rPr lang="en-US" sz="2799">
                <a:solidFill>
                  <a:srgbClr val="100F0D">
                    <a:alpha val="80000"/>
                  </a:srgbClr>
                </a:solidFill>
                <a:latin typeface="Archivo Black"/>
              </a:rPr>
              <a:t>Oliver Stančík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334506" y="6122839"/>
            <a:ext cx="2054572" cy="43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7"/>
              </a:lnSpc>
            </a:pPr>
            <a:r>
              <a:rPr lang="en-US" sz="2799">
                <a:solidFill>
                  <a:srgbClr val="100F0D">
                    <a:alpha val="80000"/>
                  </a:srgbClr>
                </a:solidFill>
                <a:latin typeface="Archivo Black"/>
              </a:rPr>
              <a:t>Tím Sappe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149282" y="7226186"/>
            <a:ext cx="3717554" cy="50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</a:pPr>
            <a:r>
              <a:rPr lang="en-US" sz="2499">
                <a:solidFill>
                  <a:srgbClr val="000000">
                    <a:alpha val="60000"/>
                  </a:srgbClr>
                </a:solidFill>
                <a:latin typeface="Raleway Bold"/>
              </a:rPr>
              <a:t>konateľ firmy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301043" y="6690315"/>
            <a:ext cx="4311183" cy="1995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verí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v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silu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ovocných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a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zeleninových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štiav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, </a:t>
            </a:r>
            <a:r>
              <a:rPr lang="en-US" sz="2329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ktoré</a:t>
            </a:r>
            <a:r>
              <a:rPr lang="en-US" sz="2329">
                <a:solidFill>
                  <a:srgbClr val="000000">
                    <a:alpha val="60000"/>
                  </a:srgbClr>
                </a:solidFill>
                <a:latin typeface="Raleway Bold"/>
              </a:rPr>
              <a:t> men</a:t>
            </a:r>
            <a:r>
              <a:rPr lang="sk-SK" sz="2329">
                <a:solidFill>
                  <a:srgbClr val="000000">
                    <a:alpha val="60000"/>
                  </a:srgbClr>
                </a:solidFill>
                <a:latin typeface="Raleway Bold"/>
              </a:rPr>
              <a:t>i</a:t>
            </a:r>
            <a:r>
              <a:rPr lang="en-US" sz="2329">
                <a:solidFill>
                  <a:srgbClr val="000000">
                    <a:alpha val="60000"/>
                  </a:srgbClr>
                </a:solidFill>
                <a:latin typeface="Raleway Bold"/>
              </a:rPr>
              <a:t>a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kvalitu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životov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nielen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fyzicky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ale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aj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 </a:t>
            </a:r>
            <a:r>
              <a:rPr lang="en-US" sz="2329" dirty="0" err="1">
                <a:solidFill>
                  <a:srgbClr val="000000">
                    <a:alpha val="60000"/>
                  </a:srgbClr>
                </a:solidFill>
                <a:latin typeface="Raleway Bold"/>
              </a:rPr>
              <a:t>duševne</a:t>
            </a:r>
            <a:r>
              <a:rPr lang="en-US" sz="2329" dirty="0">
                <a:solidFill>
                  <a:srgbClr val="000000">
                    <a:alpha val="60000"/>
                  </a:srgbClr>
                </a:solidFill>
                <a:latin typeface="Raleway Bold"/>
              </a:rPr>
              <a:t>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088091" y="6138651"/>
            <a:ext cx="3200251" cy="434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7"/>
              </a:lnSpc>
            </a:pPr>
            <a:r>
              <a:rPr lang="en-US" sz="2799">
                <a:solidFill>
                  <a:srgbClr val="100F0D">
                    <a:alpha val="80000"/>
                  </a:srgbClr>
                </a:solidFill>
                <a:latin typeface="Archivo Black"/>
              </a:rPr>
              <a:t>Eliška Pružinová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774082" y="7226186"/>
            <a:ext cx="3717554" cy="50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9"/>
              </a:lnSpc>
            </a:pPr>
            <a:r>
              <a:rPr lang="en-US" sz="2499">
                <a:solidFill>
                  <a:srgbClr val="000000">
                    <a:alpha val="60000"/>
                  </a:srgbClr>
                </a:solidFill>
                <a:latin typeface="Raleway Bold"/>
              </a:rPr>
              <a:t>marketing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366510" y="1049478"/>
            <a:ext cx="2526377" cy="87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38"/>
              </a:lnSpc>
              <a:spcBef>
                <a:spcPct val="0"/>
              </a:spcBef>
            </a:pPr>
            <a:r>
              <a:rPr lang="en-US" sz="5321">
                <a:solidFill>
                  <a:srgbClr val="100F0D">
                    <a:alpha val="80000"/>
                  </a:srgbClr>
                </a:solidFill>
                <a:latin typeface="Archivo Black"/>
              </a:rPr>
              <a:t>SAPPE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037438" y="2468603"/>
            <a:ext cx="7179598" cy="695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8"/>
              </a:lnSpc>
              <a:spcBef>
                <a:spcPct val="0"/>
              </a:spcBef>
            </a:pPr>
            <a:r>
              <a:rPr lang="en-US" sz="3567">
                <a:solidFill>
                  <a:srgbClr val="406900"/>
                </a:solidFill>
                <a:latin typeface="Raleway"/>
              </a:rPr>
              <a:t>Cesta za zdravším a krajším  </a:t>
            </a:r>
            <a:r>
              <a:rPr lang="en-US" sz="3567">
                <a:solidFill>
                  <a:srgbClr val="406900"/>
                </a:solidFill>
                <a:latin typeface="Raleway Bold"/>
              </a:rPr>
              <a:t>JA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037" y="2403137"/>
            <a:ext cx="17283303" cy="6320892"/>
            <a:chOff x="0" y="0"/>
            <a:chExt cx="6304996" cy="23058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04996" cy="2305879"/>
            </a:xfrm>
            <a:custGeom>
              <a:avLst/>
              <a:gdLst/>
              <a:ahLst/>
              <a:cxnLst/>
              <a:rect l="l" t="t" r="r" b="b"/>
              <a:pathLst>
                <a:path w="6304996" h="2305879">
                  <a:moveTo>
                    <a:pt x="6180536" y="2305879"/>
                  </a:moveTo>
                  <a:lnTo>
                    <a:pt x="124460" y="2305879"/>
                  </a:lnTo>
                  <a:cubicBezTo>
                    <a:pt x="55880" y="2305879"/>
                    <a:pt x="0" y="2249999"/>
                    <a:pt x="0" y="21814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80536" y="0"/>
                  </a:lnTo>
                  <a:cubicBezTo>
                    <a:pt x="6249116" y="0"/>
                    <a:pt x="6304996" y="55880"/>
                    <a:pt x="6304996" y="124460"/>
                  </a:cubicBezTo>
                  <a:lnTo>
                    <a:pt x="6304996" y="2181419"/>
                  </a:lnTo>
                  <a:cubicBezTo>
                    <a:pt x="6304996" y="2249999"/>
                    <a:pt x="6249116" y="2305879"/>
                    <a:pt x="6180536" y="230587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16114193" y="6449882"/>
            <a:ext cx="3191385" cy="2808418"/>
          </a:xfrm>
          <a:custGeom>
            <a:avLst/>
            <a:gdLst/>
            <a:ahLst/>
            <a:cxnLst/>
            <a:rect l="l" t="t" r="r" b="b"/>
            <a:pathLst>
              <a:path w="3191385" h="2808418">
                <a:moveTo>
                  <a:pt x="0" y="0"/>
                </a:moveTo>
                <a:lnTo>
                  <a:pt x="3191385" y="0"/>
                </a:lnTo>
                <a:lnTo>
                  <a:pt x="3191385" y="2808418"/>
                </a:lnTo>
                <a:lnTo>
                  <a:pt x="0" y="2808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3598667" y="5124002"/>
            <a:ext cx="11794879" cy="7873082"/>
          </a:xfrm>
          <a:custGeom>
            <a:avLst/>
            <a:gdLst/>
            <a:ahLst/>
            <a:cxnLst/>
            <a:rect l="l" t="t" r="r" b="b"/>
            <a:pathLst>
              <a:path w="11794879" h="7873082">
                <a:moveTo>
                  <a:pt x="0" y="0"/>
                </a:moveTo>
                <a:lnTo>
                  <a:pt x="11794879" y="0"/>
                </a:lnTo>
                <a:lnTo>
                  <a:pt x="11794879" y="7873081"/>
                </a:lnTo>
                <a:lnTo>
                  <a:pt x="0" y="7873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028700" y="5642485"/>
            <a:ext cx="9308154" cy="6911304"/>
          </a:xfrm>
          <a:custGeom>
            <a:avLst/>
            <a:gdLst/>
            <a:ahLst/>
            <a:cxnLst/>
            <a:rect l="l" t="t" r="r" b="b"/>
            <a:pathLst>
              <a:path w="9308154" h="6911304">
                <a:moveTo>
                  <a:pt x="0" y="0"/>
                </a:moveTo>
                <a:lnTo>
                  <a:pt x="9308154" y="0"/>
                </a:lnTo>
                <a:lnTo>
                  <a:pt x="9308154" y="6911304"/>
                </a:lnTo>
                <a:lnTo>
                  <a:pt x="0" y="6911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-63379">
            <a:off x="1776416" y="7071477"/>
            <a:ext cx="2728571" cy="2960665"/>
          </a:xfrm>
          <a:custGeom>
            <a:avLst/>
            <a:gdLst/>
            <a:ahLst/>
            <a:cxnLst/>
            <a:rect l="l" t="t" r="r" b="b"/>
            <a:pathLst>
              <a:path w="2728571" h="2960665">
                <a:moveTo>
                  <a:pt x="0" y="0"/>
                </a:moveTo>
                <a:lnTo>
                  <a:pt x="2728571" y="0"/>
                </a:lnTo>
                <a:lnTo>
                  <a:pt x="2728571" y="2960665"/>
                </a:lnTo>
                <a:lnTo>
                  <a:pt x="0" y="2960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50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 rot="-63379">
            <a:off x="4139064" y="7062200"/>
            <a:ext cx="2728571" cy="2960665"/>
          </a:xfrm>
          <a:custGeom>
            <a:avLst/>
            <a:gdLst/>
            <a:ahLst/>
            <a:cxnLst/>
            <a:rect l="l" t="t" r="r" b="b"/>
            <a:pathLst>
              <a:path w="2728571" h="2960665">
                <a:moveTo>
                  <a:pt x="0" y="0"/>
                </a:moveTo>
                <a:lnTo>
                  <a:pt x="2728571" y="0"/>
                </a:lnTo>
                <a:lnTo>
                  <a:pt x="2728571" y="2960665"/>
                </a:lnTo>
                <a:lnTo>
                  <a:pt x="0" y="2960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50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 rot="-63379">
            <a:off x="7206603" y="7145966"/>
            <a:ext cx="2099410" cy="2793133"/>
          </a:xfrm>
          <a:custGeom>
            <a:avLst/>
            <a:gdLst/>
            <a:ahLst/>
            <a:cxnLst/>
            <a:rect l="l" t="t" r="r" b="b"/>
            <a:pathLst>
              <a:path w="2099410" h="2793133">
                <a:moveTo>
                  <a:pt x="0" y="0"/>
                </a:moveTo>
                <a:lnTo>
                  <a:pt x="2099410" y="0"/>
                </a:lnTo>
                <a:lnTo>
                  <a:pt x="2099410" y="2793133"/>
                </a:lnTo>
                <a:lnTo>
                  <a:pt x="0" y="2793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614" r="-10429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-63379">
            <a:off x="8356904" y="7071477"/>
            <a:ext cx="2728571" cy="2960665"/>
          </a:xfrm>
          <a:custGeom>
            <a:avLst/>
            <a:gdLst/>
            <a:ahLst/>
            <a:cxnLst/>
            <a:rect l="l" t="t" r="r" b="b"/>
            <a:pathLst>
              <a:path w="2728571" h="2960665">
                <a:moveTo>
                  <a:pt x="0" y="0"/>
                </a:moveTo>
                <a:lnTo>
                  <a:pt x="2728571" y="0"/>
                </a:lnTo>
                <a:lnTo>
                  <a:pt x="2728571" y="2960665"/>
                </a:lnTo>
                <a:lnTo>
                  <a:pt x="0" y="2960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50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 rot="-63379">
            <a:off x="10363912" y="7062200"/>
            <a:ext cx="2728571" cy="2960665"/>
          </a:xfrm>
          <a:custGeom>
            <a:avLst/>
            <a:gdLst/>
            <a:ahLst/>
            <a:cxnLst/>
            <a:rect l="l" t="t" r="r" b="b"/>
            <a:pathLst>
              <a:path w="2728571" h="2960665">
                <a:moveTo>
                  <a:pt x="0" y="0"/>
                </a:moveTo>
                <a:lnTo>
                  <a:pt x="2728571" y="0"/>
                </a:lnTo>
                <a:lnTo>
                  <a:pt x="2728571" y="2960665"/>
                </a:lnTo>
                <a:lnTo>
                  <a:pt x="0" y="2960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50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 rot="-3118006">
            <a:off x="124769" y="5909188"/>
            <a:ext cx="3048952" cy="2256224"/>
          </a:xfrm>
          <a:custGeom>
            <a:avLst/>
            <a:gdLst/>
            <a:ahLst/>
            <a:cxnLst/>
            <a:rect l="l" t="t" r="r" b="b"/>
            <a:pathLst>
              <a:path w="3048952" h="2256224">
                <a:moveTo>
                  <a:pt x="0" y="0"/>
                </a:moveTo>
                <a:lnTo>
                  <a:pt x="3048952" y="0"/>
                </a:lnTo>
                <a:lnTo>
                  <a:pt x="3048952" y="2256224"/>
                </a:lnTo>
                <a:lnTo>
                  <a:pt x="0" y="2256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-194861">
            <a:off x="2152083" y="3614440"/>
            <a:ext cx="2689917" cy="2407010"/>
          </a:xfrm>
          <a:custGeom>
            <a:avLst/>
            <a:gdLst/>
            <a:ahLst/>
            <a:cxnLst/>
            <a:rect l="l" t="t" r="r" b="b"/>
            <a:pathLst>
              <a:path w="2689917" h="2407010">
                <a:moveTo>
                  <a:pt x="0" y="0"/>
                </a:moveTo>
                <a:lnTo>
                  <a:pt x="2689917" y="0"/>
                </a:lnTo>
                <a:lnTo>
                  <a:pt x="2689917" y="2407011"/>
                </a:lnTo>
                <a:lnTo>
                  <a:pt x="0" y="24070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83" t="-291" b="-151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4900189" y="3786791"/>
            <a:ext cx="2641365" cy="2380530"/>
          </a:xfrm>
          <a:custGeom>
            <a:avLst/>
            <a:gdLst/>
            <a:ahLst/>
            <a:cxnLst/>
            <a:rect l="l" t="t" r="r" b="b"/>
            <a:pathLst>
              <a:path w="2641365" h="2380530">
                <a:moveTo>
                  <a:pt x="0" y="0"/>
                </a:moveTo>
                <a:lnTo>
                  <a:pt x="2641365" y="0"/>
                </a:lnTo>
                <a:lnTo>
                  <a:pt x="2641365" y="2380530"/>
                </a:lnTo>
                <a:lnTo>
                  <a:pt x="0" y="2380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>
            <a:off x="12961512" y="5642485"/>
            <a:ext cx="2641365" cy="2380530"/>
          </a:xfrm>
          <a:custGeom>
            <a:avLst/>
            <a:gdLst/>
            <a:ahLst/>
            <a:cxnLst/>
            <a:rect l="l" t="t" r="r" b="b"/>
            <a:pathLst>
              <a:path w="2641365" h="2380530">
                <a:moveTo>
                  <a:pt x="0" y="0"/>
                </a:moveTo>
                <a:lnTo>
                  <a:pt x="2641365" y="0"/>
                </a:lnTo>
                <a:lnTo>
                  <a:pt x="2641365" y="2380530"/>
                </a:lnTo>
                <a:lnTo>
                  <a:pt x="0" y="2380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10318244" y="3743318"/>
            <a:ext cx="2641365" cy="2380530"/>
          </a:xfrm>
          <a:custGeom>
            <a:avLst/>
            <a:gdLst/>
            <a:ahLst/>
            <a:cxnLst/>
            <a:rect l="l" t="t" r="r" b="b"/>
            <a:pathLst>
              <a:path w="2641365" h="2380530">
                <a:moveTo>
                  <a:pt x="0" y="0"/>
                </a:moveTo>
                <a:lnTo>
                  <a:pt x="2641365" y="0"/>
                </a:lnTo>
                <a:lnTo>
                  <a:pt x="2641365" y="2380530"/>
                </a:lnTo>
                <a:lnTo>
                  <a:pt x="0" y="2380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>
            <a:off x="7586662" y="3404459"/>
            <a:ext cx="2641365" cy="2380530"/>
          </a:xfrm>
          <a:custGeom>
            <a:avLst/>
            <a:gdLst/>
            <a:ahLst/>
            <a:cxnLst/>
            <a:rect l="l" t="t" r="r" b="b"/>
            <a:pathLst>
              <a:path w="2641365" h="2380530">
                <a:moveTo>
                  <a:pt x="0" y="0"/>
                </a:moveTo>
                <a:lnTo>
                  <a:pt x="2641365" y="0"/>
                </a:lnTo>
                <a:lnTo>
                  <a:pt x="2641365" y="2380530"/>
                </a:lnTo>
                <a:lnTo>
                  <a:pt x="0" y="2380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4524158" y="3317756"/>
            <a:ext cx="449893" cy="449893"/>
          </a:xfrm>
          <a:custGeom>
            <a:avLst/>
            <a:gdLst/>
            <a:ahLst/>
            <a:cxnLst/>
            <a:rect l="l" t="t" r="r" b="b"/>
            <a:pathLst>
              <a:path w="449893" h="449893">
                <a:moveTo>
                  <a:pt x="0" y="0"/>
                </a:moveTo>
                <a:lnTo>
                  <a:pt x="449893" y="0"/>
                </a:lnTo>
                <a:lnTo>
                  <a:pt x="449893" y="449894"/>
                </a:lnTo>
                <a:lnTo>
                  <a:pt x="0" y="449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2727243" y="9386771"/>
            <a:ext cx="1022813" cy="660993"/>
          </a:xfrm>
          <a:custGeom>
            <a:avLst/>
            <a:gdLst/>
            <a:ahLst/>
            <a:cxnLst/>
            <a:rect l="l" t="t" r="r" b="b"/>
            <a:pathLst>
              <a:path w="1022813" h="660993">
                <a:moveTo>
                  <a:pt x="0" y="0"/>
                </a:moveTo>
                <a:lnTo>
                  <a:pt x="1022813" y="0"/>
                </a:lnTo>
                <a:lnTo>
                  <a:pt x="1022813" y="660993"/>
                </a:lnTo>
                <a:lnTo>
                  <a:pt x="0" y="660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5152950" y="9396048"/>
            <a:ext cx="1022813" cy="660993"/>
          </a:xfrm>
          <a:custGeom>
            <a:avLst/>
            <a:gdLst/>
            <a:ahLst/>
            <a:cxnLst/>
            <a:rect l="l" t="t" r="r" b="b"/>
            <a:pathLst>
              <a:path w="1022813" h="660993">
                <a:moveTo>
                  <a:pt x="0" y="0"/>
                </a:moveTo>
                <a:lnTo>
                  <a:pt x="1022813" y="0"/>
                </a:lnTo>
                <a:lnTo>
                  <a:pt x="1022813" y="660993"/>
                </a:lnTo>
                <a:lnTo>
                  <a:pt x="0" y="660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7601731" y="9372408"/>
            <a:ext cx="1022813" cy="660993"/>
          </a:xfrm>
          <a:custGeom>
            <a:avLst/>
            <a:gdLst/>
            <a:ahLst/>
            <a:cxnLst/>
            <a:rect l="l" t="t" r="r" b="b"/>
            <a:pathLst>
              <a:path w="1022813" h="660993">
                <a:moveTo>
                  <a:pt x="0" y="0"/>
                </a:moveTo>
                <a:lnTo>
                  <a:pt x="1022813" y="0"/>
                </a:lnTo>
                <a:lnTo>
                  <a:pt x="1022813" y="660993"/>
                </a:lnTo>
                <a:lnTo>
                  <a:pt x="0" y="660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>
            <a:off x="9331581" y="9396048"/>
            <a:ext cx="1022813" cy="660993"/>
          </a:xfrm>
          <a:custGeom>
            <a:avLst/>
            <a:gdLst/>
            <a:ahLst/>
            <a:cxnLst/>
            <a:rect l="l" t="t" r="r" b="b"/>
            <a:pathLst>
              <a:path w="1022813" h="660993">
                <a:moveTo>
                  <a:pt x="0" y="0"/>
                </a:moveTo>
                <a:lnTo>
                  <a:pt x="1022813" y="0"/>
                </a:lnTo>
                <a:lnTo>
                  <a:pt x="1022813" y="660993"/>
                </a:lnTo>
                <a:lnTo>
                  <a:pt x="0" y="660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>
            <a:off x="11398283" y="9396048"/>
            <a:ext cx="1022813" cy="660993"/>
          </a:xfrm>
          <a:custGeom>
            <a:avLst/>
            <a:gdLst/>
            <a:ahLst/>
            <a:cxnLst/>
            <a:rect l="l" t="t" r="r" b="b"/>
            <a:pathLst>
              <a:path w="1022813" h="660993">
                <a:moveTo>
                  <a:pt x="0" y="0"/>
                </a:moveTo>
                <a:lnTo>
                  <a:pt x="1022814" y="0"/>
                </a:lnTo>
                <a:lnTo>
                  <a:pt x="1022814" y="660993"/>
                </a:lnTo>
                <a:lnTo>
                  <a:pt x="0" y="660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>
            <a:off x="14561301" y="4764978"/>
            <a:ext cx="507075" cy="603661"/>
          </a:xfrm>
          <a:custGeom>
            <a:avLst/>
            <a:gdLst/>
            <a:ahLst/>
            <a:cxnLst/>
            <a:rect l="l" t="t" r="r" b="b"/>
            <a:pathLst>
              <a:path w="507075" h="603661">
                <a:moveTo>
                  <a:pt x="0" y="0"/>
                </a:moveTo>
                <a:lnTo>
                  <a:pt x="507075" y="0"/>
                </a:lnTo>
                <a:lnTo>
                  <a:pt x="507075" y="603661"/>
                </a:lnTo>
                <a:lnTo>
                  <a:pt x="0" y="6036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>
            <a:off x="14506987" y="2530357"/>
            <a:ext cx="484235" cy="596900"/>
          </a:xfrm>
          <a:custGeom>
            <a:avLst/>
            <a:gdLst/>
            <a:ahLst/>
            <a:cxnLst/>
            <a:rect l="l" t="t" r="r" b="b"/>
            <a:pathLst>
              <a:path w="484235" h="596900">
                <a:moveTo>
                  <a:pt x="0" y="0"/>
                </a:moveTo>
                <a:lnTo>
                  <a:pt x="484235" y="0"/>
                </a:lnTo>
                <a:lnTo>
                  <a:pt x="484235" y="596899"/>
                </a:lnTo>
                <a:lnTo>
                  <a:pt x="0" y="596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>
            <a:off x="14463021" y="3954301"/>
            <a:ext cx="642498" cy="624026"/>
          </a:xfrm>
          <a:custGeom>
            <a:avLst/>
            <a:gdLst/>
            <a:ahLst/>
            <a:cxnLst/>
            <a:rect l="l" t="t" r="r" b="b"/>
            <a:pathLst>
              <a:path w="642498" h="624026">
                <a:moveTo>
                  <a:pt x="0" y="0"/>
                </a:moveTo>
                <a:lnTo>
                  <a:pt x="642498" y="0"/>
                </a:lnTo>
                <a:lnTo>
                  <a:pt x="642498" y="624026"/>
                </a:lnTo>
                <a:lnTo>
                  <a:pt x="0" y="6240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 rot="3367399">
            <a:off x="-2151855" y="-4066896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>
            <a:off x="2214728" y="-3976773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Freeform 29"/>
          <p:cNvSpPr/>
          <p:nvPr/>
        </p:nvSpPr>
        <p:spPr>
          <a:xfrm rot="3537646">
            <a:off x="2022970" y="-3990086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4" y="0"/>
                </a:lnTo>
                <a:lnTo>
                  <a:pt x="5766764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Freeform 30"/>
          <p:cNvSpPr/>
          <p:nvPr/>
        </p:nvSpPr>
        <p:spPr>
          <a:xfrm>
            <a:off x="5607576" y="-4642001"/>
            <a:ext cx="7750641" cy="5896946"/>
          </a:xfrm>
          <a:custGeom>
            <a:avLst/>
            <a:gdLst/>
            <a:ahLst/>
            <a:cxnLst/>
            <a:rect l="l" t="t" r="r" b="b"/>
            <a:pathLst>
              <a:path w="7750641" h="5896946">
                <a:moveTo>
                  <a:pt x="0" y="0"/>
                </a:moveTo>
                <a:lnTo>
                  <a:pt x="7750642" y="0"/>
                </a:lnTo>
                <a:lnTo>
                  <a:pt x="7750642" y="5896946"/>
                </a:lnTo>
                <a:lnTo>
                  <a:pt x="0" y="589694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1" name="Freeform 31"/>
          <p:cNvSpPr/>
          <p:nvPr/>
        </p:nvSpPr>
        <p:spPr>
          <a:xfrm rot="-5250352">
            <a:off x="-739929" y="-3233934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2" name="Freeform 32"/>
          <p:cNvSpPr/>
          <p:nvPr/>
        </p:nvSpPr>
        <p:spPr>
          <a:xfrm rot="-5250352">
            <a:off x="2283985" y="-3401438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7"/>
                </a:lnTo>
                <a:lnTo>
                  <a:pt x="0" y="437100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3" name="Freeform 33"/>
          <p:cNvSpPr/>
          <p:nvPr/>
        </p:nvSpPr>
        <p:spPr>
          <a:xfrm rot="-4135463">
            <a:off x="14126049" y="-3020659"/>
            <a:ext cx="4613635" cy="4812136"/>
          </a:xfrm>
          <a:custGeom>
            <a:avLst/>
            <a:gdLst/>
            <a:ahLst/>
            <a:cxnLst/>
            <a:rect l="l" t="t" r="r" b="b"/>
            <a:pathLst>
              <a:path w="4613635" h="4812136">
                <a:moveTo>
                  <a:pt x="0" y="0"/>
                </a:moveTo>
                <a:lnTo>
                  <a:pt x="4613635" y="0"/>
                </a:lnTo>
                <a:lnTo>
                  <a:pt x="4613635" y="4812136"/>
                </a:lnTo>
                <a:lnTo>
                  <a:pt x="0" y="481213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Freeform 34"/>
          <p:cNvSpPr/>
          <p:nvPr/>
        </p:nvSpPr>
        <p:spPr>
          <a:xfrm>
            <a:off x="-5524824" y="1663647"/>
            <a:ext cx="6467799" cy="6574861"/>
          </a:xfrm>
          <a:custGeom>
            <a:avLst/>
            <a:gdLst/>
            <a:ahLst/>
            <a:cxnLst/>
            <a:rect l="l" t="t" r="r" b="b"/>
            <a:pathLst>
              <a:path w="6467799" h="6574861">
                <a:moveTo>
                  <a:pt x="0" y="0"/>
                </a:moveTo>
                <a:lnTo>
                  <a:pt x="6467799" y="0"/>
                </a:lnTo>
                <a:lnTo>
                  <a:pt x="6467799" y="6574861"/>
                </a:lnTo>
                <a:lnTo>
                  <a:pt x="0" y="657486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5" name="Freeform 35"/>
          <p:cNvSpPr/>
          <p:nvPr/>
        </p:nvSpPr>
        <p:spPr>
          <a:xfrm>
            <a:off x="-2821723" y="6291231"/>
            <a:ext cx="3564673" cy="3666982"/>
          </a:xfrm>
          <a:custGeom>
            <a:avLst/>
            <a:gdLst/>
            <a:ahLst/>
            <a:cxnLst/>
            <a:rect l="l" t="t" r="r" b="b"/>
            <a:pathLst>
              <a:path w="3564673" h="3666982">
                <a:moveTo>
                  <a:pt x="0" y="0"/>
                </a:moveTo>
                <a:lnTo>
                  <a:pt x="3564673" y="0"/>
                </a:lnTo>
                <a:lnTo>
                  <a:pt x="3564673" y="3666982"/>
                </a:lnTo>
                <a:lnTo>
                  <a:pt x="0" y="366698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6" name="Freeform 36"/>
          <p:cNvSpPr/>
          <p:nvPr/>
        </p:nvSpPr>
        <p:spPr>
          <a:xfrm rot="-2700000">
            <a:off x="-3137844" y="5040831"/>
            <a:ext cx="4683062" cy="2742789"/>
          </a:xfrm>
          <a:custGeom>
            <a:avLst/>
            <a:gdLst/>
            <a:ahLst/>
            <a:cxnLst/>
            <a:rect l="l" t="t" r="r" b="b"/>
            <a:pathLst>
              <a:path w="4683062" h="2742789">
                <a:moveTo>
                  <a:pt x="0" y="0"/>
                </a:moveTo>
                <a:lnTo>
                  <a:pt x="4683062" y="0"/>
                </a:lnTo>
                <a:lnTo>
                  <a:pt x="4683062" y="2742789"/>
                </a:lnTo>
                <a:lnTo>
                  <a:pt x="0" y="274278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1045" t="-112518" b="-8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7" name="Freeform 37"/>
          <p:cNvSpPr/>
          <p:nvPr/>
        </p:nvSpPr>
        <p:spPr>
          <a:xfrm>
            <a:off x="16954868" y="9407907"/>
            <a:ext cx="2666265" cy="2742789"/>
          </a:xfrm>
          <a:custGeom>
            <a:avLst/>
            <a:gdLst/>
            <a:ahLst/>
            <a:cxnLst/>
            <a:rect l="l" t="t" r="r" b="b"/>
            <a:pathLst>
              <a:path w="2666265" h="2742789">
                <a:moveTo>
                  <a:pt x="0" y="0"/>
                </a:moveTo>
                <a:lnTo>
                  <a:pt x="2666264" y="0"/>
                </a:lnTo>
                <a:lnTo>
                  <a:pt x="2666264" y="2742788"/>
                </a:lnTo>
                <a:lnTo>
                  <a:pt x="0" y="274278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8" name="Freeform 38"/>
          <p:cNvSpPr/>
          <p:nvPr/>
        </p:nvSpPr>
        <p:spPr>
          <a:xfrm>
            <a:off x="13838698" y="10057041"/>
            <a:ext cx="2666265" cy="2742789"/>
          </a:xfrm>
          <a:custGeom>
            <a:avLst/>
            <a:gdLst/>
            <a:ahLst/>
            <a:cxnLst/>
            <a:rect l="l" t="t" r="r" b="b"/>
            <a:pathLst>
              <a:path w="2666265" h="2742789">
                <a:moveTo>
                  <a:pt x="0" y="0"/>
                </a:moveTo>
                <a:lnTo>
                  <a:pt x="2666265" y="0"/>
                </a:lnTo>
                <a:lnTo>
                  <a:pt x="2666265" y="2742789"/>
                </a:lnTo>
                <a:lnTo>
                  <a:pt x="0" y="274278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9" name="Freeform 39"/>
          <p:cNvSpPr/>
          <p:nvPr/>
        </p:nvSpPr>
        <p:spPr>
          <a:xfrm>
            <a:off x="15171831" y="9972675"/>
            <a:ext cx="2666265" cy="2742789"/>
          </a:xfrm>
          <a:custGeom>
            <a:avLst/>
            <a:gdLst/>
            <a:ahLst/>
            <a:cxnLst/>
            <a:rect l="l" t="t" r="r" b="b"/>
            <a:pathLst>
              <a:path w="2666265" h="2742789">
                <a:moveTo>
                  <a:pt x="0" y="0"/>
                </a:moveTo>
                <a:lnTo>
                  <a:pt x="2666264" y="0"/>
                </a:lnTo>
                <a:lnTo>
                  <a:pt x="2666264" y="2742789"/>
                </a:lnTo>
                <a:lnTo>
                  <a:pt x="0" y="274278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0" name="TextBox 40"/>
          <p:cNvSpPr txBox="1"/>
          <p:nvPr/>
        </p:nvSpPr>
        <p:spPr>
          <a:xfrm>
            <a:off x="15428532" y="2529344"/>
            <a:ext cx="2403195" cy="359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7"/>
              </a:lnSpc>
            </a:pPr>
            <a:r>
              <a:rPr lang="en-US" sz="1992">
                <a:solidFill>
                  <a:srgbClr val="737373"/>
                </a:solidFill>
                <a:latin typeface="Archivo Black"/>
              </a:rPr>
              <a:t>športovci</a:t>
            </a:r>
          </a:p>
          <a:p>
            <a:pPr algn="just">
              <a:lnSpc>
                <a:spcPts val="3187"/>
              </a:lnSpc>
            </a:pPr>
            <a:endParaRPr lang="en-US" sz="1992">
              <a:solidFill>
                <a:srgbClr val="737373"/>
              </a:solidFill>
              <a:latin typeface="Archivo Black"/>
            </a:endParaRPr>
          </a:p>
          <a:p>
            <a:pPr algn="just">
              <a:lnSpc>
                <a:spcPts val="3187"/>
              </a:lnSpc>
            </a:pPr>
            <a:r>
              <a:rPr lang="en-US" sz="1992">
                <a:solidFill>
                  <a:srgbClr val="737373"/>
                </a:solidFill>
                <a:latin typeface="Archivo Black"/>
              </a:rPr>
              <a:t>diabetici</a:t>
            </a:r>
          </a:p>
          <a:p>
            <a:pPr algn="just">
              <a:lnSpc>
                <a:spcPts val="3187"/>
              </a:lnSpc>
            </a:pPr>
            <a:endParaRPr lang="en-US" sz="1992">
              <a:solidFill>
                <a:srgbClr val="737373"/>
              </a:solidFill>
              <a:latin typeface="Archivo Black"/>
            </a:endParaRPr>
          </a:p>
          <a:p>
            <a:pPr algn="just">
              <a:lnSpc>
                <a:spcPts val="3187"/>
              </a:lnSpc>
            </a:pPr>
            <a:r>
              <a:rPr lang="en-US" sz="1992">
                <a:solidFill>
                  <a:srgbClr val="737373"/>
                </a:solidFill>
                <a:latin typeface="Archivo Black"/>
              </a:rPr>
              <a:t>tehotné mamičky</a:t>
            </a:r>
          </a:p>
          <a:p>
            <a:pPr algn="just">
              <a:lnSpc>
                <a:spcPts val="3187"/>
              </a:lnSpc>
            </a:pPr>
            <a:endParaRPr lang="en-US" sz="1992">
              <a:solidFill>
                <a:srgbClr val="737373"/>
              </a:solidFill>
              <a:latin typeface="Archivo Black"/>
            </a:endParaRPr>
          </a:p>
          <a:p>
            <a:pPr algn="just">
              <a:lnSpc>
                <a:spcPts val="3187"/>
              </a:lnSpc>
            </a:pPr>
            <a:r>
              <a:rPr lang="en-US" sz="1992">
                <a:solidFill>
                  <a:srgbClr val="737373"/>
                </a:solidFill>
                <a:latin typeface="Archivo Black"/>
              </a:rPr>
              <a:t>deti a dospelí</a:t>
            </a:r>
          </a:p>
          <a:p>
            <a:pPr algn="just">
              <a:lnSpc>
                <a:spcPts val="3187"/>
              </a:lnSpc>
            </a:pPr>
            <a:endParaRPr lang="en-US" sz="1992">
              <a:solidFill>
                <a:srgbClr val="737373"/>
              </a:solidFill>
              <a:latin typeface="Archivo Black"/>
            </a:endParaRPr>
          </a:p>
          <a:p>
            <a:pPr algn="just">
              <a:lnSpc>
                <a:spcPts val="3187"/>
              </a:lnSpc>
            </a:pPr>
            <a:endParaRPr lang="en-US" sz="1992">
              <a:solidFill>
                <a:srgbClr val="737373"/>
              </a:solidFill>
              <a:latin typeface="Archivo Black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17831727" y="4567823"/>
            <a:ext cx="2666265" cy="2909651"/>
          </a:xfrm>
          <a:custGeom>
            <a:avLst/>
            <a:gdLst/>
            <a:ahLst/>
            <a:cxnLst/>
            <a:rect l="l" t="t" r="r" b="b"/>
            <a:pathLst>
              <a:path w="2666265" h="2909651">
                <a:moveTo>
                  <a:pt x="0" y="0"/>
                </a:moveTo>
                <a:lnTo>
                  <a:pt x="2666265" y="0"/>
                </a:lnTo>
                <a:lnTo>
                  <a:pt x="2666265" y="2909651"/>
                </a:lnTo>
                <a:lnTo>
                  <a:pt x="0" y="290965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3041" r="-3041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2" name="Freeform 42"/>
          <p:cNvSpPr/>
          <p:nvPr/>
        </p:nvSpPr>
        <p:spPr>
          <a:xfrm>
            <a:off x="-2111794" y="3005497"/>
            <a:ext cx="3807330" cy="3624896"/>
          </a:xfrm>
          <a:custGeom>
            <a:avLst/>
            <a:gdLst/>
            <a:ahLst/>
            <a:cxnLst/>
            <a:rect l="l" t="t" r="r" b="b"/>
            <a:pathLst>
              <a:path w="3807330" h="3624896">
                <a:moveTo>
                  <a:pt x="0" y="0"/>
                </a:moveTo>
                <a:lnTo>
                  <a:pt x="3807330" y="0"/>
                </a:lnTo>
                <a:lnTo>
                  <a:pt x="3807330" y="3624896"/>
                </a:lnTo>
                <a:lnTo>
                  <a:pt x="0" y="362489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3" name="Freeform 43"/>
          <p:cNvSpPr/>
          <p:nvPr/>
        </p:nvSpPr>
        <p:spPr>
          <a:xfrm rot="1382522">
            <a:off x="243912" y="1103864"/>
            <a:ext cx="2174697" cy="2305842"/>
          </a:xfrm>
          <a:custGeom>
            <a:avLst/>
            <a:gdLst/>
            <a:ahLst/>
            <a:cxnLst/>
            <a:rect l="l" t="t" r="r" b="b"/>
            <a:pathLst>
              <a:path w="2174697" h="2305842">
                <a:moveTo>
                  <a:pt x="0" y="0"/>
                </a:moveTo>
                <a:lnTo>
                  <a:pt x="2174697" y="0"/>
                </a:lnTo>
                <a:lnTo>
                  <a:pt x="2174697" y="2305841"/>
                </a:lnTo>
                <a:lnTo>
                  <a:pt x="0" y="230584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4" name="Freeform 44"/>
          <p:cNvSpPr/>
          <p:nvPr/>
        </p:nvSpPr>
        <p:spPr>
          <a:xfrm>
            <a:off x="15602877" y="9258300"/>
            <a:ext cx="3807330" cy="3624896"/>
          </a:xfrm>
          <a:custGeom>
            <a:avLst/>
            <a:gdLst/>
            <a:ahLst/>
            <a:cxnLst/>
            <a:rect l="l" t="t" r="r" b="b"/>
            <a:pathLst>
              <a:path w="3807330" h="3624896">
                <a:moveTo>
                  <a:pt x="0" y="0"/>
                </a:moveTo>
                <a:lnTo>
                  <a:pt x="3807331" y="0"/>
                </a:lnTo>
                <a:lnTo>
                  <a:pt x="3807331" y="3624896"/>
                </a:lnTo>
                <a:lnTo>
                  <a:pt x="0" y="362489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5" name="Freeform 45"/>
          <p:cNvSpPr/>
          <p:nvPr/>
        </p:nvSpPr>
        <p:spPr>
          <a:xfrm>
            <a:off x="-2699978" y="5747512"/>
            <a:ext cx="3807330" cy="3624896"/>
          </a:xfrm>
          <a:custGeom>
            <a:avLst/>
            <a:gdLst/>
            <a:ahLst/>
            <a:cxnLst/>
            <a:rect l="l" t="t" r="r" b="b"/>
            <a:pathLst>
              <a:path w="3807330" h="3624896">
                <a:moveTo>
                  <a:pt x="0" y="0"/>
                </a:moveTo>
                <a:lnTo>
                  <a:pt x="3807330" y="0"/>
                </a:lnTo>
                <a:lnTo>
                  <a:pt x="3807330" y="3624896"/>
                </a:lnTo>
                <a:lnTo>
                  <a:pt x="0" y="3624896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6" name="Freeform 46"/>
          <p:cNvSpPr/>
          <p:nvPr/>
        </p:nvSpPr>
        <p:spPr>
          <a:xfrm rot="1090872">
            <a:off x="-3544131" y="8746146"/>
            <a:ext cx="5898420" cy="5806257"/>
          </a:xfrm>
          <a:custGeom>
            <a:avLst/>
            <a:gdLst/>
            <a:ahLst/>
            <a:cxnLst/>
            <a:rect l="l" t="t" r="r" b="b"/>
            <a:pathLst>
              <a:path w="5898420" h="5806257">
                <a:moveTo>
                  <a:pt x="0" y="0"/>
                </a:moveTo>
                <a:lnTo>
                  <a:pt x="5898420" y="0"/>
                </a:lnTo>
                <a:lnTo>
                  <a:pt x="5898420" y="5806258"/>
                </a:lnTo>
                <a:lnTo>
                  <a:pt x="0" y="580625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7" name="Freeform 47"/>
          <p:cNvSpPr/>
          <p:nvPr/>
        </p:nvSpPr>
        <p:spPr>
          <a:xfrm>
            <a:off x="14334158" y="8777856"/>
            <a:ext cx="1322594" cy="1311634"/>
          </a:xfrm>
          <a:custGeom>
            <a:avLst/>
            <a:gdLst/>
            <a:ahLst/>
            <a:cxnLst/>
            <a:rect l="l" t="t" r="r" b="b"/>
            <a:pathLst>
              <a:path w="1322594" h="1311634">
                <a:moveTo>
                  <a:pt x="0" y="0"/>
                </a:moveTo>
                <a:lnTo>
                  <a:pt x="1322594" y="0"/>
                </a:lnTo>
                <a:lnTo>
                  <a:pt x="1322594" y="1311634"/>
                </a:lnTo>
                <a:lnTo>
                  <a:pt x="0" y="131163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8" name="TextBox 48"/>
          <p:cNvSpPr txBox="1"/>
          <p:nvPr/>
        </p:nvSpPr>
        <p:spPr>
          <a:xfrm>
            <a:off x="6301229" y="492187"/>
            <a:ext cx="6226918" cy="117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83"/>
              </a:lnSpc>
            </a:pPr>
            <a:r>
              <a:rPr lang="en-US" sz="7590">
                <a:solidFill>
                  <a:srgbClr val="FFFFFF"/>
                </a:solidFill>
                <a:latin typeface="Archivo Black"/>
              </a:rPr>
              <a:t>PRODUKTY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299667" y="4106813"/>
            <a:ext cx="2354795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Raleway Bold"/>
              </a:rPr>
              <a:t>Cesta k zdraviu začína vo fľaši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298546" y="4240038"/>
            <a:ext cx="1895921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100">
                <a:solidFill>
                  <a:srgbClr val="100F0D"/>
                </a:solidFill>
                <a:latin typeface="Raleway Bold"/>
              </a:rPr>
              <a:t>To podstatné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Raleway Bold"/>
              </a:rPr>
              <a:t> mám vo vnútri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144969" y="3868912"/>
            <a:ext cx="1576220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Raleway Bold"/>
              </a:rPr>
              <a:t> Odšťavená pre teba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274770" y="6139127"/>
            <a:ext cx="2118776" cy="77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6"/>
              </a:lnSpc>
              <a:spcBef>
                <a:spcPct val="0"/>
              </a:spcBef>
            </a:pPr>
            <a:r>
              <a:rPr lang="en-US" sz="1985">
                <a:solidFill>
                  <a:srgbClr val="100F0D"/>
                </a:solidFill>
                <a:latin typeface="Raleway Bold"/>
              </a:rPr>
              <a:t>Šťava je odpoveď na všetky otázky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894777" y="4171064"/>
            <a:ext cx="1576220" cy="82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Raleway Bold"/>
              </a:rPr>
              <a:t>Som z teba na kvapky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3603" y="-2056265"/>
            <a:ext cx="11045495" cy="11045495"/>
          </a:xfrm>
          <a:custGeom>
            <a:avLst/>
            <a:gdLst/>
            <a:ahLst/>
            <a:cxnLst/>
            <a:rect l="l" t="t" r="r" b="b"/>
            <a:pathLst>
              <a:path w="11045495" h="11045495">
                <a:moveTo>
                  <a:pt x="0" y="0"/>
                </a:moveTo>
                <a:lnTo>
                  <a:pt x="11045495" y="0"/>
                </a:lnTo>
                <a:lnTo>
                  <a:pt x="11045495" y="11045494"/>
                </a:lnTo>
                <a:lnTo>
                  <a:pt x="0" y="11045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56352" y="203665"/>
            <a:ext cx="6344566" cy="634454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533" y="4225519"/>
            <a:ext cx="4645374" cy="464537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F27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9226" tIns="49226" rIns="49226" bIns="49226" rtlCol="0" anchor="ctr"/>
            <a:lstStyle/>
            <a:p>
              <a:pPr algn="ctr">
                <a:lnSpc>
                  <a:spcPts val="3050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98486" y="4369472"/>
            <a:ext cx="4357467" cy="435745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28635" y="5992124"/>
            <a:ext cx="3266176" cy="326617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F27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9091" tIns="49091" rIns="49091" bIns="49091" rtlCol="0" anchor="ctr"/>
            <a:lstStyle/>
            <a:p>
              <a:pPr algn="ctr">
                <a:lnSpc>
                  <a:spcPts val="3042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472199" y="6137404"/>
            <a:ext cx="2979048" cy="2979036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5" name="Freeform 15"/>
          <p:cNvSpPr/>
          <p:nvPr/>
        </p:nvSpPr>
        <p:spPr>
          <a:xfrm rot="605412">
            <a:off x="9006016" y="748171"/>
            <a:ext cx="6409246" cy="3053132"/>
          </a:xfrm>
          <a:custGeom>
            <a:avLst/>
            <a:gdLst/>
            <a:ahLst/>
            <a:cxnLst/>
            <a:rect l="l" t="t" r="r" b="b"/>
            <a:pathLst>
              <a:path w="6409246" h="3053132">
                <a:moveTo>
                  <a:pt x="0" y="0"/>
                </a:moveTo>
                <a:lnTo>
                  <a:pt x="6409246" y="0"/>
                </a:lnTo>
                <a:lnTo>
                  <a:pt x="6409246" y="3053132"/>
                </a:lnTo>
                <a:lnTo>
                  <a:pt x="0" y="3053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4729829">
            <a:off x="6351944" y="7751146"/>
            <a:ext cx="2042645" cy="2173026"/>
          </a:xfrm>
          <a:custGeom>
            <a:avLst/>
            <a:gdLst/>
            <a:ahLst/>
            <a:cxnLst/>
            <a:rect l="l" t="t" r="r" b="b"/>
            <a:pathLst>
              <a:path w="2042645" h="2173026">
                <a:moveTo>
                  <a:pt x="0" y="0"/>
                </a:moveTo>
                <a:lnTo>
                  <a:pt x="2042644" y="0"/>
                </a:lnTo>
                <a:lnTo>
                  <a:pt x="2042644" y="2173027"/>
                </a:lnTo>
                <a:lnTo>
                  <a:pt x="0" y="2173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>
            <a:off x="8650748" y="4038129"/>
            <a:ext cx="1836075" cy="1836075"/>
          </a:xfrm>
          <a:custGeom>
            <a:avLst/>
            <a:gdLst/>
            <a:ahLst/>
            <a:cxnLst/>
            <a:rect l="l" t="t" r="r" b="b"/>
            <a:pathLst>
              <a:path w="1836075" h="1836075">
                <a:moveTo>
                  <a:pt x="0" y="0"/>
                </a:moveTo>
                <a:lnTo>
                  <a:pt x="1836076" y="0"/>
                </a:lnTo>
                <a:lnTo>
                  <a:pt x="1836076" y="1836076"/>
                </a:lnTo>
                <a:lnTo>
                  <a:pt x="0" y="183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1038450" y="4225519"/>
            <a:ext cx="1461297" cy="1461297"/>
          </a:xfrm>
          <a:custGeom>
            <a:avLst/>
            <a:gdLst/>
            <a:ahLst/>
            <a:cxnLst/>
            <a:rect l="l" t="t" r="r" b="b"/>
            <a:pathLst>
              <a:path w="1461297" h="1461297">
                <a:moveTo>
                  <a:pt x="0" y="0"/>
                </a:moveTo>
                <a:lnTo>
                  <a:pt x="1461297" y="0"/>
                </a:lnTo>
                <a:lnTo>
                  <a:pt x="1461297" y="1461297"/>
                </a:lnTo>
                <a:lnTo>
                  <a:pt x="0" y="14612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15633149" y="6984100"/>
            <a:ext cx="1774716" cy="1774716"/>
          </a:xfrm>
          <a:custGeom>
            <a:avLst/>
            <a:gdLst/>
            <a:ahLst/>
            <a:cxnLst/>
            <a:rect l="l" t="t" r="r" b="b"/>
            <a:pathLst>
              <a:path w="1774716" h="1774716">
                <a:moveTo>
                  <a:pt x="0" y="0"/>
                </a:moveTo>
                <a:lnTo>
                  <a:pt x="1774716" y="0"/>
                </a:lnTo>
                <a:lnTo>
                  <a:pt x="1774716" y="1774716"/>
                </a:lnTo>
                <a:lnTo>
                  <a:pt x="0" y="1774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13337845" y="6984100"/>
            <a:ext cx="1722244" cy="1722244"/>
          </a:xfrm>
          <a:custGeom>
            <a:avLst/>
            <a:gdLst/>
            <a:ahLst/>
            <a:cxnLst/>
            <a:rect l="l" t="t" r="r" b="b"/>
            <a:pathLst>
              <a:path w="1722244" h="1722244">
                <a:moveTo>
                  <a:pt x="0" y="0"/>
                </a:moveTo>
                <a:lnTo>
                  <a:pt x="1722244" y="0"/>
                </a:lnTo>
                <a:lnTo>
                  <a:pt x="1722244" y="1722243"/>
                </a:lnTo>
                <a:lnTo>
                  <a:pt x="0" y="1722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13207802" y="4038129"/>
            <a:ext cx="1738973" cy="1738973"/>
          </a:xfrm>
          <a:custGeom>
            <a:avLst/>
            <a:gdLst/>
            <a:ahLst/>
            <a:cxnLst/>
            <a:rect l="l" t="t" r="r" b="b"/>
            <a:pathLst>
              <a:path w="1738973" h="1738973">
                <a:moveTo>
                  <a:pt x="0" y="0"/>
                </a:moveTo>
                <a:lnTo>
                  <a:pt x="1738972" y="0"/>
                </a:lnTo>
                <a:lnTo>
                  <a:pt x="1738972" y="1738973"/>
                </a:lnTo>
                <a:lnTo>
                  <a:pt x="0" y="1738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>
            <a:off x="8529139" y="6805575"/>
            <a:ext cx="2079294" cy="2079294"/>
          </a:xfrm>
          <a:custGeom>
            <a:avLst/>
            <a:gdLst/>
            <a:ahLst/>
            <a:cxnLst/>
            <a:rect l="l" t="t" r="r" b="b"/>
            <a:pathLst>
              <a:path w="2079294" h="2079294">
                <a:moveTo>
                  <a:pt x="0" y="0"/>
                </a:moveTo>
                <a:lnTo>
                  <a:pt x="2079294" y="0"/>
                </a:lnTo>
                <a:lnTo>
                  <a:pt x="2079294" y="2079294"/>
                </a:lnTo>
                <a:lnTo>
                  <a:pt x="0" y="20792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23" name="Group 23"/>
          <p:cNvGrpSpPr/>
          <p:nvPr/>
        </p:nvGrpSpPr>
        <p:grpSpPr>
          <a:xfrm>
            <a:off x="15651624" y="4339137"/>
            <a:ext cx="2196187" cy="1234060"/>
            <a:chOff x="0" y="0"/>
            <a:chExt cx="2928249" cy="164541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00538" cy="1645413"/>
            </a:xfrm>
            <a:custGeom>
              <a:avLst/>
              <a:gdLst/>
              <a:ahLst/>
              <a:cxnLst/>
              <a:rect l="l" t="t" r="r" b="b"/>
              <a:pathLst>
                <a:path w="1600538" h="1645413">
                  <a:moveTo>
                    <a:pt x="0" y="0"/>
                  </a:moveTo>
                  <a:lnTo>
                    <a:pt x="1600538" y="0"/>
                  </a:lnTo>
                  <a:lnTo>
                    <a:pt x="1600538" y="1645413"/>
                  </a:lnTo>
                  <a:lnTo>
                    <a:pt x="0" y="1645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38662" y="519112"/>
              <a:ext cx="1889588" cy="897554"/>
            </a:xfrm>
            <a:custGeom>
              <a:avLst/>
              <a:gdLst/>
              <a:ahLst/>
              <a:cxnLst/>
              <a:rect l="l" t="t" r="r" b="b"/>
              <a:pathLst>
                <a:path w="1889588" h="897554">
                  <a:moveTo>
                    <a:pt x="0" y="0"/>
                  </a:moveTo>
                  <a:lnTo>
                    <a:pt x="1889587" y="0"/>
                  </a:lnTo>
                  <a:lnTo>
                    <a:pt x="1889587" y="897554"/>
                  </a:lnTo>
                  <a:lnTo>
                    <a:pt x="0" y="89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777380" y="6779338"/>
            <a:ext cx="1983437" cy="1983437"/>
          </a:xfrm>
          <a:custGeom>
            <a:avLst/>
            <a:gdLst/>
            <a:ahLst/>
            <a:cxnLst/>
            <a:rect l="l" t="t" r="r" b="b"/>
            <a:pathLst>
              <a:path w="1983437" h="1983437">
                <a:moveTo>
                  <a:pt x="0" y="0"/>
                </a:moveTo>
                <a:lnTo>
                  <a:pt x="1983437" y="0"/>
                </a:lnTo>
                <a:lnTo>
                  <a:pt x="1983437" y="1983437"/>
                </a:lnTo>
                <a:lnTo>
                  <a:pt x="0" y="19834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TextBox 27"/>
          <p:cNvSpPr txBox="1"/>
          <p:nvPr/>
        </p:nvSpPr>
        <p:spPr>
          <a:xfrm>
            <a:off x="9135101" y="8943962"/>
            <a:ext cx="867370" cy="43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Vegan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36253" y="8943962"/>
            <a:ext cx="2665690" cy="89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</a:pPr>
            <a:r>
              <a:rPr lang="en-US" sz="2267">
                <a:solidFill>
                  <a:srgbClr val="100F0D"/>
                </a:solidFill>
                <a:latin typeface="Raleway"/>
              </a:rPr>
              <a:t>Za studena lisované</a:t>
            </a:r>
          </a:p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 RAW</a:t>
            </a:r>
          </a:p>
        </p:txBody>
      </p:sp>
      <p:sp>
        <p:nvSpPr>
          <p:cNvPr id="29" name="Freeform 29"/>
          <p:cNvSpPr/>
          <p:nvPr/>
        </p:nvSpPr>
        <p:spPr>
          <a:xfrm>
            <a:off x="9568786" y="9103529"/>
            <a:ext cx="3979064" cy="4253999"/>
          </a:xfrm>
          <a:custGeom>
            <a:avLst/>
            <a:gdLst/>
            <a:ahLst/>
            <a:cxnLst/>
            <a:rect l="l" t="t" r="r" b="b"/>
            <a:pathLst>
              <a:path w="3979064" h="4253999">
                <a:moveTo>
                  <a:pt x="0" y="0"/>
                </a:moveTo>
                <a:lnTo>
                  <a:pt x="3979064" y="0"/>
                </a:lnTo>
                <a:lnTo>
                  <a:pt x="3979064" y="4254000"/>
                </a:lnTo>
                <a:lnTo>
                  <a:pt x="0" y="4254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Freeform 30"/>
          <p:cNvSpPr/>
          <p:nvPr/>
        </p:nvSpPr>
        <p:spPr>
          <a:xfrm rot="8563958">
            <a:off x="-2499432" y="8040512"/>
            <a:ext cx="4613635" cy="4812136"/>
          </a:xfrm>
          <a:custGeom>
            <a:avLst/>
            <a:gdLst/>
            <a:ahLst/>
            <a:cxnLst/>
            <a:rect l="l" t="t" r="r" b="b"/>
            <a:pathLst>
              <a:path w="4613635" h="4812136">
                <a:moveTo>
                  <a:pt x="0" y="0"/>
                </a:moveTo>
                <a:lnTo>
                  <a:pt x="4613635" y="0"/>
                </a:lnTo>
                <a:lnTo>
                  <a:pt x="4613635" y="4812135"/>
                </a:lnTo>
                <a:lnTo>
                  <a:pt x="0" y="481213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1" name="Freeform 31"/>
          <p:cNvSpPr/>
          <p:nvPr/>
        </p:nvSpPr>
        <p:spPr>
          <a:xfrm rot="-395570">
            <a:off x="-4978906" y="3710556"/>
            <a:ext cx="5966147" cy="5675298"/>
          </a:xfrm>
          <a:custGeom>
            <a:avLst/>
            <a:gdLst/>
            <a:ahLst/>
            <a:cxnLst/>
            <a:rect l="l" t="t" r="r" b="b"/>
            <a:pathLst>
              <a:path w="5966147" h="5675298">
                <a:moveTo>
                  <a:pt x="0" y="0"/>
                </a:moveTo>
                <a:lnTo>
                  <a:pt x="5966147" y="0"/>
                </a:lnTo>
                <a:lnTo>
                  <a:pt x="5966147" y="5675298"/>
                </a:lnTo>
                <a:lnTo>
                  <a:pt x="0" y="567529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2" name="Freeform 32"/>
          <p:cNvSpPr/>
          <p:nvPr/>
        </p:nvSpPr>
        <p:spPr>
          <a:xfrm rot="-4965002">
            <a:off x="-2499432" y="-3106182"/>
            <a:ext cx="4613635" cy="4812136"/>
          </a:xfrm>
          <a:custGeom>
            <a:avLst/>
            <a:gdLst/>
            <a:ahLst/>
            <a:cxnLst/>
            <a:rect l="l" t="t" r="r" b="b"/>
            <a:pathLst>
              <a:path w="4613635" h="4812136">
                <a:moveTo>
                  <a:pt x="0" y="0"/>
                </a:moveTo>
                <a:lnTo>
                  <a:pt x="4613635" y="0"/>
                </a:lnTo>
                <a:lnTo>
                  <a:pt x="4613635" y="4812136"/>
                </a:lnTo>
                <a:lnTo>
                  <a:pt x="0" y="481213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3" name="Freeform 33"/>
          <p:cNvSpPr/>
          <p:nvPr/>
        </p:nvSpPr>
        <p:spPr>
          <a:xfrm rot="-8957511">
            <a:off x="17638135" y="8471851"/>
            <a:ext cx="3714978" cy="3533873"/>
          </a:xfrm>
          <a:custGeom>
            <a:avLst/>
            <a:gdLst/>
            <a:ahLst/>
            <a:cxnLst/>
            <a:rect l="l" t="t" r="r" b="b"/>
            <a:pathLst>
              <a:path w="3714978" h="3533873">
                <a:moveTo>
                  <a:pt x="0" y="0"/>
                </a:moveTo>
                <a:lnTo>
                  <a:pt x="3714978" y="0"/>
                </a:lnTo>
                <a:lnTo>
                  <a:pt x="3714978" y="3533873"/>
                </a:lnTo>
                <a:lnTo>
                  <a:pt x="0" y="35338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Freeform 34"/>
          <p:cNvSpPr/>
          <p:nvPr/>
        </p:nvSpPr>
        <p:spPr>
          <a:xfrm rot="-10800000">
            <a:off x="14079520" y="-2653938"/>
            <a:ext cx="3714978" cy="3533873"/>
          </a:xfrm>
          <a:custGeom>
            <a:avLst/>
            <a:gdLst/>
            <a:ahLst/>
            <a:cxnLst/>
            <a:rect l="l" t="t" r="r" b="b"/>
            <a:pathLst>
              <a:path w="3714978" h="3533873">
                <a:moveTo>
                  <a:pt x="0" y="0"/>
                </a:moveTo>
                <a:lnTo>
                  <a:pt x="3714978" y="0"/>
                </a:lnTo>
                <a:lnTo>
                  <a:pt x="3714978" y="3533872"/>
                </a:lnTo>
                <a:lnTo>
                  <a:pt x="0" y="353387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5" name="Freeform 35"/>
          <p:cNvSpPr/>
          <p:nvPr/>
        </p:nvSpPr>
        <p:spPr>
          <a:xfrm rot="-10800000">
            <a:off x="17700045" y="1241884"/>
            <a:ext cx="3714978" cy="3533873"/>
          </a:xfrm>
          <a:custGeom>
            <a:avLst/>
            <a:gdLst/>
            <a:ahLst/>
            <a:cxnLst/>
            <a:rect l="l" t="t" r="r" b="b"/>
            <a:pathLst>
              <a:path w="3714978" h="3533873">
                <a:moveTo>
                  <a:pt x="0" y="0"/>
                </a:moveTo>
                <a:lnTo>
                  <a:pt x="3714978" y="0"/>
                </a:lnTo>
                <a:lnTo>
                  <a:pt x="3714978" y="3533873"/>
                </a:lnTo>
                <a:lnTo>
                  <a:pt x="0" y="353387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6" name="Freeform 36"/>
          <p:cNvSpPr/>
          <p:nvPr/>
        </p:nvSpPr>
        <p:spPr>
          <a:xfrm rot="7861549">
            <a:off x="16489171" y="-2139640"/>
            <a:ext cx="4612856" cy="4468188"/>
          </a:xfrm>
          <a:custGeom>
            <a:avLst/>
            <a:gdLst/>
            <a:ahLst/>
            <a:cxnLst/>
            <a:rect l="l" t="t" r="r" b="b"/>
            <a:pathLst>
              <a:path w="4612856" h="4468188">
                <a:moveTo>
                  <a:pt x="0" y="0"/>
                </a:moveTo>
                <a:lnTo>
                  <a:pt x="4612857" y="0"/>
                </a:lnTo>
                <a:lnTo>
                  <a:pt x="4612857" y="4468188"/>
                </a:lnTo>
                <a:lnTo>
                  <a:pt x="0" y="446818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7" name="TextBox 37"/>
          <p:cNvSpPr txBox="1"/>
          <p:nvPr/>
        </p:nvSpPr>
        <p:spPr>
          <a:xfrm>
            <a:off x="15108202" y="5896874"/>
            <a:ext cx="3042169" cy="89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Kompostovateľný odpad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091534" y="8886359"/>
            <a:ext cx="2824609" cy="894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</a:pPr>
            <a:r>
              <a:rPr lang="en-US" sz="2267">
                <a:solidFill>
                  <a:srgbClr val="100F0D"/>
                </a:solidFill>
                <a:latin typeface="Raleway"/>
              </a:rPr>
              <a:t>Bez</a:t>
            </a:r>
          </a:p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 konzervačných látok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02471" y="2265212"/>
            <a:ext cx="6171248" cy="74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6"/>
              </a:lnSpc>
              <a:spcBef>
                <a:spcPct val="0"/>
              </a:spcBef>
            </a:pPr>
            <a:r>
              <a:rPr lang="en-US" sz="4865">
                <a:solidFill>
                  <a:srgbClr val="100F0D">
                    <a:alpha val="80000"/>
                  </a:srgbClr>
                </a:solidFill>
                <a:latin typeface="Archivo Black"/>
              </a:rPr>
              <a:t>ŠŤAVY SAPPE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046039" y="5896874"/>
            <a:ext cx="11045495" cy="43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Prírodné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107646" y="5896874"/>
            <a:ext cx="1322903" cy="43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Bez farbív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414616" y="5896874"/>
            <a:ext cx="1329809" cy="43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Bez cukru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590730" y="8992052"/>
            <a:ext cx="1324689" cy="43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sz="2267">
                <a:solidFill>
                  <a:srgbClr val="100F0D"/>
                </a:solidFill>
                <a:latin typeface="Raleway"/>
              </a:rPr>
              <a:t>Bez lepku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5412">
            <a:off x="676804" y="541953"/>
            <a:ext cx="5581339" cy="2658747"/>
          </a:xfrm>
          <a:custGeom>
            <a:avLst/>
            <a:gdLst/>
            <a:ahLst/>
            <a:cxnLst/>
            <a:rect l="l" t="t" r="r" b="b"/>
            <a:pathLst>
              <a:path w="5581339" h="2658747">
                <a:moveTo>
                  <a:pt x="0" y="0"/>
                </a:moveTo>
                <a:lnTo>
                  <a:pt x="5581339" y="0"/>
                </a:lnTo>
                <a:lnTo>
                  <a:pt x="5581339" y="2658747"/>
                </a:lnTo>
                <a:lnTo>
                  <a:pt x="0" y="2658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11192917" y="1792788"/>
            <a:ext cx="1250429" cy="1250429"/>
          </a:xfrm>
          <a:custGeom>
            <a:avLst/>
            <a:gdLst/>
            <a:ahLst/>
            <a:cxnLst/>
            <a:rect l="l" t="t" r="r" b="b"/>
            <a:pathLst>
              <a:path w="1250429" h="1250429">
                <a:moveTo>
                  <a:pt x="0" y="0"/>
                </a:moveTo>
                <a:lnTo>
                  <a:pt x="1250429" y="0"/>
                </a:lnTo>
                <a:lnTo>
                  <a:pt x="1250429" y="1250429"/>
                </a:lnTo>
                <a:lnTo>
                  <a:pt x="0" y="125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2745052" y="2068350"/>
            <a:ext cx="1316891" cy="1316891"/>
          </a:xfrm>
          <a:custGeom>
            <a:avLst/>
            <a:gdLst/>
            <a:ahLst/>
            <a:cxnLst/>
            <a:rect l="l" t="t" r="r" b="b"/>
            <a:pathLst>
              <a:path w="1316891" h="1316891">
                <a:moveTo>
                  <a:pt x="0" y="0"/>
                </a:moveTo>
                <a:lnTo>
                  <a:pt x="1316891" y="0"/>
                </a:lnTo>
                <a:lnTo>
                  <a:pt x="1316891" y="1316891"/>
                </a:lnTo>
                <a:lnTo>
                  <a:pt x="0" y="13168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14061943" y="3366038"/>
            <a:ext cx="1047884" cy="1683347"/>
          </a:xfrm>
          <a:custGeom>
            <a:avLst/>
            <a:gdLst/>
            <a:ahLst/>
            <a:cxnLst/>
            <a:rect l="l" t="t" r="r" b="b"/>
            <a:pathLst>
              <a:path w="1047884" h="1683347">
                <a:moveTo>
                  <a:pt x="0" y="0"/>
                </a:moveTo>
                <a:lnTo>
                  <a:pt x="1047884" y="0"/>
                </a:lnTo>
                <a:lnTo>
                  <a:pt x="1047884" y="1683347"/>
                </a:lnTo>
                <a:lnTo>
                  <a:pt x="0" y="168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13956178" y="5277404"/>
            <a:ext cx="1795306" cy="1795306"/>
          </a:xfrm>
          <a:custGeom>
            <a:avLst/>
            <a:gdLst/>
            <a:ahLst/>
            <a:cxnLst/>
            <a:rect l="l" t="t" r="r" b="b"/>
            <a:pathLst>
              <a:path w="1795306" h="1795306">
                <a:moveTo>
                  <a:pt x="0" y="0"/>
                </a:moveTo>
                <a:lnTo>
                  <a:pt x="1795306" y="0"/>
                </a:lnTo>
                <a:lnTo>
                  <a:pt x="1795306" y="1795306"/>
                </a:lnTo>
                <a:lnTo>
                  <a:pt x="0" y="1795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12867612" y="7516986"/>
            <a:ext cx="1499723" cy="1499723"/>
          </a:xfrm>
          <a:custGeom>
            <a:avLst/>
            <a:gdLst/>
            <a:ahLst/>
            <a:cxnLst/>
            <a:rect l="l" t="t" r="r" b="b"/>
            <a:pathLst>
              <a:path w="1499723" h="1499723">
                <a:moveTo>
                  <a:pt x="0" y="0"/>
                </a:moveTo>
                <a:lnTo>
                  <a:pt x="1499723" y="0"/>
                </a:lnTo>
                <a:lnTo>
                  <a:pt x="1499723" y="1499723"/>
                </a:lnTo>
                <a:lnTo>
                  <a:pt x="0" y="1499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10630768" y="8004242"/>
            <a:ext cx="1462861" cy="1462861"/>
          </a:xfrm>
          <a:custGeom>
            <a:avLst/>
            <a:gdLst/>
            <a:ahLst/>
            <a:cxnLst/>
            <a:rect l="l" t="t" r="r" b="b"/>
            <a:pathLst>
              <a:path w="1462861" h="1462861">
                <a:moveTo>
                  <a:pt x="0" y="0"/>
                </a:moveTo>
                <a:lnTo>
                  <a:pt x="1462860" y="0"/>
                </a:lnTo>
                <a:lnTo>
                  <a:pt x="1462860" y="1462861"/>
                </a:lnTo>
                <a:lnTo>
                  <a:pt x="0" y="1462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7612194" y="2753032"/>
            <a:ext cx="1117951" cy="1283660"/>
          </a:xfrm>
          <a:custGeom>
            <a:avLst/>
            <a:gdLst/>
            <a:ahLst/>
            <a:cxnLst/>
            <a:rect l="l" t="t" r="r" b="b"/>
            <a:pathLst>
              <a:path w="1117951" h="1283660">
                <a:moveTo>
                  <a:pt x="0" y="0"/>
                </a:moveTo>
                <a:lnTo>
                  <a:pt x="1117951" y="0"/>
                </a:lnTo>
                <a:lnTo>
                  <a:pt x="1117951" y="1283661"/>
                </a:lnTo>
                <a:lnTo>
                  <a:pt x="0" y="12836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7149328" y="4337230"/>
            <a:ext cx="1353131" cy="1353131"/>
          </a:xfrm>
          <a:custGeom>
            <a:avLst/>
            <a:gdLst/>
            <a:ahLst/>
            <a:cxnLst/>
            <a:rect l="l" t="t" r="r" b="b"/>
            <a:pathLst>
              <a:path w="1353131" h="1353131">
                <a:moveTo>
                  <a:pt x="0" y="0"/>
                </a:moveTo>
                <a:lnTo>
                  <a:pt x="1353131" y="0"/>
                </a:lnTo>
                <a:lnTo>
                  <a:pt x="1353131" y="1353132"/>
                </a:lnTo>
                <a:lnTo>
                  <a:pt x="0" y="13531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8439344" y="7711642"/>
            <a:ext cx="1529766" cy="1478136"/>
          </a:xfrm>
          <a:custGeom>
            <a:avLst/>
            <a:gdLst/>
            <a:ahLst/>
            <a:cxnLst/>
            <a:rect l="l" t="t" r="r" b="b"/>
            <a:pathLst>
              <a:path w="1529766" h="1478136">
                <a:moveTo>
                  <a:pt x="0" y="0"/>
                </a:moveTo>
                <a:lnTo>
                  <a:pt x="1529765" y="0"/>
                </a:lnTo>
                <a:lnTo>
                  <a:pt x="1529765" y="1478136"/>
                </a:lnTo>
                <a:lnTo>
                  <a:pt x="0" y="14781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89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6743411" y="6398035"/>
            <a:ext cx="2157014" cy="1118951"/>
          </a:xfrm>
          <a:custGeom>
            <a:avLst/>
            <a:gdLst/>
            <a:ahLst/>
            <a:cxnLst/>
            <a:rect l="l" t="t" r="r" b="b"/>
            <a:pathLst>
              <a:path w="2157014" h="1118951">
                <a:moveTo>
                  <a:pt x="0" y="0"/>
                </a:moveTo>
                <a:lnTo>
                  <a:pt x="2157014" y="0"/>
                </a:lnTo>
                <a:lnTo>
                  <a:pt x="2157014" y="1118951"/>
                </a:lnTo>
                <a:lnTo>
                  <a:pt x="0" y="1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9402327" y="3918362"/>
            <a:ext cx="3465285" cy="3465285"/>
          </a:xfrm>
          <a:custGeom>
            <a:avLst/>
            <a:gdLst/>
            <a:ahLst/>
            <a:cxnLst/>
            <a:rect l="l" t="t" r="r" b="b"/>
            <a:pathLst>
              <a:path w="3465285" h="3465285">
                <a:moveTo>
                  <a:pt x="0" y="0"/>
                </a:moveTo>
                <a:lnTo>
                  <a:pt x="3465285" y="0"/>
                </a:lnTo>
                <a:lnTo>
                  <a:pt x="3465285" y="3465286"/>
                </a:lnTo>
                <a:lnTo>
                  <a:pt x="0" y="346528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9034945" y="3238807"/>
            <a:ext cx="4315943" cy="4278179"/>
          </a:xfrm>
          <a:custGeom>
            <a:avLst/>
            <a:gdLst/>
            <a:ahLst/>
            <a:cxnLst/>
            <a:rect l="l" t="t" r="r" b="b"/>
            <a:pathLst>
              <a:path w="4315943" h="4278179">
                <a:moveTo>
                  <a:pt x="0" y="0"/>
                </a:moveTo>
                <a:lnTo>
                  <a:pt x="4315943" y="0"/>
                </a:lnTo>
                <a:lnTo>
                  <a:pt x="4315943" y="4278179"/>
                </a:lnTo>
                <a:lnTo>
                  <a:pt x="0" y="427817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flipH="1">
            <a:off x="304235" y="5446695"/>
            <a:ext cx="4312841" cy="4841963"/>
          </a:xfrm>
          <a:custGeom>
            <a:avLst/>
            <a:gdLst/>
            <a:ahLst/>
            <a:cxnLst/>
            <a:rect l="l" t="t" r="r" b="b"/>
            <a:pathLst>
              <a:path w="4312841" h="4841963">
                <a:moveTo>
                  <a:pt x="4312841" y="0"/>
                </a:moveTo>
                <a:lnTo>
                  <a:pt x="0" y="0"/>
                </a:lnTo>
                <a:lnTo>
                  <a:pt x="0" y="4841963"/>
                </a:lnTo>
                <a:lnTo>
                  <a:pt x="4312841" y="4841963"/>
                </a:lnTo>
                <a:lnTo>
                  <a:pt x="4312841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1028700" y="5974117"/>
            <a:ext cx="2188940" cy="2126008"/>
          </a:xfrm>
          <a:custGeom>
            <a:avLst/>
            <a:gdLst/>
            <a:ahLst/>
            <a:cxnLst/>
            <a:rect l="l" t="t" r="r" b="b"/>
            <a:pathLst>
              <a:path w="2188940" h="2126008">
                <a:moveTo>
                  <a:pt x="0" y="0"/>
                </a:moveTo>
                <a:lnTo>
                  <a:pt x="2188940" y="0"/>
                </a:lnTo>
                <a:lnTo>
                  <a:pt x="2188940" y="2126009"/>
                </a:lnTo>
                <a:lnTo>
                  <a:pt x="0" y="212600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>
            <a:off x="9906529" y="2118324"/>
            <a:ext cx="1228441" cy="583509"/>
          </a:xfrm>
          <a:custGeom>
            <a:avLst/>
            <a:gdLst/>
            <a:ahLst/>
            <a:cxnLst/>
            <a:rect l="l" t="t" r="r" b="b"/>
            <a:pathLst>
              <a:path w="1228441" h="583509">
                <a:moveTo>
                  <a:pt x="0" y="0"/>
                </a:moveTo>
                <a:lnTo>
                  <a:pt x="1228441" y="0"/>
                </a:lnTo>
                <a:lnTo>
                  <a:pt x="1228441" y="583509"/>
                </a:lnTo>
                <a:lnTo>
                  <a:pt x="0" y="58350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8900425" y="1321691"/>
            <a:ext cx="1549814" cy="1593267"/>
          </a:xfrm>
          <a:custGeom>
            <a:avLst/>
            <a:gdLst/>
            <a:ahLst/>
            <a:cxnLst/>
            <a:rect l="l" t="t" r="r" b="b"/>
            <a:pathLst>
              <a:path w="1549814" h="1593267">
                <a:moveTo>
                  <a:pt x="0" y="0"/>
                </a:moveTo>
                <a:lnTo>
                  <a:pt x="1549814" y="0"/>
                </a:lnTo>
                <a:lnTo>
                  <a:pt x="1549814" y="1593266"/>
                </a:lnTo>
                <a:lnTo>
                  <a:pt x="0" y="159326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16515240" y="-2472819"/>
            <a:ext cx="4018669" cy="3993553"/>
          </a:xfrm>
          <a:custGeom>
            <a:avLst/>
            <a:gdLst/>
            <a:ahLst/>
            <a:cxnLst/>
            <a:rect l="l" t="t" r="r" b="b"/>
            <a:pathLst>
              <a:path w="4018669" h="3993553">
                <a:moveTo>
                  <a:pt x="0" y="0"/>
                </a:moveTo>
                <a:lnTo>
                  <a:pt x="4018669" y="0"/>
                </a:lnTo>
                <a:lnTo>
                  <a:pt x="4018669" y="3993553"/>
                </a:lnTo>
                <a:lnTo>
                  <a:pt x="0" y="3993553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 rot="6370712">
            <a:off x="16515240" y="8720608"/>
            <a:ext cx="4018669" cy="3993553"/>
          </a:xfrm>
          <a:custGeom>
            <a:avLst/>
            <a:gdLst/>
            <a:ahLst/>
            <a:cxnLst/>
            <a:rect l="l" t="t" r="r" b="b"/>
            <a:pathLst>
              <a:path w="4018669" h="3993553">
                <a:moveTo>
                  <a:pt x="0" y="0"/>
                </a:moveTo>
                <a:lnTo>
                  <a:pt x="4018669" y="0"/>
                </a:lnTo>
                <a:lnTo>
                  <a:pt x="4018669" y="3993552"/>
                </a:lnTo>
                <a:lnTo>
                  <a:pt x="0" y="399355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17507654" y="-3146497"/>
            <a:ext cx="4612856" cy="4468188"/>
          </a:xfrm>
          <a:custGeom>
            <a:avLst/>
            <a:gdLst/>
            <a:ahLst/>
            <a:cxnLst/>
            <a:rect l="l" t="t" r="r" b="b"/>
            <a:pathLst>
              <a:path w="4612856" h="4468188">
                <a:moveTo>
                  <a:pt x="0" y="0"/>
                </a:moveTo>
                <a:lnTo>
                  <a:pt x="4612856" y="0"/>
                </a:lnTo>
                <a:lnTo>
                  <a:pt x="4612856" y="4468188"/>
                </a:lnTo>
                <a:lnTo>
                  <a:pt x="0" y="4468188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>
            <a:off x="16047010" y="8883048"/>
            <a:ext cx="4612856" cy="4468188"/>
          </a:xfrm>
          <a:custGeom>
            <a:avLst/>
            <a:gdLst/>
            <a:ahLst/>
            <a:cxnLst/>
            <a:rect l="l" t="t" r="r" b="b"/>
            <a:pathLst>
              <a:path w="4612856" h="4468188">
                <a:moveTo>
                  <a:pt x="0" y="0"/>
                </a:moveTo>
                <a:lnTo>
                  <a:pt x="4612857" y="0"/>
                </a:lnTo>
                <a:lnTo>
                  <a:pt x="4612857" y="4468187"/>
                </a:lnTo>
                <a:lnTo>
                  <a:pt x="0" y="4468187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 rot="-6162599">
            <a:off x="-2387920" y="-3143552"/>
            <a:ext cx="4613635" cy="4812136"/>
          </a:xfrm>
          <a:custGeom>
            <a:avLst/>
            <a:gdLst/>
            <a:ahLst/>
            <a:cxnLst/>
            <a:rect l="l" t="t" r="r" b="b"/>
            <a:pathLst>
              <a:path w="4613635" h="4812136">
                <a:moveTo>
                  <a:pt x="0" y="0"/>
                </a:moveTo>
                <a:lnTo>
                  <a:pt x="4613635" y="0"/>
                </a:lnTo>
                <a:lnTo>
                  <a:pt x="4613635" y="4812136"/>
                </a:lnTo>
                <a:lnTo>
                  <a:pt x="0" y="4812136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>
            <a:off x="17054149" y="653448"/>
            <a:ext cx="4222851" cy="8229600"/>
          </a:xfrm>
          <a:custGeom>
            <a:avLst/>
            <a:gdLst/>
            <a:ahLst/>
            <a:cxnLst/>
            <a:rect l="l" t="t" r="r" b="b"/>
            <a:pathLst>
              <a:path w="4222851" h="8229600">
                <a:moveTo>
                  <a:pt x="0" y="0"/>
                </a:moveTo>
                <a:lnTo>
                  <a:pt x="4222851" y="0"/>
                </a:lnTo>
                <a:lnTo>
                  <a:pt x="42228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 rot="5206134">
            <a:off x="-5586823" y="6066454"/>
            <a:ext cx="6876341" cy="5633187"/>
          </a:xfrm>
          <a:custGeom>
            <a:avLst/>
            <a:gdLst/>
            <a:ahLst/>
            <a:cxnLst/>
            <a:rect l="l" t="t" r="r" b="b"/>
            <a:pathLst>
              <a:path w="6876341" h="5633187">
                <a:moveTo>
                  <a:pt x="0" y="0"/>
                </a:moveTo>
                <a:lnTo>
                  <a:pt x="6876340" y="0"/>
                </a:lnTo>
                <a:lnTo>
                  <a:pt x="6876340" y="5633187"/>
                </a:lnTo>
                <a:lnTo>
                  <a:pt x="0" y="5633187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t="-2387" b="-238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 rot="869949">
            <a:off x="1966081" y="-7020039"/>
            <a:ext cx="7698105" cy="8229600"/>
          </a:xfrm>
          <a:custGeom>
            <a:avLst/>
            <a:gdLst/>
            <a:ahLst/>
            <a:cxnLst/>
            <a:rect l="l" t="t" r="r" b="b"/>
            <a:pathLst>
              <a:path w="7698105" h="8229600">
                <a:moveTo>
                  <a:pt x="0" y="0"/>
                </a:moveTo>
                <a:lnTo>
                  <a:pt x="7698105" y="0"/>
                </a:lnTo>
                <a:lnTo>
                  <a:pt x="7698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TextBox 27"/>
          <p:cNvSpPr txBox="1"/>
          <p:nvPr/>
        </p:nvSpPr>
        <p:spPr>
          <a:xfrm>
            <a:off x="2123170" y="1747674"/>
            <a:ext cx="3324931" cy="727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69"/>
              </a:lnSpc>
              <a:spcBef>
                <a:spcPct val="0"/>
              </a:spcBef>
            </a:pPr>
            <a:r>
              <a:rPr lang="en-US" sz="4767">
                <a:solidFill>
                  <a:srgbClr val="100F0D">
                    <a:alpha val="80000"/>
                  </a:srgbClr>
                </a:solidFill>
                <a:latin typeface="Archivo Black"/>
              </a:rPr>
              <a:t>PROCES</a:t>
            </a:r>
          </a:p>
        </p:txBody>
      </p:sp>
      <p:sp>
        <p:nvSpPr>
          <p:cNvPr id="28" name="Freeform 28"/>
          <p:cNvSpPr/>
          <p:nvPr/>
        </p:nvSpPr>
        <p:spPr>
          <a:xfrm rot="-10585133">
            <a:off x="-3638941" y="1658082"/>
            <a:ext cx="4549938" cy="4864076"/>
          </a:xfrm>
          <a:custGeom>
            <a:avLst/>
            <a:gdLst/>
            <a:ahLst/>
            <a:cxnLst/>
            <a:rect l="l" t="t" r="r" b="b"/>
            <a:pathLst>
              <a:path w="4549938" h="4864076">
                <a:moveTo>
                  <a:pt x="0" y="0"/>
                </a:moveTo>
                <a:lnTo>
                  <a:pt x="4549938" y="0"/>
                </a:lnTo>
                <a:lnTo>
                  <a:pt x="4549938" y="4864076"/>
                </a:lnTo>
                <a:lnTo>
                  <a:pt x="0" y="486407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3233" y="-254945"/>
            <a:ext cx="16312686" cy="16312686"/>
          </a:xfrm>
          <a:custGeom>
            <a:avLst/>
            <a:gdLst/>
            <a:ahLst/>
            <a:cxnLst/>
            <a:rect l="l" t="t" r="r" b="b"/>
            <a:pathLst>
              <a:path w="16312686" h="16312686">
                <a:moveTo>
                  <a:pt x="0" y="0"/>
                </a:moveTo>
                <a:lnTo>
                  <a:pt x="16312686" y="0"/>
                </a:lnTo>
                <a:lnTo>
                  <a:pt x="16312686" y="16312686"/>
                </a:lnTo>
                <a:lnTo>
                  <a:pt x="0" y="16312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-88804" y="-12802129"/>
            <a:ext cx="16312686" cy="16312686"/>
          </a:xfrm>
          <a:custGeom>
            <a:avLst/>
            <a:gdLst/>
            <a:ahLst/>
            <a:cxnLst/>
            <a:rect l="l" t="t" r="r" b="b"/>
            <a:pathLst>
              <a:path w="16312686" h="16312686">
                <a:moveTo>
                  <a:pt x="0" y="0"/>
                </a:moveTo>
                <a:lnTo>
                  <a:pt x="16312686" y="0"/>
                </a:lnTo>
                <a:lnTo>
                  <a:pt x="16312686" y="16312686"/>
                </a:lnTo>
                <a:lnTo>
                  <a:pt x="0" y="16312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2625941" y="4015382"/>
            <a:ext cx="6182617" cy="2263551"/>
            <a:chOff x="0" y="0"/>
            <a:chExt cx="1110033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0033" cy="406400"/>
            </a:xfrm>
            <a:custGeom>
              <a:avLst/>
              <a:gdLst/>
              <a:ahLst/>
              <a:cxnLst/>
              <a:rect l="l" t="t" r="r" b="b"/>
              <a:pathLst>
                <a:path w="1110033" h="406400">
                  <a:moveTo>
                    <a:pt x="906833" y="0"/>
                  </a:moveTo>
                  <a:cubicBezTo>
                    <a:pt x="1019057" y="0"/>
                    <a:pt x="1110033" y="90976"/>
                    <a:pt x="1110033" y="203200"/>
                  </a:cubicBezTo>
                  <a:cubicBezTo>
                    <a:pt x="1110033" y="315424"/>
                    <a:pt x="1019057" y="406400"/>
                    <a:pt x="9068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1110033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965998" y="6832815"/>
            <a:ext cx="1987042" cy="198704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9" name="Freeform 9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79442" y="4015382"/>
            <a:ext cx="6182617" cy="2263551"/>
            <a:chOff x="0" y="0"/>
            <a:chExt cx="1110033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0033" cy="406400"/>
            </a:xfrm>
            <a:custGeom>
              <a:avLst/>
              <a:gdLst/>
              <a:ahLst/>
              <a:cxnLst/>
              <a:rect l="l" t="t" r="r" b="b"/>
              <a:pathLst>
                <a:path w="1110033" h="406400">
                  <a:moveTo>
                    <a:pt x="906833" y="0"/>
                  </a:moveTo>
                  <a:cubicBezTo>
                    <a:pt x="1019057" y="0"/>
                    <a:pt x="1110033" y="90976"/>
                    <a:pt x="1110033" y="203200"/>
                  </a:cubicBezTo>
                  <a:cubicBezTo>
                    <a:pt x="1110033" y="315424"/>
                    <a:pt x="1019057" y="406400"/>
                    <a:pt x="9068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1110033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575046" y="4153637"/>
            <a:ext cx="1987042" cy="198704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3"/>
              <a:stretch>
                <a:fillRect l="223" t="-16665" r="223" b="-16665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625941" y="6769623"/>
            <a:ext cx="6182617" cy="2263551"/>
            <a:chOff x="0" y="0"/>
            <a:chExt cx="1110033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10033" cy="406400"/>
            </a:xfrm>
            <a:custGeom>
              <a:avLst/>
              <a:gdLst/>
              <a:ahLst/>
              <a:cxnLst/>
              <a:rect l="l" t="t" r="r" b="b"/>
              <a:pathLst>
                <a:path w="1110033" h="406400">
                  <a:moveTo>
                    <a:pt x="906833" y="0"/>
                  </a:moveTo>
                  <a:cubicBezTo>
                    <a:pt x="1019057" y="0"/>
                    <a:pt x="1110033" y="90976"/>
                    <a:pt x="1110033" y="203200"/>
                  </a:cubicBezTo>
                  <a:cubicBezTo>
                    <a:pt x="1110033" y="315424"/>
                    <a:pt x="1019057" y="406400"/>
                    <a:pt x="9068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1110033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2721544" y="4156537"/>
            <a:ext cx="1987042" cy="1987042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4"/>
              <a:stretch>
                <a:fillRect l="223" t="-18303" r="223" b="-18303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79442" y="6769623"/>
            <a:ext cx="6182617" cy="2263551"/>
            <a:chOff x="0" y="0"/>
            <a:chExt cx="1110033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10033" cy="406400"/>
            </a:xfrm>
            <a:custGeom>
              <a:avLst/>
              <a:gdLst/>
              <a:ahLst/>
              <a:cxnLst/>
              <a:rect l="l" t="t" r="r" b="b"/>
              <a:pathLst>
                <a:path w="1110033" h="406400">
                  <a:moveTo>
                    <a:pt x="906833" y="0"/>
                  </a:moveTo>
                  <a:cubicBezTo>
                    <a:pt x="1019057" y="0"/>
                    <a:pt x="1110033" y="90976"/>
                    <a:pt x="1110033" y="203200"/>
                  </a:cubicBezTo>
                  <a:cubicBezTo>
                    <a:pt x="1110033" y="315424"/>
                    <a:pt x="1019057" y="406400"/>
                    <a:pt x="90683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110033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575046" y="6907878"/>
            <a:ext cx="1987042" cy="198704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5"/>
              <a:stretch>
                <a:fillRect l="223" t="-16987" r="223" b="-16987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8" name="Freeform 28"/>
          <p:cNvSpPr/>
          <p:nvPr/>
        </p:nvSpPr>
        <p:spPr>
          <a:xfrm rot="605412">
            <a:off x="6129491" y="154439"/>
            <a:ext cx="6891108" cy="3282673"/>
          </a:xfrm>
          <a:custGeom>
            <a:avLst/>
            <a:gdLst/>
            <a:ahLst/>
            <a:cxnLst/>
            <a:rect l="l" t="t" r="r" b="b"/>
            <a:pathLst>
              <a:path w="6891108" h="3282673">
                <a:moveTo>
                  <a:pt x="0" y="0"/>
                </a:moveTo>
                <a:lnTo>
                  <a:pt x="6891109" y="0"/>
                </a:lnTo>
                <a:lnTo>
                  <a:pt x="6891109" y="3282673"/>
                </a:lnTo>
                <a:lnTo>
                  <a:pt x="0" y="3282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Freeform 29"/>
          <p:cNvSpPr/>
          <p:nvPr/>
        </p:nvSpPr>
        <p:spPr>
          <a:xfrm rot="5997711">
            <a:off x="317516" y="519039"/>
            <a:ext cx="2105247" cy="1852617"/>
          </a:xfrm>
          <a:custGeom>
            <a:avLst/>
            <a:gdLst/>
            <a:ahLst/>
            <a:cxnLst/>
            <a:rect l="l" t="t" r="r" b="b"/>
            <a:pathLst>
              <a:path w="2105247" h="1852617">
                <a:moveTo>
                  <a:pt x="0" y="0"/>
                </a:moveTo>
                <a:lnTo>
                  <a:pt x="2105247" y="0"/>
                </a:lnTo>
                <a:lnTo>
                  <a:pt x="2105247" y="1852617"/>
                </a:lnTo>
                <a:lnTo>
                  <a:pt x="0" y="18526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Freeform 30"/>
          <p:cNvSpPr/>
          <p:nvPr/>
        </p:nvSpPr>
        <p:spPr>
          <a:xfrm rot="1382522">
            <a:off x="-366411" y="8777704"/>
            <a:ext cx="2174697" cy="2305842"/>
          </a:xfrm>
          <a:custGeom>
            <a:avLst/>
            <a:gdLst/>
            <a:ahLst/>
            <a:cxnLst/>
            <a:rect l="l" t="t" r="r" b="b"/>
            <a:pathLst>
              <a:path w="2174697" h="2305842">
                <a:moveTo>
                  <a:pt x="0" y="0"/>
                </a:moveTo>
                <a:lnTo>
                  <a:pt x="2174697" y="0"/>
                </a:lnTo>
                <a:lnTo>
                  <a:pt x="2174697" y="2305842"/>
                </a:lnTo>
                <a:lnTo>
                  <a:pt x="0" y="23058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1" name="Freeform 31"/>
          <p:cNvSpPr/>
          <p:nvPr/>
        </p:nvSpPr>
        <p:spPr>
          <a:xfrm>
            <a:off x="4832411" y="5019366"/>
            <a:ext cx="669273" cy="767075"/>
          </a:xfrm>
          <a:custGeom>
            <a:avLst/>
            <a:gdLst/>
            <a:ahLst/>
            <a:cxnLst/>
            <a:rect l="l" t="t" r="r" b="b"/>
            <a:pathLst>
              <a:path w="669273" h="767075">
                <a:moveTo>
                  <a:pt x="0" y="0"/>
                </a:moveTo>
                <a:lnTo>
                  <a:pt x="669273" y="0"/>
                </a:lnTo>
                <a:lnTo>
                  <a:pt x="669273" y="767075"/>
                </a:lnTo>
                <a:lnTo>
                  <a:pt x="0" y="767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2" name="Freeform 32"/>
          <p:cNvSpPr/>
          <p:nvPr/>
        </p:nvSpPr>
        <p:spPr>
          <a:xfrm>
            <a:off x="5779972" y="5019366"/>
            <a:ext cx="670003" cy="856234"/>
          </a:xfrm>
          <a:custGeom>
            <a:avLst/>
            <a:gdLst/>
            <a:ahLst/>
            <a:cxnLst/>
            <a:rect l="l" t="t" r="r" b="b"/>
            <a:pathLst>
              <a:path w="670003" h="856234">
                <a:moveTo>
                  <a:pt x="0" y="0"/>
                </a:moveTo>
                <a:lnTo>
                  <a:pt x="670003" y="0"/>
                </a:lnTo>
                <a:lnTo>
                  <a:pt x="670003" y="856234"/>
                </a:lnTo>
                <a:lnTo>
                  <a:pt x="0" y="8562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3" name="Freeform 33"/>
          <p:cNvSpPr/>
          <p:nvPr/>
        </p:nvSpPr>
        <p:spPr>
          <a:xfrm>
            <a:off x="6606327" y="5211127"/>
            <a:ext cx="1155812" cy="697822"/>
          </a:xfrm>
          <a:custGeom>
            <a:avLst/>
            <a:gdLst/>
            <a:ahLst/>
            <a:cxnLst/>
            <a:rect l="l" t="t" r="r" b="b"/>
            <a:pathLst>
              <a:path w="1155812" h="697822">
                <a:moveTo>
                  <a:pt x="0" y="0"/>
                </a:moveTo>
                <a:lnTo>
                  <a:pt x="1155813" y="0"/>
                </a:lnTo>
                <a:lnTo>
                  <a:pt x="1155813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Freeform 34"/>
          <p:cNvSpPr/>
          <p:nvPr/>
        </p:nvSpPr>
        <p:spPr>
          <a:xfrm>
            <a:off x="4832411" y="7794360"/>
            <a:ext cx="479615" cy="878014"/>
          </a:xfrm>
          <a:custGeom>
            <a:avLst/>
            <a:gdLst/>
            <a:ahLst/>
            <a:cxnLst/>
            <a:rect l="l" t="t" r="r" b="b"/>
            <a:pathLst>
              <a:path w="479615" h="878014">
                <a:moveTo>
                  <a:pt x="0" y="0"/>
                </a:moveTo>
                <a:lnTo>
                  <a:pt x="479615" y="0"/>
                </a:lnTo>
                <a:lnTo>
                  <a:pt x="479615" y="878014"/>
                </a:lnTo>
                <a:lnTo>
                  <a:pt x="0" y="8780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5" name="Freeform 35"/>
          <p:cNvSpPr/>
          <p:nvPr/>
        </p:nvSpPr>
        <p:spPr>
          <a:xfrm>
            <a:off x="5564752" y="8013435"/>
            <a:ext cx="831734" cy="649731"/>
          </a:xfrm>
          <a:custGeom>
            <a:avLst/>
            <a:gdLst/>
            <a:ahLst/>
            <a:cxnLst/>
            <a:rect l="l" t="t" r="r" b="b"/>
            <a:pathLst>
              <a:path w="831734" h="649731">
                <a:moveTo>
                  <a:pt x="0" y="0"/>
                </a:moveTo>
                <a:lnTo>
                  <a:pt x="831735" y="0"/>
                </a:lnTo>
                <a:lnTo>
                  <a:pt x="831735" y="649731"/>
                </a:lnTo>
                <a:lnTo>
                  <a:pt x="0" y="649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62" r="-156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6" name="Freeform 36"/>
          <p:cNvSpPr/>
          <p:nvPr/>
        </p:nvSpPr>
        <p:spPr>
          <a:xfrm rot="-2600098">
            <a:off x="6622678" y="7955289"/>
            <a:ext cx="993743" cy="693136"/>
          </a:xfrm>
          <a:custGeom>
            <a:avLst/>
            <a:gdLst/>
            <a:ahLst/>
            <a:cxnLst/>
            <a:rect l="l" t="t" r="r" b="b"/>
            <a:pathLst>
              <a:path w="993743" h="693136">
                <a:moveTo>
                  <a:pt x="0" y="0"/>
                </a:moveTo>
                <a:lnTo>
                  <a:pt x="993743" y="0"/>
                </a:lnTo>
                <a:lnTo>
                  <a:pt x="993743" y="693136"/>
                </a:lnTo>
                <a:lnTo>
                  <a:pt x="0" y="693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7" name="Freeform 37"/>
          <p:cNvSpPr/>
          <p:nvPr/>
        </p:nvSpPr>
        <p:spPr>
          <a:xfrm>
            <a:off x="11685912" y="7938063"/>
            <a:ext cx="827629" cy="800475"/>
          </a:xfrm>
          <a:custGeom>
            <a:avLst/>
            <a:gdLst/>
            <a:ahLst/>
            <a:cxnLst/>
            <a:rect l="l" t="t" r="r" b="b"/>
            <a:pathLst>
              <a:path w="827629" h="800475">
                <a:moveTo>
                  <a:pt x="0" y="0"/>
                </a:moveTo>
                <a:lnTo>
                  <a:pt x="827629" y="0"/>
                </a:lnTo>
                <a:lnTo>
                  <a:pt x="827629" y="800475"/>
                </a:lnTo>
                <a:lnTo>
                  <a:pt x="0" y="8004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8" name="Freeform 38"/>
          <p:cNvSpPr/>
          <p:nvPr/>
        </p:nvSpPr>
        <p:spPr>
          <a:xfrm>
            <a:off x="12770716" y="7794360"/>
            <a:ext cx="1021408" cy="883518"/>
          </a:xfrm>
          <a:custGeom>
            <a:avLst/>
            <a:gdLst/>
            <a:ahLst/>
            <a:cxnLst/>
            <a:rect l="l" t="t" r="r" b="b"/>
            <a:pathLst>
              <a:path w="1021408" h="883518">
                <a:moveTo>
                  <a:pt x="0" y="0"/>
                </a:moveTo>
                <a:lnTo>
                  <a:pt x="1021407" y="0"/>
                </a:lnTo>
                <a:lnTo>
                  <a:pt x="1021407" y="883518"/>
                </a:lnTo>
                <a:lnTo>
                  <a:pt x="0" y="88351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9" name="Freeform 39"/>
          <p:cNvSpPr/>
          <p:nvPr/>
        </p:nvSpPr>
        <p:spPr>
          <a:xfrm>
            <a:off x="4907398" y="1028700"/>
            <a:ext cx="1489089" cy="1446278"/>
          </a:xfrm>
          <a:custGeom>
            <a:avLst/>
            <a:gdLst/>
            <a:ahLst/>
            <a:cxnLst/>
            <a:rect l="l" t="t" r="r" b="b"/>
            <a:pathLst>
              <a:path w="1489089" h="1446278">
                <a:moveTo>
                  <a:pt x="0" y="0"/>
                </a:moveTo>
                <a:lnTo>
                  <a:pt x="1489089" y="0"/>
                </a:lnTo>
                <a:lnTo>
                  <a:pt x="1489089" y="1446278"/>
                </a:lnTo>
                <a:lnTo>
                  <a:pt x="0" y="14462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0" name="Freeform 40"/>
          <p:cNvSpPr/>
          <p:nvPr/>
        </p:nvSpPr>
        <p:spPr>
          <a:xfrm>
            <a:off x="13939731" y="7794360"/>
            <a:ext cx="1055852" cy="1025496"/>
          </a:xfrm>
          <a:custGeom>
            <a:avLst/>
            <a:gdLst/>
            <a:ahLst/>
            <a:cxnLst/>
            <a:rect l="l" t="t" r="r" b="b"/>
            <a:pathLst>
              <a:path w="1055852" h="1025496">
                <a:moveTo>
                  <a:pt x="0" y="0"/>
                </a:moveTo>
                <a:lnTo>
                  <a:pt x="1055852" y="0"/>
                </a:lnTo>
                <a:lnTo>
                  <a:pt x="1055852" y="1025496"/>
                </a:lnTo>
                <a:lnTo>
                  <a:pt x="0" y="10254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1" name="Freeform 41"/>
          <p:cNvSpPr/>
          <p:nvPr/>
        </p:nvSpPr>
        <p:spPr>
          <a:xfrm>
            <a:off x="11441282" y="5054788"/>
            <a:ext cx="1129468" cy="854161"/>
          </a:xfrm>
          <a:custGeom>
            <a:avLst/>
            <a:gdLst/>
            <a:ahLst/>
            <a:cxnLst/>
            <a:rect l="l" t="t" r="r" b="b"/>
            <a:pathLst>
              <a:path w="1129468" h="854161">
                <a:moveTo>
                  <a:pt x="0" y="0"/>
                </a:moveTo>
                <a:lnTo>
                  <a:pt x="1129469" y="0"/>
                </a:lnTo>
                <a:lnTo>
                  <a:pt x="1129469" y="854161"/>
                </a:lnTo>
                <a:lnTo>
                  <a:pt x="0" y="85416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2" name="Freeform 42"/>
          <p:cNvSpPr/>
          <p:nvPr/>
        </p:nvSpPr>
        <p:spPr>
          <a:xfrm>
            <a:off x="12570751" y="4985277"/>
            <a:ext cx="824343" cy="993184"/>
          </a:xfrm>
          <a:custGeom>
            <a:avLst/>
            <a:gdLst/>
            <a:ahLst/>
            <a:cxnLst/>
            <a:rect l="l" t="t" r="r" b="b"/>
            <a:pathLst>
              <a:path w="824343" h="993184">
                <a:moveTo>
                  <a:pt x="0" y="0"/>
                </a:moveTo>
                <a:lnTo>
                  <a:pt x="824342" y="0"/>
                </a:lnTo>
                <a:lnTo>
                  <a:pt x="824342" y="993183"/>
                </a:lnTo>
                <a:lnTo>
                  <a:pt x="0" y="99318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3" name="Freeform 43"/>
          <p:cNvSpPr/>
          <p:nvPr/>
        </p:nvSpPr>
        <p:spPr>
          <a:xfrm>
            <a:off x="13547493" y="5054788"/>
            <a:ext cx="1211190" cy="866001"/>
          </a:xfrm>
          <a:custGeom>
            <a:avLst/>
            <a:gdLst/>
            <a:ahLst/>
            <a:cxnLst/>
            <a:rect l="l" t="t" r="r" b="b"/>
            <a:pathLst>
              <a:path w="1211190" h="866001">
                <a:moveTo>
                  <a:pt x="0" y="0"/>
                </a:moveTo>
                <a:lnTo>
                  <a:pt x="1211190" y="0"/>
                </a:lnTo>
                <a:lnTo>
                  <a:pt x="1211190" y="866001"/>
                </a:lnTo>
                <a:lnTo>
                  <a:pt x="0" y="86600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4" name="Freeform 44"/>
          <p:cNvSpPr/>
          <p:nvPr/>
        </p:nvSpPr>
        <p:spPr>
          <a:xfrm>
            <a:off x="5779972" y="9336910"/>
            <a:ext cx="7315200" cy="667307"/>
          </a:xfrm>
          <a:custGeom>
            <a:avLst/>
            <a:gdLst/>
            <a:ahLst/>
            <a:cxnLst/>
            <a:rect l="l" t="t" r="r" b="b"/>
            <a:pathLst>
              <a:path w="7315200" h="667307">
                <a:moveTo>
                  <a:pt x="0" y="0"/>
                </a:moveTo>
                <a:lnTo>
                  <a:pt x="7315200" y="0"/>
                </a:lnTo>
                <a:lnTo>
                  <a:pt x="7315200" y="667307"/>
                </a:lnTo>
                <a:lnTo>
                  <a:pt x="0" y="6673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5" name="Freeform 45"/>
          <p:cNvSpPr/>
          <p:nvPr/>
        </p:nvSpPr>
        <p:spPr>
          <a:xfrm>
            <a:off x="17408319" y="4841143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8" y="0"/>
                </a:lnTo>
                <a:lnTo>
                  <a:pt x="4420728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6" name="Freeform 46"/>
          <p:cNvSpPr/>
          <p:nvPr/>
        </p:nvSpPr>
        <p:spPr>
          <a:xfrm>
            <a:off x="16985882" y="0"/>
            <a:ext cx="5766764" cy="5521677"/>
          </a:xfrm>
          <a:custGeom>
            <a:avLst/>
            <a:gdLst/>
            <a:ahLst/>
            <a:cxnLst/>
            <a:rect l="l" t="t" r="r" b="b"/>
            <a:pathLst>
              <a:path w="5766764" h="5521677">
                <a:moveTo>
                  <a:pt x="0" y="0"/>
                </a:moveTo>
                <a:lnTo>
                  <a:pt x="5766765" y="0"/>
                </a:lnTo>
                <a:lnTo>
                  <a:pt x="5766765" y="5521677"/>
                </a:lnTo>
                <a:lnTo>
                  <a:pt x="0" y="552167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7" name="Freeform 47"/>
          <p:cNvSpPr/>
          <p:nvPr/>
        </p:nvSpPr>
        <p:spPr>
          <a:xfrm>
            <a:off x="-1374487" y="-2112242"/>
            <a:ext cx="3087782" cy="2999008"/>
          </a:xfrm>
          <a:custGeom>
            <a:avLst/>
            <a:gdLst/>
            <a:ahLst/>
            <a:cxnLst/>
            <a:rect l="l" t="t" r="r" b="b"/>
            <a:pathLst>
              <a:path w="3087782" h="2999008">
                <a:moveTo>
                  <a:pt x="0" y="0"/>
                </a:moveTo>
                <a:lnTo>
                  <a:pt x="3087782" y="0"/>
                </a:lnTo>
                <a:lnTo>
                  <a:pt x="3087782" y="2999008"/>
                </a:lnTo>
                <a:lnTo>
                  <a:pt x="0" y="29990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8" name="Freeform 48"/>
          <p:cNvSpPr/>
          <p:nvPr/>
        </p:nvSpPr>
        <p:spPr>
          <a:xfrm>
            <a:off x="-2366844" y="2011053"/>
            <a:ext cx="3087782" cy="2999008"/>
          </a:xfrm>
          <a:custGeom>
            <a:avLst/>
            <a:gdLst/>
            <a:ahLst/>
            <a:cxnLst/>
            <a:rect l="l" t="t" r="r" b="b"/>
            <a:pathLst>
              <a:path w="3087782" h="2999008">
                <a:moveTo>
                  <a:pt x="0" y="0"/>
                </a:moveTo>
                <a:lnTo>
                  <a:pt x="3087781" y="0"/>
                </a:lnTo>
                <a:lnTo>
                  <a:pt x="3087781" y="2999008"/>
                </a:lnTo>
                <a:lnTo>
                  <a:pt x="0" y="29990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9" name="Freeform 49"/>
          <p:cNvSpPr/>
          <p:nvPr/>
        </p:nvSpPr>
        <p:spPr>
          <a:xfrm>
            <a:off x="-2296949" y="4022173"/>
            <a:ext cx="3087782" cy="2999008"/>
          </a:xfrm>
          <a:custGeom>
            <a:avLst/>
            <a:gdLst/>
            <a:ahLst/>
            <a:cxnLst/>
            <a:rect l="l" t="t" r="r" b="b"/>
            <a:pathLst>
              <a:path w="3087782" h="2999008">
                <a:moveTo>
                  <a:pt x="0" y="0"/>
                </a:moveTo>
                <a:lnTo>
                  <a:pt x="3087782" y="0"/>
                </a:lnTo>
                <a:lnTo>
                  <a:pt x="3087782" y="2999008"/>
                </a:lnTo>
                <a:lnTo>
                  <a:pt x="0" y="29990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0" name="Freeform 50"/>
          <p:cNvSpPr/>
          <p:nvPr/>
        </p:nvSpPr>
        <p:spPr>
          <a:xfrm rot="-993349">
            <a:off x="1553128" y="-7178100"/>
            <a:ext cx="8854983" cy="8229600"/>
          </a:xfrm>
          <a:custGeom>
            <a:avLst/>
            <a:gdLst/>
            <a:ahLst/>
            <a:cxnLst/>
            <a:rect l="l" t="t" r="r" b="b"/>
            <a:pathLst>
              <a:path w="8854983" h="8229600">
                <a:moveTo>
                  <a:pt x="0" y="0"/>
                </a:moveTo>
                <a:lnTo>
                  <a:pt x="8854983" y="0"/>
                </a:lnTo>
                <a:lnTo>
                  <a:pt x="88549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49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1" name="Freeform 51"/>
          <p:cNvSpPr/>
          <p:nvPr/>
        </p:nvSpPr>
        <p:spPr>
          <a:xfrm>
            <a:off x="17408319" y="-1353519"/>
            <a:ext cx="4549938" cy="4864076"/>
          </a:xfrm>
          <a:custGeom>
            <a:avLst/>
            <a:gdLst/>
            <a:ahLst/>
            <a:cxnLst/>
            <a:rect l="l" t="t" r="r" b="b"/>
            <a:pathLst>
              <a:path w="4549938" h="4864076">
                <a:moveTo>
                  <a:pt x="0" y="0"/>
                </a:moveTo>
                <a:lnTo>
                  <a:pt x="4549938" y="0"/>
                </a:lnTo>
                <a:lnTo>
                  <a:pt x="4549938" y="4864076"/>
                </a:lnTo>
                <a:lnTo>
                  <a:pt x="0" y="486407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2" name="Freeform 52"/>
          <p:cNvSpPr/>
          <p:nvPr/>
        </p:nvSpPr>
        <p:spPr>
          <a:xfrm rot="5266937">
            <a:off x="-3849986" y="5487585"/>
            <a:ext cx="4549938" cy="4864076"/>
          </a:xfrm>
          <a:custGeom>
            <a:avLst/>
            <a:gdLst/>
            <a:ahLst/>
            <a:cxnLst/>
            <a:rect l="l" t="t" r="r" b="b"/>
            <a:pathLst>
              <a:path w="4549938" h="4864076">
                <a:moveTo>
                  <a:pt x="0" y="0"/>
                </a:moveTo>
                <a:lnTo>
                  <a:pt x="4549937" y="0"/>
                </a:lnTo>
                <a:lnTo>
                  <a:pt x="4549937" y="4864076"/>
                </a:lnTo>
                <a:lnTo>
                  <a:pt x="0" y="486407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3" name="Freeform 53"/>
          <p:cNvSpPr/>
          <p:nvPr/>
        </p:nvSpPr>
        <p:spPr>
          <a:xfrm rot="781483">
            <a:off x="-1441854" y="1795775"/>
            <a:ext cx="2162791" cy="2094962"/>
          </a:xfrm>
          <a:custGeom>
            <a:avLst/>
            <a:gdLst/>
            <a:ahLst/>
            <a:cxnLst/>
            <a:rect l="l" t="t" r="r" b="b"/>
            <a:pathLst>
              <a:path w="2162791" h="2094962">
                <a:moveTo>
                  <a:pt x="0" y="0"/>
                </a:moveTo>
                <a:lnTo>
                  <a:pt x="2162791" y="0"/>
                </a:lnTo>
                <a:lnTo>
                  <a:pt x="2162791" y="2094962"/>
                </a:lnTo>
                <a:lnTo>
                  <a:pt x="0" y="209496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4" name="Freeform 54"/>
          <p:cNvSpPr/>
          <p:nvPr/>
        </p:nvSpPr>
        <p:spPr>
          <a:xfrm rot="3236649">
            <a:off x="15869997" y="8801003"/>
            <a:ext cx="4649440" cy="4666941"/>
          </a:xfrm>
          <a:custGeom>
            <a:avLst/>
            <a:gdLst/>
            <a:ahLst/>
            <a:cxnLst/>
            <a:rect l="l" t="t" r="r" b="b"/>
            <a:pathLst>
              <a:path w="4649440" h="4666941">
                <a:moveTo>
                  <a:pt x="0" y="0"/>
                </a:moveTo>
                <a:lnTo>
                  <a:pt x="4649441" y="0"/>
                </a:lnTo>
                <a:lnTo>
                  <a:pt x="4649441" y="4666941"/>
                </a:lnTo>
                <a:lnTo>
                  <a:pt x="0" y="4666941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5" name="Freeform 55"/>
          <p:cNvSpPr/>
          <p:nvPr/>
        </p:nvSpPr>
        <p:spPr>
          <a:xfrm>
            <a:off x="7482164" y="-1604616"/>
            <a:ext cx="2652788" cy="2491382"/>
          </a:xfrm>
          <a:custGeom>
            <a:avLst/>
            <a:gdLst/>
            <a:ahLst/>
            <a:cxnLst/>
            <a:rect l="l" t="t" r="r" b="b"/>
            <a:pathLst>
              <a:path w="2652788" h="2491382">
                <a:moveTo>
                  <a:pt x="0" y="0"/>
                </a:moveTo>
                <a:lnTo>
                  <a:pt x="2652788" y="0"/>
                </a:lnTo>
                <a:lnTo>
                  <a:pt x="2652788" y="2491382"/>
                </a:lnTo>
                <a:lnTo>
                  <a:pt x="0" y="2491382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6" name="Freeform 56"/>
          <p:cNvSpPr/>
          <p:nvPr/>
        </p:nvSpPr>
        <p:spPr>
          <a:xfrm rot="-3892717">
            <a:off x="3985631" y="-1643657"/>
            <a:ext cx="2652788" cy="2491382"/>
          </a:xfrm>
          <a:custGeom>
            <a:avLst/>
            <a:gdLst/>
            <a:ahLst/>
            <a:cxnLst/>
            <a:rect l="l" t="t" r="r" b="b"/>
            <a:pathLst>
              <a:path w="2652788" h="2491382">
                <a:moveTo>
                  <a:pt x="0" y="0"/>
                </a:moveTo>
                <a:lnTo>
                  <a:pt x="2652789" y="0"/>
                </a:lnTo>
                <a:lnTo>
                  <a:pt x="2652789" y="2491382"/>
                </a:lnTo>
                <a:lnTo>
                  <a:pt x="0" y="2491382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7" name="Freeform 57"/>
          <p:cNvSpPr/>
          <p:nvPr/>
        </p:nvSpPr>
        <p:spPr>
          <a:xfrm rot="-126839">
            <a:off x="9533719" y="-2592042"/>
            <a:ext cx="3653338" cy="3010167"/>
          </a:xfrm>
          <a:custGeom>
            <a:avLst/>
            <a:gdLst/>
            <a:ahLst/>
            <a:cxnLst/>
            <a:rect l="l" t="t" r="r" b="b"/>
            <a:pathLst>
              <a:path w="3653338" h="3010167">
                <a:moveTo>
                  <a:pt x="0" y="0"/>
                </a:moveTo>
                <a:lnTo>
                  <a:pt x="3653337" y="0"/>
                </a:lnTo>
                <a:lnTo>
                  <a:pt x="3653337" y="3010168"/>
                </a:lnTo>
                <a:lnTo>
                  <a:pt x="0" y="301016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-826" t="-15866" r="-82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8" name="Freeform 58"/>
          <p:cNvSpPr/>
          <p:nvPr/>
        </p:nvSpPr>
        <p:spPr>
          <a:xfrm rot="-5400000">
            <a:off x="13171005" y="-4562868"/>
            <a:ext cx="3816544" cy="7437779"/>
          </a:xfrm>
          <a:custGeom>
            <a:avLst/>
            <a:gdLst/>
            <a:ahLst/>
            <a:cxnLst/>
            <a:rect l="l" t="t" r="r" b="b"/>
            <a:pathLst>
              <a:path w="3816544" h="7437779">
                <a:moveTo>
                  <a:pt x="0" y="0"/>
                </a:moveTo>
                <a:lnTo>
                  <a:pt x="3816544" y="0"/>
                </a:lnTo>
                <a:lnTo>
                  <a:pt x="3816544" y="7437779"/>
                </a:lnTo>
                <a:lnTo>
                  <a:pt x="0" y="7437779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9" name="Freeform 59"/>
          <p:cNvSpPr/>
          <p:nvPr/>
        </p:nvSpPr>
        <p:spPr>
          <a:xfrm>
            <a:off x="-5829253" y="2969848"/>
            <a:ext cx="6562936" cy="5633187"/>
          </a:xfrm>
          <a:custGeom>
            <a:avLst/>
            <a:gdLst/>
            <a:ahLst/>
            <a:cxnLst/>
            <a:rect l="l" t="t" r="r" b="b"/>
            <a:pathLst>
              <a:path w="6562936" h="5633187">
                <a:moveTo>
                  <a:pt x="0" y="0"/>
                </a:moveTo>
                <a:lnTo>
                  <a:pt x="6562936" y="0"/>
                </a:lnTo>
                <a:lnTo>
                  <a:pt x="6562936" y="5633187"/>
                </a:lnTo>
                <a:lnTo>
                  <a:pt x="0" y="563318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0" name="Freeform 60"/>
          <p:cNvSpPr/>
          <p:nvPr/>
        </p:nvSpPr>
        <p:spPr>
          <a:xfrm>
            <a:off x="17265405" y="2142522"/>
            <a:ext cx="4692851" cy="4028031"/>
          </a:xfrm>
          <a:custGeom>
            <a:avLst/>
            <a:gdLst/>
            <a:ahLst/>
            <a:cxnLst/>
            <a:rect l="l" t="t" r="r" b="b"/>
            <a:pathLst>
              <a:path w="4692851" h="4028031">
                <a:moveTo>
                  <a:pt x="0" y="0"/>
                </a:moveTo>
                <a:lnTo>
                  <a:pt x="4692852" y="0"/>
                </a:lnTo>
                <a:lnTo>
                  <a:pt x="4692852" y="4028031"/>
                </a:lnTo>
                <a:lnTo>
                  <a:pt x="0" y="4028031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alphaModFix amt="41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61" name="Group 61"/>
          <p:cNvGrpSpPr>
            <a:grpSpLocks noChangeAspect="1"/>
          </p:cNvGrpSpPr>
          <p:nvPr/>
        </p:nvGrpSpPr>
        <p:grpSpPr>
          <a:xfrm>
            <a:off x="2835164" y="7004793"/>
            <a:ext cx="1793217" cy="1793210"/>
            <a:chOff x="0" y="0"/>
            <a:chExt cx="6350000" cy="6349975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4"/>
              <a:stretch>
                <a:fillRect t="-16666" b="-1666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3" name="Freeform 63"/>
          <p:cNvSpPr/>
          <p:nvPr/>
        </p:nvSpPr>
        <p:spPr>
          <a:xfrm rot="-187686">
            <a:off x="3481451" y="4925005"/>
            <a:ext cx="279219" cy="430169"/>
          </a:xfrm>
          <a:custGeom>
            <a:avLst/>
            <a:gdLst/>
            <a:ahLst/>
            <a:cxnLst/>
            <a:rect l="l" t="t" r="r" b="b"/>
            <a:pathLst>
              <a:path w="279219" h="430169">
                <a:moveTo>
                  <a:pt x="0" y="0"/>
                </a:moveTo>
                <a:lnTo>
                  <a:pt x="279219" y="0"/>
                </a:lnTo>
                <a:lnTo>
                  <a:pt x="279219" y="430170"/>
                </a:lnTo>
                <a:lnTo>
                  <a:pt x="0" y="43017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4" name="TextBox 64"/>
          <p:cNvSpPr txBox="1"/>
          <p:nvPr/>
        </p:nvSpPr>
        <p:spPr>
          <a:xfrm>
            <a:off x="7119550" y="1899225"/>
            <a:ext cx="5374855" cy="57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71"/>
              </a:lnSpc>
              <a:spcBef>
                <a:spcPct val="0"/>
              </a:spcBef>
            </a:pPr>
            <a:r>
              <a:rPr lang="en-US" sz="3777">
                <a:solidFill>
                  <a:srgbClr val="000000">
                    <a:alpha val="80000"/>
                  </a:srgbClr>
                </a:solidFill>
                <a:latin typeface="Archivo Black"/>
              </a:rPr>
              <a:t>PONUKA BALÍČKOV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832411" y="4475383"/>
            <a:ext cx="22964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Archivo Black Semi-Bold"/>
              </a:rPr>
              <a:t>ZIMNÝ ZÁZRAK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685912" y="4415608"/>
            <a:ext cx="3309670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Archivo Black Semi-Bold"/>
              </a:rPr>
              <a:t>ZIMNÉ LESY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4907398" y="7166028"/>
            <a:ext cx="323512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Archivo Black Semi-Bold"/>
              </a:rPr>
              <a:t>SNEŽNÁ NÁDIELKA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685912" y="7166028"/>
            <a:ext cx="397614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00F0D"/>
                </a:solidFill>
                <a:latin typeface="Archivo Black Semi-Bold"/>
              </a:rPr>
              <a:t>HREJIVÁ ZMES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2625941" y="6183683"/>
            <a:ext cx="618261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70" name="TextBox 70"/>
          <p:cNvSpPr txBox="1"/>
          <p:nvPr/>
        </p:nvSpPr>
        <p:spPr>
          <a:xfrm>
            <a:off x="6403487" y="9453437"/>
            <a:ext cx="6151910" cy="39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FFFFFF"/>
                </a:solidFill>
                <a:latin typeface="Open Sans"/>
              </a:rPr>
              <a:t>https://sappe-sk.webnode.sk</a:t>
            </a:r>
          </a:p>
        </p:txBody>
      </p:sp>
      <p:sp>
        <p:nvSpPr>
          <p:cNvPr id="71" name="Freeform 71"/>
          <p:cNvSpPr/>
          <p:nvPr/>
        </p:nvSpPr>
        <p:spPr>
          <a:xfrm>
            <a:off x="10419362" y="4862642"/>
            <a:ext cx="249441" cy="384293"/>
          </a:xfrm>
          <a:custGeom>
            <a:avLst/>
            <a:gdLst/>
            <a:ahLst/>
            <a:cxnLst/>
            <a:rect l="l" t="t" r="r" b="b"/>
            <a:pathLst>
              <a:path w="249441" h="384293">
                <a:moveTo>
                  <a:pt x="0" y="0"/>
                </a:moveTo>
                <a:lnTo>
                  <a:pt x="249441" y="0"/>
                </a:lnTo>
                <a:lnTo>
                  <a:pt x="249441" y="384293"/>
                </a:lnTo>
                <a:lnTo>
                  <a:pt x="0" y="38429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2" name="Freeform 72"/>
          <p:cNvSpPr/>
          <p:nvPr/>
        </p:nvSpPr>
        <p:spPr>
          <a:xfrm rot="596599">
            <a:off x="3600895" y="7680018"/>
            <a:ext cx="261754" cy="403262"/>
          </a:xfrm>
          <a:custGeom>
            <a:avLst/>
            <a:gdLst/>
            <a:ahLst/>
            <a:cxnLst/>
            <a:rect l="l" t="t" r="r" b="b"/>
            <a:pathLst>
              <a:path w="261754" h="403262">
                <a:moveTo>
                  <a:pt x="0" y="0"/>
                </a:moveTo>
                <a:lnTo>
                  <a:pt x="261754" y="0"/>
                </a:lnTo>
                <a:lnTo>
                  <a:pt x="261754" y="403262"/>
                </a:lnTo>
                <a:lnTo>
                  <a:pt x="0" y="40326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3" name="Freeform 73"/>
          <p:cNvSpPr/>
          <p:nvPr/>
        </p:nvSpPr>
        <p:spPr>
          <a:xfrm>
            <a:off x="10419362" y="7752169"/>
            <a:ext cx="241324" cy="371788"/>
          </a:xfrm>
          <a:custGeom>
            <a:avLst/>
            <a:gdLst/>
            <a:ahLst/>
            <a:cxnLst/>
            <a:rect l="l" t="t" r="r" b="b"/>
            <a:pathLst>
              <a:path w="241324" h="371788">
                <a:moveTo>
                  <a:pt x="0" y="0"/>
                </a:moveTo>
                <a:lnTo>
                  <a:pt x="241325" y="0"/>
                </a:lnTo>
                <a:lnTo>
                  <a:pt x="241325" y="371788"/>
                </a:lnTo>
                <a:lnTo>
                  <a:pt x="0" y="37178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4" name="Freeform 74"/>
          <p:cNvSpPr/>
          <p:nvPr/>
        </p:nvSpPr>
        <p:spPr>
          <a:xfrm>
            <a:off x="13995444" y="9133138"/>
            <a:ext cx="1083833" cy="1074851"/>
          </a:xfrm>
          <a:custGeom>
            <a:avLst/>
            <a:gdLst/>
            <a:ahLst/>
            <a:cxnLst/>
            <a:rect l="l" t="t" r="r" b="b"/>
            <a:pathLst>
              <a:path w="1083833" h="1074851">
                <a:moveTo>
                  <a:pt x="0" y="0"/>
                </a:moveTo>
                <a:lnTo>
                  <a:pt x="1083833" y="0"/>
                </a:lnTo>
                <a:lnTo>
                  <a:pt x="1083833" y="1074851"/>
                </a:lnTo>
                <a:lnTo>
                  <a:pt x="0" y="1074851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661" y="-1682795"/>
            <a:ext cx="12866392" cy="12866392"/>
          </a:xfrm>
          <a:custGeom>
            <a:avLst/>
            <a:gdLst/>
            <a:ahLst/>
            <a:cxnLst/>
            <a:rect l="l" t="t" r="r" b="b"/>
            <a:pathLst>
              <a:path w="12866392" h="12866392">
                <a:moveTo>
                  <a:pt x="0" y="0"/>
                </a:moveTo>
                <a:lnTo>
                  <a:pt x="12866392" y="0"/>
                </a:lnTo>
                <a:lnTo>
                  <a:pt x="12866392" y="12866392"/>
                </a:lnTo>
                <a:lnTo>
                  <a:pt x="0" y="12866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-1380986" y="-1002231"/>
            <a:ext cx="8554476" cy="855447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605412">
            <a:off x="9030911" y="162582"/>
            <a:ext cx="7857862" cy="3743200"/>
          </a:xfrm>
          <a:custGeom>
            <a:avLst/>
            <a:gdLst/>
            <a:ahLst/>
            <a:cxnLst/>
            <a:rect l="l" t="t" r="r" b="b"/>
            <a:pathLst>
              <a:path w="7857862" h="3743200">
                <a:moveTo>
                  <a:pt x="0" y="0"/>
                </a:moveTo>
                <a:lnTo>
                  <a:pt x="7857862" y="0"/>
                </a:lnTo>
                <a:lnTo>
                  <a:pt x="7857862" y="3743200"/>
                </a:lnTo>
                <a:lnTo>
                  <a:pt x="0" y="3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9144000" y="3971138"/>
            <a:ext cx="2101314" cy="2516543"/>
          </a:xfrm>
          <a:custGeom>
            <a:avLst/>
            <a:gdLst/>
            <a:ahLst/>
            <a:cxnLst/>
            <a:rect l="l" t="t" r="r" b="b"/>
            <a:pathLst>
              <a:path w="2101314" h="2516543">
                <a:moveTo>
                  <a:pt x="0" y="0"/>
                </a:moveTo>
                <a:lnTo>
                  <a:pt x="2101314" y="0"/>
                </a:lnTo>
                <a:lnTo>
                  <a:pt x="2101314" y="2516544"/>
                </a:lnTo>
                <a:lnTo>
                  <a:pt x="0" y="251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1290008" y="1201205"/>
            <a:ext cx="3587958" cy="4355639"/>
          </a:xfrm>
          <a:custGeom>
            <a:avLst/>
            <a:gdLst/>
            <a:ahLst/>
            <a:cxnLst/>
            <a:rect l="l" t="t" r="r" b="b"/>
            <a:pathLst>
              <a:path w="3587958" h="4355639">
                <a:moveTo>
                  <a:pt x="0" y="0"/>
                </a:moveTo>
                <a:lnTo>
                  <a:pt x="3587957" y="0"/>
                </a:lnTo>
                <a:lnTo>
                  <a:pt x="3587957" y="4355639"/>
                </a:lnTo>
                <a:lnTo>
                  <a:pt x="0" y="4355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11639126" y="7412065"/>
            <a:ext cx="1441551" cy="4785233"/>
          </a:xfrm>
          <a:custGeom>
            <a:avLst/>
            <a:gdLst/>
            <a:ahLst/>
            <a:cxnLst/>
            <a:rect l="l" t="t" r="r" b="b"/>
            <a:pathLst>
              <a:path w="1441551" h="4785233">
                <a:moveTo>
                  <a:pt x="0" y="0"/>
                </a:moveTo>
                <a:lnTo>
                  <a:pt x="1441551" y="0"/>
                </a:lnTo>
                <a:lnTo>
                  <a:pt x="1441551" y="4785233"/>
                </a:lnTo>
                <a:lnTo>
                  <a:pt x="0" y="4785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2637397" y="2484705"/>
            <a:ext cx="1486434" cy="1486434"/>
          </a:xfrm>
          <a:custGeom>
            <a:avLst/>
            <a:gdLst/>
            <a:ahLst/>
            <a:cxnLst/>
            <a:rect l="l" t="t" r="r" b="b"/>
            <a:pathLst>
              <a:path w="1486434" h="1486434">
                <a:moveTo>
                  <a:pt x="0" y="0"/>
                </a:moveTo>
                <a:lnTo>
                  <a:pt x="1486433" y="0"/>
                </a:lnTo>
                <a:lnTo>
                  <a:pt x="1486433" y="1486433"/>
                </a:lnTo>
                <a:lnTo>
                  <a:pt x="0" y="1486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9606941" y="4565177"/>
            <a:ext cx="1175432" cy="1175432"/>
          </a:xfrm>
          <a:custGeom>
            <a:avLst/>
            <a:gdLst/>
            <a:ahLst/>
            <a:cxnLst/>
            <a:rect l="l" t="t" r="r" b="b"/>
            <a:pathLst>
              <a:path w="1175432" h="1175432">
                <a:moveTo>
                  <a:pt x="0" y="0"/>
                </a:moveTo>
                <a:lnTo>
                  <a:pt x="1175432" y="0"/>
                </a:lnTo>
                <a:lnTo>
                  <a:pt x="1175432" y="1175432"/>
                </a:lnTo>
                <a:lnTo>
                  <a:pt x="0" y="117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11788286" y="9090309"/>
            <a:ext cx="1143232" cy="1143232"/>
          </a:xfrm>
          <a:custGeom>
            <a:avLst/>
            <a:gdLst/>
            <a:ahLst/>
            <a:cxnLst/>
            <a:rect l="l" t="t" r="r" b="b"/>
            <a:pathLst>
              <a:path w="1143232" h="1143232">
                <a:moveTo>
                  <a:pt x="0" y="0"/>
                </a:moveTo>
                <a:lnTo>
                  <a:pt x="1143231" y="0"/>
                </a:lnTo>
                <a:lnTo>
                  <a:pt x="1143231" y="1143231"/>
                </a:lnTo>
                <a:lnTo>
                  <a:pt x="0" y="11432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 rot="2945873">
            <a:off x="15885529" y="7982206"/>
            <a:ext cx="5814717" cy="5121797"/>
          </a:xfrm>
          <a:custGeom>
            <a:avLst/>
            <a:gdLst/>
            <a:ahLst/>
            <a:cxnLst/>
            <a:rect l="l" t="t" r="r" b="b"/>
            <a:pathLst>
              <a:path w="5814717" h="5121797">
                <a:moveTo>
                  <a:pt x="0" y="0"/>
                </a:moveTo>
                <a:lnTo>
                  <a:pt x="5814717" y="0"/>
                </a:lnTo>
                <a:lnTo>
                  <a:pt x="5814717" y="5121797"/>
                </a:lnTo>
                <a:lnTo>
                  <a:pt x="0" y="5121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17273983" y="1201205"/>
            <a:ext cx="3816544" cy="7437779"/>
          </a:xfrm>
          <a:custGeom>
            <a:avLst/>
            <a:gdLst/>
            <a:ahLst/>
            <a:cxnLst/>
            <a:rect l="l" t="t" r="r" b="b"/>
            <a:pathLst>
              <a:path w="3816544" h="7437779">
                <a:moveTo>
                  <a:pt x="0" y="0"/>
                </a:moveTo>
                <a:lnTo>
                  <a:pt x="3816544" y="0"/>
                </a:lnTo>
                <a:lnTo>
                  <a:pt x="3816544" y="7437779"/>
                </a:lnTo>
                <a:lnTo>
                  <a:pt x="0" y="7437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94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3519305">
            <a:off x="13979138" y="4427863"/>
            <a:ext cx="4823510" cy="3213664"/>
          </a:xfrm>
          <a:custGeom>
            <a:avLst/>
            <a:gdLst/>
            <a:ahLst/>
            <a:cxnLst/>
            <a:rect l="l" t="t" r="r" b="b"/>
            <a:pathLst>
              <a:path w="4823510" h="3213664">
                <a:moveTo>
                  <a:pt x="0" y="0"/>
                </a:moveTo>
                <a:lnTo>
                  <a:pt x="4823510" y="0"/>
                </a:lnTo>
                <a:lnTo>
                  <a:pt x="4823510" y="3213664"/>
                </a:lnTo>
                <a:lnTo>
                  <a:pt x="0" y="32136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-1102681">
            <a:off x="15893726" y="6049006"/>
            <a:ext cx="1397479" cy="1397479"/>
          </a:xfrm>
          <a:custGeom>
            <a:avLst/>
            <a:gdLst/>
            <a:ahLst/>
            <a:cxnLst/>
            <a:rect l="l" t="t" r="r" b="b"/>
            <a:pathLst>
              <a:path w="1397479" h="1397479">
                <a:moveTo>
                  <a:pt x="0" y="0"/>
                </a:moveTo>
                <a:lnTo>
                  <a:pt x="1397479" y="0"/>
                </a:lnTo>
                <a:lnTo>
                  <a:pt x="1397479" y="1397479"/>
                </a:lnTo>
                <a:lnTo>
                  <a:pt x="0" y="1397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>
            <a:off x="12169741" y="3889227"/>
            <a:ext cx="1821872" cy="3335235"/>
          </a:xfrm>
          <a:custGeom>
            <a:avLst/>
            <a:gdLst/>
            <a:ahLst/>
            <a:cxnLst/>
            <a:rect l="l" t="t" r="r" b="b"/>
            <a:pathLst>
              <a:path w="1821872" h="3335235">
                <a:moveTo>
                  <a:pt x="0" y="0"/>
                </a:moveTo>
                <a:lnTo>
                  <a:pt x="1821872" y="0"/>
                </a:lnTo>
                <a:lnTo>
                  <a:pt x="1821872" y="3335235"/>
                </a:lnTo>
                <a:lnTo>
                  <a:pt x="0" y="3335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/>
          <p:cNvSpPr/>
          <p:nvPr/>
        </p:nvSpPr>
        <p:spPr>
          <a:xfrm>
            <a:off x="12250686" y="5393852"/>
            <a:ext cx="1659983" cy="1659983"/>
          </a:xfrm>
          <a:custGeom>
            <a:avLst/>
            <a:gdLst/>
            <a:ahLst/>
            <a:cxnLst/>
            <a:rect l="l" t="t" r="r" b="b"/>
            <a:pathLst>
              <a:path w="1659983" h="1659983">
                <a:moveTo>
                  <a:pt x="0" y="0"/>
                </a:moveTo>
                <a:lnTo>
                  <a:pt x="1659983" y="0"/>
                </a:lnTo>
                <a:lnTo>
                  <a:pt x="1659983" y="1659983"/>
                </a:lnTo>
                <a:lnTo>
                  <a:pt x="0" y="1659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8583841" y="8311345"/>
            <a:ext cx="2245660" cy="1557926"/>
          </a:xfrm>
          <a:custGeom>
            <a:avLst/>
            <a:gdLst/>
            <a:ahLst/>
            <a:cxnLst/>
            <a:rect l="l" t="t" r="r" b="b"/>
            <a:pathLst>
              <a:path w="2245660" h="1557926">
                <a:moveTo>
                  <a:pt x="0" y="0"/>
                </a:moveTo>
                <a:lnTo>
                  <a:pt x="2245660" y="0"/>
                </a:lnTo>
                <a:lnTo>
                  <a:pt x="2245660" y="1557927"/>
                </a:lnTo>
                <a:lnTo>
                  <a:pt x="0" y="15579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9149244" y="8554409"/>
            <a:ext cx="1175432" cy="1175432"/>
          </a:xfrm>
          <a:custGeom>
            <a:avLst/>
            <a:gdLst/>
            <a:ahLst/>
            <a:cxnLst/>
            <a:rect l="l" t="t" r="r" b="b"/>
            <a:pathLst>
              <a:path w="1175432" h="1175432">
                <a:moveTo>
                  <a:pt x="0" y="0"/>
                </a:moveTo>
                <a:lnTo>
                  <a:pt x="1175432" y="0"/>
                </a:lnTo>
                <a:lnTo>
                  <a:pt x="1175432" y="1175432"/>
                </a:lnTo>
                <a:lnTo>
                  <a:pt x="0" y="117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21" name="Group 21"/>
          <p:cNvGrpSpPr/>
          <p:nvPr/>
        </p:nvGrpSpPr>
        <p:grpSpPr>
          <a:xfrm>
            <a:off x="13764008" y="-9445254"/>
            <a:ext cx="10766329" cy="1076632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2002551" y="8762240"/>
            <a:ext cx="10766329" cy="9001344"/>
            <a:chOff x="0" y="0"/>
            <a:chExt cx="812800" cy="67955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79553"/>
            </a:xfrm>
            <a:custGeom>
              <a:avLst/>
              <a:gdLst/>
              <a:ahLst/>
              <a:cxnLst/>
              <a:rect l="l" t="t" r="r" b="b"/>
              <a:pathLst>
                <a:path w="812800" h="679553">
                  <a:moveTo>
                    <a:pt x="406400" y="0"/>
                  </a:moveTo>
                  <a:cubicBezTo>
                    <a:pt x="181951" y="0"/>
                    <a:pt x="0" y="152123"/>
                    <a:pt x="0" y="339777"/>
                  </a:cubicBezTo>
                  <a:cubicBezTo>
                    <a:pt x="0" y="527430"/>
                    <a:pt x="181951" y="679553"/>
                    <a:pt x="406400" y="679553"/>
                  </a:cubicBezTo>
                  <a:cubicBezTo>
                    <a:pt x="630849" y="679553"/>
                    <a:pt x="812800" y="527430"/>
                    <a:pt x="812800" y="339777"/>
                  </a:cubicBezTo>
                  <a:cubicBezTo>
                    <a:pt x="812800" y="15212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-22017"/>
              <a:ext cx="660400" cy="637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48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7859290" y="1990438"/>
            <a:ext cx="1987145" cy="2297277"/>
          </a:xfrm>
          <a:custGeom>
            <a:avLst/>
            <a:gdLst/>
            <a:ahLst/>
            <a:cxnLst/>
            <a:rect l="l" t="t" r="r" b="b"/>
            <a:pathLst>
              <a:path w="1987145" h="2297277">
                <a:moveTo>
                  <a:pt x="0" y="0"/>
                </a:moveTo>
                <a:lnTo>
                  <a:pt x="1987145" y="0"/>
                </a:lnTo>
                <a:lnTo>
                  <a:pt x="1987145" y="2297277"/>
                </a:lnTo>
                <a:lnTo>
                  <a:pt x="0" y="22972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>
            <a:off x="7000690" y="6034695"/>
            <a:ext cx="2143310" cy="2143310"/>
          </a:xfrm>
          <a:custGeom>
            <a:avLst/>
            <a:gdLst/>
            <a:ahLst/>
            <a:cxnLst/>
            <a:rect l="l" t="t" r="r" b="b"/>
            <a:pathLst>
              <a:path w="2143310" h="2143310">
                <a:moveTo>
                  <a:pt x="0" y="0"/>
                </a:moveTo>
                <a:lnTo>
                  <a:pt x="2143310" y="0"/>
                </a:lnTo>
                <a:lnTo>
                  <a:pt x="2143310" y="2143310"/>
                </a:lnTo>
                <a:lnTo>
                  <a:pt x="0" y="21433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Freeform 29"/>
          <p:cNvSpPr/>
          <p:nvPr/>
        </p:nvSpPr>
        <p:spPr>
          <a:xfrm>
            <a:off x="14242727" y="8178005"/>
            <a:ext cx="1542592" cy="1928240"/>
          </a:xfrm>
          <a:custGeom>
            <a:avLst/>
            <a:gdLst/>
            <a:ahLst/>
            <a:cxnLst/>
            <a:rect l="l" t="t" r="r" b="b"/>
            <a:pathLst>
              <a:path w="1542592" h="1928240">
                <a:moveTo>
                  <a:pt x="0" y="0"/>
                </a:moveTo>
                <a:lnTo>
                  <a:pt x="1542592" y="0"/>
                </a:lnTo>
                <a:lnTo>
                  <a:pt x="1542592" y="1928240"/>
                </a:lnTo>
                <a:lnTo>
                  <a:pt x="0" y="19282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Freeform 30"/>
          <p:cNvSpPr/>
          <p:nvPr/>
        </p:nvSpPr>
        <p:spPr>
          <a:xfrm>
            <a:off x="14347658" y="8486493"/>
            <a:ext cx="1361404" cy="1361404"/>
          </a:xfrm>
          <a:custGeom>
            <a:avLst/>
            <a:gdLst/>
            <a:ahLst/>
            <a:cxnLst/>
            <a:rect l="l" t="t" r="r" b="b"/>
            <a:pathLst>
              <a:path w="1361404" h="1361404">
                <a:moveTo>
                  <a:pt x="0" y="0"/>
                </a:moveTo>
                <a:lnTo>
                  <a:pt x="1361404" y="0"/>
                </a:lnTo>
                <a:lnTo>
                  <a:pt x="1361404" y="1361403"/>
                </a:lnTo>
                <a:lnTo>
                  <a:pt x="0" y="1361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1" name="Freeform 31"/>
          <p:cNvSpPr/>
          <p:nvPr/>
        </p:nvSpPr>
        <p:spPr>
          <a:xfrm rot="-2035456">
            <a:off x="-1714175" y="-2005112"/>
            <a:ext cx="3756673" cy="3573535"/>
          </a:xfrm>
          <a:custGeom>
            <a:avLst/>
            <a:gdLst/>
            <a:ahLst/>
            <a:cxnLst/>
            <a:rect l="l" t="t" r="r" b="b"/>
            <a:pathLst>
              <a:path w="3756673" h="3573535">
                <a:moveTo>
                  <a:pt x="0" y="0"/>
                </a:moveTo>
                <a:lnTo>
                  <a:pt x="3756673" y="0"/>
                </a:lnTo>
                <a:lnTo>
                  <a:pt x="3756673" y="3573535"/>
                </a:lnTo>
                <a:lnTo>
                  <a:pt x="0" y="357353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2" name="Freeform 32"/>
          <p:cNvSpPr/>
          <p:nvPr/>
        </p:nvSpPr>
        <p:spPr>
          <a:xfrm>
            <a:off x="-1851369" y="3533911"/>
            <a:ext cx="4098241" cy="4045867"/>
          </a:xfrm>
          <a:custGeom>
            <a:avLst/>
            <a:gdLst/>
            <a:ahLst/>
            <a:cxnLst/>
            <a:rect l="l" t="t" r="r" b="b"/>
            <a:pathLst>
              <a:path w="4098241" h="4045867">
                <a:moveTo>
                  <a:pt x="0" y="0"/>
                </a:moveTo>
                <a:lnTo>
                  <a:pt x="4098241" y="0"/>
                </a:lnTo>
                <a:lnTo>
                  <a:pt x="4098241" y="4045867"/>
                </a:lnTo>
                <a:lnTo>
                  <a:pt x="0" y="404586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95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3" name="Freeform 33"/>
          <p:cNvSpPr/>
          <p:nvPr/>
        </p:nvSpPr>
        <p:spPr>
          <a:xfrm rot="-713098">
            <a:off x="-2526243" y="5454581"/>
            <a:ext cx="4613635" cy="4812136"/>
          </a:xfrm>
          <a:custGeom>
            <a:avLst/>
            <a:gdLst/>
            <a:ahLst/>
            <a:cxnLst/>
            <a:rect l="l" t="t" r="r" b="b"/>
            <a:pathLst>
              <a:path w="4613635" h="4812136">
                <a:moveTo>
                  <a:pt x="0" y="0"/>
                </a:moveTo>
                <a:lnTo>
                  <a:pt x="4613635" y="0"/>
                </a:lnTo>
                <a:lnTo>
                  <a:pt x="4613635" y="4812136"/>
                </a:lnTo>
                <a:lnTo>
                  <a:pt x="0" y="481213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Freeform 34"/>
          <p:cNvSpPr/>
          <p:nvPr/>
        </p:nvSpPr>
        <p:spPr>
          <a:xfrm>
            <a:off x="-2391626" y="114466"/>
            <a:ext cx="3582800" cy="7437779"/>
          </a:xfrm>
          <a:custGeom>
            <a:avLst/>
            <a:gdLst/>
            <a:ahLst/>
            <a:cxnLst/>
            <a:rect l="l" t="t" r="r" b="b"/>
            <a:pathLst>
              <a:path w="3582800" h="7437779">
                <a:moveTo>
                  <a:pt x="0" y="0"/>
                </a:moveTo>
                <a:lnTo>
                  <a:pt x="3582800" y="0"/>
                </a:lnTo>
                <a:lnTo>
                  <a:pt x="3582800" y="7437779"/>
                </a:lnTo>
                <a:lnTo>
                  <a:pt x="0" y="7437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6524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5" name="Freeform 35"/>
          <p:cNvSpPr/>
          <p:nvPr/>
        </p:nvSpPr>
        <p:spPr>
          <a:xfrm>
            <a:off x="15981449" y="-2388265"/>
            <a:ext cx="3635936" cy="3589470"/>
          </a:xfrm>
          <a:custGeom>
            <a:avLst/>
            <a:gdLst/>
            <a:ahLst/>
            <a:cxnLst/>
            <a:rect l="l" t="t" r="r" b="b"/>
            <a:pathLst>
              <a:path w="3635936" h="3589470">
                <a:moveTo>
                  <a:pt x="0" y="0"/>
                </a:moveTo>
                <a:lnTo>
                  <a:pt x="3635936" y="0"/>
                </a:lnTo>
                <a:lnTo>
                  <a:pt x="3635936" y="3589470"/>
                </a:lnTo>
                <a:lnTo>
                  <a:pt x="0" y="358947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95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6" name="Freeform 36"/>
          <p:cNvSpPr/>
          <p:nvPr/>
        </p:nvSpPr>
        <p:spPr>
          <a:xfrm>
            <a:off x="-20789" y="8554409"/>
            <a:ext cx="4413630" cy="4347425"/>
          </a:xfrm>
          <a:custGeom>
            <a:avLst/>
            <a:gdLst/>
            <a:ahLst/>
            <a:cxnLst/>
            <a:rect l="l" t="t" r="r" b="b"/>
            <a:pathLst>
              <a:path w="4413630" h="4347425">
                <a:moveTo>
                  <a:pt x="0" y="0"/>
                </a:moveTo>
                <a:lnTo>
                  <a:pt x="4413630" y="0"/>
                </a:lnTo>
                <a:lnTo>
                  <a:pt x="4413630" y="4347425"/>
                </a:lnTo>
                <a:lnTo>
                  <a:pt x="0" y="43474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7" name="Freeform 37"/>
          <p:cNvSpPr/>
          <p:nvPr/>
        </p:nvSpPr>
        <p:spPr>
          <a:xfrm rot="-6104310">
            <a:off x="2668262" y="8974751"/>
            <a:ext cx="5021174" cy="4945856"/>
          </a:xfrm>
          <a:custGeom>
            <a:avLst/>
            <a:gdLst/>
            <a:ahLst/>
            <a:cxnLst/>
            <a:rect l="l" t="t" r="r" b="b"/>
            <a:pathLst>
              <a:path w="5021174" h="4945856">
                <a:moveTo>
                  <a:pt x="0" y="0"/>
                </a:moveTo>
                <a:lnTo>
                  <a:pt x="5021174" y="0"/>
                </a:lnTo>
                <a:lnTo>
                  <a:pt x="5021174" y="4945857"/>
                </a:lnTo>
                <a:lnTo>
                  <a:pt x="0" y="494585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8" name="Freeform 38"/>
          <p:cNvSpPr/>
          <p:nvPr/>
        </p:nvSpPr>
        <p:spPr>
          <a:xfrm>
            <a:off x="438077" y="9381646"/>
            <a:ext cx="5885073" cy="1449199"/>
          </a:xfrm>
          <a:custGeom>
            <a:avLst/>
            <a:gdLst/>
            <a:ahLst/>
            <a:cxnLst/>
            <a:rect l="l" t="t" r="r" b="b"/>
            <a:pathLst>
              <a:path w="5885073" h="1449199">
                <a:moveTo>
                  <a:pt x="0" y="0"/>
                </a:moveTo>
                <a:lnTo>
                  <a:pt x="5885073" y="0"/>
                </a:lnTo>
                <a:lnTo>
                  <a:pt x="5885073" y="1449199"/>
                </a:lnTo>
                <a:lnTo>
                  <a:pt x="0" y="144919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9" name="Freeform 39"/>
          <p:cNvSpPr/>
          <p:nvPr/>
        </p:nvSpPr>
        <p:spPr>
          <a:xfrm>
            <a:off x="16607347" y="114466"/>
            <a:ext cx="4413630" cy="4347425"/>
          </a:xfrm>
          <a:custGeom>
            <a:avLst/>
            <a:gdLst/>
            <a:ahLst/>
            <a:cxnLst/>
            <a:rect l="l" t="t" r="r" b="b"/>
            <a:pathLst>
              <a:path w="4413630" h="4347425">
                <a:moveTo>
                  <a:pt x="0" y="0"/>
                </a:moveTo>
                <a:lnTo>
                  <a:pt x="4413629" y="0"/>
                </a:lnTo>
                <a:lnTo>
                  <a:pt x="4413629" y="4347425"/>
                </a:lnTo>
                <a:lnTo>
                  <a:pt x="0" y="43474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0" name="Freeform 40"/>
          <p:cNvSpPr/>
          <p:nvPr/>
        </p:nvSpPr>
        <p:spPr>
          <a:xfrm>
            <a:off x="17155906" y="217752"/>
            <a:ext cx="4413630" cy="4347425"/>
          </a:xfrm>
          <a:custGeom>
            <a:avLst/>
            <a:gdLst/>
            <a:ahLst/>
            <a:cxnLst/>
            <a:rect l="l" t="t" r="r" b="b"/>
            <a:pathLst>
              <a:path w="4413630" h="4347425">
                <a:moveTo>
                  <a:pt x="0" y="0"/>
                </a:moveTo>
                <a:lnTo>
                  <a:pt x="4413630" y="0"/>
                </a:lnTo>
                <a:lnTo>
                  <a:pt x="4413630" y="4347425"/>
                </a:lnTo>
                <a:lnTo>
                  <a:pt x="0" y="434742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1" name="Freeform 41"/>
          <p:cNvSpPr/>
          <p:nvPr/>
        </p:nvSpPr>
        <p:spPr>
          <a:xfrm>
            <a:off x="15981449" y="8930313"/>
            <a:ext cx="4379533" cy="4295592"/>
          </a:xfrm>
          <a:custGeom>
            <a:avLst/>
            <a:gdLst/>
            <a:ahLst/>
            <a:cxnLst/>
            <a:rect l="l" t="t" r="r" b="b"/>
            <a:pathLst>
              <a:path w="4379533" h="4295592">
                <a:moveTo>
                  <a:pt x="0" y="0"/>
                </a:moveTo>
                <a:lnTo>
                  <a:pt x="4379533" y="0"/>
                </a:lnTo>
                <a:lnTo>
                  <a:pt x="4379533" y="4295592"/>
                </a:lnTo>
                <a:lnTo>
                  <a:pt x="0" y="429559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2" name="TextBox 42"/>
          <p:cNvSpPr txBox="1"/>
          <p:nvPr/>
        </p:nvSpPr>
        <p:spPr>
          <a:xfrm>
            <a:off x="11895228" y="2130700"/>
            <a:ext cx="2740444" cy="820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38"/>
              </a:lnSpc>
            </a:pPr>
            <a:r>
              <a:rPr lang="en-US" sz="5321">
                <a:solidFill>
                  <a:srgbClr val="100F0D">
                    <a:alpha val="80000"/>
                  </a:srgbClr>
                </a:solidFill>
                <a:latin typeface="Archivo Black"/>
              </a:rPr>
              <a:t>MERCH</a:t>
            </a: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5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17339">
            <a:off x="6410140" y="2888636"/>
            <a:ext cx="4558667" cy="4754803"/>
          </a:xfrm>
          <a:custGeom>
            <a:avLst/>
            <a:gdLst/>
            <a:ahLst/>
            <a:cxnLst/>
            <a:rect l="l" t="t" r="r" b="b"/>
            <a:pathLst>
              <a:path w="4558667" h="4754803">
                <a:moveTo>
                  <a:pt x="0" y="0"/>
                </a:moveTo>
                <a:lnTo>
                  <a:pt x="4558667" y="0"/>
                </a:lnTo>
                <a:lnTo>
                  <a:pt x="4558667" y="4754802"/>
                </a:lnTo>
                <a:lnTo>
                  <a:pt x="0" y="4754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rot="605412">
            <a:off x="313250" y="-1063240"/>
            <a:ext cx="9793904" cy="4665460"/>
          </a:xfrm>
          <a:custGeom>
            <a:avLst/>
            <a:gdLst/>
            <a:ahLst/>
            <a:cxnLst/>
            <a:rect l="l" t="t" r="r" b="b"/>
            <a:pathLst>
              <a:path w="9793904" h="4665460">
                <a:moveTo>
                  <a:pt x="0" y="0"/>
                </a:moveTo>
                <a:lnTo>
                  <a:pt x="9793904" y="0"/>
                </a:lnTo>
                <a:lnTo>
                  <a:pt x="9793904" y="4665460"/>
                </a:lnTo>
                <a:lnTo>
                  <a:pt x="0" y="466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563149" y="3625790"/>
            <a:ext cx="3035431" cy="3035419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Freeform 6"/>
          <p:cNvSpPr/>
          <p:nvPr/>
        </p:nvSpPr>
        <p:spPr>
          <a:xfrm rot="605412">
            <a:off x="8860731" y="5923847"/>
            <a:ext cx="9299217" cy="4429809"/>
          </a:xfrm>
          <a:custGeom>
            <a:avLst/>
            <a:gdLst/>
            <a:ahLst/>
            <a:cxnLst/>
            <a:rect l="l" t="t" r="r" b="b"/>
            <a:pathLst>
              <a:path w="9299217" h="4429809">
                <a:moveTo>
                  <a:pt x="0" y="0"/>
                </a:moveTo>
                <a:lnTo>
                  <a:pt x="9299217" y="0"/>
                </a:lnTo>
                <a:lnTo>
                  <a:pt x="9299217" y="4429809"/>
                </a:lnTo>
                <a:lnTo>
                  <a:pt x="0" y="4429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080865" y="5868074"/>
            <a:ext cx="2839567" cy="2839556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25118" b="-25118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04953" y="2671403"/>
            <a:ext cx="3666012" cy="366599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9802" t="-75454" b="-91262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57222" y="5868074"/>
            <a:ext cx="2805752" cy="2805741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623773" y="7176396"/>
            <a:ext cx="2960109" cy="2960097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16641" b="-16641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639300" y="-601784"/>
            <a:ext cx="8521544" cy="8521510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6666" r="-1666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23765" y="457200"/>
            <a:ext cx="7120235" cy="21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8"/>
              </a:lnSpc>
            </a:pPr>
            <a:r>
              <a:rPr lang="en-US" sz="5367" dirty="0" err="1">
                <a:solidFill>
                  <a:srgbClr val="100F0D"/>
                </a:solidFill>
                <a:latin typeface="Archivo Black"/>
              </a:rPr>
              <a:t>Podpora</a:t>
            </a:r>
            <a:r>
              <a:rPr lang="en-US" sz="5367" dirty="0">
                <a:solidFill>
                  <a:srgbClr val="100F0D"/>
                </a:solidFill>
                <a:latin typeface="Archivo Black"/>
              </a:rPr>
              <a:t> </a:t>
            </a:r>
            <a:r>
              <a:rPr lang="en-US" sz="5367" dirty="0" err="1">
                <a:solidFill>
                  <a:srgbClr val="100F0D"/>
                </a:solidFill>
                <a:latin typeface="Archivo Black"/>
              </a:rPr>
              <a:t>lokálnych</a:t>
            </a:r>
            <a:endParaRPr lang="en-US" sz="5367" dirty="0">
              <a:solidFill>
                <a:srgbClr val="100F0D"/>
              </a:solidFill>
              <a:latin typeface="Archivo Black"/>
            </a:endParaRPr>
          </a:p>
          <a:p>
            <a:pPr algn="ctr">
              <a:lnSpc>
                <a:spcPts val="8588"/>
              </a:lnSpc>
              <a:spcBef>
                <a:spcPct val="0"/>
              </a:spcBef>
            </a:pPr>
            <a:r>
              <a:rPr lang="en-US" sz="5367" dirty="0">
                <a:solidFill>
                  <a:srgbClr val="100F0D"/>
                </a:solidFill>
                <a:latin typeface="Archivo Black"/>
              </a:rPr>
              <a:t> </a:t>
            </a:r>
            <a:r>
              <a:rPr lang="en-US" sz="5367" dirty="0" err="1">
                <a:solidFill>
                  <a:srgbClr val="100F0D"/>
                </a:solidFill>
                <a:latin typeface="Archivo Black"/>
              </a:rPr>
              <a:t>športovcov</a:t>
            </a:r>
            <a:endParaRPr lang="en-US" sz="5367" dirty="0">
              <a:solidFill>
                <a:srgbClr val="100F0D"/>
              </a:solidFill>
              <a:latin typeface="Archivo Black"/>
            </a:endParaRPr>
          </a:p>
        </p:txBody>
      </p:sp>
      <p:sp>
        <p:nvSpPr>
          <p:cNvPr id="18" name="Freeform 18"/>
          <p:cNvSpPr/>
          <p:nvPr/>
        </p:nvSpPr>
        <p:spPr>
          <a:xfrm rot="3153697">
            <a:off x="15659067" y="8969172"/>
            <a:ext cx="4561613" cy="4510306"/>
          </a:xfrm>
          <a:custGeom>
            <a:avLst/>
            <a:gdLst/>
            <a:ahLst/>
            <a:cxnLst/>
            <a:rect l="l" t="t" r="r" b="b"/>
            <a:pathLst>
              <a:path w="4561613" h="4510306">
                <a:moveTo>
                  <a:pt x="0" y="0"/>
                </a:moveTo>
                <a:lnTo>
                  <a:pt x="4561612" y="0"/>
                </a:lnTo>
                <a:lnTo>
                  <a:pt x="4561612" y="4510306"/>
                </a:lnTo>
                <a:lnTo>
                  <a:pt x="0" y="4510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Freeform 19"/>
          <p:cNvSpPr/>
          <p:nvPr/>
        </p:nvSpPr>
        <p:spPr>
          <a:xfrm>
            <a:off x="5515324" y="9510996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0" name="Freeform 20"/>
          <p:cNvSpPr/>
          <p:nvPr/>
        </p:nvSpPr>
        <p:spPr>
          <a:xfrm>
            <a:off x="6998540" y="9510996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1" name="Freeform 21"/>
          <p:cNvSpPr/>
          <p:nvPr/>
        </p:nvSpPr>
        <p:spPr>
          <a:xfrm>
            <a:off x="-1937731" y="8820133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2" name="Freeform 22"/>
          <p:cNvSpPr/>
          <p:nvPr/>
        </p:nvSpPr>
        <p:spPr>
          <a:xfrm>
            <a:off x="17075041" y="3855128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3" name="Freeform 23"/>
          <p:cNvSpPr/>
          <p:nvPr/>
        </p:nvSpPr>
        <p:spPr>
          <a:xfrm>
            <a:off x="16456658" y="-1013416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0" y="0"/>
                </a:lnTo>
                <a:lnTo>
                  <a:pt x="2966430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Freeform 24"/>
          <p:cNvSpPr/>
          <p:nvPr/>
        </p:nvSpPr>
        <p:spPr>
          <a:xfrm>
            <a:off x="-3865070" y="7270944"/>
            <a:ext cx="4420728" cy="4371006"/>
          </a:xfrm>
          <a:custGeom>
            <a:avLst/>
            <a:gdLst/>
            <a:ahLst/>
            <a:cxnLst/>
            <a:rect l="l" t="t" r="r" b="b"/>
            <a:pathLst>
              <a:path w="4420728" h="4371006">
                <a:moveTo>
                  <a:pt x="0" y="0"/>
                </a:moveTo>
                <a:lnTo>
                  <a:pt x="4420729" y="0"/>
                </a:lnTo>
                <a:lnTo>
                  <a:pt x="4420729" y="4371006"/>
                </a:lnTo>
                <a:lnTo>
                  <a:pt x="0" y="4371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5" name="Freeform 25"/>
          <p:cNvSpPr/>
          <p:nvPr/>
        </p:nvSpPr>
        <p:spPr>
          <a:xfrm>
            <a:off x="15006260" y="-1860793"/>
            <a:ext cx="2933613" cy="2518018"/>
          </a:xfrm>
          <a:custGeom>
            <a:avLst/>
            <a:gdLst/>
            <a:ahLst/>
            <a:cxnLst/>
            <a:rect l="l" t="t" r="r" b="b"/>
            <a:pathLst>
              <a:path w="2933613" h="2518018">
                <a:moveTo>
                  <a:pt x="0" y="0"/>
                </a:moveTo>
                <a:lnTo>
                  <a:pt x="2933613" y="0"/>
                </a:lnTo>
                <a:lnTo>
                  <a:pt x="2933613" y="2518018"/>
                </a:lnTo>
                <a:lnTo>
                  <a:pt x="0" y="251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6" name="Freeform 26"/>
          <p:cNvSpPr/>
          <p:nvPr/>
        </p:nvSpPr>
        <p:spPr>
          <a:xfrm>
            <a:off x="-2849718" y="1082905"/>
            <a:ext cx="3816544" cy="7437779"/>
          </a:xfrm>
          <a:custGeom>
            <a:avLst/>
            <a:gdLst/>
            <a:ahLst/>
            <a:cxnLst/>
            <a:rect l="l" t="t" r="r" b="b"/>
            <a:pathLst>
              <a:path w="3816544" h="7437779">
                <a:moveTo>
                  <a:pt x="0" y="0"/>
                </a:moveTo>
                <a:lnTo>
                  <a:pt x="3816544" y="0"/>
                </a:lnTo>
                <a:lnTo>
                  <a:pt x="3816544" y="7437779"/>
                </a:lnTo>
                <a:lnTo>
                  <a:pt x="0" y="7437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7" name="Freeform 27"/>
          <p:cNvSpPr/>
          <p:nvPr/>
        </p:nvSpPr>
        <p:spPr>
          <a:xfrm>
            <a:off x="-122122" y="9510996"/>
            <a:ext cx="3852559" cy="3688826"/>
          </a:xfrm>
          <a:custGeom>
            <a:avLst/>
            <a:gdLst/>
            <a:ahLst/>
            <a:cxnLst/>
            <a:rect l="l" t="t" r="r" b="b"/>
            <a:pathLst>
              <a:path w="3852559" h="3688826">
                <a:moveTo>
                  <a:pt x="0" y="0"/>
                </a:moveTo>
                <a:lnTo>
                  <a:pt x="3852559" y="0"/>
                </a:lnTo>
                <a:lnTo>
                  <a:pt x="3852559" y="3688826"/>
                </a:lnTo>
                <a:lnTo>
                  <a:pt x="0" y="3688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8" name="Freeform 28"/>
          <p:cNvSpPr/>
          <p:nvPr/>
        </p:nvSpPr>
        <p:spPr>
          <a:xfrm>
            <a:off x="12836465" y="-2857829"/>
            <a:ext cx="3852559" cy="3688826"/>
          </a:xfrm>
          <a:custGeom>
            <a:avLst/>
            <a:gdLst/>
            <a:ahLst/>
            <a:cxnLst/>
            <a:rect l="l" t="t" r="r" b="b"/>
            <a:pathLst>
              <a:path w="3852559" h="3688826">
                <a:moveTo>
                  <a:pt x="0" y="0"/>
                </a:moveTo>
                <a:lnTo>
                  <a:pt x="3852559" y="0"/>
                </a:lnTo>
                <a:lnTo>
                  <a:pt x="3852559" y="3688826"/>
                </a:lnTo>
                <a:lnTo>
                  <a:pt x="0" y="3688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9" name="Freeform 29"/>
          <p:cNvSpPr/>
          <p:nvPr/>
        </p:nvSpPr>
        <p:spPr>
          <a:xfrm>
            <a:off x="8223608" y="-3247510"/>
            <a:ext cx="4612856" cy="4468188"/>
          </a:xfrm>
          <a:custGeom>
            <a:avLst/>
            <a:gdLst/>
            <a:ahLst/>
            <a:cxnLst/>
            <a:rect l="l" t="t" r="r" b="b"/>
            <a:pathLst>
              <a:path w="4612856" h="4468188">
                <a:moveTo>
                  <a:pt x="0" y="0"/>
                </a:moveTo>
                <a:lnTo>
                  <a:pt x="4612857" y="0"/>
                </a:lnTo>
                <a:lnTo>
                  <a:pt x="4612857" y="4468188"/>
                </a:lnTo>
                <a:lnTo>
                  <a:pt x="0" y="44681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Freeform 30"/>
          <p:cNvSpPr/>
          <p:nvPr/>
        </p:nvSpPr>
        <p:spPr>
          <a:xfrm rot="-4878426">
            <a:off x="1217417" y="-3768779"/>
            <a:ext cx="4612856" cy="4468188"/>
          </a:xfrm>
          <a:custGeom>
            <a:avLst/>
            <a:gdLst/>
            <a:ahLst/>
            <a:cxnLst/>
            <a:rect l="l" t="t" r="r" b="b"/>
            <a:pathLst>
              <a:path w="4612856" h="4468188">
                <a:moveTo>
                  <a:pt x="0" y="0"/>
                </a:moveTo>
                <a:lnTo>
                  <a:pt x="4612857" y="0"/>
                </a:lnTo>
                <a:lnTo>
                  <a:pt x="4612857" y="4468188"/>
                </a:lnTo>
                <a:lnTo>
                  <a:pt x="0" y="44681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k-SK" dirty="0"/>
          </a:p>
        </p:txBody>
      </p:sp>
      <p:sp>
        <p:nvSpPr>
          <p:cNvPr id="31" name="Freeform 31"/>
          <p:cNvSpPr/>
          <p:nvPr/>
        </p:nvSpPr>
        <p:spPr>
          <a:xfrm>
            <a:off x="-2033237" y="-1250566"/>
            <a:ext cx="4649440" cy="4666941"/>
          </a:xfrm>
          <a:custGeom>
            <a:avLst/>
            <a:gdLst/>
            <a:ahLst/>
            <a:cxnLst/>
            <a:rect l="l" t="t" r="r" b="b"/>
            <a:pathLst>
              <a:path w="4649440" h="4666941">
                <a:moveTo>
                  <a:pt x="0" y="0"/>
                </a:moveTo>
                <a:lnTo>
                  <a:pt x="4649441" y="0"/>
                </a:lnTo>
                <a:lnTo>
                  <a:pt x="4649441" y="4666942"/>
                </a:lnTo>
                <a:lnTo>
                  <a:pt x="0" y="46669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6005480" y="5535690"/>
            <a:ext cx="2282520" cy="2282511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t="-13830" b="-13830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761380" y="8755649"/>
            <a:ext cx="7497920" cy="50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2667">
                <a:solidFill>
                  <a:srgbClr val="100F0D"/>
                </a:solidFill>
                <a:latin typeface="Raleway"/>
              </a:rPr>
              <a:t> Vzdelávacie aktivity formou hier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78079" y="7729226"/>
            <a:ext cx="8366079" cy="92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0"/>
              </a:lnSpc>
              <a:spcBef>
                <a:spcPct val="0"/>
              </a:spcBef>
            </a:pPr>
            <a:r>
              <a:rPr lang="en-US" sz="4863">
                <a:solidFill>
                  <a:srgbClr val="100F0D"/>
                </a:solidFill>
                <a:latin typeface="Archivo Black"/>
              </a:rPr>
              <a:t>Projekt - Starší mladším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F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11360779" y="1835063"/>
            <a:ext cx="6927190" cy="6927162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1888666"/>
            <a:ext cx="6819985" cy="681995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51057" y="618335"/>
            <a:ext cx="8639999" cy="863996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8" name="Freeform 8"/>
          <p:cNvSpPr/>
          <p:nvPr/>
        </p:nvSpPr>
        <p:spPr>
          <a:xfrm rot="605412">
            <a:off x="6916890" y="817758"/>
            <a:ext cx="4996071" cy="2379946"/>
          </a:xfrm>
          <a:custGeom>
            <a:avLst/>
            <a:gdLst/>
            <a:ahLst/>
            <a:cxnLst/>
            <a:rect l="l" t="t" r="r" b="b"/>
            <a:pathLst>
              <a:path w="4996071" h="2379946">
                <a:moveTo>
                  <a:pt x="0" y="0"/>
                </a:moveTo>
                <a:lnTo>
                  <a:pt x="4996071" y="0"/>
                </a:lnTo>
                <a:lnTo>
                  <a:pt x="4996071" y="2379946"/>
                </a:lnTo>
                <a:lnTo>
                  <a:pt x="0" y="2379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9" name="Group 9"/>
          <p:cNvGrpSpPr/>
          <p:nvPr/>
        </p:nvGrpSpPr>
        <p:grpSpPr>
          <a:xfrm>
            <a:off x="7074863" y="3150382"/>
            <a:ext cx="4941813" cy="2180900"/>
            <a:chOff x="0" y="0"/>
            <a:chExt cx="6589084" cy="2907866"/>
          </a:xfrm>
        </p:grpSpPr>
        <p:grpSp>
          <p:nvGrpSpPr>
            <p:cNvPr id="10" name="Group 10"/>
            <p:cNvGrpSpPr/>
            <p:nvPr/>
          </p:nvGrpSpPr>
          <p:grpSpPr>
            <a:xfrm>
              <a:off x="2804105" y="0"/>
              <a:ext cx="959982" cy="95998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AF27">
                  <a:alpha val="20784"/>
                </a:srgbClr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7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3129085" y="248199"/>
              <a:ext cx="310022" cy="463584"/>
            </a:xfrm>
            <a:custGeom>
              <a:avLst/>
              <a:gdLst/>
              <a:ahLst/>
              <a:cxnLst/>
              <a:rect l="l" t="t" r="r" b="b"/>
              <a:pathLst>
                <a:path w="310022" h="463584">
                  <a:moveTo>
                    <a:pt x="0" y="0"/>
                  </a:moveTo>
                  <a:lnTo>
                    <a:pt x="310022" y="0"/>
                  </a:lnTo>
                  <a:lnTo>
                    <a:pt x="310022" y="463584"/>
                  </a:lnTo>
                  <a:lnTo>
                    <a:pt x="0" y="463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49420"/>
              <a:ext cx="6589084" cy="1758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888">
                  <a:solidFill>
                    <a:srgbClr val="FFA200"/>
                  </a:solidFill>
                  <a:latin typeface="Archivo Black Semi-Bold"/>
                </a:rPr>
                <a:t>Súkromná stredná odborná škola podnikania</a:t>
              </a:r>
            </a:p>
            <a:p>
              <a:pPr algn="ctr">
                <a:lnSpc>
                  <a:spcPts val="2643"/>
                </a:lnSpc>
              </a:pPr>
              <a:r>
                <a:rPr lang="en-US" sz="1888">
                  <a:solidFill>
                    <a:srgbClr val="100F0D"/>
                  </a:solidFill>
                  <a:latin typeface="Archivo Black Semi-Bold"/>
                </a:rPr>
                <a:t>Námestie mládeže 587/17</a:t>
              </a:r>
            </a:p>
            <a:p>
              <a:pPr marL="0" lvl="0" indent="0" algn="ctr">
                <a:lnSpc>
                  <a:spcPts val="2643"/>
                </a:lnSpc>
                <a:spcBef>
                  <a:spcPct val="0"/>
                </a:spcBef>
              </a:pPr>
              <a:r>
                <a:rPr lang="en-US" sz="1888">
                  <a:solidFill>
                    <a:srgbClr val="100F0D"/>
                  </a:solidFill>
                  <a:latin typeface="Archivo Black Semi-Bold"/>
                </a:rPr>
                <a:t> 960 01 Zvolen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49847" y="5734457"/>
            <a:ext cx="806350" cy="80635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F27">
                <a:alpha val="2078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4008" tIns="44008" rIns="44008" bIns="44008" rtlCol="0" anchor="ctr"/>
            <a:lstStyle/>
            <a:p>
              <a:pPr marL="0" lvl="0" indent="0" algn="ctr">
                <a:lnSpc>
                  <a:spcPts val="25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8063676" y="5943069"/>
            <a:ext cx="389124" cy="389124"/>
          </a:xfrm>
          <a:custGeom>
            <a:avLst/>
            <a:gdLst/>
            <a:ahLst/>
            <a:cxnLst/>
            <a:rect l="l" t="t" r="r" b="b"/>
            <a:pathLst>
              <a:path w="389124" h="389124">
                <a:moveTo>
                  <a:pt x="0" y="0"/>
                </a:moveTo>
                <a:lnTo>
                  <a:pt x="389124" y="0"/>
                </a:lnTo>
                <a:lnTo>
                  <a:pt x="389124" y="389125"/>
                </a:lnTo>
                <a:lnTo>
                  <a:pt x="0" y="389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9" name="Group 19"/>
          <p:cNvGrpSpPr/>
          <p:nvPr/>
        </p:nvGrpSpPr>
        <p:grpSpPr>
          <a:xfrm>
            <a:off x="7814960" y="7370763"/>
            <a:ext cx="3512195" cy="1252434"/>
            <a:chOff x="0" y="0"/>
            <a:chExt cx="4682927" cy="1669913"/>
          </a:xfrm>
        </p:grpSpPr>
        <p:grpSp>
          <p:nvGrpSpPr>
            <p:cNvPr id="20" name="Group 20"/>
            <p:cNvGrpSpPr/>
            <p:nvPr/>
          </p:nvGrpSpPr>
          <p:grpSpPr>
            <a:xfrm>
              <a:off x="1822060" y="0"/>
              <a:ext cx="1016681" cy="101668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AF27">
                  <a:alpha val="2078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5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122066" y="300006"/>
              <a:ext cx="416668" cy="416668"/>
            </a:xfrm>
            <a:custGeom>
              <a:avLst/>
              <a:gdLst/>
              <a:ahLst/>
              <a:cxnLst/>
              <a:rect l="l" t="t" r="r" b="b"/>
              <a:pathLst>
                <a:path w="416668" h="416668">
                  <a:moveTo>
                    <a:pt x="0" y="0"/>
                  </a:moveTo>
                  <a:lnTo>
                    <a:pt x="416668" y="0"/>
                  </a:lnTo>
                  <a:lnTo>
                    <a:pt x="416668" y="416669"/>
                  </a:lnTo>
                  <a:lnTo>
                    <a:pt x="0" y="416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220121"/>
              <a:ext cx="4682927" cy="449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100F0D"/>
                  </a:solidFill>
                  <a:latin typeface="Archivo Black Semi-Bold"/>
                </a:rPr>
                <a:t>+421 902 668 518 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0144061" y="6616400"/>
            <a:ext cx="1216732" cy="1202309"/>
          </a:xfrm>
          <a:custGeom>
            <a:avLst/>
            <a:gdLst/>
            <a:ahLst/>
            <a:cxnLst/>
            <a:rect l="l" t="t" r="r" b="b"/>
            <a:pathLst>
              <a:path w="1216732" h="1202309">
                <a:moveTo>
                  <a:pt x="0" y="0"/>
                </a:moveTo>
                <a:lnTo>
                  <a:pt x="1216732" y="0"/>
                </a:lnTo>
                <a:lnTo>
                  <a:pt x="1216732" y="1202309"/>
                </a:lnTo>
                <a:lnTo>
                  <a:pt x="0" y="1202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19" t="-202" b="-2029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26" name="Group 26"/>
          <p:cNvGrpSpPr/>
          <p:nvPr/>
        </p:nvGrpSpPr>
        <p:grpSpPr>
          <a:xfrm>
            <a:off x="10294013" y="5734457"/>
            <a:ext cx="806350" cy="80635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F27">
                <a:alpha val="2078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44008" tIns="44008" rIns="44008" bIns="44008" rtlCol="0" anchor="ctr"/>
            <a:lstStyle/>
            <a:p>
              <a:pPr marL="0" lvl="0" indent="0" algn="ctr">
                <a:lnSpc>
                  <a:spcPts val="25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0480767" y="5921210"/>
            <a:ext cx="432842" cy="432842"/>
          </a:xfrm>
          <a:custGeom>
            <a:avLst/>
            <a:gdLst/>
            <a:ahLst/>
            <a:cxnLst/>
            <a:rect l="l" t="t" r="r" b="b"/>
            <a:pathLst>
              <a:path w="432842" h="432842">
                <a:moveTo>
                  <a:pt x="0" y="0"/>
                </a:moveTo>
                <a:lnTo>
                  <a:pt x="432842" y="0"/>
                </a:lnTo>
                <a:lnTo>
                  <a:pt x="432842" y="432842"/>
                </a:lnTo>
                <a:lnTo>
                  <a:pt x="0" y="4328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0" name="Freeform 30"/>
          <p:cNvSpPr/>
          <p:nvPr/>
        </p:nvSpPr>
        <p:spPr>
          <a:xfrm>
            <a:off x="-3925746" y="-3475564"/>
            <a:ext cx="4954446" cy="5194701"/>
          </a:xfrm>
          <a:custGeom>
            <a:avLst/>
            <a:gdLst/>
            <a:ahLst/>
            <a:cxnLst/>
            <a:rect l="l" t="t" r="r" b="b"/>
            <a:pathLst>
              <a:path w="4954446" h="5194701">
                <a:moveTo>
                  <a:pt x="0" y="0"/>
                </a:moveTo>
                <a:lnTo>
                  <a:pt x="4954446" y="0"/>
                </a:lnTo>
                <a:lnTo>
                  <a:pt x="4954446" y="5194701"/>
                </a:lnTo>
                <a:lnTo>
                  <a:pt x="0" y="51947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1" name="Freeform 31"/>
          <p:cNvSpPr/>
          <p:nvPr/>
        </p:nvSpPr>
        <p:spPr>
          <a:xfrm rot="3018832">
            <a:off x="-678706" y="-1455122"/>
            <a:ext cx="2369830" cy="3113664"/>
          </a:xfrm>
          <a:custGeom>
            <a:avLst/>
            <a:gdLst/>
            <a:ahLst/>
            <a:cxnLst/>
            <a:rect l="l" t="t" r="r" b="b"/>
            <a:pathLst>
              <a:path w="2369830" h="3113664">
                <a:moveTo>
                  <a:pt x="0" y="0"/>
                </a:moveTo>
                <a:lnTo>
                  <a:pt x="2369830" y="0"/>
                </a:lnTo>
                <a:lnTo>
                  <a:pt x="2369830" y="3113665"/>
                </a:lnTo>
                <a:lnTo>
                  <a:pt x="0" y="31136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2" name="Freeform 32"/>
          <p:cNvSpPr/>
          <p:nvPr/>
        </p:nvSpPr>
        <p:spPr>
          <a:xfrm rot="-1925516">
            <a:off x="-1175399" y="8494151"/>
            <a:ext cx="3483695" cy="3271733"/>
          </a:xfrm>
          <a:custGeom>
            <a:avLst/>
            <a:gdLst/>
            <a:ahLst/>
            <a:cxnLst/>
            <a:rect l="l" t="t" r="r" b="b"/>
            <a:pathLst>
              <a:path w="3483695" h="3271733">
                <a:moveTo>
                  <a:pt x="0" y="0"/>
                </a:moveTo>
                <a:lnTo>
                  <a:pt x="3483695" y="0"/>
                </a:lnTo>
                <a:lnTo>
                  <a:pt x="3483695" y="3271733"/>
                </a:lnTo>
                <a:lnTo>
                  <a:pt x="0" y="32717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3" name="Freeform 33"/>
          <p:cNvSpPr/>
          <p:nvPr/>
        </p:nvSpPr>
        <p:spPr>
          <a:xfrm rot="-2599186">
            <a:off x="-1934435" y="-2501904"/>
            <a:ext cx="4612856" cy="4468188"/>
          </a:xfrm>
          <a:custGeom>
            <a:avLst/>
            <a:gdLst/>
            <a:ahLst/>
            <a:cxnLst/>
            <a:rect l="l" t="t" r="r" b="b"/>
            <a:pathLst>
              <a:path w="4612856" h="4468188">
                <a:moveTo>
                  <a:pt x="0" y="0"/>
                </a:moveTo>
                <a:lnTo>
                  <a:pt x="4612856" y="0"/>
                </a:lnTo>
                <a:lnTo>
                  <a:pt x="4612856" y="4468188"/>
                </a:lnTo>
                <a:lnTo>
                  <a:pt x="0" y="446818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Freeform 34"/>
          <p:cNvSpPr/>
          <p:nvPr/>
        </p:nvSpPr>
        <p:spPr>
          <a:xfrm>
            <a:off x="-2261958" y="1529035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0" y="0"/>
                </a:lnTo>
                <a:lnTo>
                  <a:pt x="2966430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5" name="Freeform 35"/>
          <p:cNvSpPr/>
          <p:nvPr/>
        </p:nvSpPr>
        <p:spPr>
          <a:xfrm rot="5567684">
            <a:off x="2099531" y="-1624938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6" name="Freeform 36"/>
          <p:cNvSpPr/>
          <p:nvPr/>
        </p:nvSpPr>
        <p:spPr>
          <a:xfrm rot="5567684">
            <a:off x="4176227" y="-2100726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7" name="Freeform 37"/>
          <p:cNvSpPr/>
          <p:nvPr/>
        </p:nvSpPr>
        <p:spPr>
          <a:xfrm rot="5567684">
            <a:off x="6252924" y="-2576515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8" name="Freeform 38"/>
          <p:cNvSpPr/>
          <p:nvPr/>
        </p:nvSpPr>
        <p:spPr>
          <a:xfrm rot="5567684">
            <a:off x="8062010" y="-2289122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9" name="Freeform 39"/>
          <p:cNvSpPr/>
          <p:nvPr/>
        </p:nvSpPr>
        <p:spPr>
          <a:xfrm rot="5567684">
            <a:off x="10292453" y="-1932565"/>
            <a:ext cx="2777308" cy="2641914"/>
          </a:xfrm>
          <a:custGeom>
            <a:avLst/>
            <a:gdLst/>
            <a:ahLst/>
            <a:cxnLst/>
            <a:rect l="l" t="t" r="r" b="b"/>
            <a:pathLst>
              <a:path w="2777308" h="2641914">
                <a:moveTo>
                  <a:pt x="0" y="0"/>
                </a:moveTo>
                <a:lnTo>
                  <a:pt x="2777309" y="0"/>
                </a:lnTo>
                <a:lnTo>
                  <a:pt x="2777309" y="2641915"/>
                </a:lnTo>
                <a:lnTo>
                  <a:pt x="0" y="264191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0" name="Freeform 40"/>
          <p:cNvSpPr/>
          <p:nvPr/>
        </p:nvSpPr>
        <p:spPr>
          <a:xfrm rot="5567684">
            <a:off x="17141154" y="-1309198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1" name="Freeform 41"/>
          <p:cNvSpPr/>
          <p:nvPr/>
        </p:nvSpPr>
        <p:spPr>
          <a:xfrm rot="5567684">
            <a:off x="15323191" y="-1823154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2" name="Freeform 42"/>
          <p:cNvSpPr/>
          <p:nvPr/>
        </p:nvSpPr>
        <p:spPr>
          <a:xfrm rot="5567684">
            <a:off x="12790277" y="-2892254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3" name="Freeform 43"/>
          <p:cNvSpPr/>
          <p:nvPr/>
        </p:nvSpPr>
        <p:spPr>
          <a:xfrm rot="5567684">
            <a:off x="17366015" y="424141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4" name="Freeform 44"/>
          <p:cNvSpPr/>
          <p:nvPr/>
        </p:nvSpPr>
        <p:spPr>
          <a:xfrm rot="5567684">
            <a:off x="17257634" y="7958045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5" name="Freeform 45"/>
          <p:cNvSpPr/>
          <p:nvPr/>
        </p:nvSpPr>
        <p:spPr>
          <a:xfrm rot="5567684">
            <a:off x="14965715" y="8901575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6" name="Freeform 46"/>
          <p:cNvSpPr/>
          <p:nvPr/>
        </p:nvSpPr>
        <p:spPr>
          <a:xfrm rot="5567684">
            <a:off x="12673797" y="9508289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7" name="Freeform 47"/>
          <p:cNvSpPr/>
          <p:nvPr/>
        </p:nvSpPr>
        <p:spPr>
          <a:xfrm rot="5567684">
            <a:off x="10359522" y="9559512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0" y="0"/>
                </a:lnTo>
                <a:lnTo>
                  <a:pt x="2966430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8" name="Freeform 48"/>
          <p:cNvSpPr/>
          <p:nvPr/>
        </p:nvSpPr>
        <p:spPr>
          <a:xfrm rot="-4509975">
            <a:off x="8435134" y="9737639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9" name="Freeform 49"/>
          <p:cNvSpPr/>
          <p:nvPr/>
        </p:nvSpPr>
        <p:spPr>
          <a:xfrm rot="-5732550">
            <a:off x="6514987" y="9737639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0" name="Freeform 50"/>
          <p:cNvSpPr/>
          <p:nvPr/>
        </p:nvSpPr>
        <p:spPr>
          <a:xfrm rot="-5732550">
            <a:off x="4594840" y="9737639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8"/>
                </a:lnTo>
                <a:lnTo>
                  <a:pt x="0" y="2821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1" name="Freeform 51"/>
          <p:cNvSpPr/>
          <p:nvPr/>
        </p:nvSpPr>
        <p:spPr>
          <a:xfrm rot="-5732550">
            <a:off x="1926777" y="8963884"/>
            <a:ext cx="2966431" cy="2821817"/>
          </a:xfrm>
          <a:custGeom>
            <a:avLst/>
            <a:gdLst/>
            <a:ahLst/>
            <a:cxnLst/>
            <a:rect l="l" t="t" r="r" b="b"/>
            <a:pathLst>
              <a:path w="2966431" h="2821817">
                <a:moveTo>
                  <a:pt x="0" y="0"/>
                </a:moveTo>
                <a:lnTo>
                  <a:pt x="2966431" y="0"/>
                </a:lnTo>
                <a:lnTo>
                  <a:pt x="2966431" y="2821817"/>
                </a:lnTo>
                <a:lnTo>
                  <a:pt x="0" y="28218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2" name="TextBox 52"/>
          <p:cNvSpPr txBox="1"/>
          <p:nvPr/>
        </p:nvSpPr>
        <p:spPr>
          <a:xfrm>
            <a:off x="7625623" y="1879141"/>
            <a:ext cx="4267846" cy="61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96"/>
              </a:lnSpc>
              <a:spcBef>
                <a:spcPct val="0"/>
              </a:spcBef>
            </a:pPr>
            <a:r>
              <a:rPr lang="en-US" sz="4046">
                <a:solidFill>
                  <a:srgbClr val="FFFFFF"/>
                </a:solidFill>
                <a:latin typeface="Archivo Black"/>
              </a:rPr>
              <a:t>SAPPE, s. r. o. </a:t>
            </a:r>
          </a:p>
        </p:txBody>
      </p:sp>
      <p:sp>
        <p:nvSpPr>
          <p:cNvPr id="53" name="Freeform 53"/>
          <p:cNvSpPr/>
          <p:nvPr/>
        </p:nvSpPr>
        <p:spPr>
          <a:xfrm rot="-3509178">
            <a:off x="4073796" y="9508050"/>
            <a:ext cx="1661978" cy="1733484"/>
          </a:xfrm>
          <a:custGeom>
            <a:avLst/>
            <a:gdLst/>
            <a:ahLst/>
            <a:cxnLst/>
            <a:rect l="l" t="t" r="r" b="b"/>
            <a:pathLst>
              <a:path w="1661978" h="1733484">
                <a:moveTo>
                  <a:pt x="0" y="0"/>
                </a:moveTo>
                <a:lnTo>
                  <a:pt x="1661978" y="0"/>
                </a:lnTo>
                <a:lnTo>
                  <a:pt x="1661978" y="1733484"/>
                </a:lnTo>
                <a:lnTo>
                  <a:pt x="0" y="173348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4" name="Freeform 54"/>
          <p:cNvSpPr/>
          <p:nvPr/>
        </p:nvSpPr>
        <p:spPr>
          <a:xfrm>
            <a:off x="7736139" y="6700672"/>
            <a:ext cx="1033765" cy="1033765"/>
          </a:xfrm>
          <a:custGeom>
            <a:avLst/>
            <a:gdLst/>
            <a:ahLst/>
            <a:cxnLst/>
            <a:rect l="l" t="t" r="r" b="b"/>
            <a:pathLst>
              <a:path w="1033765" h="1033765">
                <a:moveTo>
                  <a:pt x="0" y="0"/>
                </a:moveTo>
                <a:lnTo>
                  <a:pt x="1033765" y="0"/>
                </a:lnTo>
                <a:lnTo>
                  <a:pt x="1033765" y="1033765"/>
                </a:lnTo>
                <a:lnTo>
                  <a:pt x="0" y="10337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168</Words>
  <Application>Microsoft Office PowerPoint</Application>
  <PresentationFormat>Vlastná</PresentationFormat>
  <Paragraphs>54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Začínajúcu firmu v oblasti výroby zdraviu prospešných a chutných ovocných štiav s ekologickými sklenenými fľašami.</dc:title>
  <cp:lastModifiedBy>Eliška Pružinová</cp:lastModifiedBy>
  <cp:revision>4</cp:revision>
  <dcterms:created xsi:type="dcterms:W3CDTF">2006-08-16T00:00:00Z</dcterms:created>
  <dcterms:modified xsi:type="dcterms:W3CDTF">2023-11-10T18:25:59Z</dcterms:modified>
  <dc:identifier>DAFzqKQyeUE</dc:identifier>
</cp:coreProperties>
</file>