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66" r:id="rId5"/>
    <p:sldId id="265" r:id="rId6"/>
    <p:sldId id="262" r:id="rId7"/>
    <p:sldId id="267" r:id="rId8"/>
    <p:sldId id="263" r:id="rId9"/>
    <p:sldId id="268" r:id="rId10"/>
    <p:sldId id="264" r:id="rId11"/>
    <p:sldId id="25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8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9E841-B9DB-4E65-A359-E3FF006EA430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cs-CZ"/>
        </a:p>
      </dgm:t>
    </dgm:pt>
    <dgm:pt modelId="{66975FDA-6313-4427-9662-EACD5CE63A5C}">
      <dgm:prSet phldrT="[Text]" custT="1"/>
      <dgm:spPr/>
      <dgm:t>
        <a:bodyPr/>
        <a:lstStyle/>
        <a:p>
          <a:r>
            <a:rPr lang="cs-CZ" sz="3600" dirty="0"/>
            <a:t>Ředitel</a:t>
          </a:r>
        </a:p>
      </dgm:t>
    </dgm:pt>
    <dgm:pt modelId="{B411AAEC-4D7D-4835-AAB7-C3B18D0CCDF9}" type="parTrans" cxnId="{47D23CAC-099F-4856-BDE3-CB5879ED812E}">
      <dgm:prSet/>
      <dgm:spPr/>
      <dgm:t>
        <a:bodyPr/>
        <a:lstStyle/>
        <a:p>
          <a:endParaRPr lang="cs-CZ"/>
        </a:p>
      </dgm:t>
    </dgm:pt>
    <dgm:pt modelId="{94FA26C2-0153-4B79-B259-BAAFD5778FAC}" type="sibTrans" cxnId="{47D23CAC-099F-4856-BDE3-CB5879ED812E}">
      <dgm:prSet/>
      <dgm:spPr/>
      <dgm:t>
        <a:bodyPr/>
        <a:lstStyle/>
        <a:p>
          <a:endParaRPr lang="cs-CZ"/>
        </a:p>
      </dgm:t>
    </dgm:pt>
    <dgm:pt modelId="{5FCEF868-ECB7-422F-B7D8-222B14B0CC36}" type="asst">
      <dgm:prSet phldrT="[Text]" custT="1"/>
      <dgm:spPr/>
      <dgm:t>
        <a:bodyPr/>
        <a:lstStyle/>
        <a:p>
          <a:r>
            <a:rPr lang="cs-CZ" sz="2800" dirty="0"/>
            <a:t>Zástupce</a:t>
          </a:r>
        </a:p>
      </dgm:t>
    </dgm:pt>
    <dgm:pt modelId="{BBAA0052-52E4-45C4-8D2B-B6B261B5B5E2}" type="parTrans" cxnId="{D4FF028F-DC57-48F8-A292-A480E1690DD9}">
      <dgm:prSet/>
      <dgm:spPr>
        <a:ln w="254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D855A7AC-68DC-433D-B1FD-E4540CA9A8D0}" type="sibTrans" cxnId="{D4FF028F-DC57-48F8-A292-A480E1690DD9}">
      <dgm:prSet/>
      <dgm:spPr/>
      <dgm:t>
        <a:bodyPr/>
        <a:lstStyle/>
        <a:p>
          <a:endParaRPr lang="cs-CZ"/>
        </a:p>
      </dgm:t>
    </dgm:pt>
    <dgm:pt modelId="{D8289CB5-5C82-44DC-B65C-BE11C7C76707}">
      <dgm:prSet phldrT="[Text]" custT="1"/>
      <dgm:spPr/>
      <dgm:t>
        <a:bodyPr/>
        <a:lstStyle/>
        <a:p>
          <a:r>
            <a:rPr lang="cs-CZ" sz="2800" dirty="0"/>
            <a:t>Obchodní oddělení</a:t>
          </a:r>
        </a:p>
      </dgm:t>
    </dgm:pt>
    <dgm:pt modelId="{92F68577-E26D-467F-A38A-1B74CD59B8CD}" type="parTrans" cxnId="{38D9161E-F000-4BDD-8F84-6CB9B1ECFB57}">
      <dgm:prSet/>
      <dgm:spPr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077949C8-B0A9-4B04-9790-CF67D1742DAB}" type="sibTrans" cxnId="{38D9161E-F000-4BDD-8F84-6CB9B1ECFB57}">
      <dgm:prSet/>
      <dgm:spPr/>
      <dgm:t>
        <a:bodyPr/>
        <a:lstStyle/>
        <a:p>
          <a:endParaRPr lang="cs-CZ"/>
        </a:p>
      </dgm:t>
    </dgm:pt>
    <dgm:pt modelId="{4A74E3E8-A290-4837-9F64-83B1CA07D300}">
      <dgm:prSet phldrT="[Text]" custT="1"/>
      <dgm:spPr/>
      <dgm:t>
        <a:bodyPr/>
        <a:lstStyle/>
        <a:p>
          <a:r>
            <a:rPr lang="cs-CZ" sz="2800" dirty="0"/>
            <a:t>Kreativní oddělení</a:t>
          </a:r>
        </a:p>
      </dgm:t>
    </dgm:pt>
    <dgm:pt modelId="{52E9098E-A16A-48E4-9696-1E62455ABDE5}" type="parTrans" cxnId="{10A7510A-40FC-4981-89E7-5EE7835878EF}">
      <dgm:prSet/>
      <dgm:spPr>
        <a:ln w="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994BE78E-6DA4-4F9C-9FC4-6A1B08947971}" type="sibTrans" cxnId="{10A7510A-40FC-4981-89E7-5EE7835878EF}">
      <dgm:prSet/>
      <dgm:spPr/>
      <dgm:t>
        <a:bodyPr/>
        <a:lstStyle/>
        <a:p>
          <a:endParaRPr lang="cs-CZ"/>
        </a:p>
      </dgm:t>
    </dgm:pt>
    <dgm:pt modelId="{A1C891D8-293F-41D6-B9CC-138977BDB252}">
      <dgm:prSet phldrT="[Text]" custT="1"/>
      <dgm:spPr/>
      <dgm:t>
        <a:bodyPr/>
        <a:lstStyle/>
        <a:p>
          <a:r>
            <a:rPr lang="cs-CZ" sz="2800" dirty="0"/>
            <a:t>Finanční a ekonomické oddělení</a:t>
          </a:r>
        </a:p>
      </dgm:t>
    </dgm:pt>
    <dgm:pt modelId="{83ECB9D7-5E97-4B00-8927-383B1F13D22C}" type="parTrans" cxnId="{80FC6A73-1490-44FC-95A5-36EF52C501EF}">
      <dgm:prSet/>
      <dgm:spPr/>
      <dgm:t>
        <a:bodyPr/>
        <a:lstStyle/>
        <a:p>
          <a:endParaRPr lang="cs-CZ"/>
        </a:p>
      </dgm:t>
    </dgm:pt>
    <dgm:pt modelId="{DA8D38A5-58BA-4646-BE85-EC08C5FA8836}" type="sibTrans" cxnId="{80FC6A73-1490-44FC-95A5-36EF52C501EF}">
      <dgm:prSet/>
      <dgm:spPr/>
      <dgm:t>
        <a:bodyPr/>
        <a:lstStyle/>
        <a:p>
          <a:endParaRPr lang="cs-CZ"/>
        </a:p>
      </dgm:t>
    </dgm:pt>
    <dgm:pt modelId="{6BD58E06-3379-477E-AB91-B5C384D76913}">
      <dgm:prSet phldrT="[Text]" custT="1"/>
      <dgm:spPr/>
      <dgm:t>
        <a:bodyPr/>
        <a:lstStyle/>
        <a:p>
          <a:r>
            <a:rPr lang="cs-CZ" sz="2800" dirty="0"/>
            <a:t>Personální oddělení</a:t>
          </a:r>
        </a:p>
      </dgm:t>
    </dgm:pt>
    <dgm:pt modelId="{07BD3047-0F5A-43A7-AEC3-EADB36C05BC7}" type="parTrans" cxnId="{A6376695-5DF6-499E-A77A-8C9F65AE2C0E}">
      <dgm:prSet/>
      <dgm:spPr>
        <a:ln w="254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1DC8AF25-415D-4497-BE07-10580CFA2F46}" type="sibTrans" cxnId="{A6376695-5DF6-499E-A77A-8C9F65AE2C0E}">
      <dgm:prSet/>
      <dgm:spPr/>
      <dgm:t>
        <a:bodyPr/>
        <a:lstStyle/>
        <a:p>
          <a:endParaRPr lang="cs-CZ"/>
        </a:p>
      </dgm:t>
    </dgm:pt>
    <dgm:pt modelId="{D980064F-80E2-46DB-9C55-96461C109E8B}">
      <dgm:prSet phldrT="[Text]" custT="1"/>
      <dgm:spPr/>
      <dgm:t>
        <a:bodyPr/>
        <a:lstStyle/>
        <a:p>
          <a:r>
            <a:rPr lang="cs-CZ" sz="2800" dirty="0"/>
            <a:t>Marketingové oddělení</a:t>
          </a:r>
        </a:p>
      </dgm:t>
    </dgm:pt>
    <dgm:pt modelId="{F04D0659-508C-4ED4-A711-C9C802255793}" type="parTrans" cxnId="{0C8DBAF0-7757-485B-A8BA-DACDB44B941A}">
      <dgm:prSet/>
      <dgm:spPr>
        <a:ln w="25400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cs-CZ"/>
        </a:p>
      </dgm:t>
    </dgm:pt>
    <dgm:pt modelId="{E5207B3B-4686-4F34-85C4-BE4745AF68AA}" type="sibTrans" cxnId="{0C8DBAF0-7757-485B-A8BA-DACDB44B941A}">
      <dgm:prSet/>
      <dgm:spPr/>
      <dgm:t>
        <a:bodyPr/>
        <a:lstStyle/>
        <a:p>
          <a:endParaRPr lang="cs-CZ"/>
        </a:p>
      </dgm:t>
    </dgm:pt>
    <dgm:pt modelId="{86503381-C8CA-4954-B72A-C76F840ACA20}" type="pres">
      <dgm:prSet presAssocID="{DB49E841-B9DB-4E65-A359-E3FF006EA43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44F178F-6395-4E82-B4B7-98A52300801E}" type="pres">
      <dgm:prSet presAssocID="{66975FDA-6313-4427-9662-EACD5CE63A5C}" presName="hierRoot1" presStyleCnt="0">
        <dgm:presLayoutVars>
          <dgm:hierBranch val="init"/>
        </dgm:presLayoutVars>
      </dgm:prSet>
      <dgm:spPr/>
    </dgm:pt>
    <dgm:pt modelId="{FD1D4394-0929-4B65-95F6-21BD01A16EF6}" type="pres">
      <dgm:prSet presAssocID="{66975FDA-6313-4427-9662-EACD5CE63A5C}" presName="rootComposite1" presStyleCnt="0"/>
      <dgm:spPr/>
    </dgm:pt>
    <dgm:pt modelId="{9E5DA7C8-E377-4650-9988-276B45C6209D}" type="pres">
      <dgm:prSet presAssocID="{66975FDA-6313-4427-9662-EACD5CE63A5C}" presName="rootText1" presStyleLbl="alignAcc1" presStyleIdx="0" presStyleCnt="0">
        <dgm:presLayoutVars>
          <dgm:chPref val="3"/>
        </dgm:presLayoutVars>
      </dgm:prSet>
      <dgm:spPr/>
    </dgm:pt>
    <dgm:pt modelId="{3063AADA-5D20-4101-9234-498697507E89}" type="pres">
      <dgm:prSet presAssocID="{66975FDA-6313-4427-9662-EACD5CE63A5C}" presName="topArc1" presStyleLbl="parChTrans1D1" presStyleIdx="0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40319F79-60BB-4C50-8F69-C0C58D047BD7}" type="pres">
      <dgm:prSet presAssocID="{66975FDA-6313-4427-9662-EACD5CE63A5C}" presName="bottomArc1" presStyleLbl="parChTrans1D1" presStyleIdx="1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5015204D-B58A-46C4-AE3A-6E1DA779017A}" type="pres">
      <dgm:prSet presAssocID="{66975FDA-6313-4427-9662-EACD5CE63A5C}" presName="topConnNode1" presStyleLbl="node1" presStyleIdx="0" presStyleCnt="0"/>
      <dgm:spPr/>
    </dgm:pt>
    <dgm:pt modelId="{D01C4285-4CED-4357-AE6A-25C6EB3E0492}" type="pres">
      <dgm:prSet presAssocID="{66975FDA-6313-4427-9662-EACD5CE63A5C}" presName="hierChild2" presStyleCnt="0"/>
      <dgm:spPr/>
    </dgm:pt>
    <dgm:pt modelId="{13F16EF7-CB09-48AD-AD88-4485F2E3F1A4}" type="pres">
      <dgm:prSet presAssocID="{92F68577-E26D-467F-A38A-1B74CD59B8CD}" presName="Name28" presStyleLbl="parChTrans1D2" presStyleIdx="0" presStyleCnt="6"/>
      <dgm:spPr/>
    </dgm:pt>
    <dgm:pt modelId="{CEF196CB-41FC-465D-A4F6-4DD9D2332592}" type="pres">
      <dgm:prSet presAssocID="{D8289CB5-5C82-44DC-B65C-BE11C7C76707}" presName="hierRoot2" presStyleCnt="0">
        <dgm:presLayoutVars>
          <dgm:hierBranch val="init"/>
        </dgm:presLayoutVars>
      </dgm:prSet>
      <dgm:spPr/>
    </dgm:pt>
    <dgm:pt modelId="{508A6D54-62CD-4022-89DD-2E3F8287A400}" type="pres">
      <dgm:prSet presAssocID="{D8289CB5-5C82-44DC-B65C-BE11C7C76707}" presName="rootComposite2" presStyleCnt="0"/>
      <dgm:spPr/>
    </dgm:pt>
    <dgm:pt modelId="{8B12E082-A502-428B-A17A-A20243E0EA21}" type="pres">
      <dgm:prSet presAssocID="{D8289CB5-5C82-44DC-B65C-BE11C7C76707}" presName="rootText2" presStyleLbl="alignAcc1" presStyleIdx="0" presStyleCnt="0" custScaleX="106741" custScaleY="115231" custLinFactNeighborX="604" custLinFactNeighborY="-1608">
        <dgm:presLayoutVars>
          <dgm:chPref val="3"/>
        </dgm:presLayoutVars>
      </dgm:prSet>
      <dgm:spPr/>
    </dgm:pt>
    <dgm:pt modelId="{932F37F1-50A3-4C3C-9244-75609D06DC40}" type="pres">
      <dgm:prSet presAssocID="{D8289CB5-5C82-44DC-B65C-BE11C7C76707}" presName="topArc2" presStyleLbl="parChTrans1D1" presStyleIdx="2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14BDCCB5-4123-4F79-A0DD-BF7F3193E512}" type="pres">
      <dgm:prSet presAssocID="{D8289CB5-5C82-44DC-B65C-BE11C7C76707}" presName="bottomArc2" presStyleLbl="parChTrans1D1" presStyleIdx="3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84D33F8A-34E9-46B6-8218-A02661F71B9C}" type="pres">
      <dgm:prSet presAssocID="{D8289CB5-5C82-44DC-B65C-BE11C7C76707}" presName="topConnNode2" presStyleLbl="node2" presStyleIdx="0" presStyleCnt="0"/>
      <dgm:spPr/>
    </dgm:pt>
    <dgm:pt modelId="{CCD7E014-811C-480C-BECE-33947EEECEDB}" type="pres">
      <dgm:prSet presAssocID="{D8289CB5-5C82-44DC-B65C-BE11C7C76707}" presName="hierChild4" presStyleCnt="0"/>
      <dgm:spPr/>
    </dgm:pt>
    <dgm:pt modelId="{912BB7E0-6E3A-47AE-BC35-90D0EDD3C8D7}" type="pres">
      <dgm:prSet presAssocID="{D8289CB5-5C82-44DC-B65C-BE11C7C76707}" presName="hierChild5" presStyleCnt="0"/>
      <dgm:spPr/>
    </dgm:pt>
    <dgm:pt modelId="{97BC02BA-27C7-4061-9334-31F17F6B2A79}" type="pres">
      <dgm:prSet presAssocID="{52E9098E-A16A-48E4-9696-1E62455ABDE5}" presName="Name28" presStyleLbl="parChTrans1D2" presStyleIdx="1" presStyleCnt="6"/>
      <dgm:spPr/>
    </dgm:pt>
    <dgm:pt modelId="{6700B759-2CE6-450C-8C61-8DA3ACE3ABF2}" type="pres">
      <dgm:prSet presAssocID="{4A74E3E8-A290-4837-9F64-83B1CA07D300}" presName="hierRoot2" presStyleCnt="0">
        <dgm:presLayoutVars>
          <dgm:hierBranch val="init"/>
        </dgm:presLayoutVars>
      </dgm:prSet>
      <dgm:spPr/>
    </dgm:pt>
    <dgm:pt modelId="{0565C91A-75FF-4831-A401-22309B145625}" type="pres">
      <dgm:prSet presAssocID="{4A74E3E8-A290-4837-9F64-83B1CA07D300}" presName="rootComposite2" presStyleCnt="0"/>
      <dgm:spPr/>
    </dgm:pt>
    <dgm:pt modelId="{714B9F50-F988-4319-A87D-9429FA98BDEF}" type="pres">
      <dgm:prSet presAssocID="{4A74E3E8-A290-4837-9F64-83B1CA07D300}" presName="rootText2" presStyleLbl="alignAcc1" presStyleIdx="0" presStyleCnt="0" custScaleY="115231">
        <dgm:presLayoutVars>
          <dgm:chPref val="3"/>
        </dgm:presLayoutVars>
      </dgm:prSet>
      <dgm:spPr/>
    </dgm:pt>
    <dgm:pt modelId="{F34CCD45-2C6F-4EFD-97D9-097084A473ED}" type="pres">
      <dgm:prSet presAssocID="{4A74E3E8-A290-4837-9F64-83B1CA07D300}" presName="topArc2" presStyleLbl="parChTrans1D1" presStyleIdx="4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1B3819DA-7612-48CE-9894-ECCD6E87373E}" type="pres">
      <dgm:prSet presAssocID="{4A74E3E8-A290-4837-9F64-83B1CA07D300}" presName="bottomArc2" presStyleLbl="parChTrans1D1" presStyleIdx="5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40DFC732-0919-4692-99F6-2BF339B6D77D}" type="pres">
      <dgm:prSet presAssocID="{4A74E3E8-A290-4837-9F64-83B1CA07D300}" presName="topConnNode2" presStyleLbl="node2" presStyleIdx="0" presStyleCnt="0"/>
      <dgm:spPr/>
    </dgm:pt>
    <dgm:pt modelId="{BC0668F8-7857-43E4-B5BF-AA7232EA4288}" type="pres">
      <dgm:prSet presAssocID="{4A74E3E8-A290-4837-9F64-83B1CA07D300}" presName="hierChild4" presStyleCnt="0"/>
      <dgm:spPr/>
    </dgm:pt>
    <dgm:pt modelId="{3862EB91-BEBA-4DC3-B2D9-4B382E551AEF}" type="pres">
      <dgm:prSet presAssocID="{4A74E3E8-A290-4837-9F64-83B1CA07D300}" presName="hierChild5" presStyleCnt="0"/>
      <dgm:spPr/>
    </dgm:pt>
    <dgm:pt modelId="{2B1CFFC0-DA55-477C-917A-A904F36DF686}" type="pres">
      <dgm:prSet presAssocID="{83ECB9D7-5E97-4B00-8927-383B1F13D22C}" presName="Name28" presStyleLbl="parChTrans1D2" presStyleIdx="2" presStyleCnt="6"/>
      <dgm:spPr/>
    </dgm:pt>
    <dgm:pt modelId="{9E7630CA-A192-4CAE-8B8B-8245341B7400}" type="pres">
      <dgm:prSet presAssocID="{A1C891D8-293F-41D6-B9CC-138977BDB252}" presName="hierRoot2" presStyleCnt="0">
        <dgm:presLayoutVars>
          <dgm:hierBranch val="init"/>
        </dgm:presLayoutVars>
      </dgm:prSet>
      <dgm:spPr/>
    </dgm:pt>
    <dgm:pt modelId="{E62B2309-BCE6-46AB-A8FC-E9D26D3F87AA}" type="pres">
      <dgm:prSet presAssocID="{A1C891D8-293F-41D6-B9CC-138977BDB252}" presName="rootComposite2" presStyleCnt="0"/>
      <dgm:spPr/>
    </dgm:pt>
    <dgm:pt modelId="{08F34439-5A72-4D3E-BAFF-E044CFF2F472}" type="pres">
      <dgm:prSet presAssocID="{A1C891D8-293F-41D6-B9CC-138977BDB252}" presName="rootText2" presStyleLbl="alignAcc1" presStyleIdx="0" presStyleCnt="0" custScaleX="216157" custScaleY="115231">
        <dgm:presLayoutVars>
          <dgm:chPref val="3"/>
        </dgm:presLayoutVars>
      </dgm:prSet>
      <dgm:spPr/>
    </dgm:pt>
    <dgm:pt modelId="{DC746DF4-7320-4762-B0F1-C8FBFED1E527}" type="pres">
      <dgm:prSet presAssocID="{A1C891D8-293F-41D6-B9CC-138977BDB252}" presName="topArc2" presStyleLbl="parChTrans1D1" presStyleIdx="6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D8578A17-5965-42CC-A087-08496B92B481}" type="pres">
      <dgm:prSet presAssocID="{A1C891D8-293F-41D6-B9CC-138977BDB252}" presName="bottomArc2" presStyleLbl="parChTrans1D1" presStyleIdx="7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1E51EC49-6D0D-48D4-B033-53D4479D2CD2}" type="pres">
      <dgm:prSet presAssocID="{A1C891D8-293F-41D6-B9CC-138977BDB252}" presName="topConnNode2" presStyleLbl="node2" presStyleIdx="0" presStyleCnt="0"/>
      <dgm:spPr/>
    </dgm:pt>
    <dgm:pt modelId="{347778C1-28F3-4F24-A5F3-4BF3FB02FA63}" type="pres">
      <dgm:prSet presAssocID="{A1C891D8-293F-41D6-B9CC-138977BDB252}" presName="hierChild4" presStyleCnt="0"/>
      <dgm:spPr/>
    </dgm:pt>
    <dgm:pt modelId="{892CE821-95AD-4006-9E90-755C8444BF82}" type="pres">
      <dgm:prSet presAssocID="{A1C891D8-293F-41D6-B9CC-138977BDB252}" presName="hierChild5" presStyleCnt="0"/>
      <dgm:spPr/>
    </dgm:pt>
    <dgm:pt modelId="{86BF7E8B-8C56-4862-8009-8C5405FC016E}" type="pres">
      <dgm:prSet presAssocID="{07BD3047-0F5A-43A7-AEC3-EADB36C05BC7}" presName="Name28" presStyleLbl="parChTrans1D2" presStyleIdx="3" presStyleCnt="6"/>
      <dgm:spPr/>
    </dgm:pt>
    <dgm:pt modelId="{EB25AABD-7B65-4C4B-A955-23B7E830330A}" type="pres">
      <dgm:prSet presAssocID="{6BD58E06-3379-477E-AB91-B5C384D76913}" presName="hierRoot2" presStyleCnt="0">
        <dgm:presLayoutVars>
          <dgm:hierBranch val="init"/>
        </dgm:presLayoutVars>
      </dgm:prSet>
      <dgm:spPr/>
    </dgm:pt>
    <dgm:pt modelId="{E275F4BD-BB3F-4C33-93DC-B6241EE92D79}" type="pres">
      <dgm:prSet presAssocID="{6BD58E06-3379-477E-AB91-B5C384D76913}" presName="rootComposite2" presStyleCnt="0"/>
      <dgm:spPr/>
    </dgm:pt>
    <dgm:pt modelId="{B2D248BF-2A07-4ACE-B108-8955BF21C1BD}" type="pres">
      <dgm:prSet presAssocID="{6BD58E06-3379-477E-AB91-B5C384D76913}" presName="rootText2" presStyleLbl="alignAcc1" presStyleIdx="0" presStyleCnt="0" custScaleY="115231">
        <dgm:presLayoutVars>
          <dgm:chPref val="3"/>
        </dgm:presLayoutVars>
      </dgm:prSet>
      <dgm:spPr/>
    </dgm:pt>
    <dgm:pt modelId="{487AD740-0747-4502-842A-6ED6F757A9FE}" type="pres">
      <dgm:prSet presAssocID="{6BD58E06-3379-477E-AB91-B5C384D76913}" presName="topArc2" presStyleLbl="parChTrans1D1" presStyleIdx="8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11815A36-BAC1-407A-8BA0-541204AE1F90}" type="pres">
      <dgm:prSet presAssocID="{6BD58E06-3379-477E-AB91-B5C384D76913}" presName="bottomArc2" presStyleLbl="parChTrans1D1" presStyleIdx="9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1754123C-F31E-494E-B470-A55B94EFEEF0}" type="pres">
      <dgm:prSet presAssocID="{6BD58E06-3379-477E-AB91-B5C384D76913}" presName="topConnNode2" presStyleLbl="node2" presStyleIdx="0" presStyleCnt="0"/>
      <dgm:spPr/>
    </dgm:pt>
    <dgm:pt modelId="{55A15893-F4ED-47DC-AFEE-2DD081DD05C7}" type="pres">
      <dgm:prSet presAssocID="{6BD58E06-3379-477E-AB91-B5C384D76913}" presName="hierChild4" presStyleCnt="0"/>
      <dgm:spPr/>
    </dgm:pt>
    <dgm:pt modelId="{29B124A3-E623-4079-968E-7F54EE89A18B}" type="pres">
      <dgm:prSet presAssocID="{6BD58E06-3379-477E-AB91-B5C384D76913}" presName="hierChild5" presStyleCnt="0"/>
      <dgm:spPr/>
    </dgm:pt>
    <dgm:pt modelId="{B30457FE-037F-4E32-9C5A-316DBFB3D2BC}" type="pres">
      <dgm:prSet presAssocID="{F04D0659-508C-4ED4-A711-C9C802255793}" presName="Name28" presStyleLbl="parChTrans1D2" presStyleIdx="4" presStyleCnt="6"/>
      <dgm:spPr/>
    </dgm:pt>
    <dgm:pt modelId="{9EA7A1E3-FF59-4257-BC73-2CA6D73995E7}" type="pres">
      <dgm:prSet presAssocID="{D980064F-80E2-46DB-9C55-96461C109E8B}" presName="hierRoot2" presStyleCnt="0">
        <dgm:presLayoutVars>
          <dgm:hierBranch val="init"/>
        </dgm:presLayoutVars>
      </dgm:prSet>
      <dgm:spPr/>
    </dgm:pt>
    <dgm:pt modelId="{FE734DFB-9738-49FF-9FA7-CEF5B324D0CB}" type="pres">
      <dgm:prSet presAssocID="{D980064F-80E2-46DB-9C55-96461C109E8B}" presName="rootComposite2" presStyleCnt="0"/>
      <dgm:spPr/>
    </dgm:pt>
    <dgm:pt modelId="{630D6199-355D-4E40-8FE0-90DDE939A42A}" type="pres">
      <dgm:prSet presAssocID="{D980064F-80E2-46DB-9C55-96461C109E8B}" presName="rootText2" presStyleLbl="alignAcc1" presStyleIdx="0" presStyleCnt="0" custScaleX="137383" custScaleY="115231">
        <dgm:presLayoutVars>
          <dgm:chPref val="3"/>
        </dgm:presLayoutVars>
      </dgm:prSet>
      <dgm:spPr/>
    </dgm:pt>
    <dgm:pt modelId="{B6F98C00-BCC0-49C2-B51F-2CC1AE88EE19}" type="pres">
      <dgm:prSet presAssocID="{D980064F-80E2-46DB-9C55-96461C109E8B}" presName="topArc2" presStyleLbl="parChTrans1D1" presStyleIdx="10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8122DFCE-CFF9-41D1-AF96-C91E50CF43BB}" type="pres">
      <dgm:prSet presAssocID="{D980064F-80E2-46DB-9C55-96461C109E8B}" presName="bottomArc2" presStyleLbl="parChTrans1D1" presStyleIdx="11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728F690B-1EBF-4AFE-A2B0-B9AFB99AF787}" type="pres">
      <dgm:prSet presAssocID="{D980064F-80E2-46DB-9C55-96461C109E8B}" presName="topConnNode2" presStyleLbl="node2" presStyleIdx="0" presStyleCnt="0"/>
      <dgm:spPr/>
    </dgm:pt>
    <dgm:pt modelId="{10E6985F-65EF-496E-92FD-391A0CC86525}" type="pres">
      <dgm:prSet presAssocID="{D980064F-80E2-46DB-9C55-96461C109E8B}" presName="hierChild4" presStyleCnt="0"/>
      <dgm:spPr/>
    </dgm:pt>
    <dgm:pt modelId="{17F7E4F9-426F-4086-B43E-2262E960C123}" type="pres">
      <dgm:prSet presAssocID="{D980064F-80E2-46DB-9C55-96461C109E8B}" presName="hierChild5" presStyleCnt="0"/>
      <dgm:spPr/>
    </dgm:pt>
    <dgm:pt modelId="{4BD055FD-B598-4C7B-83B3-F00FB500C519}" type="pres">
      <dgm:prSet presAssocID="{66975FDA-6313-4427-9662-EACD5CE63A5C}" presName="hierChild3" presStyleCnt="0"/>
      <dgm:spPr/>
    </dgm:pt>
    <dgm:pt modelId="{A3BA4965-1406-4762-A400-AA7C26230E2C}" type="pres">
      <dgm:prSet presAssocID="{BBAA0052-52E4-45C4-8D2B-B6B261B5B5E2}" presName="Name101" presStyleLbl="parChTrans1D2" presStyleIdx="5" presStyleCnt="6"/>
      <dgm:spPr/>
    </dgm:pt>
    <dgm:pt modelId="{87E23D09-B6EE-4298-86A1-47E612789D84}" type="pres">
      <dgm:prSet presAssocID="{5FCEF868-ECB7-422F-B7D8-222B14B0CC36}" presName="hierRoot3" presStyleCnt="0">
        <dgm:presLayoutVars>
          <dgm:hierBranch val="init"/>
        </dgm:presLayoutVars>
      </dgm:prSet>
      <dgm:spPr/>
    </dgm:pt>
    <dgm:pt modelId="{6D10C233-5847-4932-B4CD-898F93A7B6BE}" type="pres">
      <dgm:prSet presAssocID="{5FCEF868-ECB7-422F-B7D8-222B14B0CC36}" presName="rootComposite3" presStyleCnt="0"/>
      <dgm:spPr/>
    </dgm:pt>
    <dgm:pt modelId="{74D43361-5A9C-482B-8D38-A047E24B2078}" type="pres">
      <dgm:prSet presAssocID="{5FCEF868-ECB7-422F-B7D8-222B14B0CC36}" presName="rootText3" presStyleLbl="alignAcc1" presStyleIdx="0" presStyleCnt="0" custLinFactNeighborX="1611" custLinFactNeighborY="1678">
        <dgm:presLayoutVars>
          <dgm:chPref val="3"/>
        </dgm:presLayoutVars>
      </dgm:prSet>
      <dgm:spPr/>
    </dgm:pt>
    <dgm:pt modelId="{C5EB53FE-A03F-4279-9EF5-152225AEEBE7}" type="pres">
      <dgm:prSet presAssocID="{5FCEF868-ECB7-422F-B7D8-222B14B0CC36}" presName="topArc3" presStyleLbl="parChTrans1D1" presStyleIdx="12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53B0F0D3-BA7D-453E-987E-6EB5A2F90BB0}" type="pres">
      <dgm:prSet presAssocID="{5FCEF868-ECB7-422F-B7D8-222B14B0CC36}" presName="bottomArc3" presStyleLbl="parChTrans1D1" presStyleIdx="13" presStyleCnt="14"/>
      <dgm:spPr>
        <a:ln w="25400">
          <a:solidFill>
            <a:schemeClr val="accent6">
              <a:lumMod val="75000"/>
            </a:schemeClr>
          </a:solidFill>
        </a:ln>
      </dgm:spPr>
    </dgm:pt>
    <dgm:pt modelId="{4D7D2E3A-DADD-4134-B175-73E43B52E826}" type="pres">
      <dgm:prSet presAssocID="{5FCEF868-ECB7-422F-B7D8-222B14B0CC36}" presName="topConnNode3" presStyleLbl="asst1" presStyleIdx="0" presStyleCnt="0"/>
      <dgm:spPr/>
    </dgm:pt>
    <dgm:pt modelId="{14709635-E6DE-466A-8BF2-DF3A604983C9}" type="pres">
      <dgm:prSet presAssocID="{5FCEF868-ECB7-422F-B7D8-222B14B0CC36}" presName="hierChild6" presStyleCnt="0"/>
      <dgm:spPr/>
    </dgm:pt>
    <dgm:pt modelId="{45D87C88-EBDF-419D-AE2F-4B41ADD4D397}" type="pres">
      <dgm:prSet presAssocID="{5FCEF868-ECB7-422F-B7D8-222B14B0CC36}" presName="hierChild7" presStyleCnt="0"/>
      <dgm:spPr/>
    </dgm:pt>
  </dgm:ptLst>
  <dgm:cxnLst>
    <dgm:cxn modelId="{AD131304-154D-4F28-AFF3-E5168565010B}" type="presOf" srcId="{BBAA0052-52E4-45C4-8D2B-B6B261B5B5E2}" destId="{A3BA4965-1406-4762-A400-AA7C26230E2C}" srcOrd="0" destOrd="0" presId="urn:microsoft.com/office/officeart/2008/layout/HalfCircleOrganizationChart"/>
    <dgm:cxn modelId="{A8A0BB09-5FB0-4001-B8EE-0E1DDBE61C49}" type="presOf" srcId="{F04D0659-508C-4ED4-A711-C9C802255793}" destId="{B30457FE-037F-4E32-9C5A-316DBFB3D2BC}" srcOrd="0" destOrd="0" presId="urn:microsoft.com/office/officeart/2008/layout/HalfCircleOrganizationChart"/>
    <dgm:cxn modelId="{10A7510A-40FC-4981-89E7-5EE7835878EF}" srcId="{66975FDA-6313-4427-9662-EACD5CE63A5C}" destId="{4A74E3E8-A290-4837-9F64-83B1CA07D300}" srcOrd="2" destOrd="0" parTransId="{52E9098E-A16A-48E4-9696-1E62455ABDE5}" sibTransId="{994BE78E-6DA4-4F9C-9FC4-6A1B08947971}"/>
    <dgm:cxn modelId="{C4A66014-9F35-4839-87AB-4EFD179DFF58}" type="presOf" srcId="{D980064F-80E2-46DB-9C55-96461C109E8B}" destId="{630D6199-355D-4E40-8FE0-90DDE939A42A}" srcOrd="0" destOrd="0" presId="urn:microsoft.com/office/officeart/2008/layout/HalfCircleOrganizationChart"/>
    <dgm:cxn modelId="{53392616-E7DA-461A-A393-7F84732E8AB3}" type="presOf" srcId="{A1C891D8-293F-41D6-B9CC-138977BDB252}" destId="{1E51EC49-6D0D-48D4-B033-53D4479D2CD2}" srcOrd="1" destOrd="0" presId="urn:microsoft.com/office/officeart/2008/layout/HalfCircleOrganizationChart"/>
    <dgm:cxn modelId="{D4BE7D1C-8009-4772-B3AC-2D22FAC68284}" type="presOf" srcId="{6BD58E06-3379-477E-AB91-B5C384D76913}" destId="{B2D248BF-2A07-4ACE-B108-8955BF21C1BD}" srcOrd="0" destOrd="0" presId="urn:microsoft.com/office/officeart/2008/layout/HalfCircleOrganizationChart"/>
    <dgm:cxn modelId="{38D9161E-F000-4BDD-8F84-6CB9B1ECFB57}" srcId="{66975FDA-6313-4427-9662-EACD5CE63A5C}" destId="{D8289CB5-5C82-44DC-B65C-BE11C7C76707}" srcOrd="1" destOrd="0" parTransId="{92F68577-E26D-467F-A38A-1B74CD59B8CD}" sibTransId="{077949C8-B0A9-4B04-9790-CF67D1742DAB}"/>
    <dgm:cxn modelId="{56FBCB1F-6432-43E8-A68F-FA1C7C68C52D}" type="presOf" srcId="{07BD3047-0F5A-43A7-AEC3-EADB36C05BC7}" destId="{86BF7E8B-8C56-4862-8009-8C5405FC016E}" srcOrd="0" destOrd="0" presId="urn:microsoft.com/office/officeart/2008/layout/HalfCircleOrganizationChart"/>
    <dgm:cxn modelId="{64C33729-4FD4-413F-97DB-7D4FE479B460}" type="presOf" srcId="{66975FDA-6313-4427-9662-EACD5CE63A5C}" destId="{9E5DA7C8-E377-4650-9988-276B45C6209D}" srcOrd="0" destOrd="0" presId="urn:microsoft.com/office/officeart/2008/layout/HalfCircleOrganizationChart"/>
    <dgm:cxn modelId="{DE4DCF2C-BC8F-4925-A887-5FCE4D8FADBF}" type="presOf" srcId="{A1C891D8-293F-41D6-B9CC-138977BDB252}" destId="{08F34439-5A72-4D3E-BAFF-E044CFF2F472}" srcOrd="0" destOrd="0" presId="urn:microsoft.com/office/officeart/2008/layout/HalfCircleOrganizationChart"/>
    <dgm:cxn modelId="{6DE3AB61-5A7E-409E-8962-8810F5090936}" type="presOf" srcId="{D8289CB5-5C82-44DC-B65C-BE11C7C76707}" destId="{8B12E082-A502-428B-A17A-A20243E0EA21}" srcOrd="0" destOrd="0" presId="urn:microsoft.com/office/officeart/2008/layout/HalfCircleOrganizationChart"/>
    <dgm:cxn modelId="{E78FA244-C744-4980-B0DB-469F8E318561}" type="presOf" srcId="{DB49E841-B9DB-4E65-A359-E3FF006EA430}" destId="{86503381-C8CA-4954-B72A-C76F840ACA20}" srcOrd="0" destOrd="0" presId="urn:microsoft.com/office/officeart/2008/layout/HalfCircleOrganizationChart"/>
    <dgm:cxn modelId="{21987149-4A29-4B10-8151-548145ED89A4}" type="presOf" srcId="{6BD58E06-3379-477E-AB91-B5C384D76913}" destId="{1754123C-F31E-494E-B470-A55B94EFEEF0}" srcOrd="1" destOrd="0" presId="urn:microsoft.com/office/officeart/2008/layout/HalfCircleOrganizationChart"/>
    <dgm:cxn modelId="{B24E844C-E3E8-4D01-BE9F-579D3A48E3C6}" type="presOf" srcId="{4A74E3E8-A290-4837-9F64-83B1CA07D300}" destId="{40DFC732-0919-4692-99F6-2BF339B6D77D}" srcOrd="1" destOrd="0" presId="urn:microsoft.com/office/officeart/2008/layout/HalfCircleOrganizationChart"/>
    <dgm:cxn modelId="{80FC6A73-1490-44FC-95A5-36EF52C501EF}" srcId="{66975FDA-6313-4427-9662-EACD5CE63A5C}" destId="{A1C891D8-293F-41D6-B9CC-138977BDB252}" srcOrd="3" destOrd="0" parTransId="{83ECB9D7-5E97-4B00-8927-383B1F13D22C}" sibTransId="{DA8D38A5-58BA-4646-BE85-EC08C5FA8836}"/>
    <dgm:cxn modelId="{68461A7C-9D87-4C94-AFD6-6C4F5118A451}" type="presOf" srcId="{52E9098E-A16A-48E4-9696-1E62455ABDE5}" destId="{97BC02BA-27C7-4061-9334-31F17F6B2A79}" srcOrd="0" destOrd="0" presId="urn:microsoft.com/office/officeart/2008/layout/HalfCircleOrganizationChart"/>
    <dgm:cxn modelId="{A736098A-056A-4011-AB94-EB60943FEF54}" type="presOf" srcId="{83ECB9D7-5E97-4B00-8927-383B1F13D22C}" destId="{2B1CFFC0-DA55-477C-917A-A904F36DF686}" srcOrd="0" destOrd="0" presId="urn:microsoft.com/office/officeart/2008/layout/HalfCircleOrganizationChart"/>
    <dgm:cxn modelId="{AEBE748B-2286-457A-9EE4-DA24408FB28D}" type="presOf" srcId="{5FCEF868-ECB7-422F-B7D8-222B14B0CC36}" destId="{74D43361-5A9C-482B-8D38-A047E24B2078}" srcOrd="0" destOrd="0" presId="urn:microsoft.com/office/officeart/2008/layout/HalfCircleOrganizationChart"/>
    <dgm:cxn modelId="{E07BEE8E-7AB3-44E2-B19B-90209E96E20F}" type="presOf" srcId="{5FCEF868-ECB7-422F-B7D8-222B14B0CC36}" destId="{4D7D2E3A-DADD-4134-B175-73E43B52E826}" srcOrd="1" destOrd="0" presId="urn:microsoft.com/office/officeart/2008/layout/HalfCircleOrganizationChart"/>
    <dgm:cxn modelId="{D4FF028F-DC57-48F8-A292-A480E1690DD9}" srcId="{66975FDA-6313-4427-9662-EACD5CE63A5C}" destId="{5FCEF868-ECB7-422F-B7D8-222B14B0CC36}" srcOrd="0" destOrd="0" parTransId="{BBAA0052-52E4-45C4-8D2B-B6B261B5B5E2}" sibTransId="{D855A7AC-68DC-433D-B1FD-E4540CA9A8D0}"/>
    <dgm:cxn modelId="{A6376695-5DF6-499E-A77A-8C9F65AE2C0E}" srcId="{66975FDA-6313-4427-9662-EACD5CE63A5C}" destId="{6BD58E06-3379-477E-AB91-B5C384D76913}" srcOrd="4" destOrd="0" parTransId="{07BD3047-0F5A-43A7-AEC3-EADB36C05BC7}" sibTransId="{1DC8AF25-415D-4497-BE07-10580CFA2F46}"/>
    <dgm:cxn modelId="{47D23CAC-099F-4856-BDE3-CB5879ED812E}" srcId="{DB49E841-B9DB-4E65-A359-E3FF006EA430}" destId="{66975FDA-6313-4427-9662-EACD5CE63A5C}" srcOrd="0" destOrd="0" parTransId="{B411AAEC-4D7D-4835-AAB7-C3B18D0CCDF9}" sibTransId="{94FA26C2-0153-4B79-B259-BAAFD5778FAC}"/>
    <dgm:cxn modelId="{FBD13DAE-FA52-46CA-B100-0FAB51F382CE}" type="presOf" srcId="{4A74E3E8-A290-4837-9F64-83B1CA07D300}" destId="{714B9F50-F988-4319-A87D-9429FA98BDEF}" srcOrd="0" destOrd="0" presId="urn:microsoft.com/office/officeart/2008/layout/HalfCircleOrganizationChart"/>
    <dgm:cxn modelId="{9176A8C1-E76A-481B-A795-9DBE0FFA2DBF}" type="presOf" srcId="{92F68577-E26D-467F-A38A-1B74CD59B8CD}" destId="{13F16EF7-CB09-48AD-AD88-4485F2E3F1A4}" srcOrd="0" destOrd="0" presId="urn:microsoft.com/office/officeart/2008/layout/HalfCircleOrganizationChart"/>
    <dgm:cxn modelId="{3E068CD0-4921-4795-A60B-835FCDE1F80A}" type="presOf" srcId="{66975FDA-6313-4427-9662-EACD5CE63A5C}" destId="{5015204D-B58A-46C4-AE3A-6E1DA779017A}" srcOrd="1" destOrd="0" presId="urn:microsoft.com/office/officeart/2008/layout/HalfCircleOrganizationChart"/>
    <dgm:cxn modelId="{2796F6DA-5AE2-476D-BDF0-6EF9044F7F09}" type="presOf" srcId="{D8289CB5-5C82-44DC-B65C-BE11C7C76707}" destId="{84D33F8A-34E9-46B6-8218-A02661F71B9C}" srcOrd="1" destOrd="0" presId="urn:microsoft.com/office/officeart/2008/layout/HalfCircleOrganizationChart"/>
    <dgm:cxn modelId="{87A95AEA-2008-4B4B-B6B7-B8202BAA717D}" type="presOf" srcId="{D980064F-80E2-46DB-9C55-96461C109E8B}" destId="{728F690B-1EBF-4AFE-A2B0-B9AFB99AF787}" srcOrd="1" destOrd="0" presId="urn:microsoft.com/office/officeart/2008/layout/HalfCircleOrganizationChart"/>
    <dgm:cxn modelId="{0C8DBAF0-7757-485B-A8BA-DACDB44B941A}" srcId="{66975FDA-6313-4427-9662-EACD5CE63A5C}" destId="{D980064F-80E2-46DB-9C55-96461C109E8B}" srcOrd="5" destOrd="0" parTransId="{F04D0659-508C-4ED4-A711-C9C802255793}" sibTransId="{E5207B3B-4686-4F34-85C4-BE4745AF68AA}"/>
    <dgm:cxn modelId="{B4FC7724-194A-4A5E-BB7F-EA505492E77F}" type="presParOf" srcId="{86503381-C8CA-4954-B72A-C76F840ACA20}" destId="{D44F178F-6395-4E82-B4B7-98A52300801E}" srcOrd="0" destOrd="0" presId="urn:microsoft.com/office/officeart/2008/layout/HalfCircleOrganizationChart"/>
    <dgm:cxn modelId="{548A5FBF-63FD-461E-A9F4-D496CC846966}" type="presParOf" srcId="{D44F178F-6395-4E82-B4B7-98A52300801E}" destId="{FD1D4394-0929-4B65-95F6-21BD01A16EF6}" srcOrd="0" destOrd="0" presId="urn:microsoft.com/office/officeart/2008/layout/HalfCircleOrganizationChart"/>
    <dgm:cxn modelId="{D14B7627-EB40-415A-A970-990B6425AFEF}" type="presParOf" srcId="{FD1D4394-0929-4B65-95F6-21BD01A16EF6}" destId="{9E5DA7C8-E377-4650-9988-276B45C6209D}" srcOrd="0" destOrd="0" presId="urn:microsoft.com/office/officeart/2008/layout/HalfCircleOrganizationChart"/>
    <dgm:cxn modelId="{36D4C4A9-9121-4137-AC0D-74E5D5760EDB}" type="presParOf" srcId="{FD1D4394-0929-4B65-95F6-21BD01A16EF6}" destId="{3063AADA-5D20-4101-9234-498697507E89}" srcOrd="1" destOrd="0" presId="urn:microsoft.com/office/officeart/2008/layout/HalfCircleOrganizationChart"/>
    <dgm:cxn modelId="{D9DE6DA0-EE1E-4106-8428-C487B3BB0E41}" type="presParOf" srcId="{FD1D4394-0929-4B65-95F6-21BD01A16EF6}" destId="{40319F79-60BB-4C50-8F69-C0C58D047BD7}" srcOrd="2" destOrd="0" presId="urn:microsoft.com/office/officeart/2008/layout/HalfCircleOrganizationChart"/>
    <dgm:cxn modelId="{69292D21-FF29-4889-B270-F97A7232CBDA}" type="presParOf" srcId="{FD1D4394-0929-4B65-95F6-21BD01A16EF6}" destId="{5015204D-B58A-46C4-AE3A-6E1DA779017A}" srcOrd="3" destOrd="0" presId="urn:microsoft.com/office/officeart/2008/layout/HalfCircleOrganizationChart"/>
    <dgm:cxn modelId="{6495EBD6-4197-4ECC-AF18-8CFF4073ABD0}" type="presParOf" srcId="{D44F178F-6395-4E82-B4B7-98A52300801E}" destId="{D01C4285-4CED-4357-AE6A-25C6EB3E0492}" srcOrd="1" destOrd="0" presId="urn:microsoft.com/office/officeart/2008/layout/HalfCircleOrganizationChart"/>
    <dgm:cxn modelId="{35E128D3-6B6B-46D3-AB43-9C335C7BD070}" type="presParOf" srcId="{D01C4285-4CED-4357-AE6A-25C6EB3E0492}" destId="{13F16EF7-CB09-48AD-AD88-4485F2E3F1A4}" srcOrd="0" destOrd="0" presId="urn:microsoft.com/office/officeart/2008/layout/HalfCircleOrganizationChart"/>
    <dgm:cxn modelId="{88E2D533-C1AC-42B2-A0DC-45D3B6255252}" type="presParOf" srcId="{D01C4285-4CED-4357-AE6A-25C6EB3E0492}" destId="{CEF196CB-41FC-465D-A4F6-4DD9D2332592}" srcOrd="1" destOrd="0" presId="urn:microsoft.com/office/officeart/2008/layout/HalfCircleOrganizationChart"/>
    <dgm:cxn modelId="{4D53C3CE-E08B-48AA-B425-41DD4A168911}" type="presParOf" srcId="{CEF196CB-41FC-465D-A4F6-4DD9D2332592}" destId="{508A6D54-62CD-4022-89DD-2E3F8287A400}" srcOrd="0" destOrd="0" presId="urn:microsoft.com/office/officeart/2008/layout/HalfCircleOrganizationChart"/>
    <dgm:cxn modelId="{2DCC9424-FEEB-4709-B7BF-181A12F5D240}" type="presParOf" srcId="{508A6D54-62CD-4022-89DD-2E3F8287A400}" destId="{8B12E082-A502-428B-A17A-A20243E0EA21}" srcOrd="0" destOrd="0" presId="urn:microsoft.com/office/officeart/2008/layout/HalfCircleOrganizationChart"/>
    <dgm:cxn modelId="{953ED058-0069-4817-BAA4-EBB7AC06848F}" type="presParOf" srcId="{508A6D54-62CD-4022-89DD-2E3F8287A400}" destId="{932F37F1-50A3-4C3C-9244-75609D06DC40}" srcOrd="1" destOrd="0" presId="urn:microsoft.com/office/officeart/2008/layout/HalfCircleOrganizationChart"/>
    <dgm:cxn modelId="{D6306FF9-61C1-47FB-9EFD-F5FEB09F6458}" type="presParOf" srcId="{508A6D54-62CD-4022-89DD-2E3F8287A400}" destId="{14BDCCB5-4123-4F79-A0DD-BF7F3193E512}" srcOrd="2" destOrd="0" presId="urn:microsoft.com/office/officeart/2008/layout/HalfCircleOrganizationChart"/>
    <dgm:cxn modelId="{2F72B5AB-D9F5-4A3F-AABC-013D3CDB8978}" type="presParOf" srcId="{508A6D54-62CD-4022-89DD-2E3F8287A400}" destId="{84D33F8A-34E9-46B6-8218-A02661F71B9C}" srcOrd="3" destOrd="0" presId="urn:microsoft.com/office/officeart/2008/layout/HalfCircleOrganizationChart"/>
    <dgm:cxn modelId="{95C2FBE9-B80F-4292-9EED-E7DA8EF522DD}" type="presParOf" srcId="{CEF196CB-41FC-465D-A4F6-4DD9D2332592}" destId="{CCD7E014-811C-480C-BECE-33947EEECEDB}" srcOrd="1" destOrd="0" presId="urn:microsoft.com/office/officeart/2008/layout/HalfCircleOrganizationChart"/>
    <dgm:cxn modelId="{EC04BB43-B9BC-4D5D-A6F4-1B065A17B701}" type="presParOf" srcId="{CEF196CB-41FC-465D-A4F6-4DD9D2332592}" destId="{912BB7E0-6E3A-47AE-BC35-90D0EDD3C8D7}" srcOrd="2" destOrd="0" presId="urn:microsoft.com/office/officeart/2008/layout/HalfCircleOrganizationChart"/>
    <dgm:cxn modelId="{7051A1AA-601C-4A46-A39A-16D20D941A5B}" type="presParOf" srcId="{D01C4285-4CED-4357-AE6A-25C6EB3E0492}" destId="{97BC02BA-27C7-4061-9334-31F17F6B2A79}" srcOrd="2" destOrd="0" presId="urn:microsoft.com/office/officeart/2008/layout/HalfCircleOrganizationChart"/>
    <dgm:cxn modelId="{541DDBDF-DABF-4A17-83A4-7C233C29891D}" type="presParOf" srcId="{D01C4285-4CED-4357-AE6A-25C6EB3E0492}" destId="{6700B759-2CE6-450C-8C61-8DA3ACE3ABF2}" srcOrd="3" destOrd="0" presId="urn:microsoft.com/office/officeart/2008/layout/HalfCircleOrganizationChart"/>
    <dgm:cxn modelId="{98D535ED-8071-4A8E-8370-EEC7A1520629}" type="presParOf" srcId="{6700B759-2CE6-450C-8C61-8DA3ACE3ABF2}" destId="{0565C91A-75FF-4831-A401-22309B145625}" srcOrd="0" destOrd="0" presId="urn:microsoft.com/office/officeart/2008/layout/HalfCircleOrganizationChart"/>
    <dgm:cxn modelId="{D289B54B-2348-4727-A1FA-B8A0F45862BA}" type="presParOf" srcId="{0565C91A-75FF-4831-A401-22309B145625}" destId="{714B9F50-F988-4319-A87D-9429FA98BDEF}" srcOrd="0" destOrd="0" presId="urn:microsoft.com/office/officeart/2008/layout/HalfCircleOrganizationChart"/>
    <dgm:cxn modelId="{BDFC45AA-7E6F-40D3-8147-794999284FC3}" type="presParOf" srcId="{0565C91A-75FF-4831-A401-22309B145625}" destId="{F34CCD45-2C6F-4EFD-97D9-097084A473ED}" srcOrd="1" destOrd="0" presId="urn:microsoft.com/office/officeart/2008/layout/HalfCircleOrganizationChart"/>
    <dgm:cxn modelId="{1CCD606F-A1A8-4CA7-822C-0A1DE63A1640}" type="presParOf" srcId="{0565C91A-75FF-4831-A401-22309B145625}" destId="{1B3819DA-7612-48CE-9894-ECCD6E87373E}" srcOrd="2" destOrd="0" presId="urn:microsoft.com/office/officeart/2008/layout/HalfCircleOrganizationChart"/>
    <dgm:cxn modelId="{4E1C8407-BE25-443C-AB39-8DA4BB591742}" type="presParOf" srcId="{0565C91A-75FF-4831-A401-22309B145625}" destId="{40DFC732-0919-4692-99F6-2BF339B6D77D}" srcOrd="3" destOrd="0" presId="urn:microsoft.com/office/officeart/2008/layout/HalfCircleOrganizationChart"/>
    <dgm:cxn modelId="{40339455-836F-4F67-A732-1CB0F3BCE84E}" type="presParOf" srcId="{6700B759-2CE6-450C-8C61-8DA3ACE3ABF2}" destId="{BC0668F8-7857-43E4-B5BF-AA7232EA4288}" srcOrd="1" destOrd="0" presId="urn:microsoft.com/office/officeart/2008/layout/HalfCircleOrganizationChart"/>
    <dgm:cxn modelId="{D99325BA-7219-4B18-94B6-FB13F3A70E83}" type="presParOf" srcId="{6700B759-2CE6-450C-8C61-8DA3ACE3ABF2}" destId="{3862EB91-BEBA-4DC3-B2D9-4B382E551AEF}" srcOrd="2" destOrd="0" presId="urn:microsoft.com/office/officeart/2008/layout/HalfCircleOrganizationChart"/>
    <dgm:cxn modelId="{7F9BE260-6DB4-472F-864E-857A14AB35DB}" type="presParOf" srcId="{D01C4285-4CED-4357-AE6A-25C6EB3E0492}" destId="{2B1CFFC0-DA55-477C-917A-A904F36DF686}" srcOrd="4" destOrd="0" presId="urn:microsoft.com/office/officeart/2008/layout/HalfCircleOrganizationChart"/>
    <dgm:cxn modelId="{94366F86-073F-44BA-B585-3B04CFF1058E}" type="presParOf" srcId="{D01C4285-4CED-4357-AE6A-25C6EB3E0492}" destId="{9E7630CA-A192-4CAE-8B8B-8245341B7400}" srcOrd="5" destOrd="0" presId="urn:microsoft.com/office/officeart/2008/layout/HalfCircleOrganizationChart"/>
    <dgm:cxn modelId="{FB69F0D3-D78A-42B6-AEA5-2807604B5DBC}" type="presParOf" srcId="{9E7630CA-A192-4CAE-8B8B-8245341B7400}" destId="{E62B2309-BCE6-46AB-A8FC-E9D26D3F87AA}" srcOrd="0" destOrd="0" presId="urn:microsoft.com/office/officeart/2008/layout/HalfCircleOrganizationChart"/>
    <dgm:cxn modelId="{ABBC84EC-D77C-4FF7-9921-73E6722C570A}" type="presParOf" srcId="{E62B2309-BCE6-46AB-A8FC-E9D26D3F87AA}" destId="{08F34439-5A72-4D3E-BAFF-E044CFF2F472}" srcOrd="0" destOrd="0" presId="urn:microsoft.com/office/officeart/2008/layout/HalfCircleOrganizationChart"/>
    <dgm:cxn modelId="{48EF4BF2-99E6-4B7B-960B-DEFBF1B431F1}" type="presParOf" srcId="{E62B2309-BCE6-46AB-A8FC-E9D26D3F87AA}" destId="{DC746DF4-7320-4762-B0F1-C8FBFED1E527}" srcOrd="1" destOrd="0" presId="urn:microsoft.com/office/officeart/2008/layout/HalfCircleOrganizationChart"/>
    <dgm:cxn modelId="{42026D2E-E10E-4208-9E4D-36632E91255E}" type="presParOf" srcId="{E62B2309-BCE6-46AB-A8FC-E9D26D3F87AA}" destId="{D8578A17-5965-42CC-A087-08496B92B481}" srcOrd="2" destOrd="0" presId="urn:microsoft.com/office/officeart/2008/layout/HalfCircleOrganizationChart"/>
    <dgm:cxn modelId="{1C479A5C-4C37-4A99-9A3C-BD8384AA314D}" type="presParOf" srcId="{E62B2309-BCE6-46AB-A8FC-E9D26D3F87AA}" destId="{1E51EC49-6D0D-48D4-B033-53D4479D2CD2}" srcOrd="3" destOrd="0" presId="urn:microsoft.com/office/officeart/2008/layout/HalfCircleOrganizationChart"/>
    <dgm:cxn modelId="{97E502CA-AA93-46AA-8381-5355FAB51274}" type="presParOf" srcId="{9E7630CA-A192-4CAE-8B8B-8245341B7400}" destId="{347778C1-28F3-4F24-A5F3-4BF3FB02FA63}" srcOrd="1" destOrd="0" presId="urn:microsoft.com/office/officeart/2008/layout/HalfCircleOrganizationChart"/>
    <dgm:cxn modelId="{618B83A5-921C-4536-9240-1A64808C2F8F}" type="presParOf" srcId="{9E7630CA-A192-4CAE-8B8B-8245341B7400}" destId="{892CE821-95AD-4006-9E90-755C8444BF82}" srcOrd="2" destOrd="0" presId="urn:microsoft.com/office/officeart/2008/layout/HalfCircleOrganizationChart"/>
    <dgm:cxn modelId="{212CDB01-D7D9-4F0A-B5DC-249FE20AA413}" type="presParOf" srcId="{D01C4285-4CED-4357-AE6A-25C6EB3E0492}" destId="{86BF7E8B-8C56-4862-8009-8C5405FC016E}" srcOrd="6" destOrd="0" presId="urn:microsoft.com/office/officeart/2008/layout/HalfCircleOrganizationChart"/>
    <dgm:cxn modelId="{147FC3B5-DA25-4E2C-9852-6810319E131B}" type="presParOf" srcId="{D01C4285-4CED-4357-AE6A-25C6EB3E0492}" destId="{EB25AABD-7B65-4C4B-A955-23B7E830330A}" srcOrd="7" destOrd="0" presId="urn:microsoft.com/office/officeart/2008/layout/HalfCircleOrganizationChart"/>
    <dgm:cxn modelId="{F836F047-56C3-4788-90C6-B83AABB78943}" type="presParOf" srcId="{EB25AABD-7B65-4C4B-A955-23B7E830330A}" destId="{E275F4BD-BB3F-4C33-93DC-B6241EE92D79}" srcOrd="0" destOrd="0" presId="urn:microsoft.com/office/officeart/2008/layout/HalfCircleOrganizationChart"/>
    <dgm:cxn modelId="{D80CD543-E99B-45A8-8E1D-525BB57664DA}" type="presParOf" srcId="{E275F4BD-BB3F-4C33-93DC-B6241EE92D79}" destId="{B2D248BF-2A07-4ACE-B108-8955BF21C1BD}" srcOrd="0" destOrd="0" presId="urn:microsoft.com/office/officeart/2008/layout/HalfCircleOrganizationChart"/>
    <dgm:cxn modelId="{825615C0-C0F3-4940-B2F6-0E40C67C9C49}" type="presParOf" srcId="{E275F4BD-BB3F-4C33-93DC-B6241EE92D79}" destId="{487AD740-0747-4502-842A-6ED6F757A9FE}" srcOrd="1" destOrd="0" presId="urn:microsoft.com/office/officeart/2008/layout/HalfCircleOrganizationChart"/>
    <dgm:cxn modelId="{02B2EFEB-590F-435A-94EB-BBDF85F28F03}" type="presParOf" srcId="{E275F4BD-BB3F-4C33-93DC-B6241EE92D79}" destId="{11815A36-BAC1-407A-8BA0-541204AE1F90}" srcOrd="2" destOrd="0" presId="urn:microsoft.com/office/officeart/2008/layout/HalfCircleOrganizationChart"/>
    <dgm:cxn modelId="{274D8B89-9376-4E47-8238-3965F02ED3A3}" type="presParOf" srcId="{E275F4BD-BB3F-4C33-93DC-B6241EE92D79}" destId="{1754123C-F31E-494E-B470-A55B94EFEEF0}" srcOrd="3" destOrd="0" presId="urn:microsoft.com/office/officeart/2008/layout/HalfCircleOrganizationChart"/>
    <dgm:cxn modelId="{4AFF2DAE-07D0-49FC-AFBB-6B3BEDDDCDC0}" type="presParOf" srcId="{EB25AABD-7B65-4C4B-A955-23B7E830330A}" destId="{55A15893-F4ED-47DC-AFEE-2DD081DD05C7}" srcOrd="1" destOrd="0" presId="urn:microsoft.com/office/officeart/2008/layout/HalfCircleOrganizationChart"/>
    <dgm:cxn modelId="{F52DD2C8-3D24-4894-94E5-6D51C131AB4F}" type="presParOf" srcId="{EB25AABD-7B65-4C4B-A955-23B7E830330A}" destId="{29B124A3-E623-4079-968E-7F54EE89A18B}" srcOrd="2" destOrd="0" presId="urn:microsoft.com/office/officeart/2008/layout/HalfCircleOrganizationChart"/>
    <dgm:cxn modelId="{2BDB5F03-F4DC-4DD7-82AA-AC8C748EDBD0}" type="presParOf" srcId="{D01C4285-4CED-4357-AE6A-25C6EB3E0492}" destId="{B30457FE-037F-4E32-9C5A-316DBFB3D2BC}" srcOrd="8" destOrd="0" presId="urn:microsoft.com/office/officeart/2008/layout/HalfCircleOrganizationChart"/>
    <dgm:cxn modelId="{E436E5DC-9050-4955-B38B-B152006F335A}" type="presParOf" srcId="{D01C4285-4CED-4357-AE6A-25C6EB3E0492}" destId="{9EA7A1E3-FF59-4257-BC73-2CA6D73995E7}" srcOrd="9" destOrd="0" presId="urn:microsoft.com/office/officeart/2008/layout/HalfCircleOrganizationChart"/>
    <dgm:cxn modelId="{0E5BBDF5-5748-48F9-BC6A-046F195B0F74}" type="presParOf" srcId="{9EA7A1E3-FF59-4257-BC73-2CA6D73995E7}" destId="{FE734DFB-9738-49FF-9FA7-CEF5B324D0CB}" srcOrd="0" destOrd="0" presId="urn:microsoft.com/office/officeart/2008/layout/HalfCircleOrganizationChart"/>
    <dgm:cxn modelId="{CC5CF79B-894A-4236-AF2F-DD1C8C4AB5C9}" type="presParOf" srcId="{FE734DFB-9738-49FF-9FA7-CEF5B324D0CB}" destId="{630D6199-355D-4E40-8FE0-90DDE939A42A}" srcOrd="0" destOrd="0" presId="urn:microsoft.com/office/officeart/2008/layout/HalfCircleOrganizationChart"/>
    <dgm:cxn modelId="{D8A755EB-BFE7-422A-92EE-590D03739AD0}" type="presParOf" srcId="{FE734DFB-9738-49FF-9FA7-CEF5B324D0CB}" destId="{B6F98C00-BCC0-49C2-B51F-2CC1AE88EE19}" srcOrd="1" destOrd="0" presId="urn:microsoft.com/office/officeart/2008/layout/HalfCircleOrganizationChart"/>
    <dgm:cxn modelId="{E4EC87E6-EC8F-4FE6-B90C-278FA5CE32F0}" type="presParOf" srcId="{FE734DFB-9738-49FF-9FA7-CEF5B324D0CB}" destId="{8122DFCE-CFF9-41D1-AF96-C91E50CF43BB}" srcOrd="2" destOrd="0" presId="urn:microsoft.com/office/officeart/2008/layout/HalfCircleOrganizationChart"/>
    <dgm:cxn modelId="{5B611620-5AF1-4984-BCDE-47CE5C5053EA}" type="presParOf" srcId="{FE734DFB-9738-49FF-9FA7-CEF5B324D0CB}" destId="{728F690B-1EBF-4AFE-A2B0-B9AFB99AF787}" srcOrd="3" destOrd="0" presId="urn:microsoft.com/office/officeart/2008/layout/HalfCircleOrganizationChart"/>
    <dgm:cxn modelId="{6FDA3599-0699-4E24-9AC6-4B45D0BFBB1A}" type="presParOf" srcId="{9EA7A1E3-FF59-4257-BC73-2CA6D73995E7}" destId="{10E6985F-65EF-496E-92FD-391A0CC86525}" srcOrd="1" destOrd="0" presId="urn:microsoft.com/office/officeart/2008/layout/HalfCircleOrganizationChart"/>
    <dgm:cxn modelId="{BBCB76C7-09D9-47BF-BEEA-072C51AE2FB8}" type="presParOf" srcId="{9EA7A1E3-FF59-4257-BC73-2CA6D73995E7}" destId="{17F7E4F9-426F-4086-B43E-2262E960C123}" srcOrd="2" destOrd="0" presId="urn:microsoft.com/office/officeart/2008/layout/HalfCircleOrganizationChart"/>
    <dgm:cxn modelId="{45AEE72D-D331-43AC-AF69-DA9404C04326}" type="presParOf" srcId="{D44F178F-6395-4E82-B4B7-98A52300801E}" destId="{4BD055FD-B598-4C7B-83B3-F00FB500C519}" srcOrd="2" destOrd="0" presId="urn:microsoft.com/office/officeart/2008/layout/HalfCircleOrganizationChart"/>
    <dgm:cxn modelId="{ABFF0E66-942C-4C32-B6A9-06C1B52E6AC6}" type="presParOf" srcId="{4BD055FD-B598-4C7B-83B3-F00FB500C519}" destId="{A3BA4965-1406-4762-A400-AA7C26230E2C}" srcOrd="0" destOrd="0" presId="urn:microsoft.com/office/officeart/2008/layout/HalfCircleOrganizationChart"/>
    <dgm:cxn modelId="{F651C2D0-BEAB-4C3E-9977-98E8F388CCD6}" type="presParOf" srcId="{4BD055FD-B598-4C7B-83B3-F00FB500C519}" destId="{87E23D09-B6EE-4298-86A1-47E612789D84}" srcOrd="1" destOrd="0" presId="urn:microsoft.com/office/officeart/2008/layout/HalfCircleOrganizationChart"/>
    <dgm:cxn modelId="{D433E163-DA98-4752-91A5-C5EAB3758252}" type="presParOf" srcId="{87E23D09-B6EE-4298-86A1-47E612789D84}" destId="{6D10C233-5847-4932-B4CD-898F93A7B6BE}" srcOrd="0" destOrd="0" presId="urn:microsoft.com/office/officeart/2008/layout/HalfCircleOrganizationChart"/>
    <dgm:cxn modelId="{0C93526F-2717-44F7-A5E5-D3CF8B944507}" type="presParOf" srcId="{6D10C233-5847-4932-B4CD-898F93A7B6BE}" destId="{74D43361-5A9C-482B-8D38-A047E24B2078}" srcOrd="0" destOrd="0" presId="urn:microsoft.com/office/officeart/2008/layout/HalfCircleOrganizationChart"/>
    <dgm:cxn modelId="{7D352B9C-D663-4814-84E2-2363E1026759}" type="presParOf" srcId="{6D10C233-5847-4932-B4CD-898F93A7B6BE}" destId="{C5EB53FE-A03F-4279-9EF5-152225AEEBE7}" srcOrd="1" destOrd="0" presId="urn:microsoft.com/office/officeart/2008/layout/HalfCircleOrganizationChart"/>
    <dgm:cxn modelId="{9F9EA82A-7EFD-4929-894B-75CBB7E99D01}" type="presParOf" srcId="{6D10C233-5847-4932-B4CD-898F93A7B6BE}" destId="{53B0F0D3-BA7D-453E-987E-6EB5A2F90BB0}" srcOrd="2" destOrd="0" presId="urn:microsoft.com/office/officeart/2008/layout/HalfCircleOrganizationChart"/>
    <dgm:cxn modelId="{B7E20D2A-3E9E-441A-BB43-311B827C9FC2}" type="presParOf" srcId="{6D10C233-5847-4932-B4CD-898F93A7B6BE}" destId="{4D7D2E3A-DADD-4134-B175-73E43B52E826}" srcOrd="3" destOrd="0" presId="urn:microsoft.com/office/officeart/2008/layout/HalfCircleOrganizationChart"/>
    <dgm:cxn modelId="{96E18C7A-24FF-401B-B941-AA346B7A6FAF}" type="presParOf" srcId="{87E23D09-B6EE-4298-86A1-47E612789D84}" destId="{14709635-E6DE-466A-8BF2-DF3A604983C9}" srcOrd="1" destOrd="0" presId="urn:microsoft.com/office/officeart/2008/layout/HalfCircleOrganizationChart"/>
    <dgm:cxn modelId="{16CB09D7-A75F-4CB4-A6A7-3BABCDF6C53A}" type="presParOf" srcId="{87E23D09-B6EE-4298-86A1-47E612789D84}" destId="{45D87C88-EBDF-419D-AE2F-4B41ADD4D397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A4965-1406-4762-A400-AA7C26230E2C}">
      <dsp:nvSpPr>
        <dsp:cNvPr id="0" name=""/>
        <dsp:cNvSpPr/>
      </dsp:nvSpPr>
      <dsp:spPr>
        <a:xfrm>
          <a:off x="5193503" y="1437586"/>
          <a:ext cx="623096" cy="477010"/>
        </a:xfrm>
        <a:custGeom>
          <a:avLst/>
          <a:gdLst/>
          <a:ahLst/>
          <a:cxnLst/>
          <a:rect l="0" t="0" r="0" b="0"/>
          <a:pathLst>
            <a:path>
              <a:moveTo>
                <a:pt x="623096" y="0"/>
              </a:moveTo>
              <a:lnTo>
                <a:pt x="623096" y="477010"/>
              </a:lnTo>
              <a:lnTo>
                <a:pt x="0" y="477010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457FE-037F-4E32-9C5A-316DBFB3D2BC}">
      <dsp:nvSpPr>
        <dsp:cNvPr id="0" name=""/>
        <dsp:cNvSpPr/>
      </dsp:nvSpPr>
      <dsp:spPr>
        <a:xfrm>
          <a:off x="5816600" y="1437586"/>
          <a:ext cx="4740101" cy="1437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3091"/>
              </a:lnTo>
              <a:lnTo>
                <a:pt x="4740101" y="1273091"/>
              </a:lnTo>
              <a:lnTo>
                <a:pt x="4740101" y="1437109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F7E8B-8C56-4862-8009-8C5405FC016E}">
      <dsp:nvSpPr>
        <dsp:cNvPr id="0" name=""/>
        <dsp:cNvSpPr/>
      </dsp:nvSpPr>
      <dsp:spPr>
        <a:xfrm>
          <a:off x="5816600" y="1437586"/>
          <a:ext cx="2558015" cy="1437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3091"/>
              </a:lnTo>
              <a:lnTo>
                <a:pt x="2558015" y="1273091"/>
              </a:lnTo>
              <a:lnTo>
                <a:pt x="2558015" y="1437109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CFFC0-DA55-477C-917A-A904F36DF686}">
      <dsp:nvSpPr>
        <dsp:cNvPr id="0" name=""/>
        <dsp:cNvSpPr/>
      </dsp:nvSpPr>
      <dsp:spPr>
        <a:xfrm>
          <a:off x="5577274" y="1437586"/>
          <a:ext cx="239325" cy="1437109"/>
        </a:xfrm>
        <a:custGeom>
          <a:avLst/>
          <a:gdLst/>
          <a:ahLst/>
          <a:cxnLst/>
          <a:rect l="0" t="0" r="0" b="0"/>
          <a:pathLst>
            <a:path>
              <a:moveTo>
                <a:pt x="239325" y="0"/>
              </a:moveTo>
              <a:lnTo>
                <a:pt x="239325" y="1273091"/>
              </a:lnTo>
              <a:lnTo>
                <a:pt x="0" y="1273091"/>
              </a:lnTo>
              <a:lnTo>
                <a:pt x="0" y="143710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C02BA-27C7-4061-9334-31F17F6B2A79}">
      <dsp:nvSpPr>
        <dsp:cNvPr id="0" name=""/>
        <dsp:cNvSpPr/>
      </dsp:nvSpPr>
      <dsp:spPr>
        <a:xfrm>
          <a:off x="2779933" y="1437586"/>
          <a:ext cx="3036666" cy="1437109"/>
        </a:xfrm>
        <a:custGeom>
          <a:avLst/>
          <a:gdLst/>
          <a:ahLst/>
          <a:cxnLst/>
          <a:rect l="0" t="0" r="0" b="0"/>
          <a:pathLst>
            <a:path>
              <a:moveTo>
                <a:pt x="3036666" y="0"/>
              </a:moveTo>
              <a:lnTo>
                <a:pt x="3036666" y="1273091"/>
              </a:lnTo>
              <a:lnTo>
                <a:pt x="0" y="1273091"/>
              </a:lnTo>
              <a:lnTo>
                <a:pt x="0" y="1437109"/>
              </a:lnTo>
            </a:path>
          </a:pathLst>
        </a:custGeom>
        <a:noFill/>
        <a:ln w="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F16EF7-CB09-48AD-AD88-4485F2E3F1A4}">
      <dsp:nvSpPr>
        <dsp:cNvPr id="0" name=""/>
        <dsp:cNvSpPr/>
      </dsp:nvSpPr>
      <dsp:spPr>
        <a:xfrm>
          <a:off x="846607" y="1437586"/>
          <a:ext cx="4969992" cy="1429071"/>
        </a:xfrm>
        <a:custGeom>
          <a:avLst/>
          <a:gdLst/>
          <a:ahLst/>
          <a:cxnLst/>
          <a:rect l="0" t="0" r="0" b="0"/>
          <a:pathLst>
            <a:path>
              <a:moveTo>
                <a:pt x="4969992" y="0"/>
              </a:moveTo>
              <a:lnTo>
                <a:pt x="4969992" y="1265053"/>
              </a:lnTo>
              <a:lnTo>
                <a:pt x="0" y="1265053"/>
              </a:lnTo>
              <a:lnTo>
                <a:pt x="0" y="1429071"/>
              </a:lnTo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3AADA-5D20-4101-9234-498697507E89}">
      <dsp:nvSpPr>
        <dsp:cNvPr id="0" name=""/>
        <dsp:cNvSpPr/>
      </dsp:nvSpPr>
      <dsp:spPr>
        <a:xfrm>
          <a:off x="5426081" y="656548"/>
          <a:ext cx="781037" cy="78103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19F79-60BB-4C50-8F69-C0C58D047BD7}">
      <dsp:nvSpPr>
        <dsp:cNvPr id="0" name=""/>
        <dsp:cNvSpPr/>
      </dsp:nvSpPr>
      <dsp:spPr>
        <a:xfrm>
          <a:off x="5426081" y="656548"/>
          <a:ext cx="781037" cy="78103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DA7C8-E377-4650-9988-276B45C6209D}">
      <dsp:nvSpPr>
        <dsp:cNvPr id="0" name=""/>
        <dsp:cNvSpPr/>
      </dsp:nvSpPr>
      <dsp:spPr>
        <a:xfrm>
          <a:off x="5035562" y="797135"/>
          <a:ext cx="1562075" cy="4998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Ředitel</a:t>
          </a:r>
        </a:p>
      </dsp:txBody>
      <dsp:txXfrm>
        <a:off x="5035562" y="797135"/>
        <a:ext cx="1562075" cy="499864"/>
      </dsp:txXfrm>
    </dsp:sp>
    <dsp:sp modelId="{932F37F1-50A3-4C3C-9244-75609D06DC40}">
      <dsp:nvSpPr>
        <dsp:cNvPr id="0" name=""/>
        <dsp:cNvSpPr/>
      </dsp:nvSpPr>
      <dsp:spPr>
        <a:xfrm>
          <a:off x="429764" y="2866657"/>
          <a:ext cx="833687" cy="89999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DCCB5-4123-4F79-A0DD-BF7F3193E512}">
      <dsp:nvSpPr>
        <dsp:cNvPr id="0" name=""/>
        <dsp:cNvSpPr/>
      </dsp:nvSpPr>
      <dsp:spPr>
        <a:xfrm>
          <a:off x="429764" y="2866657"/>
          <a:ext cx="833687" cy="89999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2E082-A502-428B-A17A-A20243E0EA21}">
      <dsp:nvSpPr>
        <dsp:cNvPr id="0" name=""/>
        <dsp:cNvSpPr/>
      </dsp:nvSpPr>
      <dsp:spPr>
        <a:xfrm>
          <a:off x="12920" y="3028657"/>
          <a:ext cx="1667374" cy="5759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Obchodní oddělení</a:t>
          </a:r>
        </a:p>
      </dsp:txBody>
      <dsp:txXfrm>
        <a:off x="12920" y="3028657"/>
        <a:ext cx="1667374" cy="575998"/>
      </dsp:txXfrm>
    </dsp:sp>
    <dsp:sp modelId="{F34CCD45-2C6F-4EFD-97D9-097084A473ED}">
      <dsp:nvSpPr>
        <dsp:cNvPr id="0" name=""/>
        <dsp:cNvSpPr/>
      </dsp:nvSpPr>
      <dsp:spPr>
        <a:xfrm>
          <a:off x="2389414" y="2874695"/>
          <a:ext cx="781037" cy="89999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819DA-7612-48CE-9894-ECCD6E87373E}">
      <dsp:nvSpPr>
        <dsp:cNvPr id="0" name=""/>
        <dsp:cNvSpPr/>
      </dsp:nvSpPr>
      <dsp:spPr>
        <a:xfrm>
          <a:off x="2389414" y="2874695"/>
          <a:ext cx="781037" cy="89999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B9F50-F988-4319-A87D-9429FA98BDEF}">
      <dsp:nvSpPr>
        <dsp:cNvPr id="0" name=""/>
        <dsp:cNvSpPr/>
      </dsp:nvSpPr>
      <dsp:spPr>
        <a:xfrm>
          <a:off x="1998896" y="3036695"/>
          <a:ext cx="1562075" cy="5759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Kreativní oddělení</a:t>
          </a:r>
        </a:p>
      </dsp:txBody>
      <dsp:txXfrm>
        <a:off x="1998896" y="3036695"/>
        <a:ext cx="1562075" cy="575998"/>
      </dsp:txXfrm>
    </dsp:sp>
    <dsp:sp modelId="{DC746DF4-7320-4762-B0F1-C8FBFED1E527}">
      <dsp:nvSpPr>
        <dsp:cNvPr id="0" name=""/>
        <dsp:cNvSpPr/>
      </dsp:nvSpPr>
      <dsp:spPr>
        <a:xfrm>
          <a:off x="4733140" y="2874695"/>
          <a:ext cx="1688267" cy="89999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78A17-5965-42CC-A087-08496B92B481}">
      <dsp:nvSpPr>
        <dsp:cNvPr id="0" name=""/>
        <dsp:cNvSpPr/>
      </dsp:nvSpPr>
      <dsp:spPr>
        <a:xfrm>
          <a:off x="4733140" y="2874695"/>
          <a:ext cx="1688267" cy="89999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34439-5A72-4D3E-BAFF-E044CFF2F472}">
      <dsp:nvSpPr>
        <dsp:cNvPr id="0" name=""/>
        <dsp:cNvSpPr/>
      </dsp:nvSpPr>
      <dsp:spPr>
        <a:xfrm>
          <a:off x="3889007" y="3036695"/>
          <a:ext cx="3376534" cy="5759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Finanční a ekonomické oddělení</a:t>
          </a:r>
        </a:p>
      </dsp:txBody>
      <dsp:txXfrm>
        <a:off x="3889007" y="3036695"/>
        <a:ext cx="3376534" cy="575998"/>
      </dsp:txXfrm>
    </dsp:sp>
    <dsp:sp modelId="{487AD740-0747-4502-842A-6ED6F757A9FE}">
      <dsp:nvSpPr>
        <dsp:cNvPr id="0" name=""/>
        <dsp:cNvSpPr/>
      </dsp:nvSpPr>
      <dsp:spPr>
        <a:xfrm>
          <a:off x="7984096" y="2874695"/>
          <a:ext cx="781037" cy="89999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15A36-BAC1-407A-8BA0-541204AE1F90}">
      <dsp:nvSpPr>
        <dsp:cNvPr id="0" name=""/>
        <dsp:cNvSpPr/>
      </dsp:nvSpPr>
      <dsp:spPr>
        <a:xfrm>
          <a:off x="7984096" y="2874695"/>
          <a:ext cx="781037" cy="89999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D248BF-2A07-4ACE-B108-8955BF21C1BD}">
      <dsp:nvSpPr>
        <dsp:cNvPr id="0" name=""/>
        <dsp:cNvSpPr/>
      </dsp:nvSpPr>
      <dsp:spPr>
        <a:xfrm>
          <a:off x="7593577" y="3036695"/>
          <a:ext cx="1562075" cy="5759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Personální oddělení</a:t>
          </a:r>
        </a:p>
      </dsp:txBody>
      <dsp:txXfrm>
        <a:off x="7593577" y="3036695"/>
        <a:ext cx="1562075" cy="575998"/>
      </dsp:txXfrm>
    </dsp:sp>
    <dsp:sp modelId="{B6F98C00-BCC0-49C2-B51F-2CC1AE88EE19}">
      <dsp:nvSpPr>
        <dsp:cNvPr id="0" name=""/>
        <dsp:cNvSpPr/>
      </dsp:nvSpPr>
      <dsp:spPr>
        <a:xfrm>
          <a:off x="10020195" y="2874695"/>
          <a:ext cx="1073012" cy="89999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2DFCE-CFF9-41D1-AF96-C91E50CF43BB}">
      <dsp:nvSpPr>
        <dsp:cNvPr id="0" name=""/>
        <dsp:cNvSpPr/>
      </dsp:nvSpPr>
      <dsp:spPr>
        <a:xfrm>
          <a:off x="10020195" y="2874695"/>
          <a:ext cx="1073012" cy="89999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D6199-355D-4E40-8FE0-90DDE939A42A}">
      <dsp:nvSpPr>
        <dsp:cNvPr id="0" name=""/>
        <dsp:cNvSpPr/>
      </dsp:nvSpPr>
      <dsp:spPr>
        <a:xfrm>
          <a:off x="9483688" y="3036695"/>
          <a:ext cx="2146025" cy="5759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Marketingové oddělení</a:t>
          </a:r>
        </a:p>
      </dsp:txBody>
      <dsp:txXfrm>
        <a:off x="9483688" y="3036695"/>
        <a:ext cx="2146025" cy="575998"/>
      </dsp:txXfrm>
    </dsp:sp>
    <dsp:sp modelId="{C5EB53FE-A03F-4279-9EF5-152225AEEBE7}">
      <dsp:nvSpPr>
        <dsp:cNvPr id="0" name=""/>
        <dsp:cNvSpPr/>
      </dsp:nvSpPr>
      <dsp:spPr>
        <a:xfrm>
          <a:off x="4506190" y="1774010"/>
          <a:ext cx="781037" cy="78103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B0F0D3-BA7D-453E-987E-6EB5A2F90BB0}">
      <dsp:nvSpPr>
        <dsp:cNvPr id="0" name=""/>
        <dsp:cNvSpPr/>
      </dsp:nvSpPr>
      <dsp:spPr>
        <a:xfrm>
          <a:off x="4506190" y="1774010"/>
          <a:ext cx="781037" cy="78103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D43361-5A9C-482B-8D38-A047E24B2078}">
      <dsp:nvSpPr>
        <dsp:cNvPr id="0" name=""/>
        <dsp:cNvSpPr/>
      </dsp:nvSpPr>
      <dsp:spPr>
        <a:xfrm>
          <a:off x="4115671" y="1914596"/>
          <a:ext cx="1562075" cy="4998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Zástupce</a:t>
          </a:r>
        </a:p>
      </dsp:txBody>
      <dsp:txXfrm>
        <a:off x="4115671" y="1914596"/>
        <a:ext cx="1562075" cy="499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44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27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25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24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74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68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92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6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28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74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72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C7787-6337-4558-9B5A-45B2E0BDFE76}" type="datetimeFigureOut">
              <a:rPr lang="cs-CZ" smtClean="0"/>
              <a:t>10.11.2023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B6F0-A4FC-4467-A823-76EB3D6E91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71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1D053A5-51C6-47B8-B6F6-4F091C88C49A}"/>
              </a:ext>
            </a:extLst>
          </p:cNvPr>
          <p:cNvSpPr/>
          <p:nvPr/>
        </p:nvSpPr>
        <p:spPr>
          <a:xfrm>
            <a:off x="0" y="0"/>
            <a:ext cx="5613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90AB81-0A4C-49C1-A6F5-A3DBB4C9239E}"/>
              </a:ext>
            </a:extLst>
          </p:cNvPr>
          <p:cNvSpPr txBox="1"/>
          <p:nvPr/>
        </p:nvSpPr>
        <p:spPr>
          <a:xfrm>
            <a:off x="194733" y="2186094"/>
            <a:ext cx="54186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>
                <a:latin typeface="Bauhaus 93" panose="04030905020B02020C02" pitchFamily="82" charset="0"/>
              </a:rPr>
              <a:t>reklama</a:t>
            </a:r>
          </a:p>
          <a:p>
            <a:pPr algn="ctr"/>
            <a:r>
              <a:rPr lang="cs-CZ" sz="6600" dirty="0">
                <a:latin typeface="Bauhaus 93" panose="04030905020B02020C02" pitchFamily="82" charset="0"/>
              </a:rPr>
              <a:t>MLOK, s. r. o.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4591" r="23811" b="12497"/>
          <a:stretch/>
        </p:blipFill>
        <p:spPr>
          <a:xfrm>
            <a:off x="1870793" y="4309752"/>
            <a:ext cx="2066545" cy="19914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59428" y="5687367"/>
            <a:ext cx="776933" cy="4220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870793" y="6060112"/>
            <a:ext cx="229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Light Condensed" panose="020B0502040204020203" pitchFamily="34" charset="0"/>
              </a:rPr>
              <a:t>Obchodní akademie Plzeň</a:t>
            </a:r>
          </a:p>
          <a:p>
            <a:r>
              <a:rPr lang="cs-CZ" dirty="0">
                <a:latin typeface="Bahnschrift SemiLight Condensed" panose="020B0502040204020203" pitchFamily="34" charset="0"/>
              </a:rPr>
              <a:t>náměstí T. G. </a:t>
            </a:r>
            <a:r>
              <a:rPr lang="cs-CZ">
                <a:latin typeface="Bahnschrift SemiLight Condensed" panose="020B0502040204020203" pitchFamily="34" charset="0"/>
              </a:rPr>
              <a:t>Masaryka 13</a:t>
            </a:r>
            <a:endParaRPr lang="cs-CZ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59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63847" y="1565979"/>
            <a:ext cx="8136000" cy="4248000"/>
          </a:xfrm>
          <a:prstGeom prst="rect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Neco o nás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3847" y="2303646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200" dirty="0">
                <a:latin typeface="Bahnschrift SemiBold Condensed" panose="020B0502040204020203" pitchFamily="34" charset="0"/>
              </a:rPr>
              <a:t>Jsme kreativní společnost s mladým kolektivem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200" dirty="0">
                <a:latin typeface="Bahnschrift SemiBold Condensed" panose="020B0502040204020203" pitchFamily="34" charset="0"/>
              </a:rPr>
              <a:t>Zprostředkováváme reklamní služby a produkty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200" dirty="0">
                <a:latin typeface="Bahnschrift SemiBold Condensed" panose="020B0502040204020203" pitchFamily="34" charset="0"/>
              </a:rPr>
              <a:t>Využíváme moderní zařízení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3200" dirty="0">
                <a:latin typeface="Bahnschrift SemiBold Condensed" panose="020B0502040204020203" pitchFamily="34" charset="0"/>
              </a:rPr>
              <a:t>Kvalita je u nás na prvním místě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D5FE78-55DA-439B-8A6B-192AB51E6496}"/>
              </a:ext>
            </a:extLst>
          </p:cNvPr>
          <p:cNvSpPr txBox="1"/>
          <p:nvPr/>
        </p:nvSpPr>
        <p:spPr>
          <a:xfrm>
            <a:off x="1409983" y="365650"/>
            <a:ext cx="1679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</p:spTree>
    <p:extLst>
      <p:ext uri="{BB962C8B-B14F-4D97-AF65-F5344CB8AC3E}">
        <p14:creationId xmlns:p14="http://schemas.microsoft.com/office/powerpoint/2010/main" val="23338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37067" y="1673874"/>
            <a:ext cx="11675533" cy="5040312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Struktura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DCAAA4CB-4DB9-40A8-9B96-EC9D4F4C28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307770"/>
              </p:ext>
            </p:extLst>
          </p:nvPr>
        </p:nvGraphicFramePr>
        <p:xfrm>
          <a:off x="279400" y="1690688"/>
          <a:ext cx="11633200" cy="4431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28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028981" y="1766365"/>
            <a:ext cx="8134037" cy="458953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Cím se zabýváme?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1588" y="2080701"/>
            <a:ext cx="7305990" cy="4695756"/>
          </a:xfrm>
        </p:spPr>
        <p:txBody>
          <a:bodyPr>
            <a:normAutofit/>
          </a:bodyPr>
          <a:lstStyle/>
          <a:p>
            <a:pPr indent="-288000"/>
            <a:r>
              <a:rPr lang="cs-CZ" sz="3000" dirty="0">
                <a:latin typeface="Bahnschrift SemiBold Condensed" panose="020B0502040204020203" pitchFamily="34" charset="0"/>
              </a:rPr>
              <a:t>Správa sociálních sítí (Instagram, TikTok, Facebook)</a:t>
            </a:r>
          </a:p>
          <a:p>
            <a:pPr indent="-288000"/>
            <a:r>
              <a:rPr lang="cs-CZ" sz="3000" dirty="0">
                <a:latin typeface="Bahnschrift SemiBold Condensed" panose="020B0502040204020203" pitchFamily="34" charset="0"/>
              </a:rPr>
              <a:t>Tvorba a úprava webových stránek</a:t>
            </a:r>
          </a:p>
          <a:p>
            <a:pPr indent="-288000"/>
            <a:r>
              <a:rPr lang="cs-CZ" sz="3000" dirty="0">
                <a:latin typeface="Bahnschrift SemiBold Condensed" panose="020B0502040204020203" pitchFamily="34" charset="0"/>
              </a:rPr>
              <a:t>Průběžná aktualizace stránek</a:t>
            </a:r>
          </a:p>
          <a:p>
            <a:pPr indent="-288000"/>
            <a:r>
              <a:rPr lang="cs-CZ" sz="3000" dirty="0">
                <a:latin typeface="Bahnschrift SemiBold Condensed" panose="020B0502040204020203" pitchFamily="34" charset="0"/>
              </a:rPr>
              <a:t>Grafická úprava</a:t>
            </a:r>
          </a:p>
          <a:p>
            <a:pPr indent="-288000"/>
            <a:r>
              <a:rPr lang="cs-CZ" sz="3000" dirty="0">
                <a:latin typeface="Bahnschrift SemiBold Condensed" panose="020B0502040204020203" pitchFamily="34" charset="0"/>
              </a:rPr>
              <a:t>Výroba reklamních předmětů</a:t>
            </a:r>
          </a:p>
          <a:p>
            <a:pPr indent="-288000"/>
            <a:r>
              <a:rPr lang="cs-CZ" sz="3000" dirty="0">
                <a:latin typeface="Bahnschrift SemiBold Condensed" panose="020B0502040204020203" pitchFamily="34" charset="0"/>
              </a:rPr>
              <a:t>Pronájem foto ateliéru</a:t>
            </a:r>
          </a:p>
          <a:p>
            <a:pPr indent="-288000"/>
            <a:r>
              <a:rPr lang="cs-CZ" sz="3000" dirty="0">
                <a:latin typeface="Bahnschrift SemiBold Condensed" panose="020B0502040204020203" pitchFamily="34" charset="0"/>
              </a:rPr>
              <a:t>Kompletní design stránek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68193" y="192623"/>
            <a:ext cx="70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</p:spTree>
    <p:extLst>
      <p:ext uri="{BB962C8B-B14F-4D97-AF65-F5344CB8AC3E}">
        <p14:creationId xmlns:p14="http://schemas.microsoft.com/office/powerpoint/2010/main" val="11709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21A29FB-90DF-4F91-9967-D4A36BEF43ED}"/>
              </a:ext>
            </a:extLst>
          </p:cNvPr>
          <p:cNvSpPr/>
          <p:nvPr/>
        </p:nvSpPr>
        <p:spPr>
          <a:xfrm>
            <a:off x="1953569" y="1825625"/>
            <a:ext cx="8136000" cy="4525392"/>
          </a:xfrm>
          <a:prstGeom prst="rect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07D630-3F04-47E7-B5F0-08F8E22D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Cím se zabýváme?</a:t>
            </a:r>
            <a:endParaRPr lang="cs-CZ" sz="7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4874DD-D263-4D9E-AA4D-85E2D9BE2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726" y="2068223"/>
            <a:ext cx="986864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Bahnschrift SemiBold Condensed" panose="020B0502040204020203" pitchFamily="34" charset="0"/>
              </a:rPr>
              <a:t>Natáčení reklamních videí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Bahnschrift SemiBold Condensed" panose="020B0502040204020203" pitchFamily="34" charset="0"/>
              </a:rPr>
              <a:t>Převod webu na https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Bahnschrift SemiBold Condensed" panose="020B0502040204020203" pitchFamily="34" charset="0"/>
              </a:rPr>
              <a:t>Přenos webu na jiný hosting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Bahnschrift SemiBold Condensed" panose="020B0502040204020203" pitchFamily="34" charset="0"/>
              </a:rPr>
              <a:t>Aktualizace redakčních systémů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Bahnschrift SemiBold Condensed" panose="020B0502040204020203" pitchFamily="34" charset="0"/>
            </a:endParaRPr>
          </a:p>
          <a:p>
            <a:r>
              <a:rPr lang="cs-CZ" sz="2800" dirty="0">
                <a:latin typeface="Bahnschrift SemiBold Condensed" panose="020B0502040204020203" pitchFamily="34" charset="0"/>
              </a:rPr>
              <a:t>Cena se liší dle zahrnutých služeb od 10 000 do 55 000 Kč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B4E1F3-61C0-47D7-BDA3-97BA308EAE81}"/>
              </a:ext>
            </a:extLst>
          </p:cNvPr>
          <p:cNvSpPr txBox="1"/>
          <p:nvPr/>
        </p:nvSpPr>
        <p:spPr>
          <a:xfrm>
            <a:off x="959499" y="193612"/>
            <a:ext cx="594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</p:spTree>
    <p:extLst>
      <p:ext uri="{BB962C8B-B14F-4D97-AF65-F5344CB8AC3E}">
        <p14:creationId xmlns:p14="http://schemas.microsoft.com/office/powerpoint/2010/main" val="239801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82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18525"/>
            <a:ext cx="10515600" cy="1325563"/>
          </a:xfrm>
        </p:spPr>
        <p:txBody>
          <a:bodyPr>
            <a:norm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Balícky – sociální síte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71895" y="365125"/>
            <a:ext cx="703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206489" y="340180"/>
            <a:ext cx="703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  <p:sp>
        <p:nvSpPr>
          <p:cNvPr id="6" name="Obdélník 5"/>
          <p:cNvSpPr/>
          <p:nvPr/>
        </p:nvSpPr>
        <p:spPr>
          <a:xfrm>
            <a:off x="954593" y="2056410"/>
            <a:ext cx="4960431" cy="3001365"/>
          </a:xfrm>
          <a:prstGeom prst="rect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393369" y="2056409"/>
            <a:ext cx="4960431" cy="3001366"/>
          </a:xfrm>
          <a:prstGeom prst="rect">
            <a:avLst/>
          </a:prstGeom>
          <a:solidFill>
            <a:schemeClr val="accent6">
              <a:lumMod val="7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040214" y="2115383"/>
            <a:ext cx="4369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ahnschrift SemiBold Condensed" panose="020B0502040204020203" pitchFamily="34" charset="0"/>
              </a:rPr>
              <a:t>Jednorázový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Konzultace ohledně vedení soc. sítí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2 vzorové příspěvky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Návrh Vašeho profilu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674308" y="2115383"/>
            <a:ext cx="43128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ahnschrift SemiBold Condensed" panose="020B0502040204020203" pitchFamily="34" charset="0"/>
              </a:rPr>
              <a:t>Měsíční - základní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Konzultace ohledně vedení soc. sítí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Publikační plán (4x příspěvek, 3x týdně příběh, 4x reels)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Nafocení 1 příspěvku v našich prostorách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Stylizace profilu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latin typeface="Bahnschrift SemiBold Condensed" panose="020B0502040204020203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622665" y="4640908"/>
            <a:ext cx="138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 Condensed" panose="020B0502040204020203" pitchFamily="34" charset="0"/>
              </a:rPr>
              <a:t>od 3 000 Kč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909874" y="4640908"/>
            <a:ext cx="139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 Condensed" panose="020B0502040204020203" pitchFamily="34" charset="0"/>
              </a:rPr>
              <a:t>8 000 Kč/ měsíc</a:t>
            </a:r>
          </a:p>
        </p:txBody>
      </p:sp>
    </p:spTree>
    <p:extLst>
      <p:ext uri="{BB962C8B-B14F-4D97-AF65-F5344CB8AC3E}">
        <p14:creationId xmlns:p14="http://schemas.microsoft.com/office/powerpoint/2010/main" val="131054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/>
      <p:bldP spid="13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EA0C043-AB9F-4451-9E5E-3B9FDCCCFF33}"/>
              </a:ext>
            </a:extLst>
          </p:cNvPr>
          <p:cNvSpPr/>
          <p:nvPr/>
        </p:nvSpPr>
        <p:spPr>
          <a:xfrm>
            <a:off x="838200" y="1689914"/>
            <a:ext cx="5067300" cy="4507240"/>
          </a:xfrm>
          <a:prstGeom prst="rect">
            <a:avLst/>
          </a:prstGeom>
          <a:solidFill>
            <a:schemeClr val="accent6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5F7AC0C-A41D-474E-9CF7-E40C1D519A53}"/>
              </a:ext>
            </a:extLst>
          </p:cNvPr>
          <p:cNvSpPr txBox="1"/>
          <p:nvPr/>
        </p:nvSpPr>
        <p:spPr>
          <a:xfrm>
            <a:off x="899742" y="1710879"/>
            <a:ext cx="50057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ahnschrift SemiBold Condensed" panose="020B0502040204020203" pitchFamily="34" charset="0"/>
              </a:rPr>
              <a:t>Měsíční – plus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Konzultace ohledně soc. sítí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Publikační plán (8x příspěvek, 4x týdně příběh, 8x reels)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Návrhy na spolupráce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Stylizace profilu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Nafocení 2 příspěvků a 2 reels v našich prostorách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60B893-E2E3-4BA5-8B50-661AA26D61F4}"/>
              </a:ext>
            </a:extLst>
          </p:cNvPr>
          <p:cNvSpPr txBox="1"/>
          <p:nvPr/>
        </p:nvSpPr>
        <p:spPr>
          <a:xfrm>
            <a:off x="3718264" y="5626656"/>
            <a:ext cx="237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 Condensed" panose="020B0502040204020203" pitchFamily="34" charset="0"/>
              </a:rPr>
              <a:t>Od 12 000 Kč/měsíc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C0A663C-EB98-43B3-AB26-F0F93304A5D6}"/>
              </a:ext>
            </a:extLst>
          </p:cNvPr>
          <p:cNvSpPr/>
          <p:nvPr/>
        </p:nvSpPr>
        <p:spPr>
          <a:xfrm>
            <a:off x="6486525" y="1688336"/>
            <a:ext cx="4928817" cy="4507240"/>
          </a:xfrm>
          <a:prstGeom prst="rect">
            <a:avLst/>
          </a:prstGeom>
          <a:solidFill>
            <a:schemeClr val="accent6">
              <a:lumMod val="7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9C03142-64AE-4AD6-9331-7BEDA4E3B59A}"/>
              </a:ext>
            </a:extLst>
          </p:cNvPr>
          <p:cNvSpPr txBox="1"/>
          <p:nvPr/>
        </p:nvSpPr>
        <p:spPr>
          <a:xfrm>
            <a:off x="6677025" y="1688336"/>
            <a:ext cx="46254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Bahnschrift SemiBold Condensed" panose="020B0502040204020203" pitchFamily="34" charset="0"/>
              </a:rPr>
              <a:t>Měsíční – prémium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Konzultace ohledně soc. sítí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Publikační plán ( množství příspěvků a reels dle Vašeho přání)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Focení a natáčení veškerých příspěvků v našich prostorách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Bahnschrift SemiBold Condensed" panose="020B0502040204020203" pitchFamily="34" charset="0"/>
              </a:rPr>
              <a:t>Návrhy a následné řešení spoluprací vhodných pro Váš profil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C142CF-8953-4E42-BC41-4462432121AF}"/>
              </a:ext>
            </a:extLst>
          </p:cNvPr>
          <p:cNvSpPr txBox="1"/>
          <p:nvPr/>
        </p:nvSpPr>
        <p:spPr>
          <a:xfrm>
            <a:off x="9274044" y="5626656"/>
            <a:ext cx="20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Bahnschrift SemiBold Condensed" panose="020B0502040204020203" pitchFamily="34" charset="0"/>
              </a:rPr>
              <a:t>Od 18 000 Kč/měsíc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50E92FF7-3C9F-400B-AEFF-18E2C40CD250}"/>
              </a:ext>
            </a:extLst>
          </p:cNvPr>
          <p:cNvSpPr txBox="1">
            <a:spLocks/>
          </p:cNvSpPr>
          <p:nvPr/>
        </p:nvSpPr>
        <p:spPr>
          <a:xfrm>
            <a:off x="838200" y="2183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Balícky – sociální síte</a:t>
            </a:r>
            <a:endParaRPr lang="cs-CZ" sz="7200" dirty="0">
              <a:solidFill>
                <a:schemeClr val="accent6">
                  <a:lumMod val="75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3A484CD-AB81-4D3D-A335-FB97297F77CB}"/>
              </a:ext>
            </a:extLst>
          </p:cNvPr>
          <p:cNvSpPr txBox="1"/>
          <p:nvPr/>
        </p:nvSpPr>
        <p:spPr>
          <a:xfrm>
            <a:off x="2471895" y="264920"/>
            <a:ext cx="703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56871AC-F729-423F-B4F3-6F6954820269}"/>
              </a:ext>
            </a:extLst>
          </p:cNvPr>
          <p:cNvSpPr txBox="1"/>
          <p:nvPr/>
        </p:nvSpPr>
        <p:spPr>
          <a:xfrm>
            <a:off x="9206489" y="239975"/>
            <a:ext cx="703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</p:spTree>
    <p:extLst>
      <p:ext uri="{BB962C8B-B14F-4D97-AF65-F5344CB8AC3E}">
        <p14:creationId xmlns:p14="http://schemas.microsoft.com/office/powerpoint/2010/main" val="20336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1212996" y="1720527"/>
            <a:ext cx="9766008" cy="4639317"/>
          </a:xfrm>
          <a:prstGeom prst="rect">
            <a:avLst/>
          </a:prstGeom>
          <a:solidFill>
            <a:schemeClr val="accent6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Reklamní predmety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06013" y="365125"/>
            <a:ext cx="31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507793" y="365125"/>
            <a:ext cx="31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ˇ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D191E03-A862-4DCF-92B1-ACC31FFE7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2221" y="2057205"/>
            <a:ext cx="8724089" cy="3684588"/>
          </a:xfrm>
        </p:spPr>
        <p:txBody>
          <a:bodyPr/>
          <a:lstStyle/>
          <a:p>
            <a:r>
              <a:rPr lang="cs-CZ" dirty="0">
                <a:latin typeface="Bahnschrift SemiBold Condensed" panose="020B0502040204020203" pitchFamily="34" charset="0"/>
              </a:rPr>
              <a:t>V naší nabídce naleznete široké spektrum produktů, které si můžete nechat přizpůsobit dle osobních požadavků</a:t>
            </a:r>
          </a:p>
          <a:p>
            <a:r>
              <a:rPr lang="cs-CZ" dirty="0">
                <a:latin typeface="Bahnschrift SemiBold Condensed" panose="020B0502040204020203" pitchFamily="34" charset="0"/>
              </a:rPr>
              <a:t>Zaměřujeme se výhradně na kvalitní české produkty např.:</a:t>
            </a:r>
          </a:p>
          <a:p>
            <a:pPr lvl="1">
              <a:buFont typeface="Bahnschrift SemiBold Condensed" panose="020B0502040204020203" pitchFamily="34" charset="0"/>
              <a:buChar char="–"/>
            </a:pPr>
            <a:r>
              <a:rPr lang="cs-CZ" sz="2800" dirty="0">
                <a:latin typeface="Bahnschrift SemiBold Condensed" panose="020B0502040204020203" pitchFamily="34" charset="0"/>
              </a:rPr>
              <a:t>propisky</a:t>
            </a:r>
          </a:p>
          <a:p>
            <a:pPr lvl="1">
              <a:buFont typeface="Bahnschrift SemiBold Condensed" panose="020B0502040204020203" pitchFamily="34" charset="0"/>
              <a:buChar char="–"/>
            </a:pPr>
            <a:r>
              <a:rPr lang="cs-CZ" sz="2800" dirty="0">
                <a:latin typeface="Bahnschrift SemiBold Condensed" panose="020B0502040204020203" pitchFamily="34" charset="0"/>
              </a:rPr>
              <a:t>trika a mikiny</a:t>
            </a:r>
          </a:p>
          <a:p>
            <a:pPr lvl="1">
              <a:buFont typeface="Bahnschrift SemiBold Condensed" panose="020B0502040204020203" pitchFamily="34" charset="0"/>
              <a:buChar char="–"/>
            </a:pPr>
            <a:r>
              <a:rPr lang="cs-CZ" sz="2800" dirty="0">
                <a:latin typeface="Bahnschrift SemiBold Condensed" panose="020B0502040204020203" pitchFamily="34" charset="0"/>
              </a:rPr>
              <a:t>termo láhve</a:t>
            </a:r>
          </a:p>
          <a:p>
            <a:pPr lvl="1">
              <a:buFont typeface="Bahnschrift SemiBold Condensed" panose="020B0502040204020203" pitchFamily="34" charset="0"/>
              <a:buChar char="–"/>
            </a:pPr>
            <a:r>
              <a:rPr lang="cs-CZ" sz="2800" dirty="0">
                <a:latin typeface="Bahnschrift SemiBold Condensed" panose="020B0502040204020203" pitchFamily="34" charset="0"/>
              </a:rPr>
              <a:t>kalendáře</a:t>
            </a:r>
          </a:p>
          <a:p>
            <a:pPr lvl="1">
              <a:buFont typeface="Bahnschrift SemiBold Condensed" panose="020B0502040204020203" pitchFamily="34" charset="0"/>
              <a:buChar char="–"/>
            </a:pPr>
            <a:r>
              <a:rPr lang="cs-CZ" sz="2800" dirty="0">
                <a:latin typeface="Bahnschrift SemiBold Condensed" panose="020B0502040204020203" pitchFamily="34" charset="0"/>
              </a:rPr>
              <a:t>plátěné tašky</a:t>
            </a:r>
          </a:p>
          <a:p>
            <a:endParaRPr lang="cs-CZ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úhlý trojúhelník 3"/>
          <p:cNvSpPr/>
          <p:nvPr/>
        </p:nvSpPr>
        <p:spPr>
          <a:xfrm rot="10800000" flipH="1">
            <a:off x="0" y="0"/>
            <a:ext cx="12192000" cy="7204668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60" y="2424375"/>
            <a:ext cx="5184740" cy="518474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160329" y="3667647"/>
            <a:ext cx="2612571" cy="1919235"/>
          </a:xfrm>
          <a:custGeom>
            <a:avLst/>
            <a:gdLst>
              <a:gd name="connsiteX0" fmla="*/ 0 w 2240782"/>
              <a:gd name="connsiteY0" fmla="*/ 0 h 1688123"/>
              <a:gd name="connsiteX1" fmla="*/ 2240782 w 2240782"/>
              <a:gd name="connsiteY1" fmla="*/ 0 h 1688123"/>
              <a:gd name="connsiteX2" fmla="*/ 2240782 w 2240782"/>
              <a:gd name="connsiteY2" fmla="*/ 1688123 h 1688123"/>
              <a:gd name="connsiteX3" fmla="*/ 0 w 2240782"/>
              <a:gd name="connsiteY3" fmla="*/ 1688123 h 1688123"/>
              <a:gd name="connsiteX4" fmla="*/ 0 w 2240782"/>
              <a:gd name="connsiteY4" fmla="*/ 0 h 1688123"/>
              <a:gd name="connsiteX0" fmla="*/ 331596 w 2572378"/>
              <a:gd name="connsiteY0" fmla="*/ 0 h 1688123"/>
              <a:gd name="connsiteX1" fmla="*/ 2572378 w 2572378"/>
              <a:gd name="connsiteY1" fmla="*/ 0 h 1688123"/>
              <a:gd name="connsiteX2" fmla="*/ 2572378 w 2572378"/>
              <a:gd name="connsiteY2" fmla="*/ 1688123 h 1688123"/>
              <a:gd name="connsiteX3" fmla="*/ 0 w 2572378"/>
              <a:gd name="connsiteY3" fmla="*/ 1457011 h 1688123"/>
              <a:gd name="connsiteX4" fmla="*/ 331596 w 2572378"/>
              <a:gd name="connsiteY4" fmla="*/ 0 h 1688123"/>
              <a:gd name="connsiteX0" fmla="*/ 331596 w 2572378"/>
              <a:gd name="connsiteY0" fmla="*/ 0 h 1688123"/>
              <a:gd name="connsiteX1" fmla="*/ 2572378 w 2572378"/>
              <a:gd name="connsiteY1" fmla="*/ 0 h 1688123"/>
              <a:gd name="connsiteX2" fmla="*/ 2572378 w 2572378"/>
              <a:gd name="connsiteY2" fmla="*/ 1688123 h 1688123"/>
              <a:gd name="connsiteX3" fmla="*/ 0 w 2572378"/>
              <a:gd name="connsiteY3" fmla="*/ 1446962 h 1688123"/>
              <a:gd name="connsiteX4" fmla="*/ 331596 w 2572378"/>
              <a:gd name="connsiteY4" fmla="*/ 0 h 1688123"/>
              <a:gd name="connsiteX0" fmla="*/ 331596 w 2572378"/>
              <a:gd name="connsiteY0" fmla="*/ 0 h 1858945"/>
              <a:gd name="connsiteX1" fmla="*/ 2572378 w 2572378"/>
              <a:gd name="connsiteY1" fmla="*/ 0 h 1858945"/>
              <a:gd name="connsiteX2" fmla="*/ 2120203 w 2572378"/>
              <a:gd name="connsiteY2" fmla="*/ 1858945 h 1858945"/>
              <a:gd name="connsiteX3" fmla="*/ 0 w 2572378"/>
              <a:gd name="connsiteY3" fmla="*/ 1446962 h 1858945"/>
              <a:gd name="connsiteX4" fmla="*/ 331596 w 2572378"/>
              <a:gd name="connsiteY4" fmla="*/ 0 h 1858945"/>
              <a:gd name="connsiteX0" fmla="*/ 331596 w 2572378"/>
              <a:gd name="connsiteY0" fmla="*/ 0 h 1848896"/>
              <a:gd name="connsiteX1" fmla="*/ 2572378 w 2572378"/>
              <a:gd name="connsiteY1" fmla="*/ 0 h 1848896"/>
              <a:gd name="connsiteX2" fmla="*/ 2120203 w 2572378"/>
              <a:gd name="connsiteY2" fmla="*/ 1848896 h 1848896"/>
              <a:gd name="connsiteX3" fmla="*/ 0 w 2572378"/>
              <a:gd name="connsiteY3" fmla="*/ 1446962 h 1848896"/>
              <a:gd name="connsiteX4" fmla="*/ 331596 w 2572378"/>
              <a:gd name="connsiteY4" fmla="*/ 0 h 1848896"/>
              <a:gd name="connsiteX0" fmla="*/ 331596 w 2592474"/>
              <a:gd name="connsiteY0" fmla="*/ 70339 h 1919235"/>
              <a:gd name="connsiteX1" fmla="*/ 2592474 w 2592474"/>
              <a:gd name="connsiteY1" fmla="*/ 0 h 1919235"/>
              <a:gd name="connsiteX2" fmla="*/ 2120203 w 2592474"/>
              <a:gd name="connsiteY2" fmla="*/ 1919235 h 1919235"/>
              <a:gd name="connsiteX3" fmla="*/ 0 w 2592474"/>
              <a:gd name="connsiteY3" fmla="*/ 1517301 h 1919235"/>
              <a:gd name="connsiteX4" fmla="*/ 331596 w 2592474"/>
              <a:gd name="connsiteY4" fmla="*/ 70339 h 1919235"/>
              <a:gd name="connsiteX0" fmla="*/ 351693 w 2612571"/>
              <a:gd name="connsiteY0" fmla="*/ 70339 h 1919235"/>
              <a:gd name="connsiteX1" fmla="*/ 2612571 w 2612571"/>
              <a:gd name="connsiteY1" fmla="*/ 0 h 1919235"/>
              <a:gd name="connsiteX2" fmla="*/ 2140300 w 2612571"/>
              <a:gd name="connsiteY2" fmla="*/ 1919235 h 1919235"/>
              <a:gd name="connsiteX3" fmla="*/ 0 w 2612571"/>
              <a:gd name="connsiteY3" fmla="*/ 1547446 h 1919235"/>
              <a:gd name="connsiteX4" fmla="*/ 351693 w 2612571"/>
              <a:gd name="connsiteY4" fmla="*/ 70339 h 191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2571" h="1919235">
                <a:moveTo>
                  <a:pt x="351693" y="70339"/>
                </a:moveTo>
                <a:lnTo>
                  <a:pt x="2612571" y="0"/>
                </a:lnTo>
                <a:lnTo>
                  <a:pt x="2140300" y="1919235"/>
                </a:lnTo>
                <a:lnTo>
                  <a:pt x="0" y="1547446"/>
                </a:lnTo>
                <a:lnTo>
                  <a:pt x="351693" y="70339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000" r="-2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258745"/>
            <a:ext cx="11119022" cy="1308136"/>
          </a:xfrm>
        </p:spPr>
        <p:txBody>
          <a:bodyPr>
            <a:normAutofit/>
          </a:bodyPr>
          <a:lstStyle/>
          <a:p>
            <a:r>
              <a:rPr lang="cs-CZ" sz="7200" dirty="0">
                <a:latin typeface="Bauhaus 93" panose="04030905020B02020C02" pitchFamily="82" charset="0"/>
              </a:rPr>
              <a:t>Proc si vybrat práve nás?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383956" y="258745"/>
            <a:ext cx="54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latin typeface="Bauhaus 93" panose="04030905020B02020C02" pitchFamily="82" charset="0"/>
              </a:rPr>
              <a:t>ˇ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405817" y="258745"/>
            <a:ext cx="518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latin typeface="Bauhaus 93" panose="04030905020B02020C02" pitchFamily="82" charset="0"/>
              </a:rPr>
              <a:t>ˇ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6221" y="1628888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sz="3200" b="1" dirty="0">
                <a:latin typeface="Bahnschrift SemiBold Condensed" panose="020B0502040204020203" pitchFamily="34" charset="0"/>
              </a:rPr>
              <a:t>Naše zkušenosti a profesionální přístup Vám zajistí úspěch</a:t>
            </a:r>
          </a:p>
          <a:p>
            <a:pPr>
              <a:spcAft>
                <a:spcPts val="1200"/>
              </a:spcAft>
            </a:pPr>
            <a:r>
              <a:rPr lang="cs-CZ" sz="3200" b="1" dirty="0">
                <a:latin typeface="Bahnschrift SemiBold Condensed" panose="020B0502040204020203" pitchFamily="34" charset="0"/>
              </a:rPr>
              <a:t>Jsme rychlí a vždy dodržujeme veškeré závazky</a:t>
            </a:r>
          </a:p>
          <a:p>
            <a:pPr>
              <a:spcAft>
                <a:spcPts val="1200"/>
              </a:spcAft>
            </a:pPr>
            <a:r>
              <a:rPr lang="cs-CZ" sz="3200" b="1" dirty="0">
                <a:latin typeface="Bahnschrift SemiBold Condensed" panose="020B0502040204020203" pitchFamily="34" charset="0"/>
              </a:rPr>
              <a:t>Je pro nás hlavní spokojenost klientů</a:t>
            </a:r>
          </a:p>
          <a:p>
            <a:pPr>
              <a:spcAft>
                <a:spcPts val="1200"/>
              </a:spcAft>
            </a:pPr>
            <a:r>
              <a:rPr lang="cs-CZ" sz="3200" b="1" dirty="0">
                <a:latin typeface="Bahnschrift SemiBold Condensed" panose="020B0502040204020203" pitchFamily="34" charset="0"/>
              </a:rPr>
              <a:t>Nabízíme služby za dostupné ceny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06" y="4851548"/>
            <a:ext cx="2695716" cy="207443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4519">
            <a:off x="10378942" y="1559891"/>
            <a:ext cx="1515002" cy="11658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926" y="4113434"/>
            <a:ext cx="1360565" cy="136056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2116">
            <a:off x="7584053" y="2348143"/>
            <a:ext cx="2270329" cy="17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/>
      <p:bldP spid="11" grpId="0"/>
      <p:bldP spid="12" grpId="0"/>
      <p:bldP spid="3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FFF450B54C6A4BA4EC35E80832DB71" ma:contentTypeVersion="9" ma:contentTypeDescription="Vytvoří nový dokument" ma:contentTypeScope="" ma:versionID="4c7edcd70b7b9e1b4431cc27a1861cf0">
  <xsd:schema xmlns:xsd="http://www.w3.org/2001/XMLSchema" xmlns:xs="http://www.w3.org/2001/XMLSchema" xmlns:p="http://schemas.microsoft.com/office/2006/metadata/properties" xmlns:ns2="2be81d68-8ec3-42b8-a1a1-41c836e35f9c" xmlns:ns3="6e30d246-892b-4bf9-9519-4d56154430f2" targetNamespace="http://schemas.microsoft.com/office/2006/metadata/properties" ma:root="true" ma:fieldsID="8863d35e822b43c0637dfa8b09097843" ns2:_="" ns3:_="">
    <xsd:import namespace="2be81d68-8ec3-42b8-a1a1-41c836e35f9c"/>
    <xsd:import namespace="6e30d246-892b-4bf9-9519-4d56154430f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81d68-8ec3-42b8-a1a1-41c836e35f9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d613e58c-2143-4b32-9710-2efa106a3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0d246-892b-4bf9-9519-4d56154430f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320ecbf-9356-4c74-ba62-1b150f793afb}" ma:internalName="TaxCatchAll" ma:showField="CatchAllData" ma:web="6e30d246-892b-4bf9-9519-4d56154430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EE0D59-1EA2-4679-A158-18FEAF046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e81d68-8ec3-42b8-a1a1-41c836e35f9c"/>
    <ds:schemaRef ds:uri="6e30d246-892b-4bf9-9519-4d56154430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666628-1466-4DC5-A8BC-482AC2B465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341</Words>
  <Application>Microsoft Office PowerPoint</Application>
  <PresentationFormat>Širokoúhlá obrazovka</PresentationFormat>
  <Paragraphs>82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Motiv Office</vt:lpstr>
      <vt:lpstr>Prezentace aplikace PowerPoint</vt:lpstr>
      <vt:lpstr>Neco o nás</vt:lpstr>
      <vt:lpstr>Struktura</vt:lpstr>
      <vt:lpstr>Cím se zabýváme?</vt:lpstr>
      <vt:lpstr>Cím se zabýváme?</vt:lpstr>
      <vt:lpstr>Balícky – sociální síte</vt:lpstr>
      <vt:lpstr>Prezentace aplikace PowerPoint</vt:lpstr>
      <vt:lpstr>Reklamní predmety</vt:lpstr>
      <vt:lpstr>Proc si vybrat práve nás?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Tajisija Nykorak</dc:creator>
  <cp:lastModifiedBy>Tajisija Nykorak</cp:lastModifiedBy>
  <cp:revision>47</cp:revision>
  <dcterms:created xsi:type="dcterms:W3CDTF">2023-11-08T16:44:03Z</dcterms:created>
  <dcterms:modified xsi:type="dcterms:W3CDTF">2023-11-10T20:43:26Z</dcterms:modified>
</cp:coreProperties>
</file>