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2" r:id="rId4"/>
    <p:sldId id="268" r:id="rId5"/>
    <p:sldId id="263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1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8A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5" autoAdjust="0"/>
    <p:restoredTop sz="94660"/>
  </p:normalViewPr>
  <p:slideViewPr>
    <p:cSldViewPr snapToGrid="0">
      <p:cViewPr>
        <p:scale>
          <a:sx n="60" d="100"/>
          <a:sy n="60" d="100"/>
        </p:scale>
        <p:origin x="-1368" y="-6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špinavé, špína&#10;&#10;Popis byl vytvořen automaticky">
            <a:extLst>
              <a:ext uri="{FF2B5EF4-FFF2-40B4-BE49-F238E27FC236}">
                <a16:creationId xmlns:a16="http://schemas.microsoft.com/office/drawing/2014/main" xmlns="" id="{0A00067A-79D5-320C-ABC3-619613F1B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39150" y="-937549"/>
            <a:ext cx="14897904" cy="83800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BABA97-D887-DF3C-EFA4-2BD4F3408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FD6C617-CDD6-467D-AD00-67764FCAB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23BC5556-FEF7-60FA-02F9-8F2BC156D219}"/>
              </a:ext>
            </a:extLst>
          </p:cNvPr>
          <p:cNvSpPr/>
          <p:nvPr/>
        </p:nvSpPr>
        <p:spPr>
          <a:xfrm>
            <a:off x="19735800" y="-2188255"/>
            <a:ext cx="1219200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28B23E1A-BB0C-02A0-18B2-1B77355AE5DF}"/>
              </a:ext>
            </a:extLst>
          </p:cNvPr>
          <p:cNvSpPr/>
          <p:nvPr/>
        </p:nvSpPr>
        <p:spPr>
          <a:xfrm>
            <a:off x="-17578716" y="-3868199"/>
            <a:ext cx="11609408" cy="628505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143000" dist="50800" dir="5400000" algn="ctr" rotWithShape="0">
              <a:srgbClr val="000000">
                <a:alpha val="2000"/>
              </a:srgbClr>
            </a:outerShdw>
            <a:softEdge rad="1270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4BB33648-3A42-D591-7C68-E1D84B44EF93}"/>
              </a:ext>
            </a:extLst>
          </p:cNvPr>
          <p:cNvSpPr txBox="1"/>
          <p:nvPr/>
        </p:nvSpPr>
        <p:spPr>
          <a:xfrm>
            <a:off x="-1039151" y="-937550"/>
            <a:ext cx="14897904" cy="8380071"/>
          </a:xfrm>
          <a:custGeom>
            <a:avLst/>
            <a:gdLst/>
            <a:ahLst/>
            <a:cxnLst/>
            <a:rect l="l" t="t" r="r" b="b"/>
            <a:pathLst>
              <a:path w="14897904" h="8380071">
                <a:moveTo>
                  <a:pt x="10580374" y="3788999"/>
                </a:moveTo>
                <a:cubicBezTo>
                  <a:pt x="10608521" y="3788999"/>
                  <a:pt x="10627148" y="3801416"/>
                  <a:pt x="10636254" y="3826252"/>
                </a:cubicBezTo>
                <a:cubicBezTo>
                  <a:pt x="10645361" y="3851088"/>
                  <a:pt x="10649914" y="3906140"/>
                  <a:pt x="10649914" y="3991409"/>
                </a:cubicBezTo>
                <a:lnTo>
                  <a:pt x="10649914" y="4111863"/>
                </a:lnTo>
                <a:lnTo>
                  <a:pt x="10503384" y="4111863"/>
                </a:lnTo>
                <a:lnTo>
                  <a:pt x="10503384" y="3991409"/>
                </a:lnTo>
                <a:cubicBezTo>
                  <a:pt x="10503384" y="3898690"/>
                  <a:pt x="10507522" y="3841775"/>
                  <a:pt x="10515802" y="3820664"/>
                </a:cubicBezTo>
                <a:cubicBezTo>
                  <a:pt x="10524080" y="3799554"/>
                  <a:pt x="10545604" y="3788999"/>
                  <a:pt x="10580374" y="3788999"/>
                </a:cubicBezTo>
                <a:close/>
                <a:moveTo>
                  <a:pt x="8168065" y="3788999"/>
                </a:moveTo>
                <a:cubicBezTo>
                  <a:pt x="8197867" y="3788999"/>
                  <a:pt x="8217323" y="3799968"/>
                  <a:pt x="8226429" y="3821906"/>
                </a:cubicBezTo>
                <a:cubicBezTo>
                  <a:pt x="8235536" y="3843844"/>
                  <a:pt x="8240089" y="3897034"/>
                  <a:pt x="8240089" y="3981475"/>
                </a:cubicBezTo>
                <a:lnTo>
                  <a:pt x="8240089" y="4741447"/>
                </a:lnTo>
                <a:cubicBezTo>
                  <a:pt x="8240089" y="4812643"/>
                  <a:pt x="8235329" y="4859003"/>
                  <a:pt x="8225808" y="4880527"/>
                </a:cubicBezTo>
                <a:cubicBezTo>
                  <a:pt x="8216288" y="4902051"/>
                  <a:pt x="8196626" y="4912814"/>
                  <a:pt x="8166823" y="4912814"/>
                </a:cubicBezTo>
                <a:cubicBezTo>
                  <a:pt x="8137848" y="4912814"/>
                  <a:pt x="8118393" y="4901017"/>
                  <a:pt x="8108460" y="4877423"/>
                </a:cubicBezTo>
                <a:cubicBezTo>
                  <a:pt x="8098525" y="4853829"/>
                  <a:pt x="8093558" y="4803123"/>
                  <a:pt x="8093558" y="4725304"/>
                </a:cubicBezTo>
                <a:lnTo>
                  <a:pt x="8093558" y="3981475"/>
                </a:lnTo>
                <a:cubicBezTo>
                  <a:pt x="8093558" y="3897034"/>
                  <a:pt x="8098525" y="3843844"/>
                  <a:pt x="8108460" y="3821906"/>
                </a:cubicBezTo>
                <a:cubicBezTo>
                  <a:pt x="8118393" y="3799968"/>
                  <a:pt x="8138262" y="3788999"/>
                  <a:pt x="8168065" y="3788999"/>
                </a:cubicBezTo>
                <a:close/>
                <a:moveTo>
                  <a:pt x="5055874" y="3788999"/>
                </a:moveTo>
                <a:cubicBezTo>
                  <a:pt x="5084021" y="3788999"/>
                  <a:pt x="5102648" y="3801416"/>
                  <a:pt x="5111755" y="3826252"/>
                </a:cubicBezTo>
                <a:cubicBezTo>
                  <a:pt x="5120861" y="3851088"/>
                  <a:pt x="5125414" y="3906140"/>
                  <a:pt x="5125414" y="3991409"/>
                </a:cubicBezTo>
                <a:lnTo>
                  <a:pt x="5125414" y="4111863"/>
                </a:lnTo>
                <a:lnTo>
                  <a:pt x="4978884" y="4111863"/>
                </a:lnTo>
                <a:lnTo>
                  <a:pt x="4978884" y="3991409"/>
                </a:lnTo>
                <a:cubicBezTo>
                  <a:pt x="4978883" y="3898690"/>
                  <a:pt x="4983023" y="3841775"/>
                  <a:pt x="4991301" y="3820664"/>
                </a:cubicBezTo>
                <a:cubicBezTo>
                  <a:pt x="4999580" y="3799554"/>
                  <a:pt x="5021104" y="3788999"/>
                  <a:pt x="5055874" y="3788999"/>
                </a:cubicBezTo>
                <a:close/>
                <a:moveTo>
                  <a:pt x="8797869" y="3526982"/>
                </a:moveTo>
                <a:lnTo>
                  <a:pt x="9049951" y="5174830"/>
                </a:lnTo>
                <a:lnTo>
                  <a:pt x="9705614" y="5174830"/>
                </a:lnTo>
                <a:lnTo>
                  <a:pt x="9940311" y="3526982"/>
                </a:lnTo>
                <a:lnTo>
                  <a:pt x="9492317" y="3526982"/>
                </a:lnTo>
                <a:cubicBezTo>
                  <a:pt x="9474104" y="3706717"/>
                  <a:pt x="9457884" y="3892228"/>
                  <a:pt x="9443655" y="4083515"/>
                </a:cubicBezTo>
                <a:cubicBezTo>
                  <a:pt x="9417009" y="4426170"/>
                  <a:pt x="9398156" y="4641755"/>
                  <a:pt x="9387096" y="4730271"/>
                </a:cubicBezTo>
                <a:lnTo>
                  <a:pt x="9245882" y="3526982"/>
                </a:lnTo>
                <a:close/>
                <a:moveTo>
                  <a:pt x="3658197" y="3508355"/>
                </a:moveTo>
                <a:cubicBezTo>
                  <a:pt x="3718630" y="3508355"/>
                  <a:pt x="3760230" y="3518290"/>
                  <a:pt x="3782996" y="3538158"/>
                </a:cubicBezTo>
                <a:cubicBezTo>
                  <a:pt x="3805762" y="3558027"/>
                  <a:pt x="3817145" y="3599833"/>
                  <a:pt x="3817145" y="3663578"/>
                </a:cubicBezTo>
                <a:lnTo>
                  <a:pt x="3817145" y="3774097"/>
                </a:lnTo>
                <a:cubicBezTo>
                  <a:pt x="3817145" y="3862678"/>
                  <a:pt x="3805348" y="3915040"/>
                  <a:pt x="3781754" y="3931183"/>
                </a:cubicBezTo>
                <a:cubicBezTo>
                  <a:pt x="3758160" y="3947326"/>
                  <a:pt x="3716975" y="3955398"/>
                  <a:pt x="3658197" y="3955398"/>
                </a:cubicBezTo>
                <a:close/>
                <a:moveTo>
                  <a:pt x="10556780" y="3497179"/>
                </a:moveTo>
                <a:cubicBezTo>
                  <a:pt x="10441708" y="3497179"/>
                  <a:pt x="10339882" y="3519324"/>
                  <a:pt x="10251301" y="3563615"/>
                </a:cubicBezTo>
                <a:cubicBezTo>
                  <a:pt x="10162720" y="3607905"/>
                  <a:pt x="10098976" y="3671650"/>
                  <a:pt x="10060066" y="3754849"/>
                </a:cubicBezTo>
                <a:cubicBezTo>
                  <a:pt x="10021157" y="3838049"/>
                  <a:pt x="10001702" y="3951672"/>
                  <a:pt x="10001702" y="4095719"/>
                </a:cubicBezTo>
                <a:lnTo>
                  <a:pt x="10001702" y="4576290"/>
                </a:lnTo>
                <a:cubicBezTo>
                  <a:pt x="10001702" y="4698813"/>
                  <a:pt x="10010395" y="4792154"/>
                  <a:pt x="10027780" y="4856312"/>
                </a:cubicBezTo>
                <a:cubicBezTo>
                  <a:pt x="10045165" y="4920471"/>
                  <a:pt x="10076416" y="4979249"/>
                  <a:pt x="10121534" y="5032646"/>
                </a:cubicBezTo>
                <a:cubicBezTo>
                  <a:pt x="10166653" y="5086042"/>
                  <a:pt x="10229777" y="5128056"/>
                  <a:pt x="10310907" y="5158687"/>
                </a:cubicBezTo>
                <a:cubicBezTo>
                  <a:pt x="10392036" y="5189317"/>
                  <a:pt x="10485584" y="5204633"/>
                  <a:pt x="10591550" y="5204633"/>
                </a:cubicBezTo>
                <a:cubicBezTo>
                  <a:pt x="10700827" y="5204633"/>
                  <a:pt x="10791684" y="5189111"/>
                  <a:pt x="10864122" y="5158066"/>
                </a:cubicBezTo>
                <a:cubicBezTo>
                  <a:pt x="10936560" y="5127021"/>
                  <a:pt x="10996372" y="5080454"/>
                  <a:pt x="11043560" y="5018365"/>
                </a:cubicBezTo>
                <a:cubicBezTo>
                  <a:pt x="11090747" y="4956276"/>
                  <a:pt x="11120757" y="4897912"/>
                  <a:pt x="11133589" y="4843274"/>
                </a:cubicBezTo>
                <a:cubicBezTo>
                  <a:pt x="11146421" y="4788635"/>
                  <a:pt x="11152837" y="4710403"/>
                  <a:pt x="11152837" y="4608576"/>
                </a:cubicBezTo>
                <a:lnTo>
                  <a:pt x="11152837" y="4486882"/>
                </a:lnTo>
                <a:lnTo>
                  <a:pt x="10677234" y="4486882"/>
                </a:lnTo>
                <a:lnTo>
                  <a:pt x="10677234" y="4704194"/>
                </a:lnTo>
                <a:cubicBezTo>
                  <a:pt x="10677234" y="4786152"/>
                  <a:pt x="10670818" y="4841411"/>
                  <a:pt x="10657986" y="4869972"/>
                </a:cubicBezTo>
                <a:cubicBezTo>
                  <a:pt x="10645154" y="4898533"/>
                  <a:pt x="10619698" y="4912814"/>
                  <a:pt x="10581616" y="4912814"/>
                </a:cubicBezTo>
                <a:cubicBezTo>
                  <a:pt x="10550985" y="4912814"/>
                  <a:pt x="10530289" y="4902051"/>
                  <a:pt x="10519526" y="4880527"/>
                </a:cubicBezTo>
                <a:cubicBezTo>
                  <a:pt x="10508764" y="4859003"/>
                  <a:pt x="10503384" y="4810987"/>
                  <a:pt x="10503384" y="4736480"/>
                </a:cubicBezTo>
                <a:lnTo>
                  <a:pt x="10503384" y="4380088"/>
                </a:lnTo>
                <a:lnTo>
                  <a:pt x="11152837" y="4380088"/>
                </a:lnTo>
                <a:lnTo>
                  <a:pt x="11152837" y="4161534"/>
                </a:lnTo>
                <a:cubicBezTo>
                  <a:pt x="11152837" y="4001758"/>
                  <a:pt x="11134417" y="3877786"/>
                  <a:pt x="11097578" y="3789620"/>
                </a:cubicBezTo>
                <a:cubicBezTo>
                  <a:pt x="11060738" y="3701453"/>
                  <a:pt x="10996579" y="3630671"/>
                  <a:pt x="10905101" y="3577274"/>
                </a:cubicBezTo>
                <a:cubicBezTo>
                  <a:pt x="10813622" y="3523877"/>
                  <a:pt x="10697516" y="3497179"/>
                  <a:pt x="10556780" y="3497179"/>
                </a:cubicBezTo>
                <a:close/>
                <a:moveTo>
                  <a:pt x="8150680" y="3497179"/>
                </a:moveTo>
                <a:cubicBezTo>
                  <a:pt x="8016567" y="3497179"/>
                  <a:pt x="7906463" y="3523257"/>
                  <a:pt x="7820365" y="3575412"/>
                </a:cubicBezTo>
                <a:cubicBezTo>
                  <a:pt x="7734269" y="3627566"/>
                  <a:pt x="7674663" y="3696693"/>
                  <a:pt x="7641549" y="3782790"/>
                </a:cubicBezTo>
                <a:cubicBezTo>
                  <a:pt x="7608435" y="3868887"/>
                  <a:pt x="7591877" y="3988512"/>
                  <a:pt x="7591877" y="4141665"/>
                </a:cubicBezTo>
                <a:lnTo>
                  <a:pt x="7591877" y="4563872"/>
                </a:lnTo>
                <a:cubicBezTo>
                  <a:pt x="7591877" y="4703780"/>
                  <a:pt x="7600984" y="4808711"/>
                  <a:pt x="7619197" y="4878665"/>
                </a:cubicBezTo>
                <a:cubicBezTo>
                  <a:pt x="7637409" y="4948618"/>
                  <a:pt x="7667833" y="5008224"/>
                  <a:pt x="7710468" y="5057481"/>
                </a:cubicBezTo>
                <a:cubicBezTo>
                  <a:pt x="7753102" y="5106739"/>
                  <a:pt x="7812915" y="5143578"/>
                  <a:pt x="7889905" y="5168000"/>
                </a:cubicBezTo>
                <a:cubicBezTo>
                  <a:pt x="7966896" y="5192422"/>
                  <a:pt x="8060858" y="5204633"/>
                  <a:pt x="8171791" y="5204633"/>
                </a:cubicBezTo>
                <a:cubicBezTo>
                  <a:pt x="8271133" y="5204633"/>
                  <a:pt x="8359093" y="5190352"/>
                  <a:pt x="8435670" y="5161791"/>
                </a:cubicBezTo>
                <a:cubicBezTo>
                  <a:pt x="8512247" y="5133230"/>
                  <a:pt x="8574957" y="5088940"/>
                  <a:pt x="8623800" y="5028920"/>
                </a:cubicBezTo>
                <a:cubicBezTo>
                  <a:pt x="8672644" y="4968901"/>
                  <a:pt x="8704516" y="4904328"/>
                  <a:pt x="8719418" y="4835202"/>
                </a:cubicBezTo>
                <a:cubicBezTo>
                  <a:pt x="8734318" y="4766076"/>
                  <a:pt x="8741769" y="4657420"/>
                  <a:pt x="8741770" y="4509234"/>
                </a:cubicBezTo>
                <a:lnTo>
                  <a:pt x="8741770" y="4105654"/>
                </a:lnTo>
                <a:cubicBezTo>
                  <a:pt x="8741769" y="3988926"/>
                  <a:pt x="8733698" y="3902001"/>
                  <a:pt x="8717555" y="3844879"/>
                </a:cubicBezTo>
                <a:cubicBezTo>
                  <a:pt x="8701411" y="3787757"/>
                  <a:pt x="8671402" y="3732290"/>
                  <a:pt x="8627526" y="3678480"/>
                </a:cubicBezTo>
                <a:cubicBezTo>
                  <a:pt x="8583649" y="3624669"/>
                  <a:pt x="8521353" y="3581000"/>
                  <a:pt x="8440637" y="3547471"/>
                </a:cubicBezTo>
                <a:cubicBezTo>
                  <a:pt x="8359921" y="3513943"/>
                  <a:pt x="8263269" y="3497179"/>
                  <a:pt x="8150680" y="3497179"/>
                </a:cubicBezTo>
                <a:close/>
                <a:moveTo>
                  <a:pt x="5032280" y="3497179"/>
                </a:moveTo>
                <a:cubicBezTo>
                  <a:pt x="4917208" y="3497179"/>
                  <a:pt x="4815382" y="3519324"/>
                  <a:pt x="4726801" y="3563615"/>
                </a:cubicBezTo>
                <a:cubicBezTo>
                  <a:pt x="4638221" y="3607905"/>
                  <a:pt x="4574475" y="3671650"/>
                  <a:pt x="4535566" y="3754849"/>
                </a:cubicBezTo>
                <a:cubicBezTo>
                  <a:pt x="4496657" y="3838049"/>
                  <a:pt x="4477203" y="3951672"/>
                  <a:pt x="4477203" y="4095719"/>
                </a:cubicBezTo>
                <a:lnTo>
                  <a:pt x="4477203" y="4576290"/>
                </a:lnTo>
                <a:cubicBezTo>
                  <a:pt x="4477203" y="4698813"/>
                  <a:pt x="4485895" y="4792154"/>
                  <a:pt x="4503280" y="4856312"/>
                </a:cubicBezTo>
                <a:cubicBezTo>
                  <a:pt x="4520665" y="4920471"/>
                  <a:pt x="4551916" y="4979249"/>
                  <a:pt x="4597035" y="5032646"/>
                </a:cubicBezTo>
                <a:cubicBezTo>
                  <a:pt x="4642153" y="5086042"/>
                  <a:pt x="4705277" y="5128056"/>
                  <a:pt x="4786407" y="5158687"/>
                </a:cubicBezTo>
                <a:cubicBezTo>
                  <a:pt x="4867537" y="5189317"/>
                  <a:pt x="4961085" y="5204633"/>
                  <a:pt x="5067050" y="5204633"/>
                </a:cubicBezTo>
                <a:cubicBezTo>
                  <a:pt x="5176327" y="5204633"/>
                  <a:pt x="5267184" y="5189111"/>
                  <a:pt x="5339623" y="5158066"/>
                </a:cubicBezTo>
                <a:cubicBezTo>
                  <a:pt x="5412059" y="5127021"/>
                  <a:pt x="5471871" y="5080454"/>
                  <a:pt x="5519060" y="5018365"/>
                </a:cubicBezTo>
                <a:cubicBezTo>
                  <a:pt x="5566247" y="4956276"/>
                  <a:pt x="5596258" y="4897912"/>
                  <a:pt x="5609089" y="4843274"/>
                </a:cubicBezTo>
                <a:cubicBezTo>
                  <a:pt x="5621921" y="4788635"/>
                  <a:pt x="5628337" y="4710403"/>
                  <a:pt x="5628337" y="4608576"/>
                </a:cubicBezTo>
                <a:lnTo>
                  <a:pt x="5628337" y="4486882"/>
                </a:lnTo>
                <a:lnTo>
                  <a:pt x="5152734" y="4486882"/>
                </a:lnTo>
                <a:lnTo>
                  <a:pt x="5152734" y="4704194"/>
                </a:lnTo>
                <a:cubicBezTo>
                  <a:pt x="5152734" y="4786152"/>
                  <a:pt x="5146317" y="4841411"/>
                  <a:pt x="5133486" y="4869972"/>
                </a:cubicBezTo>
                <a:cubicBezTo>
                  <a:pt x="5120654" y="4898533"/>
                  <a:pt x="5095197" y="4912814"/>
                  <a:pt x="5057116" y="4912814"/>
                </a:cubicBezTo>
                <a:cubicBezTo>
                  <a:pt x="5026485" y="4912814"/>
                  <a:pt x="5005789" y="4902051"/>
                  <a:pt x="4995027" y="4880527"/>
                </a:cubicBezTo>
                <a:cubicBezTo>
                  <a:pt x="4984265" y="4859003"/>
                  <a:pt x="4978883" y="4810987"/>
                  <a:pt x="4978884" y="4736480"/>
                </a:cubicBezTo>
                <a:lnTo>
                  <a:pt x="4978884" y="4380088"/>
                </a:lnTo>
                <a:lnTo>
                  <a:pt x="5628337" y="4380088"/>
                </a:lnTo>
                <a:lnTo>
                  <a:pt x="5628337" y="4161534"/>
                </a:lnTo>
                <a:cubicBezTo>
                  <a:pt x="5628337" y="4001758"/>
                  <a:pt x="5609917" y="3877786"/>
                  <a:pt x="5573077" y="3789620"/>
                </a:cubicBezTo>
                <a:cubicBezTo>
                  <a:pt x="5536238" y="3701453"/>
                  <a:pt x="5472079" y="3630671"/>
                  <a:pt x="5380601" y="3577274"/>
                </a:cubicBezTo>
                <a:cubicBezTo>
                  <a:pt x="5289122" y="3523877"/>
                  <a:pt x="5173016" y="3497179"/>
                  <a:pt x="5032280" y="3497179"/>
                </a:cubicBezTo>
                <a:close/>
                <a:moveTo>
                  <a:pt x="5802406" y="3164381"/>
                </a:moveTo>
                <a:lnTo>
                  <a:pt x="5802406" y="5174830"/>
                </a:lnTo>
                <a:lnTo>
                  <a:pt x="6259382" y="5174830"/>
                </a:lnTo>
                <a:lnTo>
                  <a:pt x="6260003" y="3848604"/>
                </a:lnTo>
                <a:lnTo>
                  <a:pt x="6451858" y="5174830"/>
                </a:lnTo>
                <a:lnTo>
                  <a:pt x="6775964" y="5174830"/>
                </a:lnTo>
                <a:lnTo>
                  <a:pt x="6957886" y="3817560"/>
                </a:lnTo>
                <a:lnTo>
                  <a:pt x="6958507" y="5174830"/>
                </a:lnTo>
                <a:lnTo>
                  <a:pt x="7415484" y="5174830"/>
                </a:lnTo>
                <a:lnTo>
                  <a:pt x="7415484" y="3164381"/>
                </a:lnTo>
                <a:lnTo>
                  <a:pt x="6735297" y="3164381"/>
                </a:lnTo>
                <a:lnTo>
                  <a:pt x="6615153" y="4103170"/>
                </a:lnTo>
                <a:lnTo>
                  <a:pt x="6540918" y="3591788"/>
                </a:lnTo>
                <a:cubicBezTo>
                  <a:pt x="6519614" y="3427717"/>
                  <a:pt x="6498930" y="3285248"/>
                  <a:pt x="6478868" y="3164381"/>
                </a:cubicBezTo>
                <a:close/>
                <a:moveTo>
                  <a:pt x="3135405" y="3164381"/>
                </a:moveTo>
                <a:lnTo>
                  <a:pt x="3135405" y="5174830"/>
                </a:lnTo>
                <a:lnTo>
                  <a:pt x="3658197" y="5174830"/>
                </a:lnTo>
                <a:lnTo>
                  <a:pt x="3658197" y="4268327"/>
                </a:lnTo>
                <a:cubicBezTo>
                  <a:pt x="3730220" y="4268327"/>
                  <a:pt x="3774718" y="4281159"/>
                  <a:pt x="3791689" y="4306823"/>
                </a:cubicBezTo>
                <a:cubicBezTo>
                  <a:pt x="3808659" y="4332486"/>
                  <a:pt x="3817145" y="4399129"/>
                  <a:pt x="3817145" y="4506750"/>
                </a:cubicBezTo>
                <a:lnTo>
                  <a:pt x="3817145" y="5174830"/>
                </a:lnTo>
                <a:lnTo>
                  <a:pt x="4302683" y="5174830"/>
                </a:lnTo>
                <a:lnTo>
                  <a:pt x="4302683" y="4644588"/>
                </a:lnTo>
                <a:cubicBezTo>
                  <a:pt x="4302683" y="4482328"/>
                  <a:pt x="4298337" y="4383192"/>
                  <a:pt x="4289644" y="4347181"/>
                </a:cubicBezTo>
                <a:cubicBezTo>
                  <a:pt x="4280952" y="4311169"/>
                  <a:pt x="4258807" y="4271639"/>
                  <a:pt x="4223209" y="4228590"/>
                </a:cubicBezTo>
                <a:cubicBezTo>
                  <a:pt x="4187611" y="4185542"/>
                  <a:pt x="4118071" y="4151186"/>
                  <a:pt x="4014589" y="4125522"/>
                </a:cubicBezTo>
                <a:cubicBezTo>
                  <a:pt x="4128833" y="4114760"/>
                  <a:pt x="4205410" y="4082474"/>
                  <a:pt x="4244319" y="4028663"/>
                </a:cubicBezTo>
                <a:cubicBezTo>
                  <a:pt x="4283228" y="3974852"/>
                  <a:pt x="4302683" y="3869715"/>
                  <a:pt x="4302683" y="3713250"/>
                </a:cubicBezTo>
                <a:cubicBezTo>
                  <a:pt x="4302683" y="3541884"/>
                  <a:pt x="4275157" y="3417084"/>
                  <a:pt x="4220104" y="3338852"/>
                </a:cubicBezTo>
                <a:cubicBezTo>
                  <a:pt x="4165052" y="3260619"/>
                  <a:pt x="4093856" y="3211983"/>
                  <a:pt x="4006517" y="3192942"/>
                </a:cubicBezTo>
                <a:cubicBezTo>
                  <a:pt x="3919178" y="3173901"/>
                  <a:pt x="3752158" y="3164381"/>
                  <a:pt x="3505457" y="3164381"/>
                </a:cubicBezTo>
                <a:close/>
                <a:moveTo>
                  <a:pt x="0" y="0"/>
                </a:moveTo>
                <a:lnTo>
                  <a:pt x="14897904" y="0"/>
                </a:lnTo>
                <a:lnTo>
                  <a:pt x="14897904" y="8380071"/>
                </a:lnTo>
                <a:lnTo>
                  <a:pt x="0" y="838007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sz="20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847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D18A531-9E21-5AA6-514B-311DEB126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59" b="2529"/>
          <a:stretch/>
        </p:blipFill>
        <p:spPr>
          <a:xfrm>
            <a:off x="3030758" y="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850076-23D7-1936-B35D-F114E527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+mj-lt"/>
                <a:cs typeface="Calibri" panose="020F0502020204030204"/>
              </a:rPr>
              <a:t>DYSBALANČNÍ CVIČENÍ </a:t>
            </a:r>
            <a:endParaRPr lang="cs-CZ" sz="40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490D996C-2F9D-9E19-709A-03204D834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57" y="2265037"/>
            <a:ext cx="4259244" cy="3742762"/>
          </a:xfrm>
        </p:spPr>
        <p:txBody>
          <a:bodyPr>
            <a:normAutofit/>
          </a:bodyPr>
          <a:lstStyle/>
          <a:p>
            <a:r>
              <a:rPr lang="cs-CZ" sz="2300" dirty="0">
                <a:latin typeface="+mj-lt"/>
              </a:rPr>
              <a:t>Jsou to cviky, které jsou navrženy tak, aby napravily nerovnováhu v </a:t>
            </a:r>
            <a:r>
              <a:rPr lang="cs-CZ" sz="2300" dirty="0" smtClean="0">
                <a:latin typeface="+mj-lt"/>
              </a:rPr>
              <a:t>těle</a:t>
            </a:r>
            <a:endParaRPr lang="cs-CZ" sz="2300" dirty="0">
              <a:latin typeface="+mj-lt"/>
            </a:endParaRPr>
          </a:p>
          <a:p>
            <a:r>
              <a:rPr lang="cs-CZ" sz="2300" dirty="0">
                <a:latin typeface="+mj-lt"/>
              </a:rPr>
              <a:t>Zaměřuje se na korekci a posílení svalů, které jsou oslabené nebo </a:t>
            </a:r>
            <a:r>
              <a:rPr lang="cs-CZ" sz="2300" dirty="0" smtClean="0">
                <a:latin typeface="+mj-lt"/>
              </a:rPr>
              <a:t>zkrácené </a:t>
            </a:r>
            <a:endParaRPr lang="cs-CZ" sz="2300" dirty="0">
              <a:latin typeface="+mj-lt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46235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EE2E19F-FB38-597D-26A1-6C975F748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6" r="-1" b="-1"/>
          <a:stretch/>
        </p:blipFill>
        <p:spPr>
          <a:xfrm>
            <a:off x="401998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585AE2-728F-E0CD-FC5F-93A2F592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7145"/>
            <a:ext cx="4777193" cy="18999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+mj-lt"/>
                <a:cs typeface="Calibri" panose="020F0502020204030204"/>
              </a:rPr>
              <a:t>ZÁKLADY SPRÁVNÉHO PROTAŽENÍ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294A372-4A23-26D3-4699-B8DF88EAD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7057"/>
            <a:ext cx="3822189" cy="3742762"/>
          </a:xfrm>
        </p:spPr>
        <p:txBody>
          <a:bodyPr>
            <a:normAutofit/>
          </a:bodyPr>
          <a:lstStyle/>
          <a:p>
            <a:r>
              <a:rPr lang="cs-CZ" sz="2300" dirty="0">
                <a:latin typeface="+mj-lt"/>
              </a:rPr>
              <a:t>Správné protažení je důležité pro udržení flexibility, mobility kloubů a pro snížení bolesti a napětí v těle.</a:t>
            </a:r>
            <a:r>
              <a:rPr lang="cs-CZ" sz="20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9868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DC0F5F1-06C9-8CFF-84F8-F70C8B466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33" b="19227"/>
          <a:stretch/>
        </p:blipFill>
        <p:spPr>
          <a:xfrm>
            <a:off x="3390592" y="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D2DBC1-7818-80BF-E41F-03D98B98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+mj-lt"/>
                <a:cs typeface="Calibri" panose="020F0502020204030204"/>
              </a:rPr>
              <a:t>POSÍLENÍ TĚLA S VLASTNÍ VAHOU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50766B4-6478-7D8C-59F9-EE1E18360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89" y="2265037"/>
            <a:ext cx="4238078" cy="3742762"/>
          </a:xfrm>
        </p:spPr>
        <p:txBody>
          <a:bodyPr>
            <a:normAutofit/>
          </a:bodyPr>
          <a:lstStyle/>
          <a:p>
            <a:r>
              <a:rPr lang="cs-CZ" sz="2300" dirty="0">
                <a:latin typeface="+mj-lt"/>
              </a:rPr>
              <a:t>Je to skvělý způsob, jak zlepšit sílu, vytrvalost a celkovou kondici těla bez speciálního vybavení.</a:t>
            </a:r>
            <a:r>
              <a:rPr lang="cs-CZ" sz="2000" dirty="0">
                <a:latin typeface="+mj-lt"/>
              </a:rPr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218221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5847FD7-F848-44F4-82D3-D47633942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9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4AA6DF-B5F8-60AB-CBE1-2842F017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cs-CZ" sz="3200" dirty="0"/>
              <a:t>                 </a:t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dirty="0"/>
              <a:t>KONTAKTY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BF998F8-A6E3-FAA7-D3E0-C99011E39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500" dirty="0">
                <a:latin typeface="+mj-lt"/>
              </a:rPr>
              <a:t>Adresa: Sokolovská 150, </a:t>
            </a:r>
            <a:r>
              <a:rPr lang="cs-CZ" sz="2500" dirty="0" smtClean="0">
                <a:latin typeface="+mj-lt"/>
              </a:rPr>
              <a:t/>
            </a:r>
            <a:br>
              <a:rPr lang="cs-CZ" sz="2500" dirty="0" smtClean="0">
                <a:latin typeface="+mj-lt"/>
              </a:rPr>
            </a:br>
            <a:r>
              <a:rPr lang="cs-CZ" sz="2500" dirty="0" smtClean="0">
                <a:latin typeface="+mj-lt"/>
              </a:rPr>
              <a:t>               </a:t>
            </a:r>
            <a:r>
              <a:rPr lang="cs-CZ" sz="2500" dirty="0" smtClean="0">
                <a:latin typeface="+mj-lt"/>
              </a:rPr>
              <a:t>533 </a:t>
            </a:r>
            <a:r>
              <a:rPr lang="cs-CZ" sz="2500" dirty="0">
                <a:latin typeface="+mj-lt"/>
              </a:rPr>
              <a:t>54, Rybitví </a:t>
            </a:r>
          </a:p>
          <a:p>
            <a:pPr marL="0" indent="0">
              <a:buNone/>
            </a:pPr>
            <a:r>
              <a:rPr lang="cs-CZ" sz="2500" dirty="0">
                <a:latin typeface="+mj-lt"/>
              </a:rPr>
              <a:t>Tel.: +420 731 024 244</a:t>
            </a:r>
          </a:p>
          <a:p>
            <a:pPr marL="0" indent="0">
              <a:buNone/>
            </a:pPr>
            <a:r>
              <a:rPr lang="cs-CZ" sz="2500" dirty="0">
                <a:latin typeface="+mj-lt"/>
              </a:rPr>
              <a:t>E-mail: </a:t>
            </a:r>
            <a:r>
              <a:rPr lang="cs-CZ" sz="2500" dirty="0">
                <a:latin typeface="+mj-lt"/>
              </a:rPr>
              <a:t>remove.ff</a:t>
            </a:r>
            <a:r>
              <a:rPr lang="cs-CZ" sz="2500" dirty="0">
                <a:latin typeface="+mj-lt"/>
              </a:rPr>
              <a:t>@email.</a:t>
            </a:r>
            <a:r>
              <a:rPr lang="cs-CZ" sz="2500" dirty="0">
                <a:latin typeface="+mj-lt"/>
              </a:rPr>
              <a:t>cz</a:t>
            </a:r>
            <a:endParaRPr lang="cs-CZ" sz="2500" dirty="0">
              <a:latin typeface="+mj-lt"/>
            </a:endParaRPr>
          </a:p>
          <a:p>
            <a:pPr marL="0" indent="0">
              <a:buNone/>
            </a:pPr>
            <a:r>
              <a:rPr lang="cs-CZ" sz="2500" dirty="0">
                <a:latin typeface="+mj-lt"/>
              </a:rPr>
              <a:t>Web: www.</a:t>
            </a:r>
            <a:r>
              <a:rPr lang="cs-CZ" sz="2500" dirty="0">
                <a:latin typeface="+mj-lt"/>
              </a:rPr>
              <a:t>remove</a:t>
            </a:r>
            <a:r>
              <a:rPr lang="cs-CZ" sz="2500" dirty="0">
                <a:latin typeface="+mj-lt"/>
              </a:rPr>
              <a:t>-</a:t>
            </a:r>
            <a:r>
              <a:rPr lang="cs-CZ" sz="2500" dirty="0">
                <a:latin typeface="+mj-lt"/>
              </a:rPr>
              <a:t>rehab.cz</a:t>
            </a:r>
            <a:r>
              <a:rPr lang="cs-CZ" sz="2500" dirty="0">
                <a:latin typeface="+mj-lt"/>
              </a:rPr>
              <a:t> </a:t>
            </a:r>
            <a:endParaRPr lang="en-US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19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rozmazaný, ozubené kolo&#10;&#10;Popis byl vytvořen automaticky">
            <a:extLst>
              <a:ext uri="{FF2B5EF4-FFF2-40B4-BE49-F238E27FC236}">
                <a16:creationId xmlns:a16="http://schemas.microsoft.com/office/drawing/2014/main" xmlns="" id="{624CF2EF-6A8F-8E5C-9B82-582787823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714399"/>
            <a:ext cx="12192000" cy="125723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4C9CCA-F9C3-5C6D-1130-46442BA8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5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cs-CZ" sz="56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5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DĚKUJEME ZA POZORNOST</a:t>
            </a:r>
            <a:br>
              <a:rPr lang="en-US" sz="56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en-US" sz="5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91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špinavé, špína&#10;&#10;Popis byl vytvořen automaticky">
            <a:extLst>
              <a:ext uri="{FF2B5EF4-FFF2-40B4-BE49-F238E27FC236}">
                <a16:creationId xmlns:a16="http://schemas.microsoft.com/office/drawing/2014/main" xmlns="" id="{0A00067A-79D5-320C-ABC3-619613F1B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39150" y="-937549"/>
            <a:ext cx="14897904" cy="83800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BABA97-D887-DF3C-EFA4-2BD4F3408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FD6C617-CDD6-467D-AD00-67764FCAB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247DE64-F7FB-8607-09BC-1D6AD690C14B}"/>
              </a:ext>
            </a:extLst>
          </p:cNvPr>
          <p:cNvSpPr txBox="1">
            <a:spLocks noChangeAspect="1"/>
          </p:cNvSpPr>
          <p:nvPr/>
        </p:nvSpPr>
        <p:spPr>
          <a:xfrm>
            <a:off x="-343945030" y="-174562200"/>
            <a:ext cx="618134970" cy="359640000"/>
          </a:xfrm>
          <a:custGeom>
            <a:avLst/>
            <a:gdLst/>
            <a:ahLst/>
            <a:cxnLst/>
            <a:rect l="l" t="t" r="r" b="b"/>
            <a:pathLst>
              <a:path w="14897904" h="8380071">
                <a:moveTo>
                  <a:pt x="10580374" y="3788999"/>
                </a:moveTo>
                <a:cubicBezTo>
                  <a:pt x="10608521" y="3788999"/>
                  <a:pt x="10627148" y="3801416"/>
                  <a:pt x="10636254" y="3826252"/>
                </a:cubicBezTo>
                <a:cubicBezTo>
                  <a:pt x="10645361" y="3851088"/>
                  <a:pt x="10649914" y="3906140"/>
                  <a:pt x="10649914" y="3991409"/>
                </a:cubicBezTo>
                <a:lnTo>
                  <a:pt x="10649914" y="4111863"/>
                </a:lnTo>
                <a:lnTo>
                  <a:pt x="10503384" y="4111863"/>
                </a:lnTo>
                <a:lnTo>
                  <a:pt x="10503384" y="3991409"/>
                </a:lnTo>
                <a:cubicBezTo>
                  <a:pt x="10503384" y="3898690"/>
                  <a:pt x="10507522" y="3841775"/>
                  <a:pt x="10515802" y="3820664"/>
                </a:cubicBezTo>
                <a:cubicBezTo>
                  <a:pt x="10524080" y="3799554"/>
                  <a:pt x="10545604" y="3788999"/>
                  <a:pt x="10580374" y="3788999"/>
                </a:cubicBezTo>
                <a:close/>
                <a:moveTo>
                  <a:pt x="8168065" y="3788999"/>
                </a:moveTo>
                <a:cubicBezTo>
                  <a:pt x="8197867" y="3788999"/>
                  <a:pt x="8217323" y="3799968"/>
                  <a:pt x="8226429" y="3821906"/>
                </a:cubicBezTo>
                <a:cubicBezTo>
                  <a:pt x="8235536" y="3843844"/>
                  <a:pt x="8240089" y="3897034"/>
                  <a:pt x="8240089" y="3981475"/>
                </a:cubicBezTo>
                <a:lnTo>
                  <a:pt x="8240089" y="4741447"/>
                </a:lnTo>
                <a:cubicBezTo>
                  <a:pt x="8240089" y="4812643"/>
                  <a:pt x="8235329" y="4859003"/>
                  <a:pt x="8225808" y="4880527"/>
                </a:cubicBezTo>
                <a:cubicBezTo>
                  <a:pt x="8216288" y="4902051"/>
                  <a:pt x="8196626" y="4912814"/>
                  <a:pt x="8166823" y="4912814"/>
                </a:cubicBezTo>
                <a:cubicBezTo>
                  <a:pt x="8137848" y="4912814"/>
                  <a:pt x="8118393" y="4901017"/>
                  <a:pt x="8108460" y="4877423"/>
                </a:cubicBezTo>
                <a:cubicBezTo>
                  <a:pt x="8098525" y="4853829"/>
                  <a:pt x="8093558" y="4803123"/>
                  <a:pt x="8093558" y="4725304"/>
                </a:cubicBezTo>
                <a:lnTo>
                  <a:pt x="8093558" y="3981475"/>
                </a:lnTo>
                <a:cubicBezTo>
                  <a:pt x="8093558" y="3897034"/>
                  <a:pt x="8098525" y="3843844"/>
                  <a:pt x="8108460" y="3821906"/>
                </a:cubicBezTo>
                <a:cubicBezTo>
                  <a:pt x="8118393" y="3799968"/>
                  <a:pt x="8138262" y="3788999"/>
                  <a:pt x="8168065" y="3788999"/>
                </a:cubicBezTo>
                <a:close/>
                <a:moveTo>
                  <a:pt x="5055874" y="3788999"/>
                </a:moveTo>
                <a:cubicBezTo>
                  <a:pt x="5084021" y="3788999"/>
                  <a:pt x="5102648" y="3801416"/>
                  <a:pt x="5111755" y="3826252"/>
                </a:cubicBezTo>
                <a:cubicBezTo>
                  <a:pt x="5120861" y="3851088"/>
                  <a:pt x="5125414" y="3906140"/>
                  <a:pt x="5125414" y="3991409"/>
                </a:cubicBezTo>
                <a:lnTo>
                  <a:pt x="5125414" y="4111863"/>
                </a:lnTo>
                <a:lnTo>
                  <a:pt x="4978884" y="4111863"/>
                </a:lnTo>
                <a:lnTo>
                  <a:pt x="4978884" y="3991409"/>
                </a:lnTo>
                <a:cubicBezTo>
                  <a:pt x="4978883" y="3898690"/>
                  <a:pt x="4983023" y="3841775"/>
                  <a:pt x="4991301" y="3820664"/>
                </a:cubicBezTo>
                <a:cubicBezTo>
                  <a:pt x="4999580" y="3799554"/>
                  <a:pt x="5021104" y="3788999"/>
                  <a:pt x="5055874" y="3788999"/>
                </a:cubicBezTo>
                <a:close/>
                <a:moveTo>
                  <a:pt x="8797869" y="3526982"/>
                </a:moveTo>
                <a:lnTo>
                  <a:pt x="9049951" y="5174830"/>
                </a:lnTo>
                <a:lnTo>
                  <a:pt x="9705614" y="5174830"/>
                </a:lnTo>
                <a:lnTo>
                  <a:pt x="9940311" y="3526982"/>
                </a:lnTo>
                <a:lnTo>
                  <a:pt x="9492317" y="3526982"/>
                </a:lnTo>
                <a:cubicBezTo>
                  <a:pt x="9474104" y="3706717"/>
                  <a:pt x="9457884" y="3892228"/>
                  <a:pt x="9443655" y="4083515"/>
                </a:cubicBezTo>
                <a:cubicBezTo>
                  <a:pt x="9417009" y="4426170"/>
                  <a:pt x="9398156" y="4641755"/>
                  <a:pt x="9387096" y="4730271"/>
                </a:cubicBezTo>
                <a:lnTo>
                  <a:pt x="9245882" y="3526982"/>
                </a:lnTo>
                <a:close/>
                <a:moveTo>
                  <a:pt x="3658197" y="3508355"/>
                </a:moveTo>
                <a:cubicBezTo>
                  <a:pt x="3718630" y="3508355"/>
                  <a:pt x="3760230" y="3518290"/>
                  <a:pt x="3782996" y="3538158"/>
                </a:cubicBezTo>
                <a:cubicBezTo>
                  <a:pt x="3805762" y="3558027"/>
                  <a:pt x="3817145" y="3599833"/>
                  <a:pt x="3817145" y="3663578"/>
                </a:cubicBezTo>
                <a:lnTo>
                  <a:pt x="3817145" y="3774097"/>
                </a:lnTo>
                <a:cubicBezTo>
                  <a:pt x="3817145" y="3862678"/>
                  <a:pt x="3805348" y="3915040"/>
                  <a:pt x="3781754" y="3931183"/>
                </a:cubicBezTo>
                <a:cubicBezTo>
                  <a:pt x="3758160" y="3947326"/>
                  <a:pt x="3716975" y="3955398"/>
                  <a:pt x="3658197" y="3955398"/>
                </a:cubicBezTo>
                <a:close/>
                <a:moveTo>
                  <a:pt x="10556780" y="3497179"/>
                </a:moveTo>
                <a:cubicBezTo>
                  <a:pt x="10441708" y="3497179"/>
                  <a:pt x="10339882" y="3519324"/>
                  <a:pt x="10251301" y="3563615"/>
                </a:cubicBezTo>
                <a:cubicBezTo>
                  <a:pt x="10162720" y="3607905"/>
                  <a:pt x="10098976" y="3671650"/>
                  <a:pt x="10060066" y="3754849"/>
                </a:cubicBezTo>
                <a:cubicBezTo>
                  <a:pt x="10021157" y="3838049"/>
                  <a:pt x="10001702" y="3951672"/>
                  <a:pt x="10001702" y="4095719"/>
                </a:cubicBezTo>
                <a:lnTo>
                  <a:pt x="10001702" y="4576290"/>
                </a:lnTo>
                <a:cubicBezTo>
                  <a:pt x="10001702" y="4698813"/>
                  <a:pt x="10010395" y="4792154"/>
                  <a:pt x="10027780" y="4856312"/>
                </a:cubicBezTo>
                <a:cubicBezTo>
                  <a:pt x="10045165" y="4920471"/>
                  <a:pt x="10076416" y="4979249"/>
                  <a:pt x="10121534" y="5032646"/>
                </a:cubicBezTo>
                <a:cubicBezTo>
                  <a:pt x="10166653" y="5086042"/>
                  <a:pt x="10229777" y="5128056"/>
                  <a:pt x="10310907" y="5158687"/>
                </a:cubicBezTo>
                <a:cubicBezTo>
                  <a:pt x="10392036" y="5189317"/>
                  <a:pt x="10485584" y="5204633"/>
                  <a:pt x="10591550" y="5204633"/>
                </a:cubicBezTo>
                <a:cubicBezTo>
                  <a:pt x="10700827" y="5204633"/>
                  <a:pt x="10791684" y="5189111"/>
                  <a:pt x="10864122" y="5158066"/>
                </a:cubicBezTo>
                <a:cubicBezTo>
                  <a:pt x="10936560" y="5127021"/>
                  <a:pt x="10996372" y="5080454"/>
                  <a:pt x="11043560" y="5018365"/>
                </a:cubicBezTo>
                <a:cubicBezTo>
                  <a:pt x="11090747" y="4956276"/>
                  <a:pt x="11120757" y="4897912"/>
                  <a:pt x="11133589" y="4843274"/>
                </a:cubicBezTo>
                <a:cubicBezTo>
                  <a:pt x="11146421" y="4788635"/>
                  <a:pt x="11152837" y="4710403"/>
                  <a:pt x="11152837" y="4608576"/>
                </a:cubicBezTo>
                <a:lnTo>
                  <a:pt x="11152837" y="4486882"/>
                </a:lnTo>
                <a:lnTo>
                  <a:pt x="10677234" y="4486882"/>
                </a:lnTo>
                <a:lnTo>
                  <a:pt x="10677234" y="4704194"/>
                </a:lnTo>
                <a:cubicBezTo>
                  <a:pt x="10677234" y="4786152"/>
                  <a:pt x="10670818" y="4841411"/>
                  <a:pt x="10657986" y="4869972"/>
                </a:cubicBezTo>
                <a:cubicBezTo>
                  <a:pt x="10645154" y="4898533"/>
                  <a:pt x="10619698" y="4912814"/>
                  <a:pt x="10581616" y="4912814"/>
                </a:cubicBezTo>
                <a:cubicBezTo>
                  <a:pt x="10550985" y="4912814"/>
                  <a:pt x="10530289" y="4902051"/>
                  <a:pt x="10519526" y="4880527"/>
                </a:cubicBezTo>
                <a:cubicBezTo>
                  <a:pt x="10508764" y="4859003"/>
                  <a:pt x="10503384" y="4810987"/>
                  <a:pt x="10503384" y="4736480"/>
                </a:cubicBezTo>
                <a:lnTo>
                  <a:pt x="10503384" y="4380088"/>
                </a:lnTo>
                <a:lnTo>
                  <a:pt x="11152837" y="4380088"/>
                </a:lnTo>
                <a:lnTo>
                  <a:pt x="11152837" y="4161534"/>
                </a:lnTo>
                <a:cubicBezTo>
                  <a:pt x="11152837" y="4001758"/>
                  <a:pt x="11134417" y="3877786"/>
                  <a:pt x="11097578" y="3789620"/>
                </a:cubicBezTo>
                <a:cubicBezTo>
                  <a:pt x="11060738" y="3701453"/>
                  <a:pt x="10996579" y="3630671"/>
                  <a:pt x="10905101" y="3577274"/>
                </a:cubicBezTo>
                <a:cubicBezTo>
                  <a:pt x="10813622" y="3523877"/>
                  <a:pt x="10697516" y="3497179"/>
                  <a:pt x="10556780" y="3497179"/>
                </a:cubicBezTo>
                <a:close/>
                <a:moveTo>
                  <a:pt x="8150680" y="3497179"/>
                </a:moveTo>
                <a:cubicBezTo>
                  <a:pt x="8016567" y="3497179"/>
                  <a:pt x="7906463" y="3523257"/>
                  <a:pt x="7820365" y="3575412"/>
                </a:cubicBezTo>
                <a:cubicBezTo>
                  <a:pt x="7734269" y="3627566"/>
                  <a:pt x="7674663" y="3696693"/>
                  <a:pt x="7641549" y="3782790"/>
                </a:cubicBezTo>
                <a:cubicBezTo>
                  <a:pt x="7608435" y="3868887"/>
                  <a:pt x="7591877" y="3988512"/>
                  <a:pt x="7591877" y="4141665"/>
                </a:cubicBezTo>
                <a:lnTo>
                  <a:pt x="7591877" y="4563872"/>
                </a:lnTo>
                <a:cubicBezTo>
                  <a:pt x="7591877" y="4703780"/>
                  <a:pt x="7600984" y="4808711"/>
                  <a:pt x="7619197" y="4878665"/>
                </a:cubicBezTo>
                <a:cubicBezTo>
                  <a:pt x="7637409" y="4948618"/>
                  <a:pt x="7667833" y="5008224"/>
                  <a:pt x="7710468" y="5057481"/>
                </a:cubicBezTo>
                <a:cubicBezTo>
                  <a:pt x="7753102" y="5106739"/>
                  <a:pt x="7812915" y="5143578"/>
                  <a:pt x="7889905" y="5168000"/>
                </a:cubicBezTo>
                <a:cubicBezTo>
                  <a:pt x="7966896" y="5192422"/>
                  <a:pt x="8060858" y="5204633"/>
                  <a:pt x="8171791" y="5204633"/>
                </a:cubicBezTo>
                <a:cubicBezTo>
                  <a:pt x="8271133" y="5204633"/>
                  <a:pt x="8359093" y="5190352"/>
                  <a:pt x="8435670" y="5161791"/>
                </a:cubicBezTo>
                <a:cubicBezTo>
                  <a:pt x="8512247" y="5133230"/>
                  <a:pt x="8574957" y="5088940"/>
                  <a:pt x="8623800" y="5028920"/>
                </a:cubicBezTo>
                <a:cubicBezTo>
                  <a:pt x="8672644" y="4968901"/>
                  <a:pt x="8704516" y="4904328"/>
                  <a:pt x="8719418" y="4835202"/>
                </a:cubicBezTo>
                <a:cubicBezTo>
                  <a:pt x="8734318" y="4766076"/>
                  <a:pt x="8741769" y="4657420"/>
                  <a:pt x="8741770" y="4509234"/>
                </a:cubicBezTo>
                <a:lnTo>
                  <a:pt x="8741770" y="4105654"/>
                </a:lnTo>
                <a:cubicBezTo>
                  <a:pt x="8741769" y="3988926"/>
                  <a:pt x="8733698" y="3902001"/>
                  <a:pt x="8717555" y="3844879"/>
                </a:cubicBezTo>
                <a:cubicBezTo>
                  <a:pt x="8701411" y="3787757"/>
                  <a:pt x="8671402" y="3732290"/>
                  <a:pt x="8627526" y="3678480"/>
                </a:cubicBezTo>
                <a:cubicBezTo>
                  <a:pt x="8583649" y="3624669"/>
                  <a:pt x="8521353" y="3581000"/>
                  <a:pt x="8440637" y="3547471"/>
                </a:cubicBezTo>
                <a:cubicBezTo>
                  <a:pt x="8359921" y="3513943"/>
                  <a:pt x="8263269" y="3497179"/>
                  <a:pt x="8150680" y="3497179"/>
                </a:cubicBezTo>
                <a:close/>
                <a:moveTo>
                  <a:pt x="5032280" y="3497179"/>
                </a:moveTo>
                <a:cubicBezTo>
                  <a:pt x="4917208" y="3497179"/>
                  <a:pt x="4815382" y="3519324"/>
                  <a:pt x="4726801" y="3563615"/>
                </a:cubicBezTo>
                <a:cubicBezTo>
                  <a:pt x="4638221" y="3607905"/>
                  <a:pt x="4574475" y="3671650"/>
                  <a:pt x="4535566" y="3754849"/>
                </a:cubicBezTo>
                <a:cubicBezTo>
                  <a:pt x="4496657" y="3838049"/>
                  <a:pt x="4477203" y="3951672"/>
                  <a:pt x="4477203" y="4095719"/>
                </a:cubicBezTo>
                <a:lnTo>
                  <a:pt x="4477203" y="4576290"/>
                </a:lnTo>
                <a:cubicBezTo>
                  <a:pt x="4477203" y="4698813"/>
                  <a:pt x="4485895" y="4792154"/>
                  <a:pt x="4503280" y="4856312"/>
                </a:cubicBezTo>
                <a:cubicBezTo>
                  <a:pt x="4520665" y="4920471"/>
                  <a:pt x="4551916" y="4979249"/>
                  <a:pt x="4597035" y="5032646"/>
                </a:cubicBezTo>
                <a:cubicBezTo>
                  <a:pt x="4642153" y="5086042"/>
                  <a:pt x="4705277" y="5128056"/>
                  <a:pt x="4786407" y="5158687"/>
                </a:cubicBezTo>
                <a:cubicBezTo>
                  <a:pt x="4867537" y="5189317"/>
                  <a:pt x="4961085" y="5204633"/>
                  <a:pt x="5067050" y="5204633"/>
                </a:cubicBezTo>
                <a:cubicBezTo>
                  <a:pt x="5176327" y="5204633"/>
                  <a:pt x="5267184" y="5189111"/>
                  <a:pt x="5339623" y="5158066"/>
                </a:cubicBezTo>
                <a:cubicBezTo>
                  <a:pt x="5412059" y="5127021"/>
                  <a:pt x="5471871" y="5080454"/>
                  <a:pt x="5519060" y="5018365"/>
                </a:cubicBezTo>
                <a:cubicBezTo>
                  <a:pt x="5566247" y="4956276"/>
                  <a:pt x="5596258" y="4897912"/>
                  <a:pt x="5609089" y="4843274"/>
                </a:cubicBezTo>
                <a:cubicBezTo>
                  <a:pt x="5621921" y="4788635"/>
                  <a:pt x="5628337" y="4710403"/>
                  <a:pt x="5628337" y="4608576"/>
                </a:cubicBezTo>
                <a:lnTo>
                  <a:pt x="5628337" y="4486882"/>
                </a:lnTo>
                <a:lnTo>
                  <a:pt x="5152734" y="4486882"/>
                </a:lnTo>
                <a:lnTo>
                  <a:pt x="5152734" y="4704194"/>
                </a:lnTo>
                <a:cubicBezTo>
                  <a:pt x="5152734" y="4786152"/>
                  <a:pt x="5146317" y="4841411"/>
                  <a:pt x="5133486" y="4869972"/>
                </a:cubicBezTo>
                <a:cubicBezTo>
                  <a:pt x="5120654" y="4898533"/>
                  <a:pt x="5095197" y="4912814"/>
                  <a:pt x="5057116" y="4912814"/>
                </a:cubicBezTo>
                <a:cubicBezTo>
                  <a:pt x="5026485" y="4912814"/>
                  <a:pt x="5005789" y="4902051"/>
                  <a:pt x="4995027" y="4880527"/>
                </a:cubicBezTo>
                <a:cubicBezTo>
                  <a:pt x="4984265" y="4859003"/>
                  <a:pt x="4978883" y="4810987"/>
                  <a:pt x="4978884" y="4736480"/>
                </a:cubicBezTo>
                <a:lnTo>
                  <a:pt x="4978884" y="4380088"/>
                </a:lnTo>
                <a:lnTo>
                  <a:pt x="5628337" y="4380088"/>
                </a:lnTo>
                <a:lnTo>
                  <a:pt x="5628337" y="4161534"/>
                </a:lnTo>
                <a:cubicBezTo>
                  <a:pt x="5628337" y="4001758"/>
                  <a:pt x="5609917" y="3877786"/>
                  <a:pt x="5573077" y="3789620"/>
                </a:cubicBezTo>
                <a:cubicBezTo>
                  <a:pt x="5536238" y="3701453"/>
                  <a:pt x="5472079" y="3630671"/>
                  <a:pt x="5380601" y="3577274"/>
                </a:cubicBezTo>
                <a:cubicBezTo>
                  <a:pt x="5289122" y="3523877"/>
                  <a:pt x="5173016" y="3497179"/>
                  <a:pt x="5032280" y="3497179"/>
                </a:cubicBezTo>
                <a:close/>
                <a:moveTo>
                  <a:pt x="5802406" y="3164381"/>
                </a:moveTo>
                <a:lnTo>
                  <a:pt x="5802406" y="5174830"/>
                </a:lnTo>
                <a:lnTo>
                  <a:pt x="6259382" y="5174830"/>
                </a:lnTo>
                <a:lnTo>
                  <a:pt x="6260003" y="3848604"/>
                </a:lnTo>
                <a:lnTo>
                  <a:pt x="6451858" y="5174830"/>
                </a:lnTo>
                <a:lnTo>
                  <a:pt x="6775964" y="5174830"/>
                </a:lnTo>
                <a:lnTo>
                  <a:pt x="6957886" y="3817560"/>
                </a:lnTo>
                <a:lnTo>
                  <a:pt x="6958507" y="5174830"/>
                </a:lnTo>
                <a:lnTo>
                  <a:pt x="7415484" y="5174830"/>
                </a:lnTo>
                <a:lnTo>
                  <a:pt x="7415484" y="3164381"/>
                </a:lnTo>
                <a:lnTo>
                  <a:pt x="6735297" y="3164381"/>
                </a:lnTo>
                <a:lnTo>
                  <a:pt x="6615153" y="4103170"/>
                </a:lnTo>
                <a:lnTo>
                  <a:pt x="6540918" y="3591788"/>
                </a:lnTo>
                <a:cubicBezTo>
                  <a:pt x="6519614" y="3427717"/>
                  <a:pt x="6498930" y="3285248"/>
                  <a:pt x="6478868" y="3164381"/>
                </a:cubicBezTo>
                <a:close/>
                <a:moveTo>
                  <a:pt x="3135405" y="3164381"/>
                </a:moveTo>
                <a:lnTo>
                  <a:pt x="3135405" y="5174830"/>
                </a:lnTo>
                <a:lnTo>
                  <a:pt x="3658197" y="5174830"/>
                </a:lnTo>
                <a:lnTo>
                  <a:pt x="3658197" y="4268327"/>
                </a:lnTo>
                <a:cubicBezTo>
                  <a:pt x="3730220" y="4268327"/>
                  <a:pt x="3774718" y="4281159"/>
                  <a:pt x="3791689" y="4306823"/>
                </a:cubicBezTo>
                <a:cubicBezTo>
                  <a:pt x="3808659" y="4332486"/>
                  <a:pt x="3817145" y="4399129"/>
                  <a:pt x="3817145" y="4506750"/>
                </a:cubicBezTo>
                <a:lnTo>
                  <a:pt x="3817145" y="5174830"/>
                </a:lnTo>
                <a:lnTo>
                  <a:pt x="4302683" y="5174830"/>
                </a:lnTo>
                <a:lnTo>
                  <a:pt x="4302683" y="4644588"/>
                </a:lnTo>
                <a:cubicBezTo>
                  <a:pt x="4302683" y="4482328"/>
                  <a:pt x="4298337" y="4383192"/>
                  <a:pt x="4289644" y="4347181"/>
                </a:cubicBezTo>
                <a:cubicBezTo>
                  <a:pt x="4280952" y="4311169"/>
                  <a:pt x="4258807" y="4271639"/>
                  <a:pt x="4223209" y="4228590"/>
                </a:cubicBezTo>
                <a:cubicBezTo>
                  <a:pt x="4187611" y="4185542"/>
                  <a:pt x="4118071" y="4151186"/>
                  <a:pt x="4014589" y="4125522"/>
                </a:cubicBezTo>
                <a:cubicBezTo>
                  <a:pt x="4128833" y="4114760"/>
                  <a:pt x="4205410" y="4082474"/>
                  <a:pt x="4244319" y="4028663"/>
                </a:cubicBezTo>
                <a:cubicBezTo>
                  <a:pt x="4283228" y="3974852"/>
                  <a:pt x="4302683" y="3869715"/>
                  <a:pt x="4302683" y="3713250"/>
                </a:cubicBezTo>
                <a:cubicBezTo>
                  <a:pt x="4302683" y="3541884"/>
                  <a:pt x="4275157" y="3417084"/>
                  <a:pt x="4220104" y="3338852"/>
                </a:cubicBezTo>
                <a:cubicBezTo>
                  <a:pt x="4165052" y="3260619"/>
                  <a:pt x="4093856" y="3211983"/>
                  <a:pt x="4006517" y="3192942"/>
                </a:cubicBezTo>
                <a:cubicBezTo>
                  <a:pt x="3919178" y="3173901"/>
                  <a:pt x="3752158" y="3164381"/>
                  <a:pt x="3505457" y="3164381"/>
                </a:cubicBezTo>
                <a:close/>
                <a:moveTo>
                  <a:pt x="0" y="0"/>
                </a:moveTo>
                <a:lnTo>
                  <a:pt x="14897904" y="0"/>
                </a:lnTo>
                <a:lnTo>
                  <a:pt x="14897904" y="8380071"/>
                </a:lnTo>
                <a:lnTo>
                  <a:pt x="0" y="838007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sz="20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Obrázek 5" descr="Obsah obrázku tmavé, noc, noční obloha&#10;&#10;Popis byl vytvořen automaticky">
            <a:extLst>
              <a:ext uri="{FF2B5EF4-FFF2-40B4-BE49-F238E27FC236}">
                <a16:creationId xmlns:a16="http://schemas.microsoft.com/office/drawing/2014/main" xmlns="" id="{D8CB9742-04E0-FA83-ECFD-BFE5B7D4A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713" y="1069224"/>
            <a:ext cx="9568177" cy="43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61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A03A53E-FDD9-1C12-1B4D-F25055557D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9" r="1361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97B40C-E499-9AD1-88F0-B7EDCF42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NAŠE SPECIALIZACE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en-US" sz="2800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9AAC8EF-2905-F3B0-9BE5-9773902F4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500" dirty="0">
                <a:latin typeface="+mj-lt"/>
              </a:rPr>
              <a:t>Předcházíme a léčíme zranění  </a:t>
            </a:r>
          </a:p>
          <a:p>
            <a:r>
              <a:rPr lang="cs-CZ" sz="2500" dirty="0">
                <a:latin typeface="+mj-lt"/>
              </a:rPr>
              <a:t>Specializujeme se na mladé sportovce od 5 do 18 let</a:t>
            </a:r>
          </a:p>
          <a:p>
            <a:endParaRPr lang="cs-CZ" sz="2000" b="1" dirty="0">
              <a:latin typeface="+mj-lt"/>
            </a:endParaRPr>
          </a:p>
          <a:p>
            <a:endParaRPr lang="en-US" sz="2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009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 descr="Obsah obrázku bobule, fazole, zelenina, zavřít&#10;&#10;Popis byl vytvořen automaticky">
            <a:extLst>
              <a:ext uri="{FF2B5EF4-FFF2-40B4-BE49-F238E27FC236}">
                <a16:creationId xmlns:a16="http://schemas.microsoft.com/office/drawing/2014/main" xmlns="" id="{90C5A598-4B66-0F71-3BA8-499147C2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19" r="8198" b="2"/>
          <a:stretch/>
        </p:blipFill>
        <p:spPr>
          <a:xfrm>
            <a:off x="4117521" y="-478"/>
            <a:ext cx="8074479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97B40C-E499-9AD1-88F0-B7EDCF42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dirty="0"/>
              <a:t>CO DĚLÁME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en-US" sz="2800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9AAC8EF-2905-F3B0-9BE5-9773902F4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500" dirty="0">
                <a:latin typeface="+mj-lt"/>
              </a:rPr>
              <a:t>Pomáháme mladým sportovcům se zbavit bolesti  </a:t>
            </a:r>
          </a:p>
          <a:p>
            <a:r>
              <a:rPr lang="cs-CZ" sz="2500" dirty="0">
                <a:latin typeface="+mj-lt"/>
              </a:rPr>
              <a:t>Snažíme je učit správným sportovním návykům</a:t>
            </a:r>
          </a:p>
          <a:p>
            <a:endParaRPr lang="cs-CZ" sz="2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966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nápoje&#10;&#10;Popis byl vytvořen automaticky">
            <a:extLst>
              <a:ext uri="{FF2B5EF4-FFF2-40B4-BE49-F238E27FC236}">
                <a16:creationId xmlns:a16="http://schemas.microsoft.com/office/drawing/2014/main" xmlns="" id="{27549663-1DA3-2F2E-AAAB-CE171EF9C2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66" r="43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58" name="Freeform: Shape 53">
            <a:extLst>
              <a:ext uri="{FF2B5EF4-FFF2-40B4-BE49-F238E27FC236}">
                <a16:creationId xmlns:a16="http://schemas.microsoft.com/office/drawing/2014/main" xmlns="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: Shape 55">
            <a:extLst>
              <a:ext uri="{FF2B5EF4-FFF2-40B4-BE49-F238E27FC236}">
                <a16:creationId xmlns:a16="http://schemas.microsoft.com/office/drawing/2014/main" xmlns="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73659B-4DAD-7AD5-46B2-4378E298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NAŠE SLUŽBY</a:t>
            </a:r>
            <a:r>
              <a:rPr lang="cs-CZ" sz="3600" dirty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D12DA8B-3F3D-8914-F552-36CC7F11F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918842"/>
            <a:ext cx="3941499" cy="415436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endParaRPr lang="cs-CZ" sz="1700" dirty="0">
              <a:cs typeface="Calibri" panose="020F0502020204030204"/>
            </a:endParaRPr>
          </a:p>
          <a:p>
            <a:r>
              <a:rPr lang="cs-CZ" sz="2900" dirty="0">
                <a:latin typeface="+mj-lt"/>
                <a:cs typeface="Calibri" panose="020F0502020204030204"/>
              </a:rPr>
              <a:t>Masáž lávovými kameny</a:t>
            </a:r>
            <a:endParaRPr lang="cs-CZ" sz="2900" i="1" dirty="0">
              <a:latin typeface="+mj-lt"/>
              <a:cs typeface="Calibri" panose="020F0502020204030204"/>
            </a:endParaRPr>
          </a:p>
          <a:p>
            <a:r>
              <a:rPr lang="cs-CZ" sz="2900" dirty="0">
                <a:latin typeface="+mj-lt"/>
                <a:cs typeface="Calibri" panose="020F0502020204030204"/>
              </a:rPr>
              <a:t>Baňková masáž</a:t>
            </a:r>
            <a:endParaRPr lang="cs-CZ" sz="2900" i="1" dirty="0">
              <a:latin typeface="+mj-lt"/>
              <a:cs typeface="Calibri" panose="020F0502020204030204"/>
            </a:endParaRPr>
          </a:p>
          <a:p>
            <a:r>
              <a:rPr lang="cs-CZ" sz="2900" dirty="0">
                <a:latin typeface="+mj-lt"/>
                <a:cs typeface="Calibri" panose="020F0502020204030204"/>
              </a:rPr>
              <a:t>Sportovní masáž</a:t>
            </a:r>
            <a:endParaRPr lang="cs-CZ" sz="2900" i="1" dirty="0">
              <a:latin typeface="+mj-lt"/>
              <a:cs typeface="Calibri" panose="020F0502020204030204"/>
            </a:endParaRPr>
          </a:p>
          <a:p>
            <a:r>
              <a:rPr lang="cs-CZ" sz="2900" dirty="0">
                <a:latin typeface="+mj-lt"/>
                <a:cs typeface="Calibri" panose="020F0502020204030204"/>
              </a:rPr>
              <a:t>Terapie vysokoúčinným laserem</a:t>
            </a:r>
            <a:endParaRPr lang="cs-CZ" sz="2900" i="1" dirty="0">
              <a:latin typeface="+mj-lt"/>
              <a:cs typeface="Calibri" panose="020F0502020204030204"/>
            </a:endParaRPr>
          </a:p>
          <a:p>
            <a:r>
              <a:rPr lang="cs-CZ" sz="2900" dirty="0">
                <a:latin typeface="+mj-lt"/>
                <a:cs typeface="Calibri" panose="020F0502020204030204"/>
              </a:rPr>
              <a:t>Dysbalanční cvičení</a:t>
            </a:r>
            <a:endParaRPr lang="cs-CZ" sz="2900" i="1" dirty="0">
              <a:latin typeface="+mj-lt"/>
              <a:cs typeface="Calibri" panose="020F0502020204030204"/>
            </a:endParaRPr>
          </a:p>
          <a:p>
            <a:r>
              <a:rPr lang="cs-CZ" sz="2900" dirty="0">
                <a:latin typeface="+mj-lt"/>
                <a:cs typeface="Calibri" panose="020F0502020204030204"/>
              </a:rPr>
              <a:t>Základy správného protažení</a:t>
            </a:r>
            <a:endParaRPr lang="cs-CZ" sz="2900" i="1" dirty="0">
              <a:latin typeface="+mj-lt"/>
              <a:cs typeface="Calibri" panose="020F0502020204030204"/>
            </a:endParaRPr>
          </a:p>
          <a:p>
            <a:r>
              <a:rPr lang="cs-CZ" sz="2900" dirty="0">
                <a:latin typeface="+mj-lt"/>
                <a:cs typeface="Calibri" panose="020F0502020204030204"/>
              </a:rPr>
              <a:t>Posílení těla s vlastní vahou</a:t>
            </a:r>
          </a:p>
        </p:txBody>
      </p:sp>
    </p:spTree>
    <p:extLst>
      <p:ext uri="{BB962C8B-B14F-4D97-AF65-F5344CB8AC3E}">
        <p14:creationId xmlns:p14="http://schemas.microsoft.com/office/powerpoint/2010/main" xmlns="" val="2334617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3800BF5-D135-155A-563E-9E29EC427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9" r="2064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9F1855-3350-CDC5-F42E-15442FD9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45"/>
            <a:ext cx="4009215" cy="1899912"/>
          </a:xfrm>
        </p:spPr>
        <p:txBody>
          <a:bodyPr>
            <a:normAutofit/>
          </a:bodyPr>
          <a:lstStyle/>
          <a:p>
            <a:r>
              <a:rPr lang="cs-CZ" sz="4000" dirty="0">
                <a:cs typeface="Calibri" panose="020F0502020204030204"/>
              </a:rPr>
              <a:t>MASÁŽ LÁVOVÝMI KAMENY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D401F5-432C-61F3-3815-27AB4EF4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2167057"/>
            <a:ext cx="4262970" cy="3742762"/>
          </a:xfrm>
        </p:spPr>
        <p:txBody>
          <a:bodyPr>
            <a:normAutofit/>
          </a:bodyPr>
          <a:lstStyle/>
          <a:p>
            <a:r>
              <a:rPr lang="cs-CZ" sz="2300" i="0" u="none" strike="noStrike" dirty="0">
                <a:effectLst/>
                <a:latin typeface="+mj-lt"/>
              </a:rPr>
              <a:t>Dochází k příjemnému uvolnění zatuhlých </a:t>
            </a:r>
            <a:r>
              <a:rPr lang="cs-CZ" sz="2300" i="0" u="none" strike="noStrike" dirty="0" smtClean="0">
                <a:effectLst/>
                <a:latin typeface="+mj-lt"/>
              </a:rPr>
              <a:t>svalů</a:t>
            </a:r>
            <a:endParaRPr lang="cs-CZ" sz="2300" i="0" u="none" strike="noStrike" dirty="0">
              <a:effectLst/>
              <a:latin typeface="+mj-lt"/>
            </a:endParaRPr>
          </a:p>
          <a:p>
            <a:r>
              <a:rPr lang="cs-CZ" sz="2300" dirty="0">
                <a:latin typeface="+mj-lt"/>
              </a:rPr>
              <a:t>Pomáhá při bolesti zad, šíjí, svalů a </a:t>
            </a:r>
            <a:r>
              <a:rPr lang="cs-CZ" sz="2300" dirty="0" smtClean="0">
                <a:latin typeface="+mj-lt"/>
              </a:rPr>
              <a:t>kloubů</a:t>
            </a:r>
            <a:endParaRPr lang="cs-CZ" sz="2300" i="0" u="none" strike="noStrike" dirty="0">
              <a:effectLst/>
              <a:latin typeface="+mj-lt"/>
            </a:endParaRPr>
          </a:p>
          <a:p>
            <a:r>
              <a:rPr lang="cs-CZ" sz="2300" i="0" u="none" strike="noStrike" dirty="0">
                <a:effectLst/>
                <a:latin typeface="+mj-lt"/>
              </a:rPr>
              <a:t>Teplota kamenů se pohybuje kolem 37 – 40 °</a:t>
            </a:r>
            <a:r>
              <a:rPr lang="cs-CZ" sz="2300" i="0" u="none" strike="noStrike" dirty="0" smtClean="0">
                <a:effectLst/>
                <a:latin typeface="+mj-lt"/>
              </a:rPr>
              <a:t>C</a:t>
            </a:r>
            <a:endParaRPr lang="cs-CZ" sz="2300" i="0" u="none" strike="noStrike" dirty="0">
              <a:effectLst/>
              <a:latin typeface="+mj-lt"/>
            </a:endParaRPr>
          </a:p>
          <a:p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32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960FFB9-87E8-93F6-B170-80ADEC175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7" r="1194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3D53956-D681-A022-52F2-060FC6AA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>
                <a:cs typeface="Calibri" panose="020F0502020204030204"/>
              </a:rPr>
              <a:t>BA</a:t>
            </a:r>
            <a:r>
              <a:rPr lang="cs-CZ" sz="4000" i="0" u="none" strike="noStrike" dirty="0">
                <a:effectLst/>
              </a:rPr>
              <a:t>Ň</a:t>
            </a:r>
            <a:r>
              <a:rPr lang="cs-CZ" sz="4000" dirty="0">
                <a:latin typeface="+mj-lt"/>
                <a:cs typeface="Calibri" panose="020F0502020204030204"/>
              </a:rPr>
              <a:t>KOVÁ</a:t>
            </a:r>
            <a:r>
              <a:rPr lang="cs-CZ" sz="4000" dirty="0">
                <a:cs typeface="Calibri" panose="020F0502020204030204"/>
              </a:rPr>
              <a:t> MASÁŽ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F3E688A-EC54-4C2C-1D1C-1FE009FF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2265037"/>
            <a:ext cx="4262970" cy="3742762"/>
          </a:xfrm>
        </p:spPr>
        <p:txBody>
          <a:bodyPr>
            <a:normAutofit/>
          </a:bodyPr>
          <a:lstStyle/>
          <a:p>
            <a:r>
              <a:rPr lang="cs-CZ" sz="2300" dirty="0">
                <a:latin typeface="+mj-lt"/>
                <a:ea typeface="Times New Roman" panose="02020603050405020304" pitchFamily="18" charset="0"/>
              </a:rPr>
              <a:t>M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cs-CZ" sz="2300" dirty="0">
                <a:latin typeface="+mj-lt"/>
                <a:ea typeface="Times New Roman" panose="02020603050405020304" pitchFamily="18" charset="0"/>
              </a:rPr>
              <a:t>sáž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</a:rPr>
              <a:t> t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ě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</a:rPr>
              <a:t>la pomocí speciálních </a:t>
            </a:r>
            <a:r>
              <a:rPr lang="en-GB" sz="2300" kern="1200" dirty="0" err="1">
                <a:effectLst/>
                <a:latin typeface="+mj-lt"/>
                <a:ea typeface="Times New Roman" panose="02020603050405020304" pitchFamily="18" charset="0"/>
              </a:rPr>
              <a:t>ba</a:t>
            </a:r>
            <a:r>
              <a:rPr lang="en-GB" sz="2300" kern="1200" dirty="0" err="1"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ň</a:t>
            </a:r>
            <a:r>
              <a:rPr lang="en-GB" sz="2300" kern="1200" dirty="0" err="1">
                <a:effectLst/>
                <a:latin typeface="+mj-lt"/>
                <a:ea typeface="Times New Roman" panose="02020603050405020304" pitchFamily="18" charset="0"/>
              </a:rPr>
              <a:t>kových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300" kern="1200" dirty="0" err="1" smtClean="0">
                <a:effectLst/>
                <a:latin typeface="+mj-lt"/>
                <a:ea typeface="Times New Roman" panose="02020603050405020304" pitchFamily="18" charset="0"/>
              </a:rPr>
              <a:t>nástroj</a:t>
            </a:r>
            <a:r>
              <a:rPr lang="en-GB" sz="2300" kern="1200" dirty="0" err="1" smtClean="0"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ů</a:t>
            </a:r>
            <a:endParaRPr lang="cs-CZ" sz="2300" dirty="0">
              <a:latin typeface="+mj-lt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r>
              <a:rPr lang="cs-CZ" sz="2300" dirty="0">
                <a:latin typeface="+mj-lt"/>
                <a:ea typeface="Times New Roman" panose="02020603050405020304" pitchFamily="18" charset="0"/>
              </a:rPr>
              <a:t>Pomáhá proti 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</a:rPr>
              <a:t>bolesti zad, svalové</a:t>
            </a:r>
            <a:r>
              <a:rPr lang="cs-CZ" sz="2300" kern="1200" dirty="0">
                <a:effectLst/>
                <a:latin typeface="+mj-lt"/>
                <a:ea typeface="Times New Roman" panose="02020603050405020304" pitchFamily="18" charset="0"/>
              </a:rPr>
              <a:t>mu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</a:rPr>
              <a:t> nap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ě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</a:rPr>
              <a:t>tí, únavy</a:t>
            </a:r>
            <a:r>
              <a:rPr lang="cs-CZ" sz="2300" kern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300" dirty="0">
                <a:latin typeface="+mj-lt"/>
                <a:ea typeface="Times New Roman" panose="02020603050405020304" pitchFamily="18" charset="0"/>
              </a:rPr>
              <a:t>a </a:t>
            </a:r>
            <a:r>
              <a:rPr lang="en-GB" sz="2300" kern="1200" dirty="0" err="1">
                <a:effectLst/>
                <a:latin typeface="+mj-lt"/>
                <a:ea typeface="Times New Roman" panose="02020603050405020304" pitchFamily="18" charset="0"/>
              </a:rPr>
              <a:t>bolesti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300" kern="1200" dirty="0" err="1" smtClean="0">
                <a:effectLst/>
                <a:latin typeface="+mj-lt"/>
                <a:ea typeface="Times New Roman" panose="02020603050405020304" pitchFamily="18" charset="0"/>
              </a:rPr>
              <a:t>kloub</a:t>
            </a:r>
            <a:r>
              <a:rPr lang="en-GB" sz="2300" kern="1200" dirty="0" err="1" smtClean="0"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ů</a:t>
            </a:r>
            <a:endParaRPr lang="cs-CZ" sz="23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sz="2300" dirty="0">
                <a:latin typeface="+mj-lt"/>
                <a:ea typeface="Times New Roman" panose="02020603050405020304" pitchFamily="18" charset="0"/>
              </a:rPr>
              <a:t>Je 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</a:rPr>
              <a:t>u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ž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</a:rPr>
              <a:t>ite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č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</a:rPr>
              <a:t>ná pro zlepšení krevního ob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ě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</a:rPr>
              <a:t>hu,</a:t>
            </a:r>
            <a:r>
              <a:rPr lang="cs-CZ" sz="23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lymfatického odtoku a </a:t>
            </a:r>
            <a:r>
              <a:rPr lang="en-GB" sz="2300" kern="1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detoxikace</a:t>
            </a:r>
            <a:r>
              <a:rPr lang="en-GB" sz="2300" kern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kern="1200" dirty="0" err="1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300" kern="1200" dirty="0" err="1" smtClean="0"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ě</a:t>
            </a:r>
            <a:r>
              <a:rPr lang="en-GB" sz="2300" kern="1200" dirty="0" err="1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endParaRPr lang="cs-CZ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75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852D53F-2E07-CA21-D079-6AEC8DDAA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" r="5301"/>
          <a:stretch/>
        </p:blipFill>
        <p:spPr>
          <a:xfrm>
            <a:off x="2908337" y="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B479D1-B4B6-D35A-FBE2-CDE0DEE1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7145"/>
            <a:ext cx="4179546" cy="18999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+mj-lt"/>
                <a:cs typeface="Calibri" panose="020F0502020204030204"/>
              </a:rPr>
              <a:t>SPORTOVNÍ MASÁŽ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0ED91C6-2F31-1438-23EE-DF0F108F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7057"/>
            <a:ext cx="4179546" cy="3742762"/>
          </a:xfrm>
        </p:spPr>
        <p:txBody>
          <a:bodyPr>
            <a:normAutofit/>
          </a:bodyPr>
          <a:lstStyle/>
          <a:p>
            <a:r>
              <a:rPr lang="cs-CZ" sz="2300" b="0" i="0" u="none" strike="noStrike" dirty="0">
                <a:effectLst/>
                <a:latin typeface="+mj-lt"/>
              </a:rPr>
              <a:t>Využívá se po aktivitě ke zmírnění svalové únavy, zklidnění organismu a urychlení regenerace měkkých </a:t>
            </a:r>
            <a:r>
              <a:rPr lang="cs-CZ" sz="2300" b="0" i="0" u="none" strike="noStrike" dirty="0" smtClean="0">
                <a:effectLst/>
                <a:latin typeface="+mj-lt"/>
              </a:rPr>
              <a:t>tkání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78868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11F17D2-0F9E-C4BA-04DF-AD6AA58A2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13" b="10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017FA0-8ACF-22E8-C889-8698A85D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45"/>
            <a:ext cx="4179545" cy="18999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+mj-lt"/>
                <a:cs typeface="Calibri" panose="020F0502020204030204"/>
              </a:rPr>
              <a:t>TERAPIE VYSOKOUČINÝM LASEREM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4F095AB-E870-073C-AA74-16C73615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34192"/>
            <a:ext cx="3924300" cy="3742762"/>
          </a:xfrm>
        </p:spPr>
        <p:txBody>
          <a:bodyPr>
            <a:normAutofit/>
          </a:bodyPr>
          <a:lstStyle/>
          <a:p>
            <a:r>
              <a:rPr lang="cs-CZ" sz="2300" dirty="0">
                <a:latin typeface="+mj-lt"/>
              </a:rPr>
              <a:t>HPLT se zaměřuje na aplikaci vysokofrekvenčního laserového světla na postižené oblasti </a:t>
            </a:r>
            <a:r>
              <a:rPr lang="cs-CZ" sz="2300" dirty="0" smtClean="0">
                <a:latin typeface="+mj-lt"/>
              </a:rPr>
              <a:t>těla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8676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223</Words>
  <Application>Microsoft Office PowerPoint</Application>
  <PresentationFormat>Vlastní</PresentationFormat>
  <Paragraphs>40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Snímek 1</vt:lpstr>
      <vt:lpstr>Snímek 2</vt:lpstr>
      <vt:lpstr>  NAŠE SPECIALIZACE  </vt:lpstr>
      <vt:lpstr>   CO DĚLÁME  </vt:lpstr>
      <vt:lpstr>  NAŠE SLUŽBY  </vt:lpstr>
      <vt:lpstr>MASÁŽ LÁVOVÝMI KAMENY </vt:lpstr>
      <vt:lpstr>BAŇKOVÁ MASÁŽ </vt:lpstr>
      <vt:lpstr>SPORTOVNÍ MASÁŽ </vt:lpstr>
      <vt:lpstr>TERAPIE VYSOKOUČINÝM LASEREM </vt:lpstr>
      <vt:lpstr>DYSBALANČNÍ CVIČENÍ </vt:lpstr>
      <vt:lpstr>ZÁKLADY SPRÁVNÉHO PROTAŽENÍ </vt:lpstr>
      <vt:lpstr>POSÍLENÍ TĚLA S VLASTNÍ VAHOU </vt:lpstr>
      <vt:lpstr>                   KONTAKTY </vt:lpstr>
      <vt:lpstr> DĚKUJEME ZA POZORNOST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Markéta Kisová</dc:creator>
  <cp:lastModifiedBy>User</cp:lastModifiedBy>
  <cp:revision>320</cp:revision>
  <dcterms:created xsi:type="dcterms:W3CDTF">2022-11-02T07:04:51Z</dcterms:created>
  <dcterms:modified xsi:type="dcterms:W3CDTF">2023-11-06T16:00:45Z</dcterms:modified>
</cp:coreProperties>
</file>