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C5C09-551B-D057-75E7-AE35C2F39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C5D5E4-7078-F268-AF39-7C084A72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7177-2A7F-44B7-BD14-DD587DF19FD7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5BEA3F-7165-EF9B-685B-43E0471A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A0FE33-20CC-3638-77B4-B26A32BB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0F64-B69B-4E8C-8EBE-C0F2FF641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37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475BB6-5777-B564-D8AF-E7818173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46E03E-F03B-4FDC-E285-C48F609EF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BAC03F-028B-8CA8-89C0-41D742463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7177-2A7F-44B7-BD14-DD587DF19FD7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5E0F61-415E-0ABD-4659-B15743A93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825CFA-1AB2-9191-DC00-F964A9E82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C0F64-B69B-4E8C-8EBE-C0F2FF641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93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>
            <a:extLst>
              <a:ext uri="{FF2B5EF4-FFF2-40B4-BE49-F238E27FC236}">
                <a16:creationId xmlns:a16="http://schemas.microsoft.com/office/drawing/2014/main" id="{3CA94FBE-8481-3EC3-BF3B-6E53C4BC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B231163-90A5-1E59-DCFB-B280388E1A7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3002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>
            <a:extLst>
              <a:ext uri="{FF2B5EF4-FFF2-40B4-BE49-F238E27FC236}">
                <a16:creationId xmlns:a16="http://schemas.microsoft.com/office/drawing/2014/main" id="{E43732A0-C2BE-ECF8-9194-FB6A21A1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00FFFF"/>
                </a:solidFill>
              </a:rPr>
              <a:t>Údaje o firmě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20C9C1D-0B3C-9B55-14B8-D46718F3042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55565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>
            <a:extLst>
              <a:ext uri="{FF2B5EF4-FFF2-40B4-BE49-F238E27FC236}">
                <a16:creationId xmlns:a16="http://schemas.microsoft.com/office/drawing/2014/main" id="{97C36B98-9256-D817-AECB-1BD3D678A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00FFFF"/>
                </a:solidFill>
              </a:rPr>
              <a:t>Kdo jsme ?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26D7421-3919-0892-7EBF-7E703D86BE6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2956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>
            <a:extLst>
              <a:ext uri="{FF2B5EF4-FFF2-40B4-BE49-F238E27FC236}">
                <a16:creationId xmlns:a16="http://schemas.microsoft.com/office/drawing/2014/main" id="{1A18D17A-FE22-058A-BBC9-52DB60F4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00FFFF"/>
                </a:solidFill>
              </a:rPr>
              <a:t>Čím se zabýváme ?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55513BD-2620-E1E8-E849-D3CF4F2F6A9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47674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>
            <a:extLst>
              <a:ext uri="{FF2B5EF4-FFF2-40B4-BE49-F238E27FC236}">
                <a16:creationId xmlns:a16="http://schemas.microsoft.com/office/drawing/2014/main" id="{D24E01C9-41C4-2A8A-60EE-DFD5110D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00FFFF"/>
                </a:solidFill>
              </a:rPr>
              <a:t>Cíle do budoucna </a:t>
            </a:r>
            <a:r>
              <a:rPr lang="cs-CZ"/>
              <a:t>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5AC4283-C4B9-74AB-A846-3A5E6675D1E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65237"/>
      </p:ext>
    </p:extLst>
  </p:cSld>
  <p:clrMapOvr>
    <a:masterClrMapping/>
  </p:clrMapOvr>
  <p:transition spd="slow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>
            <a:extLst>
              <a:ext uri="{FF2B5EF4-FFF2-40B4-BE49-F238E27FC236}">
                <a16:creationId xmlns:a16="http://schemas.microsoft.com/office/drawing/2014/main" id="{39B3A9F1-31C4-51A5-6B55-7DB54FB4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91E9ED3-8649-413F-677D-80E3C1BECB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5167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Širokoúhlá obrazovka</PresentationFormat>
  <Paragraphs>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Údaje o firmě</vt:lpstr>
      <vt:lpstr>Kdo jsme ?</vt:lpstr>
      <vt:lpstr>Čím se zabýváme ?</vt:lpstr>
      <vt:lpstr>Cíle do budoucna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Šteinerová</dc:creator>
  <cp:lastModifiedBy>Lucie Šteinerová</cp:lastModifiedBy>
  <cp:revision>1</cp:revision>
  <dcterms:created xsi:type="dcterms:W3CDTF">2023-11-01T16:05:29Z</dcterms:created>
  <dcterms:modified xsi:type="dcterms:W3CDTF">2023-11-01T16:05:29Z</dcterms:modified>
</cp:coreProperties>
</file>