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6" r:id="rId9"/>
    <p:sldId id="260" r:id="rId10"/>
    <p:sldId id="261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BD9DF-2B6E-46C2-AE40-2534D264AA3C}" v="2" dt="2022-03-08T10:52:33.864"/>
    <p1510:client id="{CF1A04CE-79E6-4A27-9CC0-08B4BB2BAB59}" v="7" dt="2022-10-04T11:13:25.929"/>
    <p1510:client id="{0686C7F7-756D-405C-A985-32A64877BBCA}" v="344" dt="2022-01-29T21:28:41.566"/>
    <p1510:client id="{02E9D60D-61C0-4DB9-8937-CB8440756D0A}" v="31" dt="2022-01-27T12:41:02.381"/>
    <p1510:client id="{022D9110-594B-4388-AC78-BB4461227241}" v="2" dt="2022-01-27T12:35:18.019"/>
    <p1510:client id="{027FDA0B-25DB-A83F-CFA0-3152935CAEF5}" v="135" dt="2023-01-03T10:24:24.764"/>
    <p1510:client id="{58CE4CF5-7DE6-48EB-BAAD-3A6D0D3EE975}" v="66" dt="2022-02-17T11:17:46.648"/>
    <p1510:client id="{0DAB4EA8-D5AD-C21D-2B7C-B9C62BA578FF}" v="4" dt="2023-01-09T10:57:28.229"/>
    <p1510:client id="{198AFF42-2FFD-4459-A40F-F3BE04C0AF15}" v="35" dt="2022-01-30T10:55:36.263"/>
    <p1510:client id="{4602B0EC-8BE7-4422-84EA-73AE020E350A}" v="7" dt="2022-02-17T10:49:02.362"/>
    <p1510:client id="{7D48344C-C82B-44F3-A8F4-D7B6F9E35738}" v="3" dt="2023-01-03T10:34:44.471"/>
    <p1510:client id="{851D784D-265F-46F5-91B2-830837AAFB20}" v="2" dt="2022-02-22T10:54:17.716"/>
    <p1510:client id="{880AC46F-423E-472D-AD50-C00148E6D1EA}" v="12" dt="2022-03-08T10:48:37.369"/>
    <p1510:client id="{90AEA455-2CF3-4234-A41B-AE277E141F16}" v="327" dt="2023-01-09T10:51:41.452"/>
    <p1510:client id="{C1F412A1-220A-C911-8848-3DD11CB32B9C}" v="125" dt="2023-01-03T10:34:10.444"/>
    <p1510:client id="{DC2E6F75-D6F2-4665-8CB5-A9F0DEC829FD}" v="260" dt="2023-01-06T10:36:16.553"/>
    <p1510:client id="{E2062416-5E18-E26F-8A10-035F583F088D}" v="64" dt="2023-01-11T12:06:10.156"/>
    <p1510:client id="{FD520422-844A-4935-B0E4-9298A717AA1E}" v="6" dt="2022-01-27T12:26:32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1CDFA-10C0-4669-8C24-12FE89301767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055B8-0FAB-4CB1-9884-5D80776CF0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055B8-0FAB-4CB1-9884-5D80776CF08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99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34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92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04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56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96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7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65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52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0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59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18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C768-A89E-4A16-8845-F5AA57149B6A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93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46" y="2466474"/>
            <a:ext cx="6741696" cy="1446285"/>
          </a:xfrm>
        </p:spPr>
        <p:txBody>
          <a:bodyPr>
            <a:noAutofit/>
          </a:bodyPr>
          <a:lstStyle/>
          <a:p>
            <a:pPr algn="l"/>
            <a:r>
              <a:rPr lang="cs-CZ" sz="54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Pizzeria </a:t>
            </a:r>
            <a:br>
              <a:rPr lang="cs-CZ" sz="54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4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Tyloresse, s.r.o.</a:t>
            </a:r>
            <a:br>
              <a:rPr lang="cs-CZ" sz="66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fiktivní firmy</a:t>
            </a: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D9102321-6F29-4F7F-B435-3F4901302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9" t="23478" r="21224" b="23478"/>
          <a:stretch/>
        </p:blipFill>
        <p:spPr>
          <a:xfrm>
            <a:off x="7260313" y="1348554"/>
            <a:ext cx="3282066" cy="43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27283"/>
      </p:ext>
    </p:extLst>
  </p:cSld>
  <p:clrMapOvr>
    <a:masterClrMapping/>
  </p:clrMapOvr>
  <p:transition spd="slow" advClick="0" advTm="7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994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66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Děkujeme za Vaši pozornost</a:t>
            </a: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DF044922-C26D-4F2A-A116-04D7CD19E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9" t="23478" r="21224" b="23478"/>
          <a:stretch/>
        </p:blipFill>
        <p:spPr>
          <a:xfrm>
            <a:off x="4354817" y="1922168"/>
            <a:ext cx="3282066" cy="43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6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rgbClr val="FFC90D"/>
                </a:solidFill>
                <a:latin typeface="Times New Roman"/>
                <a:cs typeface="Times New Roman"/>
              </a:rPr>
              <a:t>Sídlo: Sokolov                                   Produkty: Pizzy, </a:t>
            </a:r>
            <a:r>
              <a:rPr lang="cs-CZ" err="1">
                <a:solidFill>
                  <a:srgbClr val="FFC90D"/>
                </a:solidFill>
                <a:latin typeface="Times New Roman"/>
                <a:cs typeface="Times New Roman"/>
              </a:rPr>
              <a:t>Podprodukty</a:t>
            </a:r>
            <a:endParaRPr lang="cs-CZ" sz="4800" err="1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>
                <a:solidFill>
                  <a:srgbClr val="FFC90D"/>
                </a:solidFill>
                <a:latin typeface="Times New Roman"/>
                <a:cs typeface="Times New Roman"/>
              </a:rPr>
              <a:t>Co jsme: Fiktivní pizzerie</a:t>
            </a:r>
            <a:b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>
              <a:solidFill>
                <a:srgbClr val="FFC90D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cs-CZ" sz="3600" b="1" u="sng">
                <a:solidFill>
                  <a:srgbClr val="FFC90D"/>
                </a:solidFill>
                <a:latin typeface="Times New Roman"/>
                <a:cs typeface="Times New Roman"/>
              </a:rPr>
              <a:t>Cíle</a:t>
            </a:r>
            <a:endParaRPr lang="cs-CZ" sz="3600" b="1" u="sng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>
                <a:solidFill>
                  <a:srgbClr val="FFC90D"/>
                </a:solidFill>
                <a:latin typeface="Times New Roman"/>
                <a:cs typeface="Times New Roman"/>
              </a:rPr>
              <a:t>Vykročit z řad</a:t>
            </a:r>
            <a:endParaRPr lang="cs-CZ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>
                <a:solidFill>
                  <a:srgbClr val="FFC90D"/>
                </a:solidFill>
                <a:latin typeface="Times New Roman"/>
                <a:cs typeface="Times New Roman"/>
              </a:rPr>
              <a:t>Okouzlit trh</a:t>
            </a:r>
            <a:br>
              <a:rPr lang="cs-CZ">
                <a:latin typeface="Times New Roman"/>
                <a:cs typeface="Times New Roman"/>
              </a:rPr>
            </a:br>
            <a:endParaRPr lang="cs-CZ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>
            <a:off x="9381663" y="3200371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6429883">
            <a:off x="1748665" y="3952134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682841"/>
      </p:ext>
    </p:extLst>
  </p:cSld>
  <p:clrMapOvr>
    <a:masterClrMapping/>
  </p:clrMapOvr>
  <p:transition spd="slow" advClick="0" advTm="18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>
                <a:solidFill>
                  <a:srgbClr val="FFC90D"/>
                </a:solidFill>
                <a:latin typeface="Times New Roman"/>
                <a:cs typeface="Times New Roman"/>
              </a:rPr>
              <a:t>Naše Pobočka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Nadčasový interiér</a:t>
            </a:r>
            <a:endParaRPr lang="cs-CZ" sz="3600">
              <a:solidFill>
                <a:srgbClr val="FFC90D"/>
              </a:solidFill>
              <a:latin typeface="Times New Roman"/>
              <a:ea typeface="Calibri" panose="020F0502020204030204"/>
              <a:cs typeface="Times New Roman"/>
            </a:endParaRPr>
          </a:p>
          <a:p>
            <a:pPr algn="ctr"/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Posuvné stěny</a:t>
            </a:r>
          </a:p>
          <a:p>
            <a:pPr algn="ctr"/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Skvělé odhlučnění</a:t>
            </a:r>
          </a:p>
          <a:p>
            <a:pPr marL="0" indent="0" algn="ctr">
              <a:buNone/>
            </a:pPr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-Xbox </a:t>
            </a:r>
            <a:r>
              <a:rPr lang="cs-CZ" sz="3600" err="1">
                <a:solidFill>
                  <a:srgbClr val="FFC90D"/>
                </a:solidFill>
                <a:latin typeface="Times New Roman"/>
                <a:cs typeface="Times New Roman"/>
              </a:rPr>
              <a:t>series</a:t>
            </a:r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 X    </a:t>
            </a:r>
            <a:r>
              <a:rPr lang="cs-CZ" sz="3600" b="1">
                <a:solidFill>
                  <a:srgbClr val="FFC90D"/>
                </a:solidFill>
              </a:rPr>
              <a:t>&amp;  </a:t>
            </a:r>
            <a:r>
              <a:rPr lang="cs-CZ" b="1">
                <a:solidFill>
                  <a:srgbClr val="FFC90D"/>
                </a:solidFill>
              </a:rPr>
              <a:t>   </a:t>
            </a:r>
            <a:r>
              <a:rPr lang="cs-CZ" b="1">
                <a:solidFill>
                  <a:srgbClr val="FFC90D"/>
                </a:solidFill>
                <a:latin typeface="Calibri"/>
                <a:cs typeface="Calibri"/>
              </a:rPr>
              <a:t> </a:t>
            </a:r>
            <a:r>
              <a:rPr lang="cs-CZ" sz="3600" err="1">
                <a:solidFill>
                  <a:srgbClr val="FFC90D"/>
                </a:solidFill>
                <a:ea typeface="+mn-lt"/>
                <a:cs typeface="+mn-lt"/>
              </a:rPr>
              <a:t>Playstation</a:t>
            </a:r>
            <a:r>
              <a:rPr lang="cs-CZ" sz="3600">
                <a:solidFill>
                  <a:srgbClr val="FFC90D"/>
                </a:solidFill>
                <a:ea typeface="+mn-lt"/>
                <a:cs typeface="+mn-lt"/>
              </a:rPr>
              <a:t> 5-</a:t>
            </a:r>
            <a:endParaRPr lang="cs-CZ">
              <a:cs typeface="Calibri"/>
            </a:endParaRPr>
          </a:p>
          <a:p>
            <a:pPr marL="0" indent="0" algn="ctr">
              <a:buNone/>
            </a:pPr>
            <a:b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>
                <a:solidFill>
                  <a:srgbClr val="FFC90D"/>
                </a:solidFill>
                <a:latin typeface="Calibri"/>
                <a:cs typeface="Times New Roman"/>
              </a:rPr>
              <a:t>•Zamilovaný pár                                     Parta oslavenců•</a:t>
            </a:r>
            <a:endParaRPr lang="cs-CZ" sz="3600">
              <a:solidFill>
                <a:srgbClr val="FFC90D"/>
              </a:solidFill>
              <a:latin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>
                <a:solidFill>
                  <a:srgbClr val="FFC90D"/>
                </a:solidFill>
                <a:latin typeface="Calibri"/>
                <a:cs typeface="Times New Roman"/>
              </a:rPr>
              <a:t>•Nadšenci pro virtuální realitu•</a:t>
            </a:r>
            <a:br>
              <a:rPr lang="cs-CZ" sz="3600">
                <a:latin typeface="Calibri"/>
                <a:cs typeface="Times New Roman" panose="02020603050405020304" pitchFamily="18" charset="0"/>
              </a:rPr>
            </a:b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426134">
            <a:off x="10081880" y="2771440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20377271">
            <a:off x="474499" y="2207014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55559"/>
      </p:ext>
    </p:extLst>
  </p:cSld>
  <p:clrMapOvr>
    <a:masterClrMapping/>
  </p:clrMapOvr>
  <p:transition spd="slow" advClick="0" advTm="2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Pizzy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855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3600">
                <a:solidFill>
                  <a:srgbClr val="FFC90D"/>
                </a:solidFill>
                <a:latin typeface="Calibri"/>
                <a:cs typeface="Times New Roman"/>
              </a:rPr>
              <a:t>Vybere si každý ! </a:t>
            </a:r>
            <a:endParaRPr lang="cs-CZ" sz="3600">
              <a:solidFill>
                <a:srgbClr val="FFC90D"/>
              </a:solidFill>
              <a:latin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/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Čtyři rozměry pizz !</a:t>
            </a:r>
          </a:p>
          <a:p>
            <a:pPr marL="571500" indent="-571500" algn="ctr"/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Jak klasiky, tak exotické speciality !</a:t>
            </a:r>
            <a:endParaRPr lang="cs-CZ" sz="36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571500" indent="-571500" algn="ctr"/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plněné okraje i pizzy na přání !</a:t>
            </a:r>
          </a:p>
          <a:p>
            <a:pPr marL="0" indent="0" algn="ctr">
              <a:buNone/>
            </a:pPr>
            <a:endParaRPr lang="cs-CZ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>
                <a:solidFill>
                  <a:srgbClr val="FFC90D"/>
                </a:solidFill>
                <a:latin typeface="Times New Roman"/>
                <a:cs typeface="Times New Roman"/>
              </a:rPr>
              <a:t>		 </a:t>
            </a:r>
            <a:r>
              <a:rPr lang="cs-CZ" sz="3600" b="1">
                <a:solidFill>
                  <a:srgbClr val="FFC90D"/>
                </a:solidFill>
                <a:latin typeface="Times New Roman"/>
                <a:cs typeface="Times New Roman"/>
              </a:rPr>
              <a:t>•MASOŽROUTI</a:t>
            </a:r>
          </a:p>
          <a:p>
            <a:pPr marL="0" indent="0" algn="ctr">
              <a:buNone/>
            </a:pPr>
            <a:r>
              <a:rPr lang="cs-CZ" sz="3600" b="1">
                <a:solidFill>
                  <a:srgbClr val="FFC90D"/>
                </a:solidFill>
                <a:latin typeface="Times New Roman"/>
                <a:cs typeface="Times New Roman"/>
              </a:rPr>
              <a:t>					 •VEGETARIÁNI</a:t>
            </a:r>
          </a:p>
          <a:p>
            <a:pPr marL="0" indent="0">
              <a:buNone/>
            </a:pPr>
            <a:r>
              <a:rPr lang="cs-CZ" sz="3600" b="1">
                <a:solidFill>
                  <a:srgbClr val="FFC90D"/>
                </a:solidFill>
                <a:latin typeface="Times New Roman"/>
                <a:cs typeface="Times New Roman"/>
              </a:rPr>
              <a:t>			•CELIAKIE		</a:t>
            </a:r>
          </a:p>
          <a:p>
            <a:pPr marL="0" indent="0">
              <a:buNone/>
            </a:pPr>
            <a:r>
              <a:rPr lang="cs-CZ" sz="3600" b="1">
                <a:solidFill>
                  <a:srgbClr val="FFC90D"/>
                </a:solidFill>
                <a:latin typeface="Times New Roman"/>
                <a:cs typeface="Times New Roman"/>
              </a:rPr>
              <a:t>						•VEGANI</a:t>
            </a:r>
          </a:p>
          <a:p>
            <a:pPr marL="0" indent="0">
              <a:buNone/>
            </a:pPr>
            <a:endParaRPr lang="cs-CZ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76"/>
          <a:stretch/>
        </p:blipFill>
        <p:spPr bwMode="auto">
          <a:xfrm rot="21397139">
            <a:off x="8640511" y="5570625"/>
            <a:ext cx="1056940" cy="1148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8905916">
            <a:off x="9469012" y="968094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372315">
            <a:off x="920682" y="1262594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29" y="3693370"/>
            <a:ext cx="1916430" cy="135572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7390">
            <a:off x="2045852" y="4938125"/>
            <a:ext cx="1555115" cy="15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4347"/>
      </p:ext>
    </p:extLst>
  </p:cSld>
  <p:clrMapOvr>
    <a:masterClrMapping/>
  </p:clrMapOvr>
  <p:transition spd="slow" advClick="0" advTm="16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2D297CD-6AC7-4CEB-B854-6A8CD1A10209}"/>
              </a:ext>
            </a:extLst>
          </p:cNvPr>
          <p:cNvSpPr txBox="1"/>
          <p:nvPr/>
        </p:nvSpPr>
        <p:spPr>
          <a:xfrm>
            <a:off x="3430438" y="152400"/>
            <a:ext cx="538863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6000" b="1">
                <a:solidFill>
                  <a:srgbClr val="FFC90D"/>
                </a:solidFill>
                <a:latin typeface="Times New Roman"/>
                <a:cs typeface="Calibri"/>
              </a:rPr>
              <a:t>Velikosti pizz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5D0EBD-A276-42A4-AD86-DC8BAD00A62C}"/>
              </a:ext>
            </a:extLst>
          </p:cNvPr>
          <p:cNvSpPr txBox="1"/>
          <p:nvPr/>
        </p:nvSpPr>
        <p:spPr>
          <a:xfrm>
            <a:off x="1834551" y="1288211"/>
            <a:ext cx="136297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>
                <a:solidFill>
                  <a:srgbClr val="FFC90D"/>
                </a:solidFill>
                <a:latin typeface="Times New Roman"/>
                <a:cs typeface="Times New Roman"/>
              </a:rPr>
              <a:t>M</a:t>
            </a:r>
            <a:endParaRPr lang="cs-CZ"/>
          </a:p>
          <a:p>
            <a:r>
              <a:rPr lang="cs-CZ" sz="2800">
                <a:solidFill>
                  <a:schemeClr val="bg1"/>
                </a:solidFill>
              </a:rPr>
              <a:t>Ø</a:t>
            </a:r>
            <a:r>
              <a:rPr lang="cs-CZ" sz="2800">
                <a:solidFill>
                  <a:schemeClr val="bg1"/>
                </a:solidFill>
                <a:latin typeface="Times New Roman"/>
                <a:cs typeface="Times New Roman"/>
              </a:rPr>
              <a:t>21 cm</a:t>
            </a:r>
            <a:endParaRPr lang="cs-CZ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E7FFA2A-3E9A-4F0F-AE2C-85C6ECC208CA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Kliknutím vložíte text.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8246C1-452C-413B-BA12-747D9B6FF9B9}"/>
              </a:ext>
            </a:extLst>
          </p:cNvPr>
          <p:cNvSpPr txBox="1"/>
          <p:nvPr/>
        </p:nvSpPr>
        <p:spPr>
          <a:xfrm>
            <a:off x="4262527" y="1286414"/>
            <a:ext cx="131984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>
                <a:solidFill>
                  <a:srgbClr val="FFC90D"/>
                </a:solidFill>
                <a:latin typeface="Times New Roman"/>
                <a:cs typeface="Times New Roman"/>
              </a:rPr>
              <a:t>L</a:t>
            </a:r>
            <a:endParaRPr lang="cs-CZ"/>
          </a:p>
          <a:p>
            <a:r>
              <a:rPr lang="cs-CZ" sz="2800">
                <a:solidFill>
                  <a:schemeClr val="bg1"/>
                </a:solidFill>
                <a:ea typeface="+mn-lt"/>
                <a:cs typeface="+mn-lt"/>
              </a:rPr>
              <a:t>Ø</a:t>
            </a:r>
            <a:r>
              <a:rPr lang="cs-CZ" sz="2800">
                <a:solidFill>
                  <a:schemeClr val="bg1"/>
                </a:solidFill>
                <a:latin typeface="Times New Roman"/>
                <a:cs typeface="Times New Roman"/>
              </a:rPr>
              <a:t>28 cm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234112-7644-4549-88CF-6BE0EEC8C208}"/>
              </a:ext>
            </a:extLst>
          </p:cNvPr>
          <p:cNvSpPr txBox="1"/>
          <p:nvPr/>
        </p:nvSpPr>
        <p:spPr>
          <a:xfrm>
            <a:off x="6605138" y="1285515"/>
            <a:ext cx="134859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>
                <a:solidFill>
                  <a:srgbClr val="FFC90D"/>
                </a:solidFill>
                <a:latin typeface="Times New Roman"/>
                <a:cs typeface="Calibri"/>
              </a:rPr>
              <a:t>XL</a:t>
            </a:r>
            <a:endParaRPr lang="cs-CZ"/>
          </a:p>
          <a:p>
            <a:r>
              <a:rPr lang="cs-CZ" sz="2800">
                <a:solidFill>
                  <a:schemeClr val="bg1"/>
                </a:solidFill>
                <a:ea typeface="+mn-lt"/>
                <a:cs typeface="+mn-lt"/>
              </a:rPr>
              <a:t>Ø</a:t>
            </a:r>
            <a:r>
              <a:rPr lang="cs-CZ" sz="2800">
                <a:solidFill>
                  <a:schemeClr val="bg1"/>
                </a:solidFill>
                <a:latin typeface="Times New Roman"/>
                <a:cs typeface="Calibri"/>
              </a:rPr>
              <a:t>38 cm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950AD50-410C-4EA3-BF2F-2D4CC2276533}"/>
              </a:ext>
            </a:extLst>
          </p:cNvPr>
          <p:cNvSpPr txBox="1"/>
          <p:nvPr/>
        </p:nvSpPr>
        <p:spPr>
          <a:xfrm>
            <a:off x="9422202" y="1385259"/>
            <a:ext cx="134859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>
                <a:solidFill>
                  <a:srgbClr val="FFC90D"/>
                </a:solidFill>
                <a:latin typeface="Times New Roman"/>
                <a:cs typeface="Calibri"/>
              </a:rPr>
              <a:t>XXL</a:t>
            </a:r>
            <a:endParaRPr lang="cs-CZ"/>
          </a:p>
          <a:p>
            <a:r>
              <a:rPr lang="cs-CZ" sz="2800">
                <a:solidFill>
                  <a:schemeClr val="bg1"/>
                </a:solidFill>
                <a:ea typeface="+mn-lt"/>
                <a:cs typeface="+mn-lt"/>
              </a:rPr>
              <a:t>Ø</a:t>
            </a:r>
            <a:r>
              <a:rPr lang="cs-CZ" sz="2800">
                <a:solidFill>
                  <a:schemeClr val="bg1"/>
                </a:solidFill>
                <a:latin typeface="Times New Roman"/>
                <a:cs typeface="Calibri"/>
              </a:rPr>
              <a:t>51 cm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503C243-93F0-4C2E-A8E9-3314E539E653}"/>
              </a:ext>
            </a:extLst>
          </p:cNvPr>
          <p:cNvSpPr txBox="1"/>
          <p:nvPr/>
        </p:nvSpPr>
        <p:spPr>
          <a:xfrm>
            <a:off x="460193" y="2692700"/>
            <a:ext cx="510510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cs-CZ" sz="2800">
                <a:solidFill>
                  <a:srgbClr val="FFC90D"/>
                </a:solidFill>
                <a:latin typeface="Times New Roman"/>
                <a:cs typeface="Times New Roman"/>
              </a:rPr>
              <a:t>M</a:t>
            </a:r>
            <a:r>
              <a:rPr lang="cs-CZ" sz="280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 – cena základní (uvedena v nabídce příslušného druhu pizzy)</a:t>
            </a:r>
            <a:endParaRPr lang="cs-CZ" sz="280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cs-CZ" sz="280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 L – cena základní + 50,- </a:t>
            </a:r>
          </a:p>
          <a:p>
            <a:pPr marL="457200" indent="-457200">
              <a:buFont typeface="Arial"/>
              <a:buChar char="•"/>
            </a:pPr>
            <a:r>
              <a:rPr lang="cs-CZ" sz="280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XL – cena základní + 110,- </a:t>
            </a:r>
            <a:endParaRPr lang="cs-CZ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cs-CZ" sz="280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XXL – cena základní + 250,-</a:t>
            </a:r>
            <a:r>
              <a:rPr lang="cs-CZ" sz="2800">
                <a:latin typeface="Times New Roman"/>
                <a:cs typeface="Times New Roman"/>
              </a:rPr>
              <a:t> </a:t>
            </a:r>
            <a:endParaRPr lang="cs-CZ" sz="2800">
              <a:cs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9C6FCA0-C7A3-4813-80C4-9AE847A6245D}"/>
              </a:ext>
            </a:extLst>
          </p:cNvPr>
          <p:cNvSpPr txBox="1"/>
          <p:nvPr/>
        </p:nvSpPr>
        <p:spPr>
          <a:xfrm>
            <a:off x="7045605" y="2648669"/>
            <a:ext cx="441351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u="sng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PŘÍPLATKY</a:t>
            </a:r>
            <a:endParaRPr lang="cs-CZ" sz="2400" u="sng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bezlepkové těsto 20,- </a:t>
            </a:r>
            <a:endParaRPr lang="cs-CZ" sz="240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plněné okraje </a:t>
            </a:r>
            <a:r>
              <a:rPr lang="cs-CZ" sz="2400" err="1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mozzarelou</a:t>
            </a:r>
            <a:r>
              <a:rPr lang="cs-CZ" sz="240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 48,- </a:t>
            </a:r>
            <a:endParaRPr lang="cs-CZ" sz="240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šunka/salám 16,- </a:t>
            </a:r>
            <a:endParaRPr lang="cs-CZ" sz="240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 err="1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mozzarela</a:t>
            </a:r>
            <a:r>
              <a:rPr lang="cs-CZ" sz="240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/uzený sýr/niva 23,- </a:t>
            </a:r>
            <a:endParaRPr lang="cs-CZ" sz="240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ananas/broskve 12,- </a:t>
            </a:r>
            <a:endParaRPr lang="cs-CZ" sz="240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avokádo 15,- </a:t>
            </a:r>
            <a:endParaRPr lang="cs-CZ" sz="240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krájené brambory/krokety 28,</a:t>
            </a:r>
            <a:endParaRPr lang="cs-CZ" sz="2400">
              <a:solidFill>
                <a:srgbClr val="FFC90D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5" descr="Obsah obrázku text, klipart&#10;&#10;Popis se vygeneroval automaticky.">
            <a:extLst>
              <a:ext uri="{FF2B5EF4-FFF2-40B4-BE49-F238E27FC236}">
                <a16:creationId xmlns:a16="http://schemas.microsoft.com/office/drawing/2014/main" id="{5A8EAB02-14D5-4068-B7AD-624E62543128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372315">
            <a:off x="339196" y="366694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5" descr="Obsah obrázku text, klipart&#10;&#10;Popis se vygeneroval automaticky.">
            <a:extLst>
              <a:ext uri="{FF2B5EF4-FFF2-40B4-BE49-F238E27FC236}">
                <a16:creationId xmlns:a16="http://schemas.microsoft.com/office/drawing/2014/main" id="{47ECFBC3-F097-4E4B-8B9A-13CC1A2B8A92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372315">
            <a:off x="5532437" y="5220589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5" descr="Obsah obrázku text, klipart&#10;&#10;Popis se vygeneroval automaticky.">
            <a:extLst>
              <a:ext uri="{FF2B5EF4-FFF2-40B4-BE49-F238E27FC236}">
                <a16:creationId xmlns:a16="http://schemas.microsoft.com/office/drawing/2014/main" id="{43333472-59F3-45F9-A5E8-A7ABDF57B43D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372315">
            <a:off x="10654154" y="69273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97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Saláty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/>
                <a:cs typeface="Times New Roman"/>
              </a:rPr>
              <a:t>Zdravé, či nezdravé ?</a:t>
            </a:r>
            <a:endParaRPr lang="cs-CZ" dirty="0"/>
          </a:p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/>
                <a:cs typeface="Times New Roman"/>
              </a:rPr>
              <a:t>Dieta, nebo hřešení ?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/>
                <a:cs typeface="Times New Roman"/>
              </a:rPr>
              <a:t>Chtít tento salát či tento ?</a:t>
            </a:r>
          </a:p>
          <a:p>
            <a:pPr marL="0" indent="0" algn="ctr">
              <a:buNone/>
            </a:pPr>
            <a:endParaRPr lang="cs-CZ" sz="3600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Calibri" panose="020B0604020202020204" pitchFamily="34" charset="0"/>
              <a:buChar char="-"/>
            </a:pPr>
            <a:r>
              <a:rPr lang="cs-CZ" sz="3600" dirty="0">
                <a:solidFill>
                  <a:srgbClr val="FFC90D"/>
                </a:solidFill>
                <a:latin typeface="Times New Roman"/>
                <a:cs typeface="Times New Roman"/>
              </a:rPr>
              <a:t>Jak -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/>
                <a:cs typeface="Times New Roman"/>
              </a:rPr>
              <a:t>-Saláty nabízené                       -Tak i na žádost !</a:t>
            </a:r>
            <a:endParaRPr lang="cs-CZ" sz="3600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5" y="0"/>
            <a:ext cx="2513330" cy="25304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508" y="4760480"/>
            <a:ext cx="2513330" cy="25304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21300029">
            <a:off x="8933599" y="423640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8905916">
            <a:off x="259917" y="4834543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 descr="Obsah obrázku text&#10;&#10;Popis se vygeneroval automaticky.">
            <a:extLst>
              <a:ext uri="{FF2B5EF4-FFF2-40B4-BE49-F238E27FC236}">
                <a16:creationId xmlns:a16="http://schemas.microsoft.com/office/drawing/2014/main" id="{AB172F01-15DD-03B6-C38B-709DB29647F7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">
            <a:off x="2193116" y="2784767"/>
            <a:ext cx="1485785" cy="1283566"/>
          </a:xfrm>
          <a:prstGeom prst="rect">
            <a:avLst/>
          </a:prstGeom>
        </p:spPr>
      </p:pic>
      <p:pic>
        <p:nvPicPr>
          <p:cNvPr id="11" name="Picture 4" descr="Obsah obrázku text&#10;&#10;Popis se vygeneroval automaticky.">
            <a:extLst>
              <a:ext uri="{FF2B5EF4-FFF2-40B4-BE49-F238E27FC236}">
                <a16:creationId xmlns:a16="http://schemas.microsoft.com/office/drawing/2014/main" id="{68479492-F7BE-7D45-0078-9F7F1FD40D49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00">
            <a:off x="8652602" y="2790557"/>
            <a:ext cx="1485785" cy="12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14582"/>
      </p:ext>
    </p:extLst>
  </p:cSld>
  <p:clrMapOvr>
    <a:masterClrMapping/>
  </p:clrMapOvr>
  <p:transition spd="slow" advClick="0" advTm="1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Těstoviny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60" y="14424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/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Domácí těstoviny !</a:t>
            </a:r>
          </a:p>
          <a:p>
            <a:pPr marL="571500" indent="-571500" algn="ctr"/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Až 5 druhů !!</a:t>
            </a:r>
            <a:endParaRPr lang="cs-CZ"/>
          </a:p>
          <a:p>
            <a:pPr marL="571500" indent="-571500" algn="ctr"/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Receptury omáček z mnoha koutů světa !!!</a:t>
            </a:r>
          </a:p>
          <a:p>
            <a:pPr marL="571500" indent="-571500" algn="ctr"/>
            <a:endParaRPr lang="cs-CZ" sz="3600">
              <a:solidFill>
                <a:srgbClr val="FFC90D"/>
              </a:solidFill>
              <a:latin typeface="Times New Roman"/>
              <a:cs typeface="Times New Roman"/>
            </a:endParaRPr>
          </a:p>
          <a:p>
            <a:pPr marL="571500" indent="-571500" algn="ctr"/>
            <a:r>
              <a:rPr lang="cs-CZ">
                <a:solidFill>
                  <a:srgbClr val="FFC90D"/>
                </a:solidFill>
                <a:latin typeface="Times New Roman"/>
                <a:cs typeface="Times New Roman"/>
              </a:rPr>
              <a:t>Možno zvolit bezlepkovou verzi.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22" t="25879" r="-2769" b="3941"/>
          <a:stretch/>
        </p:blipFill>
        <p:spPr bwMode="auto">
          <a:xfrm rot="-2700000">
            <a:off x="9398941" y="137609"/>
            <a:ext cx="1267691" cy="1942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22" t="25879" r="-2769" b="3941"/>
          <a:stretch/>
        </p:blipFill>
        <p:spPr bwMode="auto">
          <a:xfrm rot="1800000">
            <a:off x="1283650" y="133376"/>
            <a:ext cx="1383146" cy="1953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>
            <a:off x="10462594" y="3088742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4980000">
            <a:off x="576058" y="4830536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000">
            <a:off x="5583988" y="5006228"/>
            <a:ext cx="1555115" cy="15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17412"/>
      </p:ext>
    </p:extLst>
  </p:cSld>
  <p:clrMapOvr>
    <a:masterClrMapping/>
  </p:clrMapOvr>
  <p:transition spd="slow" advTm="16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7200" b="1" dirty="0">
                <a:solidFill>
                  <a:srgbClr val="FFC90D"/>
                </a:solidFill>
                <a:latin typeface="Times New Roman"/>
                <a:cs typeface="Times New Roman"/>
              </a:rPr>
              <a:t>Dezerty, nápoje a pamlsky ?</a:t>
            </a:r>
            <a:endParaRPr lang="cs-CZ" sz="7200" b="1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45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Ano Dezertům !</a:t>
            </a: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Ano domácím nápojům !!</a:t>
            </a:r>
          </a:p>
          <a:p>
            <a:pPr algn="ctr"/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Ano pamlskům pro vaše mazlíčky !!!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610" y1="33546" x2="28594" y2="46645"/>
                        <a14:foregroundMark x1="29233" y1="47284" x2="70767" y2="59425"/>
                        <a14:foregroundMark x1="70767" y1="59425" x2="70767" y2="59425"/>
                        <a14:foregroundMark x1="71725" y1="54952" x2="71725" y2="54952"/>
                        <a14:foregroundMark x1="70288" y1="44409" x2="70288" y2="44409"/>
                        <a14:foregroundMark x1="66294" y1="38818" x2="66294" y2="38818"/>
                        <a14:foregroundMark x1="57827" y1="34345" x2="57827" y2="34345"/>
                        <a14:foregroundMark x1="53355" y1="33387" x2="52716" y2="33387"/>
                        <a14:foregroundMark x1="47923" y1="32907" x2="47923" y2="32907"/>
                        <a14:foregroundMark x1="44249" y1="33067" x2="44249" y2="33067"/>
                        <a14:foregroundMark x1="42652" y1="34345" x2="42652" y2="34345"/>
                        <a14:foregroundMark x1="43450" y1="40575" x2="43450" y2="40575"/>
                        <a14:foregroundMark x1="44249" y1="41693" x2="44249" y2="41693"/>
                        <a14:foregroundMark x1="45208" y1="39936" x2="45208" y2="39936"/>
                        <a14:foregroundMark x1="43930" y1="39297" x2="43930" y2="39297"/>
                        <a14:foregroundMark x1="42971" y1="39297" x2="42971" y2="39297"/>
                        <a14:foregroundMark x1="40575" y1="41534" x2="40575" y2="41534"/>
                        <a14:foregroundMark x1="40575" y1="41693" x2="40575" y2="41693"/>
                        <a14:foregroundMark x1="41054" y1="39457" x2="41054" y2="39457"/>
                        <a14:foregroundMark x1="41214" y1="41534" x2="41214" y2="41534"/>
                        <a14:foregroundMark x1="57508" y1="41693" x2="57508" y2="41693"/>
                        <a14:foregroundMark x1="60064" y1="41693" x2="60064" y2="41693"/>
                        <a14:foregroundMark x1="59105" y1="39457" x2="59105" y2="39457"/>
                        <a14:foregroundMark x1="56070" y1="39457" x2="56070" y2="39457"/>
                        <a14:foregroundMark x1="54633" y1="41374" x2="54633" y2="41374"/>
                        <a14:foregroundMark x1="48243" y1="48722" x2="48243" y2="48722"/>
                        <a14:foregroundMark x1="49681" y1="47444" x2="49681" y2="47444"/>
                        <a14:foregroundMark x1="53355" y1="49681" x2="53355" y2="49681"/>
                        <a14:foregroundMark x1="52396" y1="51917" x2="52396" y2="51917"/>
                        <a14:foregroundMark x1="49521" y1="50319" x2="49521" y2="50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84"/>
          <a:stretch/>
        </p:blipFill>
        <p:spPr>
          <a:xfrm>
            <a:off x="4495800" y="3554412"/>
            <a:ext cx="3200400" cy="293846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4560000">
            <a:off x="10273206" y="3699108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1460000">
            <a:off x="902885" y="3696380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4749420"/>
      </p:ext>
    </p:extLst>
  </p:cSld>
  <p:clrMapOvr>
    <a:masterClrMapping/>
  </p:clrMapOvr>
  <p:transition spd="slow" advClick="0" advTm="14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4400" dirty="0">
                <a:solidFill>
                  <a:srgbClr val="FFC90D"/>
                </a:solidFill>
                <a:latin typeface="Times New Roman"/>
                <a:cs typeface="Times New Roman"/>
              </a:rPr>
              <a:t>	</a:t>
            </a:r>
            <a:r>
              <a:rPr lang="cs-CZ" sz="3600" dirty="0">
                <a:solidFill>
                  <a:srgbClr val="FFC90D"/>
                </a:solidFill>
                <a:latin typeface="Times New Roman"/>
                <a:cs typeface="Times New Roman"/>
              </a:rPr>
              <a:t> pizzeriatyloresse.zivnostenska@gmail.com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C90D"/>
                </a:solidFill>
                <a:latin typeface="Times New Roman"/>
                <a:cs typeface="Times New Roman"/>
              </a:rPr>
              <a:t>         784 456 158</a:t>
            </a:r>
            <a:endParaRPr lang="cs-CZ" sz="3600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600" dirty="0">
                <a:solidFill>
                  <a:srgbClr val="FFC90D"/>
                </a:solidFill>
                <a:latin typeface="Times New Roman"/>
                <a:cs typeface="Times New Roman"/>
              </a:rPr>
              <a:t>         Žákovská 716, Sokolov 356 01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104900" y="3176589"/>
            <a:ext cx="540000" cy="540000"/>
          </a:xfrm>
          <a:prstGeom prst="actionButtonHome">
            <a:avLst/>
          </a:prstGeom>
          <a:solidFill>
            <a:srgbClr val="FFC90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ular Callout 7"/>
          <p:cNvSpPr/>
          <p:nvPr/>
        </p:nvSpPr>
        <p:spPr>
          <a:xfrm>
            <a:off x="1104900" y="1877763"/>
            <a:ext cx="540000" cy="540000"/>
          </a:xfrm>
          <a:prstGeom prst="wedgeRectCallout">
            <a:avLst/>
          </a:prstGeom>
          <a:solidFill>
            <a:srgbClr val="FFC90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@</a:t>
            </a:r>
          </a:p>
        </p:txBody>
      </p:sp>
      <p:sp>
        <p:nvSpPr>
          <p:cNvPr id="9" name="Action Button: Sound 8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104900" y="2552700"/>
            <a:ext cx="540000" cy="540000"/>
          </a:xfrm>
          <a:prstGeom prst="actionButtonSound">
            <a:avLst/>
          </a:prstGeom>
          <a:solidFill>
            <a:srgbClr val="FFC90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1E85ACE1-E088-4FEF-935B-3647DD9C8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89" y="5387346"/>
            <a:ext cx="4514849" cy="7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56090"/>
      </p:ext>
    </p:extLst>
  </p:cSld>
  <p:clrMapOvr>
    <a:masterClrMapping/>
  </p:clrMapOvr>
  <p:transition spd="slow" advClick="0" advTm="14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BD067745092345A18331DC0927B4F5" ma:contentTypeVersion="12" ma:contentTypeDescription="Vytvoří nový dokument" ma:contentTypeScope="" ma:versionID="b627127c878572db5b175715e17b8b37">
  <xsd:schema xmlns:xsd="http://www.w3.org/2001/XMLSchema" xmlns:xs="http://www.w3.org/2001/XMLSchema" xmlns:p="http://schemas.microsoft.com/office/2006/metadata/properties" xmlns:ns2="c42dad49-007c-4c66-b5f7-bdb33285d95c" xmlns:ns3="a595bfd3-6097-4897-90bc-5d66dd82bf31" targetNamespace="http://schemas.microsoft.com/office/2006/metadata/properties" ma:root="true" ma:fieldsID="06d3e5c588029499258303cdc9f3d509" ns2:_="" ns3:_="">
    <xsd:import namespace="c42dad49-007c-4c66-b5f7-bdb33285d95c"/>
    <xsd:import namespace="a595bfd3-6097-4897-90bc-5d66dd82bf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dad49-007c-4c66-b5f7-bdb33285d9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23dc150c-94a3-4490-84b4-5f186e923d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5bfd3-6097-4897-90bc-5d66dd82bf3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025c9e1-a2ea-4ed7-be82-3d88e64061a2}" ma:internalName="TaxCatchAll" ma:showField="CatchAllData" ma:web="a595bfd3-6097-4897-90bc-5d66dd82bf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95bfd3-6097-4897-90bc-5d66dd82bf31" xsi:nil="true"/>
    <lcf76f155ced4ddcb4097134ff3c332f xmlns="c42dad49-007c-4c66-b5f7-bdb33285d9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65E8DC-5AF8-4D5D-934B-EEB845C00D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490F9-54DE-4DDF-B3BE-4439813ED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dad49-007c-4c66-b5f7-bdb33285d95c"/>
    <ds:schemaRef ds:uri="a595bfd3-6097-4897-90bc-5d66dd82b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63E924-64A7-49A7-892B-A5BA7F147B78}">
  <ds:schemaRefs>
    <ds:schemaRef ds:uri="http://schemas.microsoft.com/office/2006/metadata/properties"/>
    <ds:schemaRef ds:uri="http://schemas.microsoft.com/office/infopath/2007/PartnerControls"/>
    <ds:schemaRef ds:uri="a595bfd3-6097-4897-90bc-5d66dd82bf31"/>
    <ds:schemaRef ds:uri="c42dad49-007c-4c66-b5f7-bdb33285d9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431</Words>
  <Application>Microsoft Office PowerPoint</Application>
  <PresentationFormat>Širokoúhlá obrazovka</PresentationFormat>
  <Paragraphs>72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Pizzeria  Tyloresse, s.r.o. prezentace fiktivní firmy</vt:lpstr>
      <vt:lpstr>O nás</vt:lpstr>
      <vt:lpstr>Naše Pobočka</vt:lpstr>
      <vt:lpstr>Pizzy</vt:lpstr>
      <vt:lpstr>Prezentace aplikace PowerPoint</vt:lpstr>
      <vt:lpstr>Saláty</vt:lpstr>
      <vt:lpstr>Těstoviny</vt:lpstr>
      <vt:lpstr>Dezerty, nápoje a pamlsky ?</vt:lpstr>
      <vt:lpstr>Kontakt</vt:lpstr>
      <vt:lpstr>Děkujeme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Bauchner Tomáš</cp:lastModifiedBy>
  <cp:revision>3</cp:revision>
  <dcterms:created xsi:type="dcterms:W3CDTF">2021-02-01T18:16:10Z</dcterms:created>
  <dcterms:modified xsi:type="dcterms:W3CDTF">2023-10-09T10:27:47Z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0x010100BCBD067745092345A18331DC0927B4F5</vt:lpwstr>
  </property>
</Properties>
</file>