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 b="def" i="def"/>
      <a:tcStyle>
        <a:tcBdr/>
        <a:fill>
          <a:solidFill>
            <a:srgbClr val="E6EB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 b="def" i="def"/>
      <a:tcStyle>
        <a:tcBdr/>
        <a:fill>
          <a:solidFill>
            <a:srgbClr val="E7F2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 b="def" i="def"/>
      <a:tcStyle>
        <a:tcBdr/>
        <a:fill>
          <a:solidFill>
            <a:srgbClr val="F6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6497" y="11839047"/>
            <a:ext cx="21971005" cy="636980"/>
          </a:xfrm>
          <a:prstGeom prst="rect">
            <a:avLst/>
          </a:prstGeom>
        </p:spPr>
        <p:txBody>
          <a:bodyPr lIns="45718" tIns="45718" rIns="45718" bIns="45718" numCol="1" spcCol="38100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Autor a datum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Název prezentac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Název prezentace</a:t>
            </a:r>
          </a:p>
        </p:txBody>
      </p:sp>
      <p:sp>
        <p:nvSpPr>
          <p:cNvPr id="13" name="Text úrovně 1…"/>
          <p:cNvSpPr txBox="1"/>
          <p:nvPr>
            <p:ph type="body" sz="quarter" idx="21" hasCustomPrompt="1"/>
          </p:nvPr>
        </p:nvSpPr>
        <p:spPr>
          <a:xfrm>
            <a:off x="1206500" y="7196865"/>
            <a:ext cx="21971000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Podtitul prezentace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ázev snímku"/>
          <p:cNvSpPr txBox="1"/>
          <p:nvPr>
            <p:ph type="title" hasCustomPrompt="1"/>
          </p:nvPr>
        </p:nvSpPr>
        <p:spPr>
          <a:xfrm>
            <a:off x="1206500" y="952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100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Podtitul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Název programu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Název programu</a:t>
            </a:r>
          </a:p>
        </p:txBody>
      </p:sp>
      <p:sp>
        <p:nvSpPr>
          <p:cNvPr id="109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Program – podtitul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ext úrovně 1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Body programu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Výpis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sz="quarter" idx="1" hasCustomPrompt="1"/>
          </p:nvPr>
        </p:nvSpPr>
        <p:spPr>
          <a:xfrm>
            <a:off x="1206500" y="8262180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Více o faktu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Text úrovně 1…"/>
          <p:cNvSpPr txBox="1"/>
          <p:nvPr>
            <p:ph type="body" idx="21" hasCustomPrompt="1"/>
          </p:nvPr>
        </p:nvSpPr>
        <p:spPr>
          <a:xfrm>
            <a:off x="1206500" y="935257"/>
            <a:ext cx="21971000" cy="7359065"/>
          </a:xfrm>
          <a:prstGeom prst="rect">
            <a:avLst/>
          </a:prstGeom>
        </p:spPr>
        <p:txBody>
          <a:bodyPr numCol="1" spcCol="38100" anchor="b"/>
          <a:lstStyle/>
          <a:p>
            <a:pPr lvl="4" marL="0" indent="1207008" algn="ctr" defTabSz="1072868">
              <a:lnSpc>
                <a:spcPct val="80000"/>
              </a:lnSpc>
              <a:spcBef>
                <a:spcPts val="0"/>
              </a:spcBef>
              <a:buSzTx/>
              <a:buNone/>
              <a:defRPr b="1" spc="-132" sz="11000"/>
            </a:pPr>
            <a:r>
              <a:t>100 %
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2480824" y="10675453"/>
            <a:ext cx="201492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Zdroj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Text úrovně 1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 anchor="ctr"/>
          <a:lstStyle/>
          <a:p>
            <a:pPr lvl="4" marL="0" indent="1409446" defTabSz="1511769">
              <a:spcBef>
                <a:spcPts val="0"/>
              </a:spcBef>
              <a:buSzTx/>
              <a:buNone/>
              <a:defRPr spc="-124" sz="527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„Význačný citát“
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Detailní záběr divokých rostlin rostoucích mezi lávovými kameny"/>
          <p:cNvSpPr/>
          <p:nvPr>
            <p:ph type="pic" sz="quarter" idx="21"/>
          </p:nvPr>
        </p:nvSpPr>
        <p:spPr>
          <a:xfrm>
            <a:off x="15430500" y="7085409"/>
            <a:ext cx="8128000" cy="541020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5" name="Velký skalní útvar pod temnými mraky s polní cestou v popředí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6" name="Detailní záběr divoké rostliny rostoucí mezi lávovými kameny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vodopád v zelené skalnaté krajině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elená kopcovitá krajina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Název prezentac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Název prezentace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Autor a datum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ext úrovně 1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44689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Podtitul prezentace 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Název snímku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Název snímku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Podtitul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kály porostlé mechem"/>
          <p:cNvSpPr/>
          <p:nvPr>
            <p:ph type="pic" sz="half" idx="21"/>
          </p:nvPr>
        </p:nvSpPr>
        <p:spPr>
          <a:xfrm>
            <a:off x="12052303" y="1270000"/>
            <a:ext cx="11188407" cy="1120988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ázev snímku"/>
          <p:cNvSpPr txBox="1"/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Podtitul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Text úrovně 1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Text s odrážkami na snímku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ázev snímku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61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Podtitul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Text úrovně 1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Text s odrážkami na snímku</a:t>
            </a:r>
          </a:p>
        </p:txBody>
      </p:sp>
      <p:sp>
        <p:nvSpPr>
          <p:cNvPr id="63" name="Velký skalní útvar pod temnými mraky s polní cestou v popředí"/>
          <p:cNvSpPr/>
          <p:nvPr>
            <p:ph type="pic" idx="22"/>
          </p:nvPr>
        </p:nvSpPr>
        <p:spPr>
          <a:xfrm>
            <a:off x="6380200" y="1263847"/>
            <a:ext cx="22529802" cy="1119347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 a živé video – ma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Název snímku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72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Podtitul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Text úrovně 1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Text s odrážkami na snímku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 a živé video – velk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Název snímku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82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Podtitul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Text úrovně 1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Text s odrážkami na snímku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Název oddílu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Název oddílu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Relationship Id="rId3" Type="http://schemas.openxmlformats.org/officeDocument/2006/relationships/image" Target="../media/image2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TŘEDNÍ ŠKOLA ŽIVNOSTENSKÁ SOKOLOV, PŘÍSPĚVKOVÁ ORGANIZACE"/>
          <p:cNvSpPr txBox="1"/>
          <p:nvPr>
            <p:ph type="body" sz="quarter" idx="1"/>
          </p:nvPr>
        </p:nvSpPr>
        <p:spPr>
          <a:xfrm>
            <a:off x="1206499" y="11839047"/>
            <a:ext cx="21971002" cy="636980"/>
          </a:xfrm>
          <a:prstGeom prst="rect">
            <a:avLst/>
          </a:prstGeom>
        </p:spPr>
        <p:txBody>
          <a:bodyPr/>
          <a:lstStyle/>
          <a:p>
            <a:pPr/>
            <a:r>
              <a:t>STŘEDNÍ ŠKOLA ŽIVNOSTENSKÁ SOKOLOV, PŘÍSPĚVKOVÁ ORGANIZACE</a:t>
            </a:r>
          </a:p>
        </p:txBody>
      </p:sp>
      <p:sp>
        <p:nvSpPr>
          <p:cNvPr id="172" name="Název prezentace"/>
          <p:cNvSpPr txBox="1"/>
          <p:nvPr>
            <p:ph type="title"/>
          </p:nvPr>
        </p:nvSpPr>
        <p:spPr>
          <a:xfrm>
            <a:off x="1206495" y="2574991"/>
            <a:ext cx="21971006" cy="4648202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pPr/>
            <a:r>
              <a:t> </a:t>
            </a:r>
          </a:p>
        </p:txBody>
      </p:sp>
      <p:sp>
        <p:nvSpPr>
          <p:cNvPr id="173" name="STITCHED DREAM FACTORY"/>
          <p:cNvSpPr txBox="1"/>
          <p:nvPr/>
        </p:nvSpPr>
        <p:spPr>
          <a:xfrm>
            <a:off x="1206500" y="7196865"/>
            <a:ext cx="21971000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6300">
                <a:solidFill>
                  <a:srgbClr val="FFFFFF"/>
                </a:solidFill>
              </a:defRPr>
            </a:lvl1pPr>
          </a:lstStyle>
          <a:p>
            <a:pPr/>
            <a:r>
              <a:t>STITCHED DREAM FACTORY</a:t>
            </a:r>
          </a:p>
        </p:txBody>
      </p:sp>
      <p:pic>
        <p:nvPicPr>
          <p:cNvPr id="174" name="GetImage.png" descr="Get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7058" y="3530644"/>
            <a:ext cx="21969770" cy="2736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KONTAKTY"/>
          <p:cNvSpPr txBox="1"/>
          <p:nvPr>
            <p:ph type="title"/>
          </p:nvPr>
        </p:nvSpPr>
        <p:spPr>
          <a:xfrm>
            <a:off x="1206500" y="1260558"/>
            <a:ext cx="21971000" cy="143495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KONTAKTY</a:t>
            </a:r>
          </a:p>
        </p:txBody>
      </p:sp>
      <p:sp>
        <p:nvSpPr>
          <p:cNvPr id="212" name="E-MAIL (FF) : FF-PWL@EMAIL.CZ…"/>
          <p:cNvSpPr txBox="1"/>
          <p:nvPr>
            <p:ph type="body" idx="1"/>
          </p:nvPr>
        </p:nvSpPr>
        <p:spPr>
          <a:xfrm>
            <a:off x="1206500" y="4639338"/>
            <a:ext cx="21971000" cy="8012624"/>
          </a:xfrm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t>E-MAIL (FF) : FF-PWL@EMAIL.CZ</a:t>
            </a:r>
          </a:p>
          <a:p>
            <a:pPr marL="698500" indent="-698500">
              <a:buSzPct val="123000"/>
              <a:buChar char="•"/>
            </a:pPr>
            <a:r>
              <a:t>E-MAIL : PUNKWITH</a:t>
            </a:r>
            <a:r>
              <a:rPr>
                <a:solidFill>
                  <a:schemeClr val="accent5"/>
                </a:solidFill>
              </a:rPr>
              <a:t>LOVE</a:t>
            </a:r>
            <a:r>
              <a:t>@EMAIL.CZ</a:t>
            </a:r>
          </a:p>
          <a:p>
            <a:pPr marL="698500" indent="-698500">
              <a:buSzPct val="123000"/>
              <a:buChar char="•"/>
            </a:pPr>
            <a:r>
              <a:t>TEL: +420 777 084 210</a:t>
            </a:r>
          </a:p>
          <a:p>
            <a:pPr marL="698500" indent="-698500">
              <a:buSzPct val="123000"/>
              <a:buChar char="•"/>
            </a:pPr>
            <a:r>
              <a:t>IG: @PUNK_WITH_LOVE</a:t>
            </a:r>
          </a:p>
          <a:p>
            <a:pPr marL="698500" indent="-698500">
              <a:buSzPct val="123000"/>
              <a:buChar char="•"/>
            </a:pPr>
            <a:r>
              <a:t>TIKTOK: PUNK_WITH_LOVE </a:t>
            </a:r>
          </a:p>
        </p:txBody>
      </p:sp>
      <p:pic>
        <p:nvPicPr>
          <p:cNvPr id="213" name="GetImage.png" descr="Get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09765" y="11398747"/>
            <a:ext cx="10772101" cy="1341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5F968009-B602-4FFA-8CD4-98B1A025C808.jpeg" descr="5F968009-B602-4FFA-8CD4-98B1A025C8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0150" y="966673"/>
            <a:ext cx="7544113" cy="10058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E26EB6D8-2BD2-47DF-B814-7C3313D3FA1B.jpeg" descr="E26EB6D8-2BD2-47DF-B814-7C3313D3FA1B.jpeg"/>
          <p:cNvPicPr>
            <a:picLocks noChangeAspect="1"/>
          </p:cNvPicPr>
          <p:nvPr/>
        </p:nvPicPr>
        <p:blipFill>
          <a:blip r:embed="rId3">
            <a:extLst/>
          </a:blip>
          <a:srcRect l="27904" t="0" r="16592" b="0"/>
          <a:stretch>
            <a:fillRect/>
          </a:stretch>
        </p:blipFill>
        <p:spPr>
          <a:xfrm>
            <a:off x="16050156" y="836904"/>
            <a:ext cx="7635995" cy="10318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CBECCF1C-2FFE-4CB1-A6F9-F84B9DC1A5AC.jpeg" descr="CBECCF1C-2FFE-4CB1-A6F9-F84B9DC1A5AC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23159" y="4034489"/>
            <a:ext cx="6737682" cy="8983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8DCD3926-44FA-484B-85C4-014079928EB4.jpeg" descr="8DCD3926-44FA-484B-85C4-014079928EB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3660" y="784778"/>
            <a:ext cx="13796679" cy="9195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GetImage.png" descr="Get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86550" y="9262780"/>
            <a:ext cx="11010900" cy="137160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DĚKUJEME ZA POZORNOST…"/>
          <p:cNvSpPr txBox="1"/>
          <p:nvPr/>
        </p:nvSpPr>
        <p:spPr>
          <a:xfrm>
            <a:off x="7971693" y="11102113"/>
            <a:ext cx="8440615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DĚKUJEME ZA POZORNOST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t>A NEMÁTE ZAČ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KDO VLASTNĚ JSM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pc="-200"/>
            </a:pPr>
            <a:r>
              <a:t>KDO VLASTNĚ JSME</a:t>
            </a:r>
            <a:r>
              <a:rPr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177" name="SOKOLOVSKÁ NEFIKTIVNÍ FIRMA ZABÝVAJÍCÍ SE ALTERNATIVNÍM DESIGNEM A VYBOČUJÍCÍM UMĚNÍM."/>
          <p:cNvSpPr txBox="1"/>
          <p:nvPr>
            <p:ph type="body" sz="quarter" idx="1"/>
          </p:nvPr>
        </p:nvSpPr>
        <p:spPr>
          <a:xfrm>
            <a:off x="2596463" y="6996082"/>
            <a:ext cx="19191074" cy="2662239"/>
          </a:xfrm>
          <a:prstGeom prst="rect">
            <a:avLst/>
          </a:prstGeom>
        </p:spPr>
        <p:txBody>
          <a:bodyPr/>
          <a:lstStyle/>
          <a:p>
            <a:pPr/>
            <a:r>
              <a:t>SOKOLOVSKÁ </a:t>
            </a:r>
            <a:r>
              <a:rPr>
                <a:solidFill>
                  <a:schemeClr val="accent5"/>
                </a:solidFill>
              </a:rPr>
              <a:t>NE</a:t>
            </a:r>
            <a:r>
              <a:t>FIKTIVNÍ FIRMA ZABÝVAJÍCÍ SE ALTERNATIVNÍM </a:t>
            </a:r>
            <a:r>
              <a:rPr>
                <a:solidFill>
                  <a:schemeClr val="accent5"/>
                </a:solidFill>
              </a:rPr>
              <a:t>DESIGN</a:t>
            </a:r>
            <a:r>
              <a:t>EM A VYBOČUJÍCÍM UMĚNÍM.</a:t>
            </a:r>
          </a:p>
        </p:txBody>
      </p:sp>
      <p:pic>
        <p:nvPicPr>
          <p:cNvPr id="178" name="GetImage.png" descr="Get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6550" y="4760388"/>
            <a:ext cx="11010900" cy="1371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O NABÍZÍME?"/>
          <p:cNvSpPr txBox="1"/>
          <p:nvPr>
            <p:ph type="title"/>
          </p:nvPr>
        </p:nvSpPr>
        <p:spPr>
          <a:xfrm>
            <a:off x="1206500" y="947248"/>
            <a:ext cx="21971000" cy="1434951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CO NABÍZÍME?</a:t>
            </a:r>
          </a:p>
        </p:txBody>
      </p:sp>
      <p:sp>
        <p:nvSpPr>
          <p:cNvPr id="181" name="MODERNÍ RUČNĚ ŠITÉ OBLEČENÍ…"/>
          <p:cNvSpPr txBox="1"/>
          <p:nvPr>
            <p:ph type="body" sz="half" idx="1"/>
          </p:nvPr>
        </p:nvSpPr>
        <p:spPr>
          <a:xfrm>
            <a:off x="1407736" y="4149273"/>
            <a:ext cx="12516353" cy="5417454"/>
          </a:xfrm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  <a:defRPr>
                <a:solidFill>
                  <a:schemeClr val="accent5"/>
                </a:solidFill>
              </a:defRPr>
            </a:pPr>
            <a:r>
              <a:t>MODERN</a:t>
            </a:r>
            <a:r>
              <a:rPr>
                <a:solidFill>
                  <a:srgbClr val="FFFFFF"/>
                </a:solidFill>
              </a:rPr>
              <a:t>Í RUČNĚ ŠITÉ OBLEČENÍ</a:t>
            </a:r>
            <a:endParaRPr>
              <a:solidFill>
                <a:srgbClr val="FFFFFF"/>
              </a:solidFill>
            </a:endParaRPr>
          </a:p>
          <a:p>
            <a:pPr marL="698500" indent="-698500">
              <a:buSzPct val="123000"/>
              <a:buChar char="•"/>
            </a:pPr>
            <a:r>
              <a:t>DOPLŇKY </a:t>
            </a:r>
          </a:p>
          <a:p>
            <a:pPr marL="698500" indent="-698500">
              <a:buSzPct val="123000"/>
              <a:buChar char="•"/>
            </a:pPr>
            <a:r>
              <a:t>ABSTRAKTNÍ MALBY</a:t>
            </a:r>
          </a:p>
          <a:p>
            <a:pPr marL="698500" indent="-698500">
              <a:buSzPct val="123000"/>
              <a:buChar char="•"/>
            </a:pPr>
            <a:r>
              <a:t>GRAFICKÝ DESIGN</a:t>
            </a:r>
          </a:p>
          <a:p>
            <a:pPr marL="698500" indent="-698500">
              <a:buSzPct val="123000"/>
              <a:buChar char="•"/>
            </a:pPr>
            <a:r>
              <a:t>DESIGN OBLEČENÍ</a:t>
            </a:r>
          </a:p>
          <a:p>
            <a:pPr marL="698500" indent="-698500">
              <a:buSzPct val="123000"/>
              <a:buChar char="•"/>
            </a:pPr>
            <a:r>
              <a:t>A MNOHO DALŠÍHO!</a:t>
            </a:r>
          </a:p>
        </p:txBody>
      </p:sp>
      <p:pic>
        <p:nvPicPr>
          <p:cNvPr id="182" name="BE043FE2-E401-4A8B-92F5-30D6B870EEEB.jpeg" descr="BE043FE2-E401-4A8B-92F5-30D6B870EEEB.jpeg"/>
          <p:cNvPicPr>
            <a:picLocks noChangeAspect="1"/>
          </p:cNvPicPr>
          <p:nvPr/>
        </p:nvPicPr>
        <p:blipFill>
          <a:blip r:embed="rId2">
            <a:extLst/>
          </a:blip>
          <a:srcRect l="0" t="0" r="4340" b="0"/>
          <a:stretch>
            <a:fillRect/>
          </a:stretch>
        </p:blipFill>
        <p:spPr>
          <a:xfrm>
            <a:off x="14613664" y="-57150"/>
            <a:ext cx="9922427" cy="13830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OBLEČENÍ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OBLEČENÍ</a:t>
            </a:r>
          </a:p>
        </p:txBody>
      </p:sp>
      <p:sp>
        <p:nvSpPr>
          <p:cNvPr id="185" name="ŠIJEME RUČNĚ Z KVALTITNÍCH MATERIÁLŮ…"/>
          <p:cNvSpPr txBox="1"/>
          <p:nvPr>
            <p:ph type="body" sz="quarter" idx="1"/>
          </p:nvPr>
        </p:nvSpPr>
        <p:spPr>
          <a:xfrm>
            <a:off x="1277590" y="4132286"/>
            <a:ext cx="11273196" cy="5451428"/>
          </a:xfrm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t>ŠIJEME </a:t>
            </a:r>
            <a:r>
              <a:rPr>
                <a:solidFill>
                  <a:schemeClr val="accent5"/>
                </a:solidFill>
              </a:rPr>
              <a:t>RUČNĚ</a:t>
            </a:r>
            <a:r>
              <a:t> Z KVALTITNÍCH MATERIÁLŮ</a:t>
            </a:r>
          </a:p>
          <a:p>
            <a:pPr marL="698500" indent="-698500">
              <a:buSzPct val="123000"/>
              <a:buChar char="•"/>
            </a:pPr>
            <a:r>
              <a:t>MÁME ORIGINÁLNÍ DESIGN</a:t>
            </a:r>
          </a:p>
          <a:p>
            <a:pPr marL="698500" indent="-698500">
              <a:buSzPct val="123000"/>
              <a:buChar char="•"/>
            </a:pPr>
            <a:r>
              <a:t>A DO KAŽDÉHO KOUSKU OBLEČENÍ DÁVÁME LÁSKU</a:t>
            </a:r>
          </a:p>
        </p:txBody>
      </p:sp>
      <p:pic>
        <p:nvPicPr>
          <p:cNvPr id="186" name="9BE6DA4C-3F0F-47DF-9158-D5122F2C230B.jpeg" descr="9BE6DA4C-3F0F-47DF-9158-D5122F2C230B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59215" y="-2"/>
            <a:ext cx="9519477" cy="14279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DOPLŇK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DOPLŇKY</a:t>
            </a:r>
          </a:p>
        </p:txBody>
      </p:sp>
      <p:sp>
        <p:nvSpPr>
          <p:cNvPr id="189" name="RUČNĚ ŠITÉ TAŠKY…"/>
          <p:cNvSpPr txBox="1"/>
          <p:nvPr>
            <p:ph type="body" sz="quarter" idx="1"/>
          </p:nvPr>
        </p:nvSpPr>
        <p:spPr>
          <a:xfrm>
            <a:off x="1324983" y="4477139"/>
            <a:ext cx="10881643" cy="4761721"/>
          </a:xfrm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t>RUČNĚ ŠITÉ TAŠKY</a:t>
            </a:r>
          </a:p>
          <a:p>
            <a:pPr marL="698500" indent="-698500">
              <a:buSzPct val="123000"/>
              <a:buChar char="•"/>
            </a:pPr>
            <a:r>
              <a:t>ORIGINÁLNÍ DESIGN A VÝROBA NÁRAMKŮ</a:t>
            </a:r>
          </a:p>
          <a:p>
            <a:pPr marL="698500" indent="-698500">
              <a:buSzPct val="123000"/>
              <a:buChar char="•"/>
              <a:defRPr>
                <a:solidFill>
                  <a:schemeClr val="accent5"/>
                </a:solidFill>
              </a:defRPr>
            </a:pPr>
            <a:r>
              <a:t>CUSTOM</a:t>
            </a:r>
            <a:r>
              <a:rPr>
                <a:solidFill>
                  <a:srgbClr val="FFFFFF"/>
                </a:solidFill>
              </a:rPr>
              <a:t> DESIGN ŘETÍZKŮ NA KALHOTY</a:t>
            </a:r>
          </a:p>
        </p:txBody>
      </p:sp>
      <p:pic>
        <p:nvPicPr>
          <p:cNvPr id="190" name="F44C65F1-4807-4492-B30F-8D4E4CFD13BF.jpeg" descr="F44C65F1-4807-4492-B30F-8D4E4CFD13BF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61796" y="0"/>
            <a:ext cx="10287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MALB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MALBY</a:t>
            </a:r>
          </a:p>
        </p:txBody>
      </p:sp>
      <p:sp>
        <p:nvSpPr>
          <p:cNvPr id="193" name="NAŠE PLÁTNO JE VŠECHNO…"/>
          <p:cNvSpPr txBox="1"/>
          <p:nvPr>
            <p:ph type="body" sz="quarter" idx="1"/>
          </p:nvPr>
        </p:nvSpPr>
        <p:spPr>
          <a:xfrm>
            <a:off x="1135408" y="4204396"/>
            <a:ext cx="10462970" cy="5307209"/>
          </a:xfrm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t>NAŠE PLÁTNO JE VŠECHNO</a:t>
            </a:r>
          </a:p>
          <a:p>
            <a:pPr marL="698500" indent="-698500">
              <a:buSzPct val="123000"/>
              <a:buChar char="•"/>
            </a:pPr>
            <a:r>
              <a:t>NAŠE MÉDIA JSOU VŠECHNO</a:t>
            </a:r>
          </a:p>
          <a:p>
            <a:pPr marL="698500" indent="-698500">
              <a:buSzPct val="123000"/>
              <a:buChar char="•"/>
            </a:pPr>
            <a:r>
              <a:t>OBRAZY SE VYTVÁŘEJÍ OD </a:t>
            </a:r>
            <a:r>
              <a:rPr>
                <a:solidFill>
                  <a:schemeClr val="accent5"/>
                </a:solidFill>
              </a:rPr>
              <a:t>SRDÍČKA</a:t>
            </a:r>
            <a:r>
              <a:t> A OD PAHÝLKU</a:t>
            </a:r>
          </a:p>
        </p:txBody>
      </p:sp>
      <p:pic>
        <p:nvPicPr>
          <p:cNvPr id="194" name="IMG_2222.jpeg" descr="IMG_2222.jpeg"/>
          <p:cNvPicPr>
            <a:picLocks noChangeAspect="1"/>
          </p:cNvPicPr>
          <p:nvPr/>
        </p:nvPicPr>
        <p:blipFill>
          <a:blip r:embed="rId2">
            <a:extLst/>
          </a:blip>
          <a:srcRect l="4794" t="0" r="0" b="0"/>
          <a:stretch>
            <a:fillRect/>
          </a:stretch>
        </p:blipFill>
        <p:spPr>
          <a:xfrm>
            <a:off x="14533632" y="-101600"/>
            <a:ext cx="10213769" cy="14304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G_1737.jpeg" descr="IMG_17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860000">
            <a:off x="-1004464" y="6503650"/>
            <a:ext cx="10640478" cy="7432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G_4719.PNG" descr="IMG_47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99421" y="7125969"/>
            <a:ext cx="11820699" cy="6659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G_1739.jpeg" descr="IMG_173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12321" y="-275963"/>
            <a:ext cx="10678753" cy="7459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0F376B31-2F1F-4F1C-B6F4-259B9407F1FF.JPG" descr="0F376B31-2F1F-4F1C-B6F4-259B9407F1FF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20883" y="766787"/>
            <a:ext cx="5165437" cy="918299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GRAFICKÝ DESIG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GRAFICKÝ DESIGN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ESIGN OBLEČENÍ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DESIGN OBLEČENÍ</a:t>
            </a:r>
          </a:p>
        </p:txBody>
      </p:sp>
      <p:sp>
        <p:nvSpPr>
          <p:cNvPr id="203" name="OBLEČENÍ SI NAVRHUJEME SAMI…"/>
          <p:cNvSpPr txBox="1"/>
          <p:nvPr>
            <p:ph type="body" sz="half" idx="1"/>
          </p:nvPr>
        </p:nvSpPr>
        <p:spPr>
          <a:xfrm>
            <a:off x="1230196" y="3762557"/>
            <a:ext cx="11310592" cy="10104329"/>
          </a:xfrm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t>OBLEČENÍ SI NAVRHUJEME SAMI</a:t>
            </a:r>
          </a:p>
          <a:p>
            <a:pPr marL="698500" indent="-698500">
              <a:buSzPct val="123000"/>
              <a:buChar char="•"/>
            </a:pPr>
            <a:r>
              <a:t>S KREATIVNÍ MYSLÍ VZNIKAJÍ </a:t>
            </a:r>
            <a:r>
              <a:rPr>
                <a:solidFill>
                  <a:schemeClr val="accent5"/>
                </a:solidFill>
              </a:rPr>
              <a:t>NÁPAD</a:t>
            </a:r>
            <a:r>
              <a:t>Y A POTÉ REALIZACE</a:t>
            </a:r>
          </a:p>
        </p:txBody>
      </p:sp>
      <p:pic>
        <p:nvPicPr>
          <p:cNvPr id="204" name="IMG_1747.jpeg" descr="IMG_1747.jpeg"/>
          <p:cNvPicPr>
            <a:picLocks noChangeAspect="1"/>
          </p:cNvPicPr>
          <p:nvPr/>
        </p:nvPicPr>
        <p:blipFill>
          <a:blip r:embed="rId2">
            <a:extLst/>
          </a:blip>
          <a:srcRect l="7609" t="18688" r="26980" b="0"/>
          <a:stretch>
            <a:fillRect/>
          </a:stretch>
        </p:blipFill>
        <p:spPr>
          <a:xfrm>
            <a:off x="14619452" y="6323360"/>
            <a:ext cx="9861047" cy="8562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G_1744.jpeg" descr="IMG_1744.jpeg"/>
          <p:cNvPicPr>
            <a:picLocks noChangeAspect="1"/>
          </p:cNvPicPr>
          <p:nvPr/>
        </p:nvPicPr>
        <p:blipFill>
          <a:blip r:embed="rId3">
            <a:extLst/>
          </a:blip>
          <a:srcRect l="0" t="0" r="4674" b="0"/>
          <a:stretch>
            <a:fillRect/>
          </a:stretch>
        </p:blipFill>
        <p:spPr>
          <a:xfrm>
            <a:off x="14648651" y="-310347"/>
            <a:ext cx="10329316" cy="7568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DOČKÁTE SE U NÁS TOHO, CO CHCETE?"/>
          <p:cNvSpPr txBox="1"/>
          <p:nvPr>
            <p:ph type="title"/>
          </p:nvPr>
        </p:nvSpPr>
        <p:spPr>
          <a:xfrm>
            <a:off x="1206500" y="952500"/>
            <a:ext cx="15493352" cy="3006344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DOČKÁTE SE U NÁS TOHO, CO CHCETE?</a:t>
            </a:r>
          </a:p>
        </p:txBody>
      </p:sp>
      <p:sp>
        <p:nvSpPr>
          <p:cNvPr id="208" name="ANO! OBLEČENÍ, DOPLŇKY A VŠE OSTATNÍ VYRÁBÍME  NA ZAKÁZKU…"/>
          <p:cNvSpPr txBox="1"/>
          <p:nvPr>
            <p:ph type="body" sz="half" idx="1"/>
          </p:nvPr>
        </p:nvSpPr>
        <p:spPr>
          <a:xfrm>
            <a:off x="1182802" y="3727960"/>
            <a:ext cx="10978467" cy="7788428"/>
          </a:xfrm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t>ANO! OBLEČENÍ, DOPLŇKY A VŠE OSTATNÍ VYRÁBÍME  NA ZAKÁZKU</a:t>
            </a:r>
          </a:p>
          <a:p>
            <a:pPr marL="698500" indent="-698500">
              <a:buSzPct val="123000"/>
              <a:buChar char="•"/>
            </a:pPr>
            <a:r>
              <a:t>FANTAZII SE MEZE NEKLADOU</a:t>
            </a:r>
          </a:p>
          <a:p>
            <a:pPr marL="698500" indent="-698500">
              <a:buSzPct val="123000"/>
              <a:buChar char="•"/>
            </a:pPr>
            <a:r>
              <a:t>NEBOJTE SE OZVAT, POKUD MÁTE PRÁVĚ </a:t>
            </a:r>
            <a:r>
              <a:rPr>
                <a:solidFill>
                  <a:schemeClr val="accent5"/>
                </a:solidFill>
              </a:rPr>
              <a:t>VY</a:t>
            </a:r>
            <a:r>
              <a:t> ZÁJEM</a:t>
            </a:r>
          </a:p>
        </p:txBody>
      </p:sp>
      <p:pic>
        <p:nvPicPr>
          <p:cNvPr id="209" name="GetImage.png" descr="Get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85800" y="11634293"/>
            <a:ext cx="9724753" cy="12113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