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747770"/>
            <a:ext cx="1633220" cy="1322070"/>
          </a:xfrm>
          <a:custGeom>
            <a:avLst/>
            <a:gdLst/>
            <a:ahLst/>
            <a:cxnLst/>
            <a:rect l="l" t="t" r="r" b="b"/>
            <a:pathLst>
              <a:path w="1633220" h="1322070">
                <a:moveTo>
                  <a:pt x="271297" y="930871"/>
                </a:moveTo>
                <a:lnTo>
                  <a:pt x="346227" y="995159"/>
                </a:lnTo>
                <a:lnTo>
                  <a:pt x="346302" y="1011309"/>
                </a:lnTo>
                <a:lnTo>
                  <a:pt x="348019" y="1032720"/>
                </a:lnTo>
                <a:lnTo>
                  <a:pt x="360033" y="1087216"/>
                </a:lnTo>
                <a:lnTo>
                  <a:pt x="389590" y="1150424"/>
                </a:lnTo>
                <a:lnTo>
                  <a:pt x="413235" y="1182725"/>
                </a:lnTo>
                <a:lnTo>
                  <a:pt x="444010" y="1214122"/>
                </a:lnTo>
                <a:lnTo>
                  <a:pt x="482832" y="1243585"/>
                </a:lnTo>
                <a:lnTo>
                  <a:pt x="530614" y="1270087"/>
                </a:lnTo>
                <a:lnTo>
                  <a:pt x="588273" y="1292601"/>
                </a:lnTo>
                <a:lnTo>
                  <a:pt x="656723" y="1310099"/>
                </a:lnTo>
                <a:lnTo>
                  <a:pt x="736879" y="1321553"/>
                </a:lnTo>
                <a:lnTo>
                  <a:pt x="714261" y="1275413"/>
                </a:lnTo>
                <a:lnTo>
                  <a:pt x="644361" y="1170322"/>
                </a:lnTo>
                <a:lnTo>
                  <a:pt x="524104" y="1056273"/>
                </a:lnTo>
                <a:lnTo>
                  <a:pt x="350418" y="983259"/>
                </a:lnTo>
                <a:lnTo>
                  <a:pt x="325891" y="964542"/>
                </a:lnTo>
                <a:lnTo>
                  <a:pt x="304147" y="949059"/>
                </a:lnTo>
                <a:lnTo>
                  <a:pt x="285758" y="937580"/>
                </a:lnTo>
                <a:lnTo>
                  <a:pt x="271297" y="930871"/>
                </a:lnTo>
                <a:close/>
              </a:path>
              <a:path w="1633220" h="1322070">
                <a:moveTo>
                  <a:pt x="704101" y="910081"/>
                </a:moveTo>
                <a:lnTo>
                  <a:pt x="665225" y="910081"/>
                </a:lnTo>
                <a:lnTo>
                  <a:pt x="685037" y="917041"/>
                </a:lnTo>
                <a:lnTo>
                  <a:pt x="688691" y="931680"/>
                </a:lnTo>
                <a:lnTo>
                  <a:pt x="705098" y="974194"/>
                </a:lnTo>
                <a:lnTo>
                  <a:pt x="738365" y="1026344"/>
                </a:lnTo>
                <a:lnTo>
                  <a:pt x="794159" y="1078515"/>
                </a:lnTo>
                <a:lnTo>
                  <a:pt x="832277" y="1101604"/>
                </a:lnTo>
                <a:lnTo>
                  <a:pt x="878153" y="1121092"/>
                </a:lnTo>
                <a:lnTo>
                  <a:pt x="932495" y="1135777"/>
                </a:lnTo>
                <a:lnTo>
                  <a:pt x="996014" y="1144458"/>
                </a:lnTo>
                <a:lnTo>
                  <a:pt x="1069417" y="1145933"/>
                </a:lnTo>
                <a:lnTo>
                  <a:pt x="1153413" y="1138999"/>
                </a:lnTo>
                <a:lnTo>
                  <a:pt x="1119721" y="1100364"/>
                </a:lnTo>
                <a:lnTo>
                  <a:pt x="1024305" y="1016622"/>
                </a:lnTo>
                <a:lnTo>
                  <a:pt x="875654" y="936013"/>
                </a:lnTo>
                <a:lnTo>
                  <a:pt x="704101" y="910081"/>
                </a:lnTo>
                <a:close/>
              </a:path>
              <a:path w="1633220" h="1322070">
                <a:moveTo>
                  <a:pt x="184937" y="866711"/>
                </a:moveTo>
                <a:lnTo>
                  <a:pt x="0" y="933904"/>
                </a:lnTo>
                <a:lnTo>
                  <a:pt x="0" y="935674"/>
                </a:lnTo>
                <a:lnTo>
                  <a:pt x="23485" y="926757"/>
                </a:lnTo>
                <a:lnTo>
                  <a:pt x="40863" y="920076"/>
                </a:lnTo>
                <a:lnTo>
                  <a:pt x="45577" y="920076"/>
                </a:lnTo>
                <a:lnTo>
                  <a:pt x="81383" y="906779"/>
                </a:lnTo>
                <a:lnTo>
                  <a:pt x="143816" y="882880"/>
                </a:lnTo>
                <a:lnTo>
                  <a:pt x="184937" y="866711"/>
                </a:lnTo>
                <a:close/>
              </a:path>
              <a:path w="1633220" h="1322070">
                <a:moveTo>
                  <a:pt x="996686" y="689630"/>
                </a:moveTo>
                <a:lnTo>
                  <a:pt x="814715" y="724334"/>
                </a:lnTo>
                <a:lnTo>
                  <a:pt x="576465" y="875309"/>
                </a:lnTo>
                <a:lnTo>
                  <a:pt x="558928" y="882884"/>
                </a:lnTo>
                <a:lnTo>
                  <a:pt x="503300" y="906818"/>
                </a:lnTo>
                <a:lnTo>
                  <a:pt x="491185" y="911923"/>
                </a:lnTo>
                <a:lnTo>
                  <a:pt x="57482" y="920804"/>
                </a:lnTo>
                <a:lnTo>
                  <a:pt x="178954" y="925156"/>
                </a:lnTo>
                <a:lnTo>
                  <a:pt x="313853" y="927674"/>
                </a:lnTo>
                <a:lnTo>
                  <a:pt x="460171" y="926757"/>
                </a:lnTo>
                <a:lnTo>
                  <a:pt x="521531" y="924703"/>
                </a:lnTo>
                <a:lnTo>
                  <a:pt x="577648" y="921510"/>
                </a:lnTo>
                <a:lnTo>
                  <a:pt x="626290" y="916771"/>
                </a:lnTo>
                <a:lnTo>
                  <a:pt x="658425" y="911250"/>
                </a:lnTo>
                <a:lnTo>
                  <a:pt x="504266" y="911250"/>
                </a:lnTo>
                <a:lnTo>
                  <a:pt x="589317" y="880262"/>
                </a:lnTo>
                <a:lnTo>
                  <a:pt x="731472" y="880262"/>
                </a:lnTo>
                <a:lnTo>
                  <a:pt x="767846" y="877199"/>
                </a:lnTo>
                <a:lnTo>
                  <a:pt x="819218" y="870277"/>
                </a:lnTo>
                <a:lnTo>
                  <a:pt x="873495" y="859811"/>
                </a:lnTo>
                <a:lnTo>
                  <a:pt x="929683" y="845185"/>
                </a:lnTo>
                <a:lnTo>
                  <a:pt x="986790" y="825784"/>
                </a:lnTo>
                <a:lnTo>
                  <a:pt x="1043823" y="800989"/>
                </a:lnTo>
                <a:lnTo>
                  <a:pt x="1099788" y="770183"/>
                </a:lnTo>
                <a:lnTo>
                  <a:pt x="1153693" y="732751"/>
                </a:lnTo>
                <a:lnTo>
                  <a:pt x="1112854" y="712126"/>
                </a:lnTo>
                <a:lnTo>
                  <a:pt x="996686" y="689630"/>
                </a:lnTo>
                <a:close/>
              </a:path>
              <a:path w="1633220" h="1322070">
                <a:moveTo>
                  <a:pt x="460132" y="926769"/>
                </a:moveTo>
                <a:lnTo>
                  <a:pt x="459130" y="926769"/>
                </a:lnTo>
                <a:lnTo>
                  <a:pt x="458533" y="927290"/>
                </a:lnTo>
                <a:lnTo>
                  <a:pt x="460132" y="926769"/>
                </a:lnTo>
                <a:close/>
              </a:path>
              <a:path w="1633220" h="1322070">
                <a:moveTo>
                  <a:pt x="45078" y="920261"/>
                </a:moveTo>
                <a:lnTo>
                  <a:pt x="42800" y="921105"/>
                </a:lnTo>
                <a:lnTo>
                  <a:pt x="57482" y="920804"/>
                </a:lnTo>
                <a:lnTo>
                  <a:pt x="45078" y="920261"/>
                </a:lnTo>
                <a:close/>
              </a:path>
              <a:path w="1633220" h="1322070">
                <a:moveTo>
                  <a:pt x="45577" y="920076"/>
                </a:moveTo>
                <a:lnTo>
                  <a:pt x="40863" y="920076"/>
                </a:lnTo>
                <a:lnTo>
                  <a:pt x="45078" y="920261"/>
                </a:lnTo>
                <a:lnTo>
                  <a:pt x="45577" y="920076"/>
                </a:lnTo>
                <a:close/>
              </a:path>
              <a:path w="1633220" h="1322070">
                <a:moveTo>
                  <a:pt x="681202" y="906792"/>
                </a:moveTo>
                <a:lnTo>
                  <a:pt x="679145" y="906818"/>
                </a:lnTo>
                <a:lnTo>
                  <a:pt x="677506" y="907364"/>
                </a:lnTo>
                <a:lnTo>
                  <a:pt x="504266" y="911250"/>
                </a:lnTo>
                <a:lnTo>
                  <a:pt x="658425" y="911250"/>
                </a:lnTo>
                <a:lnTo>
                  <a:pt x="665225" y="910081"/>
                </a:lnTo>
                <a:lnTo>
                  <a:pt x="704101" y="910081"/>
                </a:lnTo>
                <a:lnTo>
                  <a:pt x="685701" y="907300"/>
                </a:lnTo>
                <a:lnTo>
                  <a:pt x="682713" y="907300"/>
                </a:lnTo>
                <a:lnTo>
                  <a:pt x="681202" y="906792"/>
                </a:lnTo>
                <a:close/>
              </a:path>
              <a:path w="1633220" h="1322070">
                <a:moveTo>
                  <a:pt x="682256" y="906779"/>
                </a:moveTo>
                <a:lnTo>
                  <a:pt x="682713" y="907300"/>
                </a:lnTo>
                <a:lnTo>
                  <a:pt x="685701" y="907300"/>
                </a:lnTo>
                <a:lnTo>
                  <a:pt x="682256" y="906779"/>
                </a:lnTo>
                <a:close/>
              </a:path>
              <a:path w="1633220" h="1322070">
                <a:moveTo>
                  <a:pt x="731472" y="880262"/>
                </a:moveTo>
                <a:lnTo>
                  <a:pt x="589317" y="880262"/>
                </a:lnTo>
                <a:lnTo>
                  <a:pt x="611268" y="881800"/>
                </a:lnTo>
                <a:lnTo>
                  <a:pt x="641090" y="882880"/>
                </a:lnTo>
                <a:lnTo>
                  <a:pt x="677898" y="882880"/>
                </a:lnTo>
                <a:lnTo>
                  <a:pt x="720372" y="881197"/>
                </a:lnTo>
                <a:lnTo>
                  <a:pt x="731472" y="880262"/>
                </a:lnTo>
                <a:close/>
              </a:path>
              <a:path w="1633220" h="1322070">
                <a:moveTo>
                  <a:pt x="0" y="457412"/>
                </a:moveTo>
                <a:lnTo>
                  <a:pt x="0" y="696954"/>
                </a:lnTo>
                <a:lnTo>
                  <a:pt x="28266" y="742340"/>
                </a:lnTo>
                <a:lnTo>
                  <a:pt x="43626" y="790473"/>
                </a:lnTo>
                <a:lnTo>
                  <a:pt x="0" y="858017"/>
                </a:lnTo>
                <a:lnTo>
                  <a:pt x="0" y="882278"/>
                </a:lnTo>
                <a:lnTo>
                  <a:pt x="17731" y="856142"/>
                </a:lnTo>
                <a:lnTo>
                  <a:pt x="47995" y="808418"/>
                </a:lnTo>
                <a:lnTo>
                  <a:pt x="48508" y="808418"/>
                </a:lnTo>
                <a:lnTo>
                  <a:pt x="48590" y="807885"/>
                </a:lnTo>
                <a:lnTo>
                  <a:pt x="63636" y="783716"/>
                </a:lnTo>
                <a:lnTo>
                  <a:pt x="48170" y="783716"/>
                </a:lnTo>
                <a:lnTo>
                  <a:pt x="47195" y="775500"/>
                </a:lnTo>
                <a:lnTo>
                  <a:pt x="46808" y="766775"/>
                </a:lnTo>
                <a:lnTo>
                  <a:pt x="45239" y="759078"/>
                </a:lnTo>
                <a:lnTo>
                  <a:pt x="45783" y="759078"/>
                </a:lnTo>
                <a:lnTo>
                  <a:pt x="51733" y="725146"/>
                </a:lnTo>
                <a:lnTo>
                  <a:pt x="56802" y="640387"/>
                </a:lnTo>
                <a:lnTo>
                  <a:pt x="41331" y="533155"/>
                </a:lnTo>
                <a:lnTo>
                  <a:pt x="0" y="457412"/>
                </a:lnTo>
                <a:close/>
              </a:path>
              <a:path w="1633220" h="1322070">
                <a:moveTo>
                  <a:pt x="963180" y="582104"/>
                </a:moveTo>
                <a:lnTo>
                  <a:pt x="626795" y="677151"/>
                </a:lnTo>
                <a:lnTo>
                  <a:pt x="578680" y="699895"/>
                </a:lnTo>
                <a:lnTo>
                  <a:pt x="529828" y="722255"/>
                </a:lnTo>
                <a:lnTo>
                  <a:pt x="480450" y="744214"/>
                </a:lnTo>
                <a:lnTo>
                  <a:pt x="430756" y="765758"/>
                </a:lnTo>
                <a:lnTo>
                  <a:pt x="331265" y="807538"/>
                </a:lnTo>
                <a:lnTo>
                  <a:pt x="184937" y="866711"/>
                </a:lnTo>
                <a:lnTo>
                  <a:pt x="963180" y="582104"/>
                </a:lnTo>
                <a:close/>
              </a:path>
              <a:path w="1633220" h="1322070">
                <a:moveTo>
                  <a:pt x="48508" y="808418"/>
                </a:moveTo>
                <a:lnTo>
                  <a:pt x="47995" y="808418"/>
                </a:lnTo>
                <a:lnTo>
                  <a:pt x="48433" y="808901"/>
                </a:lnTo>
                <a:lnTo>
                  <a:pt x="48508" y="808418"/>
                </a:lnTo>
                <a:close/>
              </a:path>
              <a:path w="1633220" h="1322070">
                <a:moveTo>
                  <a:pt x="569366" y="582815"/>
                </a:moveTo>
                <a:lnTo>
                  <a:pt x="536122" y="609970"/>
                </a:lnTo>
                <a:lnTo>
                  <a:pt x="462786" y="672955"/>
                </a:lnTo>
                <a:lnTo>
                  <a:pt x="388952" y="744048"/>
                </a:lnTo>
                <a:lnTo>
                  <a:pt x="354215" y="795527"/>
                </a:lnTo>
                <a:lnTo>
                  <a:pt x="569366" y="582815"/>
                </a:lnTo>
                <a:close/>
              </a:path>
              <a:path w="1633220" h="1322070">
                <a:moveTo>
                  <a:pt x="266547" y="430060"/>
                </a:moveTo>
                <a:lnTo>
                  <a:pt x="239008" y="441767"/>
                </a:lnTo>
                <a:lnTo>
                  <a:pt x="178138" y="485695"/>
                </a:lnTo>
                <a:lnTo>
                  <a:pt x="116553" y="575053"/>
                </a:lnTo>
                <a:lnTo>
                  <a:pt x="86872" y="723049"/>
                </a:lnTo>
                <a:lnTo>
                  <a:pt x="48170" y="783716"/>
                </a:lnTo>
                <a:lnTo>
                  <a:pt x="63636" y="783716"/>
                </a:lnTo>
                <a:lnTo>
                  <a:pt x="67724" y="777151"/>
                </a:lnTo>
                <a:lnTo>
                  <a:pt x="77383" y="761497"/>
                </a:lnTo>
                <a:lnTo>
                  <a:pt x="86974" y="745655"/>
                </a:lnTo>
                <a:lnTo>
                  <a:pt x="92734" y="745655"/>
                </a:lnTo>
                <a:lnTo>
                  <a:pt x="114345" y="725066"/>
                </a:lnTo>
                <a:lnTo>
                  <a:pt x="174298" y="655451"/>
                </a:lnTo>
                <a:lnTo>
                  <a:pt x="235571" y="553325"/>
                </a:lnTo>
                <a:lnTo>
                  <a:pt x="266547" y="430060"/>
                </a:lnTo>
                <a:close/>
              </a:path>
              <a:path w="1633220" h="1322070">
                <a:moveTo>
                  <a:pt x="45783" y="759078"/>
                </a:moveTo>
                <a:lnTo>
                  <a:pt x="45239" y="759078"/>
                </a:lnTo>
                <a:lnTo>
                  <a:pt x="45694" y="759586"/>
                </a:lnTo>
                <a:lnTo>
                  <a:pt x="45783" y="759078"/>
                </a:lnTo>
                <a:close/>
              </a:path>
              <a:path w="1633220" h="1322070">
                <a:moveTo>
                  <a:pt x="92734" y="745655"/>
                </a:moveTo>
                <a:lnTo>
                  <a:pt x="86974" y="745655"/>
                </a:lnTo>
                <a:lnTo>
                  <a:pt x="87728" y="747699"/>
                </a:lnTo>
                <a:lnTo>
                  <a:pt x="87019" y="749249"/>
                </a:lnTo>
                <a:lnTo>
                  <a:pt x="87335" y="750798"/>
                </a:lnTo>
                <a:lnTo>
                  <a:pt x="92734" y="745655"/>
                </a:lnTo>
                <a:close/>
              </a:path>
              <a:path w="1633220" h="1322070">
                <a:moveTo>
                  <a:pt x="452183" y="609561"/>
                </a:moveTo>
                <a:lnTo>
                  <a:pt x="451764" y="612686"/>
                </a:lnTo>
                <a:lnTo>
                  <a:pt x="450900" y="615251"/>
                </a:lnTo>
                <a:lnTo>
                  <a:pt x="451802" y="616280"/>
                </a:lnTo>
                <a:lnTo>
                  <a:pt x="452183" y="609561"/>
                </a:lnTo>
                <a:close/>
              </a:path>
              <a:path w="1633220" h="1322070">
                <a:moveTo>
                  <a:pt x="542886" y="77723"/>
                </a:moveTo>
                <a:lnTo>
                  <a:pt x="505945" y="111165"/>
                </a:lnTo>
                <a:lnTo>
                  <a:pt x="436817" y="211221"/>
                </a:lnTo>
                <a:lnTo>
                  <a:pt x="398049" y="377488"/>
                </a:lnTo>
                <a:lnTo>
                  <a:pt x="452183" y="609561"/>
                </a:lnTo>
                <a:lnTo>
                  <a:pt x="452945" y="611631"/>
                </a:lnTo>
                <a:lnTo>
                  <a:pt x="453847" y="612635"/>
                </a:lnTo>
                <a:lnTo>
                  <a:pt x="455510" y="615708"/>
                </a:lnTo>
                <a:lnTo>
                  <a:pt x="481930" y="565526"/>
                </a:lnTo>
                <a:lnTo>
                  <a:pt x="533245" y="437056"/>
                </a:lnTo>
                <a:lnTo>
                  <a:pt x="567537" y="263416"/>
                </a:lnTo>
                <a:lnTo>
                  <a:pt x="542886" y="77723"/>
                </a:lnTo>
                <a:close/>
              </a:path>
              <a:path w="1633220" h="1322070">
                <a:moveTo>
                  <a:pt x="1455564" y="389464"/>
                </a:moveTo>
                <a:lnTo>
                  <a:pt x="1245012" y="419423"/>
                </a:lnTo>
                <a:lnTo>
                  <a:pt x="963180" y="582104"/>
                </a:lnTo>
                <a:lnTo>
                  <a:pt x="960831" y="584199"/>
                </a:lnTo>
                <a:lnTo>
                  <a:pt x="959789" y="584212"/>
                </a:lnTo>
                <a:lnTo>
                  <a:pt x="1024450" y="591781"/>
                </a:lnTo>
                <a:lnTo>
                  <a:pt x="1188316" y="593134"/>
                </a:lnTo>
                <a:lnTo>
                  <a:pt x="1406213" y="556244"/>
                </a:lnTo>
                <a:lnTo>
                  <a:pt x="1632965" y="449084"/>
                </a:lnTo>
                <a:lnTo>
                  <a:pt x="1587371" y="422570"/>
                </a:lnTo>
                <a:lnTo>
                  <a:pt x="1455564" y="389464"/>
                </a:lnTo>
                <a:close/>
              </a:path>
              <a:path w="1633220" h="1322070">
                <a:moveTo>
                  <a:pt x="1048702" y="120141"/>
                </a:moveTo>
                <a:lnTo>
                  <a:pt x="995897" y="125224"/>
                </a:lnTo>
                <a:lnTo>
                  <a:pt x="868846" y="170995"/>
                </a:lnTo>
                <a:lnTo>
                  <a:pt x="714594" y="303239"/>
                </a:lnTo>
                <a:lnTo>
                  <a:pt x="580186" y="567740"/>
                </a:lnTo>
                <a:lnTo>
                  <a:pt x="637274" y="539317"/>
                </a:lnTo>
                <a:lnTo>
                  <a:pt x="771462" y="454645"/>
                </a:lnTo>
                <a:lnTo>
                  <a:pt x="927142" y="314621"/>
                </a:lnTo>
                <a:lnTo>
                  <a:pt x="1048702" y="120141"/>
                </a:lnTo>
                <a:close/>
              </a:path>
              <a:path w="1633220" h="1322070">
                <a:moveTo>
                  <a:pt x="1450212" y="0"/>
                </a:moveTo>
                <a:lnTo>
                  <a:pt x="1397621" y="5074"/>
                </a:lnTo>
                <a:lnTo>
                  <a:pt x="1270977" y="50404"/>
                </a:lnTo>
                <a:lnTo>
                  <a:pt x="1116978" y="181152"/>
                </a:lnTo>
                <a:lnTo>
                  <a:pt x="982319" y="442480"/>
                </a:lnTo>
                <a:lnTo>
                  <a:pt x="972210" y="452373"/>
                </a:lnTo>
                <a:lnTo>
                  <a:pt x="973670" y="452881"/>
                </a:lnTo>
                <a:lnTo>
                  <a:pt x="977074" y="450773"/>
                </a:lnTo>
                <a:lnTo>
                  <a:pt x="980604" y="447636"/>
                </a:lnTo>
                <a:lnTo>
                  <a:pt x="1037854" y="419211"/>
                </a:lnTo>
                <a:lnTo>
                  <a:pt x="1172403" y="334532"/>
                </a:lnTo>
                <a:lnTo>
                  <a:pt x="1328455" y="194496"/>
                </a:lnTo>
                <a:lnTo>
                  <a:pt x="145021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499857" y="108077"/>
            <a:ext cx="1644650" cy="1259205"/>
          </a:xfrm>
          <a:custGeom>
            <a:avLst/>
            <a:gdLst/>
            <a:ahLst/>
            <a:cxnLst/>
            <a:rect l="l" t="t" r="r" b="b"/>
            <a:pathLst>
              <a:path w="1644650" h="1259205">
                <a:moveTo>
                  <a:pt x="1189227" y="736853"/>
                </a:moveTo>
                <a:lnTo>
                  <a:pt x="1156400" y="783101"/>
                </a:lnTo>
                <a:lnTo>
                  <a:pt x="1088532" y="903668"/>
                </a:lnTo>
                <a:lnTo>
                  <a:pt x="1031547" y="1071288"/>
                </a:lnTo>
                <a:lnTo>
                  <a:pt x="1031367" y="1258697"/>
                </a:lnTo>
                <a:lnTo>
                  <a:pt x="1072411" y="1230429"/>
                </a:lnTo>
                <a:lnTo>
                  <a:pt x="1154176" y="1140380"/>
                </a:lnTo>
                <a:lnTo>
                  <a:pt x="1214604" y="980680"/>
                </a:lnTo>
                <a:lnTo>
                  <a:pt x="1191641" y="743458"/>
                </a:lnTo>
                <a:lnTo>
                  <a:pt x="1191260" y="741299"/>
                </a:lnTo>
                <a:lnTo>
                  <a:pt x="1190498" y="740156"/>
                </a:lnTo>
                <a:lnTo>
                  <a:pt x="1189227" y="736853"/>
                </a:lnTo>
                <a:close/>
              </a:path>
              <a:path w="1644650" h="1259205">
                <a:moveTo>
                  <a:pt x="654050" y="829690"/>
                </a:moveTo>
                <a:lnTo>
                  <a:pt x="650367" y="831342"/>
                </a:lnTo>
                <a:lnTo>
                  <a:pt x="646430" y="834009"/>
                </a:lnTo>
                <a:lnTo>
                  <a:pt x="585922" y="854596"/>
                </a:lnTo>
                <a:lnTo>
                  <a:pt x="441356" y="920702"/>
                </a:lnTo>
                <a:lnTo>
                  <a:pt x="268168" y="1038838"/>
                </a:lnTo>
                <a:lnTo>
                  <a:pt x="121793" y="1215517"/>
                </a:lnTo>
                <a:lnTo>
                  <a:pt x="174585" y="1217453"/>
                </a:lnTo>
                <a:lnTo>
                  <a:pt x="306101" y="1189291"/>
                </a:lnTo>
                <a:lnTo>
                  <a:pt x="476051" y="1080071"/>
                </a:lnTo>
                <a:lnTo>
                  <a:pt x="644144" y="838835"/>
                </a:lnTo>
                <a:lnTo>
                  <a:pt x="655447" y="830452"/>
                </a:lnTo>
                <a:lnTo>
                  <a:pt x="654050" y="829690"/>
                </a:lnTo>
                <a:close/>
              </a:path>
              <a:path w="1644650" h="1259205">
                <a:moveTo>
                  <a:pt x="1059307" y="767969"/>
                </a:moveTo>
                <a:lnTo>
                  <a:pt x="998958" y="788576"/>
                </a:lnTo>
                <a:lnTo>
                  <a:pt x="854741" y="854725"/>
                </a:lnTo>
                <a:lnTo>
                  <a:pt x="681902" y="972905"/>
                </a:lnTo>
                <a:lnTo>
                  <a:pt x="535686" y="1149603"/>
                </a:lnTo>
                <a:lnTo>
                  <a:pt x="588694" y="1151552"/>
                </a:lnTo>
                <a:lnTo>
                  <a:pt x="720677" y="1122997"/>
                </a:lnTo>
                <a:lnTo>
                  <a:pt x="891069" y="1012336"/>
                </a:lnTo>
                <a:lnTo>
                  <a:pt x="1059307" y="767969"/>
                </a:lnTo>
                <a:close/>
              </a:path>
              <a:path w="1644650" h="1259205">
                <a:moveTo>
                  <a:pt x="1614424" y="648588"/>
                </a:moveTo>
                <a:lnTo>
                  <a:pt x="1603886" y="681924"/>
                </a:lnTo>
                <a:lnTo>
                  <a:pt x="1587658" y="765254"/>
                </a:lnTo>
                <a:lnTo>
                  <a:pt x="1588813" y="873563"/>
                </a:lnTo>
                <a:lnTo>
                  <a:pt x="1630426" y="981837"/>
                </a:lnTo>
                <a:lnTo>
                  <a:pt x="1644142" y="964899"/>
                </a:lnTo>
                <a:lnTo>
                  <a:pt x="1644142" y="700516"/>
                </a:lnTo>
                <a:lnTo>
                  <a:pt x="1629410" y="667893"/>
                </a:lnTo>
                <a:lnTo>
                  <a:pt x="1626093" y="649097"/>
                </a:lnTo>
                <a:lnTo>
                  <a:pt x="1614805" y="649097"/>
                </a:lnTo>
                <a:lnTo>
                  <a:pt x="1614424" y="648588"/>
                </a:lnTo>
                <a:close/>
              </a:path>
              <a:path w="1644650" h="1259205">
                <a:moveTo>
                  <a:pt x="1572006" y="651763"/>
                </a:moveTo>
                <a:lnTo>
                  <a:pt x="1541831" y="673683"/>
                </a:lnTo>
                <a:lnTo>
                  <a:pt x="1473200" y="734726"/>
                </a:lnTo>
                <a:lnTo>
                  <a:pt x="1398948" y="827821"/>
                </a:lnTo>
                <a:lnTo>
                  <a:pt x="1351915" y="945896"/>
                </a:lnTo>
                <a:lnTo>
                  <a:pt x="1380771" y="937944"/>
                </a:lnTo>
                <a:lnTo>
                  <a:pt x="1446942" y="902477"/>
                </a:lnTo>
                <a:lnTo>
                  <a:pt x="1519828" y="822076"/>
                </a:lnTo>
                <a:lnTo>
                  <a:pt x="1568831" y="679323"/>
                </a:lnTo>
                <a:lnTo>
                  <a:pt x="1587779" y="656844"/>
                </a:lnTo>
                <a:lnTo>
                  <a:pt x="1571752" y="656844"/>
                </a:lnTo>
                <a:lnTo>
                  <a:pt x="1571244" y="654812"/>
                </a:lnTo>
                <a:lnTo>
                  <a:pt x="1572133" y="653288"/>
                </a:lnTo>
                <a:lnTo>
                  <a:pt x="1572006" y="651763"/>
                </a:lnTo>
                <a:close/>
              </a:path>
              <a:path w="1644650" h="1259205">
                <a:moveTo>
                  <a:pt x="459835" y="662305"/>
                </a:moveTo>
                <a:lnTo>
                  <a:pt x="238966" y="670024"/>
                </a:lnTo>
                <a:lnTo>
                  <a:pt x="0" y="746251"/>
                </a:lnTo>
                <a:lnTo>
                  <a:pt x="41687" y="778563"/>
                </a:lnTo>
                <a:lnTo>
                  <a:pt x="167957" y="828817"/>
                </a:lnTo>
                <a:lnTo>
                  <a:pt x="380619" y="826994"/>
                </a:lnTo>
                <a:lnTo>
                  <a:pt x="681482" y="703072"/>
                </a:lnTo>
                <a:lnTo>
                  <a:pt x="682878" y="702183"/>
                </a:lnTo>
                <a:lnTo>
                  <a:pt x="684149" y="701294"/>
                </a:lnTo>
                <a:lnTo>
                  <a:pt x="684666" y="701294"/>
                </a:lnTo>
                <a:lnTo>
                  <a:pt x="622077" y="685351"/>
                </a:lnTo>
                <a:lnTo>
                  <a:pt x="459835" y="662305"/>
                </a:lnTo>
                <a:close/>
              </a:path>
              <a:path w="1644650" h="1259205">
                <a:moveTo>
                  <a:pt x="1313434" y="572135"/>
                </a:moveTo>
                <a:lnTo>
                  <a:pt x="1072007" y="754507"/>
                </a:lnTo>
                <a:lnTo>
                  <a:pt x="1108551" y="731976"/>
                </a:lnTo>
                <a:lnTo>
                  <a:pt x="1189577" y="679227"/>
                </a:lnTo>
                <a:lnTo>
                  <a:pt x="1272174" y="618525"/>
                </a:lnTo>
                <a:lnTo>
                  <a:pt x="1313434" y="572135"/>
                </a:lnTo>
                <a:close/>
              </a:path>
              <a:path w="1644650" h="1259205">
                <a:moveTo>
                  <a:pt x="1192911" y="736853"/>
                </a:moveTo>
                <a:lnTo>
                  <a:pt x="1191641" y="743458"/>
                </a:lnTo>
                <a:lnTo>
                  <a:pt x="1192530" y="740410"/>
                </a:lnTo>
                <a:lnTo>
                  <a:pt x="1193673" y="737997"/>
                </a:lnTo>
                <a:lnTo>
                  <a:pt x="1192911" y="736853"/>
                </a:lnTo>
                <a:close/>
              </a:path>
              <a:path w="1644650" h="1259205">
                <a:moveTo>
                  <a:pt x="1490599" y="523875"/>
                </a:moveTo>
                <a:lnTo>
                  <a:pt x="681482" y="703072"/>
                </a:lnTo>
                <a:lnTo>
                  <a:pt x="1027557" y="653288"/>
                </a:lnTo>
                <a:lnTo>
                  <a:pt x="1078260" y="637109"/>
                </a:lnTo>
                <a:lnTo>
                  <a:pt x="1129645" y="621415"/>
                </a:lnTo>
                <a:lnTo>
                  <a:pt x="1181499" y="606189"/>
                </a:lnTo>
                <a:lnTo>
                  <a:pt x="1285767" y="577088"/>
                </a:lnTo>
                <a:lnTo>
                  <a:pt x="1490599" y="523875"/>
                </a:lnTo>
                <a:close/>
              </a:path>
              <a:path w="1644650" h="1259205">
                <a:moveTo>
                  <a:pt x="684666" y="701294"/>
                </a:moveTo>
                <a:lnTo>
                  <a:pt x="684149" y="701294"/>
                </a:lnTo>
                <a:lnTo>
                  <a:pt x="685165" y="701421"/>
                </a:lnTo>
                <a:lnTo>
                  <a:pt x="684666" y="701294"/>
                </a:lnTo>
                <a:close/>
              </a:path>
              <a:path w="1644650" h="1259205">
                <a:moveTo>
                  <a:pt x="1644142" y="569427"/>
                </a:moveTo>
                <a:lnTo>
                  <a:pt x="1618615" y="599821"/>
                </a:lnTo>
                <a:lnTo>
                  <a:pt x="1618107" y="599821"/>
                </a:lnTo>
                <a:lnTo>
                  <a:pt x="1617980" y="600328"/>
                </a:lnTo>
                <a:lnTo>
                  <a:pt x="1594961" y="628205"/>
                </a:lnTo>
                <a:lnTo>
                  <a:pt x="1583332" y="642441"/>
                </a:lnTo>
                <a:lnTo>
                  <a:pt x="1571752" y="656844"/>
                </a:lnTo>
                <a:lnTo>
                  <a:pt x="1587779" y="656844"/>
                </a:lnTo>
                <a:lnTo>
                  <a:pt x="1615186" y="624332"/>
                </a:lnTo>
                <a:lnTo>
                  <a:pt x="1621722" y="624332"/>
                </a:lnTo>
                <a:lnTo>
                  <a:pt x="1620647" y="618236"/>
                </a:lnTo>
                <a:lnTo>
                  <a:pt x="1636340" y="599821"/>
                </a:lnTo>
                <a:lnTo>
                  <a:pt x="1618615" y="599821"/>
                </a:lnTo>
                <a:lnTo>
                  <a:pt x="1618234" y="599313"/>
                </a:lnTo>
                <a:lnTo>
                  <a:pt x="1636773" y="599313"/>
                </a:lnTo>
                <a:lnTo>
                  <a:pt x="1644142" y="590666"/>
                </a:lnTo>
                <a:lnTo>
                  <a:pt x="1644142" y="569427"/>
                </a:lnTo>
                <a:close/>
              </a:path>
              <a:path w="1644650" h="1259205">
                <a:moveTo>
                  <a:pt x="1621722" y="624332"/>
                </a:moveTo>
                <a:lnTo>
                  <a:pt x="1615186" y="624332"/>
                </a:lnTo>
                <a:lnTo>
                  <a:pt x="1615059" y="632587"/>
                </a:lnTo>
                <a:lnTo>
                  <a:pt x="1614297" y="641223"/>
                </a:lnTo>
                <a:lnTo>
                  <a:pt x="1614805" y="649097"/>
                </a:lnTo>
                <a:lnTo>
                  <a:pt x="1626093" y="649097"/>
                </a:lnTo>
                <a:lnTo>
                  <a:pt x="1621722" y="624332"/>
                </a:lnTo>
                <a:close/>
              </a:path>
              <a:path w="1644650" h="1259205">
                <a:moveTo>
                  <a:pt x="914257" y="436389"/>
                </a:moveTo>
                <a:lnTo>
                  <a:pt x="862425" y="436451"/>
                </a:lnTo>
                <a:lnTo>
                  <a:pt x="807243" y="439637"/>
                </a:lnTo>
                <a:lnTo>
                  <a:pt x="749615" y="446691"/>
                </a:lnTo>
                <a:lnTo>
                  <a:pt x="690443" y="458356"/>
                </a:lnTo>
                <a:lnTo>
                  <a:pt x="630631" y="475375"/>
                </a:lnTo>
                <a:lnTo>
                  <a:pt x="571082" y="498491"/>
                </a:lnTo>
                <a:lnTo>
                  <a:pt x="512699" y="528447"/>
                </a:lnTo>
                <a:lnTo>
                  <a:pt x="550435" y="554293"/>
                </a:lnTo>
                <a:lnTo>
                  <a:pt x="662574" y="591962"/>
                </a:lnTo>
                <a:lnTo>
                  <a:pt x="847508" y="581650"/>
                </a:lnTo>
                <a:lnTo>
                  <a:pt x="1103630" y="463550"/>
                </a:lnTo>
                <a:lnTo>
                  <a:pt x="1127023" y="456946"/>
                </a:lnTo>
                <a:lnTo>
                  <a:pt x="1091565" y="456946"/>
                </a:lnTo>
                <a:lnTo>
                  <a:pt x="1070027" y="452529"/>
                </a:lnTo>
                <a:lnTo>
                  <a:pt x="1040625" y="447522"/>
                </a:lnTo>
                <a:lnTo>
                  <a:pt x="1004260" y="442668"/>
                </a:lnTo>
                <a:lnTo>
                  <a:pt x="961836" y="438709"/>
                </a:lnTo>
                <a:lnTo>
                  <a:pt x="914257" y="436389"/>
                </a:lnTo>
                <a:close/>
              </a:path>
              <a:path w="1644650" h="1259205">
                <a:moveTo>
                  <a:pt x="1636324" y="489355"/>
                </a:moveTo>
                <a:lnTo>
                  <a:pt x="1565878" y="505539"/>
                </a:lnTo>
                <a:lnTo>
                  <a:pt x="1490599" y="523875"/>
                </a:lnTo>
                <a:lnTo>
                  <a:pt x="1644142" y="490243"/>
                </a:lnTo>
                <a:lnTo>
                  <a:pt x="1644142" y="490093"/>
                </a:lnTo>
                <a:lnTo>
                  <a:pt x="1640459" y="490093"/>
                </a:lnTo>
                <a:lnTo>
                  <a:pt x="1636324" y="489355"/>
                </a:lnTo>
                <a:close/>
              </a:path>
              <a:path w="1644650" h="1259205">
                <a:moveTo>
                  <a:pt x="1644142" y="489211"/>
                </a:moveTo>
                <a:lnTo>
                  <a:pt x="1640459" y="490093"/>
                </a:lnTo>
                <a:lnTo>
                  <a:pt x="1644142" y="490093"/>
                </a:lnTo>
                <a:lnTo>
                  <a:pt x="1644142" y="489211"/>
                </a:lnTo>
                <a:close/>
              </a:path>
              <a:path w="1644650" h="1259205">
                <a:moveTo>
                  <a:pt x="1624165" y="487184"/>
                </a:moveTo>
                <a:lnTo>
                  <a:pt x="1636324" y="489355"/>
                </a:lnTo>
                <a:lnTo>
                  <a:pt x="1638681" y="488823"/>
                </a:lnTo>
                <a:lnTo>
                  <a:pt x="1624165" y="487184"/>
                </a:lnTo>
                <a:close/>
              </a:path>
              <a:path w="1644650" h="1259205">
                <a:moveTo>
                  <a:pt x="1308771" y="438531"/>
                </a:moveTo>
                <a:lnTo>
                  <a:pt x="1193038" y="438531"/>
                </a:lnTo>
                <a:lnTo>
                  <a:pt x="1624165" y="487184"/>
                </a:lnTo>
                <a:lnTo>
                  <a:pt x="1602313" y="483284"/>
                </a:lnTo>
                <a:lnTo>
                  <a:pt x="1504267" y="466772"/>
                </a:lnTo>
                <a:lnTo>
                  <a:pt x="1370907" y="446426"/>
                </a:lnTo>
                <a:lnTo>
                  <a:pt x="1308771" y="438531"/>
                </a:lnTo>
                <a:close/>
              </a:path>
              <a:path w="1644650" h="1259205">
                <a:moveTo>
                  <a:pt x="1119839" y="418464"/>
                </a:moveTo>
                <a:lnTo>
                  <a:pt x="1007745" y="418464"/>
                </a:lnTo>
                <a:lnTo>
                  <a:pt x="1179957" y="437514"/>
                </a:lnTo>
                <a:lnTo>
                  <a:pt x="1091565" y="456946"/>
                </a:lnTo>
                <a:lnTo>
                  <a:pt x="1127023" y="456946"/>
                </a:lnTo>
                <a:lnTo>
                  <a:pt x="1193038" y="438531"/>
                </a:lnTo>
                <a:lnTo>
                  <a:pt x="1308771" y="438531"/>
                </a:lnTo>
                <a:lnTo>
                  <a:pt x="1226820" y="428117"/>
                </a:lnTo>
                <a:lnTo>
                  <a:pt x="1226978" y="427989"/>
                </a:lnTo>
                <a:lnTo>
                  <a:pt x="1225803" y="427989"/>
                </a:lnTo>
                <a:lnTo>
                  <a:pt x="1164675" y="421893"/>
                </a:lnTo>
                <a:lnTo>
                  <a:pt x="1119839" y="418464"/>
                </a:lnTo>
                <a:close/>
              </a:path>
              <a:path w="1644650" h="1259205">
                <a:moveTo>
                  <a:pt x="1003681" y="0"/>
                </a:moveTo>
                <a:lnTo>
                  <a:pt x="1020004" y="48740"/>
                </a:lnTo>
                <a:lnTo>
                  <a:pt x="1075404" y="162178"/>
                </a:lnTo>
                <a:lnTo>
                  <a:pt x="1179524" y="291143"/>
                </a:lnTo>
                <a:lnTo>
                  <a:pt x="1342009" y="386461"/>
                </a:lnTo>
                <a:lnTo>
                  <a:pt x="1363860" y="408279"/>
                </a:lnTo>
                <a:lnTo>
                  <a:pt x="1383379" y="426513"/>
                </a:lnTo>
                <a:lnTo>
                  <a:pt x="1400087" y="440342"/>
                </a:lnTo>
                <a:lnTo>
                  <a:pt x="1413510" y="448945"/>
                </a:lnTo>
                <a:lnTo>
                  <a:pt x="1347724" y="375285"/>
                </a:lnTo>
                <a:lnTo>
                  <a:pt x="1349802" y="359258"/>
                </a:lnTo>
                <a:lnTo>
                  <a:pt x="1350946" y="337803"/>
                </a:lnTo>
                <a:lnTo>
                  <a:pt x="1350113" y="311816"/>
                </a:lnTo>
                <a:lnTo>
                  <a:pt x="1346261" y="282194"/>
                </a:lnTo>
                <a:lnTo>
                  <a:pt x="1325327" y="215631"/>
                </a:lnTo>
                <a:lnTo>
                  <a:pt x="1306160" y="180484"/>
                </a:lnTo>
                <a:lnTo>
                  <a:pt x="1279803" y="145290"/>
                </a:lnTo>
                <a:lnTo>
                  <a:pt x="1245214" y="110946"/>
                </a:lnTo>
                <a:lnTo>
                  <a:pt x="1201350" y="78347"/>
                </a:lnTo>
                <a:lnTo>
                  <a:pt x="1147168" y="48392"/>
                </a:lnTo>
                <a:lnTo>
                  <a:pt x="1081626" y="21977"/>
                </a:lnTo>
                <a:lnTo>
                  <a:pt x="1003681" y="0"/>
                </a:lnTo>
                <a:close/>
              </a:path>
              <a:path w="1644650" h="1259205">
                <a:moveTo>
                  <a:pt x="1227455" y="427609"/>
                </a:moveTo>
                <a:lnTo>
                  <a:pt x="1225803" y="427989"/>
                </a:lnTo>
                <a:lnTo>
                  <a:pt x="1226978" y="427989"/>
                </a:lnTo>
                <a:lnTo>
                  <a:pt x="1227455" y="427609"/>
                </a:lnTo>
                <a:close/>
              </a:path>
              <a:path w="1644650" h="1259205">
                <a:moveTo>
                  <a:pt x="1111536" y="417830"/>
                </a:moveTo>
                <a:lnTo>
                  <a:pt x="1002538" y="417830"/>
                </a:lnTo>
                <a:lnTo>
                  <a:pt x="1004062" y="418464"/>
                </a:lnTo>
                <a:lnTo>
                  <a:pt x="1006094" y="418719"/>
                </a:lnTo>
                <a:lnTo>
                  <a:pt x="1007745" y="418464"/>
                </a:lnTo>
                <a:lnTo>
                  <a:pt x="1119839" y="418464"/>
                </a:lnTo>
                <a:lnTo>
                  <a:pt x="1111536" y="417830"/>
                </a:lnTo>
                <a:close/>
              </a:path>
              <a:path w="1644650" h="1259205">
                <a:moveTo>
                  <a:pt x="566674" y="125857"/>
                </a:moveTo>
                <a:lnTo>
                  <a:pt x="594957" y="168610"/>
                </a:lnTo>
                <a:lnTo>
                  <a:pt x="678449" y="264239"/>
                </a:lnTo>
                <a:lnTo>
                  <a:pt x="815115" y="363797"/>
                </a:lnTo>
                <a:lnTo>
                  <a:pt x="1002919" y="418338"/>
                </a:lnTo>
                <a:lnTo>
                  <a:pt x="1002538" y="417830"/>
                </a:lnTo>
                <a:lnTo>
                  <a:pt x="1111536" y="417830"/>
                </a:lnTo>
                <a:lnTo>
                  <a:pt x="1108630" y="417607"/>
                </a:lnTo>
                <a:lnTo>
                  <a:pt x="1100712" y="417322"/>
                </a:lnTo>
                <a:lnTo>
                  <a:pt x="1020318" y="417322"/>
                </a:lnTo>
                <a:lnTo>
                  <a:pt x="1001522" y="407797"/>
                </a:lnTo>
                <a:lnTo>
                  <a:pt x="989248" y="348519"/>
                </a:lnTo>
                <a:lnTo>
                  <a:pt x="963184" y="292435"/>
                </a:lnTo>
                <a:lnTo>
                  <a:pt x="914782" y="233345"/>
                </a:lnTo>
                <a:lnTo>
                  <a:pt x="880052" y="205417"/>
                </a:lnTo>
                <a:lnTo>
                  <a:pt x="837154" y="180031"/>
                </a:lnTo>
                <a:lnTo>
                  <a:pt x="785228" y="158284"/>
                </a:lnTo>
                <a:lnTo>
                  <a:pt x="723414" y="141274"/>
                </a:lnTo>
                <a:lnTo>
                  <a:pt x="650849" y="130099"/>
                </a:lnTo>
                <a:lnTo>
                  <a:pt x="566674" y="125857"/>
                </a:lnTo>
                <a:close/>
              </a:path>
              <a:path w="1644650" h="1259205">
                <a:moveTo>
                  <a:pt x="1059801" y="415845"/>
                </a:moveTo>
                <a:lnTo>
                  <a:pt x="1020318" y="417322"/>
                </a:lnTo>
                <a:lnTo>
                  <a:pt x="1100712" y="417322"/>
                </a:lnTo>
                <a:lnTo>
                  <a:pt x="1059801" y="41584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9954" y="4151477"/>
            <a:ext cx="6324091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61" y="955294"/>
            <a:ext cx="7829550" cy="329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mailto:hotel.nations@seznam.cz" TargetMode="External"/><Relationship Id="rId4" Type="http://schemas.openxmlformats.org/officeDocument/2006/relationships/hyperlink" Target="mailto:ions@seznam.cz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9" Type="http://schemas.openxmlformats.org/officeDocument/2006/relationships/image" Target="../media/image21.jpg"/><Relationship Id="rId10" Type="http://schemas.openxmlformats.org/officeDocument/2006/relationships/image" Target="../media/image2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6512" y="1348739"/>
            <a:ext cx="3714648" cy="24460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4426" y="694436"/>
            <a:ext cx="40138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NATIONS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HOTEL,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r.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5217" y="1604594"/>
            <a:ext cx="285178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hotel.nat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ions@seznam.cz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Jaselská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826,</a:t>
            </a:r>
            <a:r>
              <a:rPr dirty="0" sz="16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280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Kolín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https://nationshotel9.webnode.cz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5217" y="3068573"/>
            <a:ext cx="844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22809003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3738" y="3049016"/>
            <a:ext cx="207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IČ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747770"/>
            <a:ext cx="1633220" cy="1322070"/>
          </a:xfrm>
          <a:custGeom>
            <a:avLst/>
            <a:gdLst/>
            <a:ahLst/>
            <a:cxnLst/>
            <a:rect l="l" t="t" r="r" b="b"/>
            <a:pathLst>
              <a:path w="1633220" h="1322070">
                <a:moveTo>
                  <a:pt x="271297" y="930871"/>
                </a:moveTo>
                <a:lnTo>
                  <a:pt x="346227" y="995159"/>
                </a:lnTo>
                <a:lnTo>
                  <a:pt x="346302" y="1011309"/>
                </a:lnTo>
                <a:lnTo>
                  <a:pt x="348019" y="1032720"/>
                </a:lnTo>
                <a:lnTo>
                  <a:pt x="360033" y="1087216"/>
                </a:lnTo>
                <a:lnTo>
                  <a:pt x="389590" y="1150424"/>
                </a:lnTo>
                <a:lnTo>
                  <a:pt x="413235" y="1182725"/>
                </a:lnTo>
                <a:lnTo>
                  <a:pt x="444010" y="1214122"/>
                </a:lnTo>
                <a:lnTo>
                  <a:pt x="482832" y="1243585"/>
                </a:lnTo>
                <a:lnTo>
                  <a:pt x="530614" y="1270087"/>
                </a:lnTo>
                <a:lnTo>
                  <a:pt x="588273" y="1292601"/>
                </a:lnTo>
                <a:lnTo>
                  <a:pt x="656723" y="1310099"/>
                </a:lnTo>
                <a:lnTo>
                  <a:pt x="736879" y="1321553"/>
                </a:lnTo>
                <a:lnTo>
                  <a:pt x="714261" y="1275413"/>
                </a:lnTo>
                <a:lnTo>
                  <a:pt x="644361" y="1170322"/>
                </a:lnTo>
                <a:lnTo>
                  <a:pt x="524104" y="1056273"/>
                </a:lnTo>
                <a:lnTo>
                  <a:pt x="350418" y="983259"/>
                </a:lnTo>
                <a:lnTo>
                  <a:pt x="325891" y="964542"/>
                </a:lnTo>
                <a:lnTo>
                  <a:pt x="304147" y="949059"/>
                </a:lnTo>
                <a:lnTo>
                  <a:pt x="285758" y="937580"/>
                </a:lnTo>
                <a:lnTo>
                  <a:pt x="271297" y="930871"/>
                </a:lnTo>
                <a:close/>
              </a:path>
              <a:path w="1633220" h="1322070">
                <a:moveTo>
                  <a:pt x="704101" y="910081"/>
                </a:moveTo>
                <a:lnTo>
                  <a:pt x="665225" y="910081"/>
                </a:lnTo>
                <a:lnTo>
                  <a:pt x="685037" y="917041"/>
                </a:lnTo>
                <a:lnTo>
                  <a:pt x="688691" y="931680"/>
                </a:lnTo>
                <a:lnTo>
                  <a:pt x="705098" y="974194"/>
                </a:lnTo>
                <a:lnTo>
                  <a:pt x="738365" y="1026344"/>
                </a:lnTo>
                <a:lnTo>
                  <a:pt x="794159" y="1078515"/>
                </a:lnTo>
                <a:lnTo>
                  <a:pt x="832277" y="1101604"/>
                </a:lnTo>
                <a:lnTo>
                  <a:pt x="878153" y="1121092"/>
                </a:lnTo>
                <a:lnTo>
                  <a:pt x="932495" y="1135777"/>
                </a:lnTo>
                <a:lnTo>
                  <a:pt x="996014" y="1144458"/>
                </a:lnTo>
                <a:lnTo>
                  <a:pt x="1069417" y="1145933"/>
                </a:lnTo>
                <a:lnTo>
                  <a:pt x="1153413" y="1138999"/>
                </a:lnTo>
                <a:lnTo>
                  <a:pt x="1119721" y="1100364"/>
                </a:lnTo>
                <a:lnTo>
                  <a:pt x="1024305" y="1016622"/>
                </a:lnTo>
                <a:lnTo>
                  <a:pt x="875654" y="936013"/>
                </a:lnTo>
                <a:lnTo>
                  <a:pt x="704101" y="910081"/>
                </a:lnTo>
                <a:close/>
              </a:path>
              <a:path w="1633220" h="1322070">
                <a:moveTo>
                  <a:pt x="184937" y="866711"/>
                </a:moveTo>
                <a:lnTo>
                  <a:pt x="0" y="933904"/>
                </a:lnTo>
                <a:lnTo>
                  <a:pt x="0" y="935674"/>
                </a:lnTo>
                <a:lnTo>
                  <a:pt x="23485" y="926757"/>
                </a:lnTo>
                <a:lnTo>
                  <a:pt x="40863" y="920076"/>
                </a:lnTo>
                <a:lnTo>
                  <a:pt x="45577" y="920076"/>
                </a:lnTo>
                <a:lnTo>
                  <a:pt x="81383" y="906779"/>
                </a:lnTo>
                <a:lnTo>
                  <a:pt x="143816" y="882880"/>
                </a:lnTo>
                <a:lnTo>
                  <a:pt x="184937" y="866711"/>
                </a:lnTo>
                <a:close/>
              </a:path>
              <a:path w="1633220" h="1322070">
                <a:moveTo>
                  <a:pt x="996686" y="689630"/>
                </a:moveTo>
                <a:lnTo>
                  <a:pt x="814715" y="724334"/>
                </a:lnTo>
                <a:lnTo>
                  <a:pt x="576465" y="875309"/>
                </a:lnTo>
                <a:lnTo>
                  <a:pt x="558928" y="882884"/>
                </a:lnTo>
                <a:lnTo>
                  <a:pt x="503300" y="906818"/>
                </a:lnTo>
                <a:lnTo>
                  <a:pt x="491185" y="911923"/>
                </a:lnTo>
                <a:lnTo>
                  <a:pt x="57482" y="920804"/>
                </a:lnTo>
                <a:lnTo>
                  <a:pt x="178954" y="925156"/>
                </a:lnTo>
                <a:lnTo>
                  <a:pt x="313853" y="927674"/>
                </a:lnTo>
                <a:lnTo>
                  <a:pt x="460171" y="926757"/>
                </a:lnTo>
                <a:lnTo>
                  <a:pt x="521531" y="924703"/>
                </a:lnTo>
                <a:lnTo>
                  <a:pt x="577648" y="921510"/>
                </a:lnTo>
                <a:lnTo>
                  <a:pt x="626290" y="916771"/>
                </a:lnTo>
                <a:lnTo>
                  <a:pt x="658425" y="911250"/>
                </a:lnTo>
                <a:lnTo>
                  <a:pt x="504266" y="911250"/>
                </a:lnTo>
                <a:lnTo>
                  <a:pt x="589317" y="880262"/>
                </a:lnTo>
                <a:lnTo>
                  <a:pt x="731472" y="880262"/>
                </a:lnTo>
                <a:lnTo>
                  <a:pt x="767846" y="877199"/>
                </a:lnTo>
                <a:lnTo>
                  <a:pt x="819218" y="870277"/>
                </a:lnTo>
                <a:lnTo>
                  <a:pt x="873495" y="859811"/>
                </a:lnTo>
                <a:lnTo>
                  <a:pt x="929683" y="845185"/>
                </a:lnTo>
                <a:lnTo>
                  <a:pt x="986790" y="825784"/>
                </a:lnTo>
                <a:lnTo>
                  <a:pt x="1043823" y="800989"/>
                </a:lnTo>
                <a:lnTo>
                  <a:pt x="1099788" y="770183"/>
                </a:lnTo>
                <a:lnTo>
                  <a:pt x="1153693" y="732751"/>
                </a:lnTo>
                <a:lnTo>
                  <a:pt x="1112854" y="712126"/>
                </a:lnTo>
                <a:lnTo>
                  <a:pt x="996686" y="689630"/>
                </a:lnTo>
                <a:close/>
              </a:path>
              <a:path w="1633220" h="1322070">
                <a:moveTo>
                  <a:pt x="460132" y="926769"/>
                </a:moveTo>
                <a:lnTo>
                  <a:pt x="459130" y="926769"/>
                </a:lnTo>
                <a:lnTo>
                  <a:pt x="458533" y="927290"/>
                </a:lnTo>
                <a:lnTo>
                  <a:pt x="460132" y="926769"/>
                </a:lnTo>
                <a:close/>
              </a:path>
              <a:path w="1633220" h="1322070">
                <a:moveTo>
                  <a:pt x="45078" y="920261"/>
                </a:moveTo>
                <a:lnTo>
                  <a:pt x="42800" y="921105"/>
                </a:lnTo>
                <a:lnTo>
                  <a:pt x="57482" y="920804"/>
                </a:lnTo>
                <a:lnTo>
                  <a:pt x="45078" y="920261"/>
                </a:lnTo>
                <a:close/>
              </a:path>
              <a:path w="1633220" h="1322070">
                <a:moveTo>
                  <a:pt x="45577" y="920076"/>
                </a:moveTo>
                <a:lnTo>
                  <a:pt x="40863" y="920076"/>
                </a:lnTo>
                <a:lnTo>
                  <a:pt x="45078" y="920261"/>
                </a:lnTo>
                <a:lnTo>
                  <a:pt x="45577" y="920076"/>
                </a:lnTo>
                <a:close/>
              </a:path>
              <a:path w="1633220" h="1322070">
                <a:moveTo>
                  <a:pt x="681202" y="906792"/>
                </a:moveTo>
                <a:lnTo>
                  <a:pt x="679145" y="906818"/>
                </a:lnTo>
                <a:lnTo>
                  <a:pt x="677506" y="907364"/>
                </a:lnTo>
                <a:lnTo>
                  <a:pt x="504266" y="911250"/>
                </a:lnTo>
                <a:lnTo>
                  <a:pt x="658425" y="911250"/>
                </a:lnTo>
                <a:lnTo>
                  <a:pt x="665225" y="910081"/>
                </a:lnTo>
                <a:lnTo>
                  <a:pt x="704101" y="910081"/>
                </a:lnTo>
                <a:lnTo>
                  <a:pt x="685701" y="907300"/>
                </a:lnTo>
                <a:lnTo>
                  <a:pt x="682713" y="907300"/>
                </a:lnTo>
                <a:lnTo>
                  <a:pt x="681202" y="906792"/>
                </a:lnTo>
                <a:close/>
              </a:path>
              <a:path w="1633220" h="1322070">
                <a:moveTo>
                  <a:pt x="682256" y="906779"/>
                </a:moveTo>
                <a:lnTo>
                  <a:pt x="682713" y="907300"/>
                </a:lnTo>
                <a:lnTo>
                  <a:pt x="685701" y="907300"/>
                </a:lnTo>
                <a:lnTo>
                  <a:pt x="682256" y="906779"/>
                </a:lnTo>
                <a:close/>
              </a:path>
              <a:path w="1633220" h="1322070">
                <a:moveTo>
                  <a:pt x="731472" y="880262"/>
                </a:moveTo>
                <a:lnTo>
                  <a:pt x="589317" y="880262"/>
                </a:lnTo>
                <a:lnTo>
                  <a:pt x="611268" y="881800"/>
                </a:lnTo>
                <a:lnTo>
                  <a:pt x="641090" y="882880"/>
                </a:lnTo>
                <a:lnTo>
                  <a:pt x="677898" y="882880"/>
                </a:lnTo>
                <a:lnTo>
                  <a:pt x="720372" y="881197"/>
                </a:lnTo>
                <a:lnTo>
                  <a:pt x="731472" y="880262"/>
                </a:lnTo>
                <a:close/>
              </a:path>
              <a:path w="1633220" h="1322070">
                <a:moveTo>
                  <a:pt x="0" y="457412"/>
                </a:moveTo>
                <a:lnTo>
                  <a:pt x="0" y="696954"/>
                </a:lnTo>
                <a:lnTo>
                  <a:pt x="28266" y="742340"/>
                </a:lnTo>
                <a:lnTo>
                  <a:pt x="43626" y="790473"/>
                </a:lnTo>
                <a:lnTo>
                  <a:pt x="0" y="858017"/>
                </a:lnTo>
                <a:lnTo>
                  <a:pt x="0" y="882278"/>
                </a:lnTo>
                <a:lnTo>
                  <a:pt x="17731" y="856142"/>
                </a:lnTo>
                <a:lnTo>
                  <a:pt x="47995" y="808418"/>
                </a:lnTo>
                <a:lnTo>
                  <a:pt x="48508" y="808418"/>
                </a:lnTo>
                <a:lnTo>
                  <a:pt x="48590" y="807885"/>
                </a:lnTo>
                <a:lnTo>
                  <a:pt x="63636" y="783716"/>
                </a:lnTo>
                <a:lnTo>
                  <a:pt x="48170" y="783716"/>
                </a:lnTo>
                <a:lnTo>
                  <a:pt x="47195" y="775500"/>
                </a:lnTo>
                <a:lnTo>
                  <a:pt x="46808" y="766775"/>
                </a:lnTo>
                <a:lnTo>
                  <a:pt x="45239" y="759078"/>
                </a:lnTo>
                <a:lnTo>
                  <a:pt x="45783" y="759078"/>
                </a:lnTo>
                <a:lnTo>
                  <a:pt x="51733" y="725146"/>
                </a:lnTo>
                <a:lnTo>
                  <a:pt x="56802" y="640387"/>
                </a:lnTo>
                <a:lnTo>
                  <a:pt x="41331" y="533155"/>
                </a:lnTo>
                <a:lnTo>
                  <a:pt x="0" y="457412"/>
                </a:lnTo>
                <a:close/>
              </a:path>
              <a:path w="1633220" h="1322070">
                <a:moveTo>
                  <a:pt x="963180" y="582104"/>
                </a:moveTo>
                <a:lnTo>
                  <a:pt x="626795" y="677151"/>
                </a:lnTo>
                <a:lnTo>
                  <a:pt x="578680" y="699895"/>
                </a:lnTo>
                <a:lnTo>
                  <a:pt x="529828" y="722255"/>
                </a:lnTo>
                <a:lnTo>
                  <a:pt x="480450" y="744214"/>
                </a:lnTo>
                <a:lnTo>
                  <a:pt x="430756" y="765758"/>
                </a:lnTo>
                <a:lnTo>
                  <a:pt x="331265" y="807538"/>
                </a:lnTo>
                <a:lnTo>
                  <a:pt x="184937" y="866711"/>
                </a:lnTo>
                <a:lnTo>
                  <a:pt x="963180" y="582104"/>
                </a:lnTo>
                <a:close/>
              </a:path>
              <a:path w="1633220" h="1322070">
                <a:moveTo>
                  <a:pt x="48508" y="808418"/>
                </a:moveTo>
                <a:lnTo>
                  <a:pt x="47995" y="808418"/>
                </a:lnTo>
                <a:lnTo>
                  <a:pt x="48433" y="808901"/>
                </a:lnTo>
                <a:lnTo>
                  <a:pt x="48508" y="808418"/>
                </a:lnTo>
                <a:close/>
              </a:path>
              <a:path w="1633220" h="1322070">
                <a:moveTo>
                  <a:pt x="569366" y="582815"/>
                </a:moveTo>
                <a:lnTo>
                  <a:pt x="536122" y="609970"/>
                </a:lnTo>
                <a:lnTo>
                  <a:pt x="462786" y="672955"/>
                </a:lnTo>
                <a:lnTo>
                  <a:pt x="388952" y="744048"/>
                </a:lnTo>
                <a:lnTo>
                  <a:pt x="354215" y="795527"/>
                </a:lnTo>
                <a:lnTo>
                  <a:pt x="569366" y="582815"/>
                </a:lnTo>
                <a:close/>
              </a:path>
              <a:path w="1633220" h="1322070">
                <a:moveTo>
                  <a:pt x="266547" y="430060"/>
                </a:moveTo>
                <a:lnTo>
                  <a:pt x="239008" y="441767"/>
                </a:lnTo>
                <a:lnTo>
                  <a:pt x="178138" y="485695"/>
                </a:lnTo>
                <a:lnTo>
                  <a:pt x="116553" y="575053"/>
                </a:lnTo>
                <a:lnTo>
                  <a:pt x="86872" y="723049"/>
                </a:lnTo>
                <a:lnTo>
                  <a:pt x="48170" y="783716"/>
                </a:lnTo>
                <a:lnTo>
                  <a:pt x="63636" y="783716"/>
                </a:lnTo>
                <a:lnTo>
                  <a:pt x="67724" y="777151"/>
                </a:lnTo>
                <a:lnTo>
                  <a:pt x="77383" y="761497"/>
                </a:lnTo>
                <a:lnTo>
                  <a:pt x="86974" y="745655"/>
                </a:lnTo>
                <a:lnTo>
                  <a:pt x="92734" y="745655"/>
                </a:lnTo>
                <a:lnTo>
                  <a:pt x="114345" y="725066"/>
                </a:lnTo>
                <a:lnTo>
                  <a:pt x="174298" y="655451"/>
                </a:lnTo>
                <a:lnTo>
                  <a:pt x="235571" y="553325"/>
                </a:lnTo>
                <a:lnTo>
                  <a:pt x="266547" y="430060"/>
                </a:lnTo>
                <a:close/>
              </a:path>
              <a:path w="1633220" h="1322070">
                <a:moveTo>
                  <a:pt x="45783" y="759078"/>
                </a:moveTo>
                <a:lnTo>
                  <a:pt x="45239" y="759078"/>
                </a:lnTo>
                <a:lnTo>
                  <a:pt x="45694" y="759586"/>
                </a:lnTo>
                <a:lnTo>
                  <a:pt x="45783" y="759078"/>
                </a:lnTo>
                <a:close/>
              </a:path>
              <a:path w="1633220" h="1322070">
                <a:moveTo>
                  <a:pt x="92734" y="745655"/>
                </a:moveTo>
                <a:lnTo>
                  <a:pt x="86974" y="745655"/>
                </a:lnTo>
                <a:lnTo>
                  <a:pt x="87728" y="747699"/>
                </a:lnTo>
                <a:lnTo>
                  <a:pt x="87019" y="749249"/>
                </a:lnTo>
                <a:lnTo>
                  <a:pt x="87335" y="750798"/>
                </a:lnTo>
                <a:lnTo>
                  <a:pt x="92734" y="745655"/>
                </a:lnTo>
                <a:close/>
              </a:path>
              <a:path w="1633220" h="1322070">
                <a:moveTo>
                  <a:pt x="452183" y="609561"/>
                </a:moveTo>
                <a:lnTo>
                  <a:pt x="451764" y="612686"/>
                </a:lnTo>
                <a:lnTo>
                  <a:pt x="450900" y="615251"/>
                </a:lnTo>
                <a:lnTo>
                  <a:pt x="451802" y="616280"/>
                </a:lnTo>
                <a:lnTo>
                  <a:pt x="452183" y="609561"/>
                </a:lnTo>
                <a:close/>
              </a:path>
              <a:path w="1633220" h="1322070">
                <a:moveTo>
                  <a:pt x="542886" y="77723"/>
                </a:moveTo>
                <a:lnTo>
                  <a:pt x="505945" y="111165"/>
                </a:lnTo>
                <a:lnTo>
                  <a:pt x="436817" y="211221"/>
                </a:lnTo>
                <a:lnTo>
                  <a:pt x="398049" y="377488"/>
                </a:lnTo>
                <a:lnTo>
                  <a:pt x="452183" y="609561"/>
                </a:lnTo>
                <a:lnTo>
                  <a:pt x="452945" y="611631"/>
                </a:lnTo>
                <a:lnTo>
                  <a:pt x="453847" y="612635"/>
                </a:lnTo>
                <a:lnTo>
                  <a:pt x="455510" y="615708"/>
                </a:lnTo>
                <a:lnTo>
                  <a:pt x="481930" y="565526"/>
                </a:lnTo>
                <a:lnTo>
                  <a:pt x="533245" y="437056"/>
                </a:lnTo>
                <a:lnTo>
                  <a:pt x="567537" y="263416"/>
                </a:lnTo>
                <a:lnTo>
                  <a:pt x="542886" y="77723"/>
                </a:lnTo>
                <a:close/>
              </a:path>
              <a:path w="1633220" h="1322070">
                <a:moveTo>
                  <a:pt x="1455564" y="389464"/>
                </a:moveTo>
                <a:lnTo>
                  <a:pt x="1245012" y="419423"/>
                </a:lnTo>
                <a:lnTo>
                  <a:pt x="963180" y="582104"/>
                </a:lnTo>
                <a:lnTo>
                  <a:pt x="960831" y="584199"/>
                </a:lnTo>
                <a:lnTo>
                  <a:pt x="959789" y="584212"/>
                </a:lnTo>
                <a:lnTo>
                  <a:pt x="1024450" y="591781"/>
                </a:lnTo>
                <a:lnTo>
                  <a:pt x="1188316" y="593134"/>
                </a:lnTo>
                <a:lnTo>
                  <a:pt x="1406213" y="556244"/>
                </a:lnTo>
                <a:lnTo>
                  <a:pt x="1632965" y="449084"/>
                </a:lnTo>
                <a:lnTo>
                  <a:pt x="1587371" y="422570"/>
                </a:lnTo>
                <a:lnTo>
                  <a:pt x="1455564" y="389464"/>
                </a:lnTo>
                <a:close/>
              </a:path>
              <a:path w="1633220" h="1322070">
                <a:moveTo>
                  <a:pt x="1048702" y="120141"/>
                </a:moveTo>
                <a:lnTo>
                  <a:pt x="995897" y="125224"/>
                </a:lnTo>
                <a:lnTo>
                  <a:pt x="868846" y="170995"/>
                </a:lnTo>
                <a:lnTo>
                  <a:pt x="714594" y="303239"/>
                </a:lnTo>
                <a:lnTo>
                  <a:pt x="580186" y="567740"/>
                </a:lnTo>
                <a:lnTo>
                  <a:pt x="637274" y="539317"/>
                </a:lnTo>
                <a:lnTo>
                  <a:pt x="771462" y="454645"/>
                </a:lnTo>
                <a:lnTo>
                  <a:pt x="927142" y="314621"/>
                </a:lnTo>
                <a:lnTo>
                  <a:pt x="1048702" y="120141"/>
                </a:lnTo>
                <a:close/>
              </a:path>
              <a:path w="1633220" h="1322070">
                <a:moveTo>
                  <a:pt x="1450212" y="0"/>
                </a:moveTo>
                <a:lnTo>
                  <a:pt x="1397621" y="5074"/>
                </a:lnTo>
                <a:lnTo>
                  <a:pt x="1270977" y="50404"/>
                </a:lnTo>
                <a:lnTo>
                  <a:pt x="1116978" y="181152"/>
                </a:lnTo>
                <a:lnTo>
                  <a:pt x="982319" y="442480"/>
                </a:lnTo>
                <a:lnTo>
                  <a:pt x="972210" y="452373"/>
                </a:lnTo>
                <a:lnTo>
                  <a:pt x="973670" y="452881"/>
                </a:lnTo>
                <a:lnTo>
                  <a:pt x="977074" y="450773"/>
                </a:lnTo>
                <a:lnTo>
                  <a:pt x="980604" y="447636"/>
                </a:lnTo>
                <a:lnTo>
                  <a:pt x="1037854" y="419211"/>
                </a:lnTo>
                <a:lnTo>
                  <a:pt x="1172403" y="334532"/>
                </a:lnTo>
                <a:lnTo>
                  <a:pt x="1328455" y="194496"/>
                </a:lnTo>
                <a:lnTo>
                  <a:pt x="145021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99857" y="108077"/>
            <a:ext cx="1644650" cy="1259205"/>
          </a:xfrm>
          <a:custGeom>
            <a:avLst/>
            <a:gdLst/>
            <a:ahLst/>
            <a:cxnLst/>
            <a:rect l="l" t="t" r="r" b="b"/>
            <a:pathLst>
              <a:path w="1644650" h="1259205">
                <a:moveTo>
                  <a:pt x="1189227" y="736853"/>
                </a:moveTo>
                <a:lnTo>
                  <a:pt x="1156400" y="783101"/>
                </a:lnTo>
                <a:lnTo>
                  <a:pt x="1088532" y="903668"/>
                </a:lnTo>
                <a:lnTo>
                  <a:pt x="1031547" y="1071288"/>
                </a:lnTo>
                <a:lnTo>
                  <a:pt x="1031367" y="1258697"/>
                </a:lnTo>
                <a:lnTo>
                  <a:pt x="1072411" y="1230429"/>
                </a:lnTo>
                <a:lnTo>
                  <a:pt x="1154176" y="1140380"/>
                </a:lnTo>
                <a:lnTo>
                  <a:pt x="1214604" y="980680"/>
                </a:lnTo>
                <a:lnTo>
                  <a:pt x="1191641" y="743458"/>
                </a:lnTo>
                <a:lnTo>
                  <a:pt x="1191260" y="741299"/>
                </a:lnTo>
                <a:lnTo>
                  <a:pt x="1190498" y="740156"/>
                </a:lnTo>
                <a:lnTo>
                  <a:pt x="1189227" y="736853"/>
                </a:lnTo>
                <a:close/>
              </a:path>
              <a:path w="1644650" h="1259205">
                <a:moveTo>
                  <a:pt x="654050" y="829690"/>
                </a:moveTo>
                <a:lnTo>
                  <a:pt x="650367" y="831342"/>
                </a:lnTo>
                <a:lnTo>
                  <a:pt x="646430" y="834009"/>
                </a:lnTo>
                <a:lnTo>
                  <a:pt x="585922" y="854596"/>
                </a:lnTo>
                <a:lnTo>
                  <a:pt x="441356" y="920702"/>
                </a:lnTo>
                <a:lnTo>
                  <a:pt x="268168" y="1038838"/>
                </a:lnTo>
                <a:lnTo>
                  <a:pt x="121793" y="1215517"/>
                </a:lnTo>
                <a:lnTo>
                  <a:pt x="174585" y="1217453"/>
                </a:lnTo>
                <a:lnTo>
                  <a:pt x="306101" y="1189291"/>
                </a:lnTo>
                <a:lnTo>
                  <a:pt x="476051" y="1080071"/>
                </a:lnTo>
                <a:lnTo>
                  <a:pt x="644144" y="838835"/>
                </a:lnTo>
                <a:lnTo>
                  <a:pt x="655447" y="830452"/>
                </a:lnTo>
                <a:lnTo>
                  <a:pt x="654050" y="829690"/>
                </a:lnTo>
                <a:close/>
              </a:path>
              <a:path w="1644650" h="1259205">
                <a:moveTo>
                  <a:pt x="1059307" y="767969"/>
                </a:moveTo>
                <a:lnTo>
                  <a:pt x="998958" y="788576"/>
                </a:lnTo>
                <a:lnTo>
                  <a:pt x="854741" y="854725"/>
                </a:lnTo>
                <a:lnTo>
                  <a:pt x="681902" y="972905"/>
                </a:lnTo>
                <a:lnTo>
                  <a:pt x="535686" y="1149603"/>
                </a:lnTo>
                <a:lnTo>
                  <a:pt x="588694" y="1151552"/>
                </a:lnTo>
                <a:lnTo>
                  <a:pt x="720677" y="1122997"/>
                </a:lnTo>
                <a:lnTo>
                  <a:pt x="891069" y="1012336"/>
                </a:lnTo>
                <a:lnTo>
                  <a:pt x="1059307" y="767969"/>
                </a:lnTo>
                <a:close/>
              </a:path>
              <a:path w="1644650" h="1259205">
                <a:moveTo>
                  <a:pt x="1614424" y="648588"/>
                </a:moveTo>
                <a:lnTo>
                  <a:pt x="1603886" y="681924"/>
                </a:lnTo>
                <a:lnTo>
                  <a:pt x="1587658" y="765254"/>
                </a:lnTo>
                <a:lnTo>
                  <a:pt x="1588813" y="873563"/>
                </a:lnTo>
                <a:lnTo>
                  <a:pt x="1630426" y="981837"/>
                </a:lnTo>
                <a:lnTo>
                  <a:pt x="1644142" y="964899"/>
                </a:lnTo>
                <a:lnTo>
                  <a:pt x="1644142" y="700516"/>
                </a:lnTo>
                <a:lnTo>
                  <a:pt x="1629410" y="667893"/>
                </a:lnTo>
                <a:lnTo>
                  <a:pt x="1626093" y="649097"/>
                </a:lnTo>
                <a:lnTo>
                  <a:pt x="1614805" y="649097"/>
                </a:lnTo>
                <a:lnTo>
                  <a:pt x="1614424" y="648588"/>
                </a:lnTo>
                <a:close/>
              </a:path>
              <a:path w="1644650" h="1259205">
                <a:moveTo>
                  <a:pt x="1572006" y="651763"/>
                </a:moveTo>
                <a:lnTo>
                  <a:pt x="1541831" y="673683"/>
                </a:lnTo>
                <a:lnTo>
                  <a:pt x="1473200" y="734726"/>
                </a:lnTo>
                <a:lnTo>
                  <a:pt x="1398948" y="827821"/>
                </a:lnTo>
                <a:lnTo>
                  <a:pt x="1351915" y="945896"/>
                </a:lnTo>
                <a:lnTo>
                  <a:pt x="1380771" y="937944"/>
                </a:lnTo>
                <a:lnTo>
                  <a:pt x="1446942" y="902477"/>
                </a:lnTo>
                <a:lnTo>
                  <a:pt x="1519828" y="822076"/>
                </a:lnTo>
                <a:lnTo>
                  <a:pt x="1568831" y="679323"/>
                </a:lnTo>
                <a:lnTo>
                  <a:pt x="1587779" y="656844"/>
                </a:lnTo>
                <a:lnTo>
                  <a:pt x="1571752" y="656844"/>
                </a:lnTo>
                <a:lnTo>
                  <a:pt x="1571244" y="654812"/>
                </a:lnTo>
                <a:lnTo>
                  <a:pt x="1572133" y="653288"/>
                </a:lnTo>
                <a:lnTo>
                  <a:pt x="1572006" y="651763"/>
                </a:lnTo>
                <a:close/>
              </a:path>
              <a:path w="1644650" h="1259205">
                <a:moveTo>
                  <a:pt x="459835" y="662305"/>
                </a:moveTo>
                <a:lnTo>
                  <a:pt x="238966" y="670024"/>
                </a:lnTo>
                <a:lnTo>
                  <a:pt x="0" y="746251"/>
                </a:lnTo>
                <a:lnTo>
                  <a:pt x="41687" y="778563"/>
                </a:lnTo>
                <a:lnTo>
                  <a:pt x="167957" y="828817"/>
                </a:lnTo>
                <a:lnTo>
                  <a:pt x="380619" y="826994"/>
                </a:lnTo>
                <a:lnTo>
                  <a:pt x="681482" y="703072"/>
                </a:lnTo>
                <a:lnTo>
                  <a:pt x="682878" y="702183"/>
                </a:lnTo>
                <a:lnTo>
                  <a:pt x="684149" y="701294"/>
                </a:lnTo>
                <a:lnTo>
                  <a:pt x="684666" y="701294"/>
                </a:lnTo>
                <a:lnTo>
                  <a:pt x="622077" y="685351"/>
                </a:lnTo>
                <a:lnTo>
                  <a:pt x="459835" y="662305"/>
                </a:lnTo>
                <a:close/>
              </a:path>
              <a:path w="1644650" h="1259205">
                <a:moveTo>
                  <a:pt x="1313434" y="572135"/>
                </a:moveTo>
                <a:lnTo>
                  <a:pt x="1072007" y="754507"/>
                </a:lnTo>
                <a:lnTo>
                  <a:pt x="1108551" y="731976"/>
                </a:lnTo>
                <a:lnTo>
                  <a:pt x="1189577" y="679227"/>
                </a:lnTo>
                <a:lnTo>
                  <a:pt x="1272174" y="618525"/>
                </a:lnTo>
                <a:lnTo>
                  <a:pt x="1313434" y="572135"/>
                </a:lnTo>
                <a:close/>
              </a:path>
              <a:path w="1644650" h="1259205">
                <a:moveTo>
                  <a:pt x="1192911" y="736853"/>
                </a:moveTo>
                <a:lnTo>
                  <a:pt x="1191641" y="743458"/>
                </a:lnTo>
                <a:lnTo>
                  <a:pt x="1192530" y="740410"/>
                </a:lnTo>
                <a:lnTo>
                  <a:pt x="1193673" y="737997"/>
                </a:lnTo>
                <a:lnTo>
                  <a:pt x="1192911" y="736853"/>
                </a:lnTo>
                <a:close/>
              </a:path>
              <a:path w="1644650" h="1259205">
                <a:moveTo>
                  <a:pt x="1490599" y="523875"/>
                </a:moveTo>
                <a:lnTo>
                  <a:pt x="681482" y="703072"/>
                </a:lnTo>
                <a:lnTo>
                  <a:pt x="1027557" y="653288"/>
                </a:lnTo>
                <a:lnTo>
                  <a:pt x="1078260" y="637109"/>
                </a:lnTo>
                <a:lnTo>
                  <a:pt x="1129645" y="621415"/>
                </a:lnTo>
                <a:lnTo>
                  <a:pt x="1181499" y="606189"/>
                </a:lnTo>
                <a:lnTo>
                  <a:pt x="1285767" y="577088"/>
                </a:lnTo>
                <a:lnTo>
                  <a:pt x="1490599" y="523875"/>
                </a:lnTo>
                <a:close/>
              </a:path>
              <a:path w="1644650" h="1259205">
                <a:moveTo>
                  <a:pt x="684666" y="701294"/>
                </a:moveTo>
                <a:lnTo>
                  <a:pt x="684149" y="701294"/>
                </a:lnTo>
                <a:lnTo>
                  <a:pt x="685165" y="701421"/>
                </a:lnTo>
                <a:lnTo>
                  <a:pt x="684666" y="701294"/>
                </a:lnTo>
                <a:close/>
              </a:path>
              <a:path w="1644650" h="1259205">
                <a:moveTo>
                  <a:pt x="1644142" y="569427"/>
                </a:moveTo>
                <a:lnTo>
                  <a:pt x="1618615" y="599821"/>
                </a:lnTo>
                <a:lnTo>
                  <a:pt x="1618107" y="599821"/>
                </a:lnTo>
                <a:lnTo>
                  <a:pt x="1617980" y="600328"/>
                </a:lnTo>
                <a:lnTo>
                  <a:pt x="1594961" y="628205"/>
                </a:lnTo>
                <a:lnTo>
                  <a:pt x="1583332" y="642441"/>
                </a:lnTo>
                <a:lnTo>
                  <a:pt x="1571752" y="656844"/>
                </a:lnTo>
                <a:lnTo>
                  <a:pt x="1587779" y="656844"/>
                </a:lnTo>
                <a:lnTo>
                  <a:pt x="1615186" y="624332"/>
                </a:lnTo>
                <a:lnTo>
                  <a:pt x="1621722" y="624332"/>
                </a:lnTo>
                <a:lnTo>
                  <a:pt x="1620647" y="618236"/>
                </a:lnTo>
                <a:lnTo>
                  <a:pt x="1636340" y="599821"/>
                </a:lnTo>
                <a:lnTo>
                  <a:pt x="1618615" y="599821"/>
                </a:lnTo>
                <a:lnTo>
                  <a:pt x="1618234" y="599313"/>
                </a:lnTo>
                <a:lnTo>
                  <a:pt x="1636773" y="599313"/>
                </a:lnTo>
                <a:lnTo>
                  <a:pt x="1644142" y="590666"/>
                </a:lnTo>
                <a:lnTo>
                  <a:pt x="1644142" y="569427"/>
                </a:lnTo>
                <a:close/>
              </a:path>
              <a:path w="1644650" h="1259205">
                <a:moveTo>
                  <a:pt x="1621722" y="624332"/>
                </a:moveTo>
                <a:lnTo>
                  <a:pt x="1615186" y="624332"/>
                </a:lnTo>
                <a:lnTo>
                  <a:pt x="1615059" y="632587"/>
                </a:lnTo>
                <a:lnTo>
                  <a:pt x="1614297" y="641223"/>
                </a:lnTo>
                <a:lnTo>
                  <a:pt x="1614805" y="649097"/>
                </a:lnTo>
                <a:lnTo>
                  <a:pt x="1626093" y="649097"/>
                </a:lnTo>
                <a:lnTo>
                  <a:pt x="1621722" y="624332"/>
                </a:lnTo>
                <a:close/>
              </a:path>
              <a:path w="1644650" h="1259205">
                <a:moveTo>
                  <a:pt x="914257" y="436389"/>
                </a:moveTo>
                <a:lnTo>
                  <a:pt x="862425" y="436451"/>
                </a:lnTo>
                <a:lnTo>
                  <a:pt x="807243" y="439637"/>
                </a:lnTo>
                <a:lnTo>
                  <a:pt x="749615" y="446691"/>
                </a:lnTo>
                <a:lnTo>
                  <a:pt x="690443" y="458356"/>
                </a:lnTo>
                <a:lnTo>
                  <a:pt x="630631" y="475375"/>
                </a:lnTo>
                <a:lnTo>
                  <a:pt x="571082" y="498491"/>
                </a:lnTo>
                <a:lnTo>
                  <a:pt x="512699" y="528447"/>
                </a:lnTo>
                <a:lnTo>
                  <a:pt x="550435" y="554293"/>
                </a:lnTo>
                <a:lnTo>
                  <a:pt x="662574" y="591962"/>
                </a:lnTo>
                <a:lnTo>
                  <a:pt x="847508" y="581650"/>
                </a:lnTo>
                <a:lnTo>
                  <a:pt x="1103630" y="463550"/>
                </a:lnTo>
                <a:lnTo>
                  <a:pt x="1127023" y="456946"/>
                </a:lnTo>
                <a:lnTo>
                  <a:pt x="1091565" y="456946"/>
                </a:lnTo>
                <a:lnTo>
                  <a:pt x="1070027" y="452529"/>
                </a:lnTo>
                <a:lnTo>
                  <a:pt x="1040625" y="447522"/>
                </a:lnTo>
                <a:lnTo>
                  <a:pt x="1004260" y="442668"/>
                </a:lnTo>
                <a:lnTo>
                  <a:pt x="961836" y="438709"/>
                </a:lnTo>
                <a:lnTo>
                  <a:pt x="914257" y="436389"/>
                </a:lnTo>
                <a:close/>
              </a:path>
              <a:path w="1644650" h="1259205">
                <a:moveTo>
                  <a:pt x="1636324" y="489355"/>
                </a:moveTo>
                <a:lnTo>
                  <a:pt x="1565878" y="505539"/>
                </a:lnTo>
                <a:lnTo>
                  <a:pt x="1490599" y="523875"/>
                </a:lnTo>
                <a:lnTo>
                  <a:pt x="1644142" y="490243"/>
                </a:lnTo>
                <a:lnTo>
                  <a:pt x="1644142" y="490093"/>
                </a:lnTo>
                <a:lnTo>
                  <a:pt x="1640459" y="490093"/>
                </a:lnTo>
                <a:lnTo>
                  <a:pt x="1636324" y="489355"/>
                </a:lnTo>
                <a:close/>
              </a:path>
              <a:path w="1644650" h="1259205">
                <a:moveTo>
                  <a:pt x="1644142" y="489211"/>
                </a:moveTo>
                <a:lnTo>
                  <a:pt x="1640459" y="490093"/>
                </a:lnTo>
                <a:lnTo>
                  <a:pt x="1644142" y="490093"/>
                </a:lnTo>
                <a:lnTo>
                  <a:pt x="1644142" y="489211"/>
                </a:lnTo>
                <a:close/>
              </a:path>
              <a:path w="1644650" h="1259205">
                <a:moveTo>
                  <a:pt x="1624165" y="487184"/>
                </a:moveTo>
                <a:lnTo>
                  <a:pt x="1636324" y="489355"/>
                </a:lnTo>
                <a:lnTo>
                  <a:pt x="1638681" y="488823"/>
                </a:lnTo>
                <a:lnTo>
                  <a:pt x="1624165" y="487184"/>
                </a:lnTo>
                <a:close/>
              </a:path>
              <a:path w="1644650" h="1259205">
                <a:moveTo>
                  <a:pt x="1308771" y="438531"/>
                </a:moveTo>
                <a:lnTo>
                  <a:pt x="1193038" y="438531"/>
                </a:lnTo>
                <a:lnTo>
                  <a:pt x="1624165" y="487184"/>
                </a:lnTo>
                <a:lnTo>
                  <a:pt x="1602313" y="483284"/>
                </a:lnTo>
                <a:lnTo>
                  <a:pt x="1504267" y="466772"/>
                </a:lnTo>
                <a:lnTo>
                  <a:pt x="1370907" y="446426"/>
                </a:lnTo>
                <a:lnTo>
                  <a:pt x="1308771" y="438531"/>
                </a:lnTo>
                <a:close/>
              </a:path>
              <a:path w="1644650" h="1259205">
                <a:moveTo>
                  <a:pt x="1119839" y="418464"/>
                </a:moveTo>
                <a:lnTo>
                  <a:pt x="1007745" y="418464"/>
                </a:lnTo>
                <a:lnTo>
                  <a:pt x="1179957" y="437514"/>
                </a:lnTo>
                <a:lnTo>
                  <a:pt x="1091565" y="456946"/>
                </a:lnTo>
                <a:lnTo>
                  <a:pt x="1127023" y="456946"/>
                </a:lnTo>
                <a:lnTo>
                  <a:pt x="1193038" y="438531"/>
                </a:lnTo>
                <a:lnTo>
                  <a:pt x="1308771" y="438531"/>
                </a:lnTo>
                <a:lnTo>
                  <a:pt x="1226820" y="428117"/>
                </a:lnTo>
                <a:lnTo>
                  <a:pt x="1226978" y="427989"/>
                </a:lnTo>
                <a:lnTo>
                  <a:pt x="1225803" y="427989"/>
                </a:lnTo>
                <a:lnTo>
                  <a:pt x="1164675" y="421893"/>
                </a:lnTo>
                <a:lnTo>
                  <a:pt x="1119839" y="418464"/>
                </a:lnTo>
                <a:close/>
              </a:path>
              <a:path w="1644650" h="1259205">
                <a:moveTo>
                  <a:pt x="1003681" y="0"/>
                </a:moveTo>
                <a:lnTo>
                  <a:pt x="1020004" y="48740"/>
                </a:lnTo>
                <a:lnTo>
                  <a:pt x="1075404" y="162178"/>
                </a:lnTo>
                <a:lnTo>
                  <a:pt x="1179524" y="291143"/>
                </a:lnTo>
                <a:lnTo>
                  <a:pt x="1342009" y="386461"/>
                </a:lnTo>
                <a:lnTo>
                  <a:pt x="1363860" y="408279"/>
                </a:lnTo>
                <a:lnTo>
                  <a:pt x="1383379" y="426513"/>
                </a:lnTo>
                <a:lnTo>
                  <a:pt x="1400087" y="440342"/>
                </a:lnTo>
                <a:lnTo>
                  <a:pt x="1413510" y="448945"/>
                </a:lnTo>
                <a:lnTo>
                  <a:pt x="1347724" y="375285"/>
                </a:lnTo>
                <a:lnTo>
                  <a:pt x="1349802" y="359258"/>
                </a:lnTo>
                <a:lnTo>
                  <a:pt x="1350946" y="337803"/>
                </a:lnTo>
                <a:lnTo>
                  <a:pt x="1350113" y="311816"/>
                </a:lnTo>
                <a:lnTo>
                  <a:pt x="1346261" y="282194"/>
                </a:lnTo>
                <a:lnTo>
                  <a:pt x="1325327" y="215631"/>
                </a:lnTo>
                <a:lnTo>
                  <a:pt x="1306160" y="180484"/>
                </a:lnTo>
                <a:lnTo>
                  <a:pt x="1279803" y="145290"/>
                </a:lnTo>
                <a:lnTo>
                  <a:pt x="1245214" y="110946"/>
                </a:lnTo>
                <a:lnTo>
                  <a:pt x="1201350" y="78347"/>
                </a:lnTo>
                <a:lnTo>
                  <a:pt x="1147168" y="48392"/>
                </a:lnTo>
                <a:lnTo>
                  <a:pt x="1081626" y="21977"/>
                </a:lnTo>
                <a:lnTo>
                  <a:pt x="1003681" y="0"/>
                </a:lnTo>
                <a:close/>
              </a:path>
              <a:path w="1644650" h="1259205">
                <a:moveTo>
                  <a:pt x="1227455" y="427609"/>
                </a:moveTo>
                <a:lnTo>
                  <a:pt x="1225803" y="427989"/>
                </a:lnTo>
                <a:lnTo>
                  <a:pt x="1226978" y="427989"/>
                </a:lnTo>
                <a:lnTo>
                  <a:pt x="1227455" y="427609"/>
                </a:lnTo>
                <a:close/>
              </a:path>
              <a:path w="1644650" h="1259205">
                <a:moveTo>
                  <a:pt x="1111536" y="417830"/>
                </a:moveTo>
                <a:lnTo>
                  <a:pt x="1002538" y="417830"/>
                </a:lnTo>
                <a:lnTo>
                  <a:pt x="1004062" y="418464"/>
                </a:lnTo>
                <a:lnTo>
                  <a:pt x="1006094" y="418719"/>
                </a:lnTo>
                <a:lnTo>
                  <a:pt x="1007745" y="418464"/>
                </a:lnTo>
                <a:lnTo>
                  <a:pt x="1119839" y="418464"/>
                </a:lnTo>
                <a:lnTo>
                  <a:pt x="1111536" y="417830"/>
                </a:lnTo>
                <a:close/>
              </a:path>
              <a:path w="1644650" h="1259205">
                <a:moveTo>
                  <a:pt x="566674" y="125857"/>
                </a:moveTo>
                <a:lnTo>
                  <a:pt x="594957" y="168610"/>
                </a:lnTo>
                <a:lnTo>
                  <a:pt x="678449" y="264239"/>
                </a:lnTo>
                <a:lnTo>
                  <a:pt x="815115" y="363797"/>
                </a:lnTo>
                <a:lnTo>
                  <a:pt x="1002919" y="418338"/>
                </a:lnTo>
                <a:lnTo>
                  <a:pt x="1002538" y="417830"/>
                </a:lnTo>
                <a:lnTo>
                  <a:pt x="1111536" y="417830"/>
                </a:lnTo>
                <a:lnTo>
                  <a:pt x="1108630" y="417607"/>
                </a:lnTo>
                <a:lnTo>
                  <a:pt x="1100712" y="417322"/>
                </a:lnTo>
                <a:lnTo>
                  <a:pt x="1020318" y="417322"/>
                </a:lnTo>
                <a:lnTo>
                  <a:pt x="1001522" y="407797"/>
                </a:lnTo>
                <a:lnTo>
                  <a:pt x="989248" y="348519"/>
                </a:lnTo>
                <a:lnTo>
                  <a:pt x="963184" y="292435"/>
                </a:lnTo>
                <a:lnTo>
                  <a:pt x="914782" y="233345"/>
                </a:lnTo>
                <a:lnTo>
                  <a:pt x="880052" y="205417"/>
                </a:lnTo>
                <a:lnTo>
                  <a:pt x="837154" y="180031"/>
                </a:lnTo>
                <a:lnTo>
                  <a:pt x="785228" y="158284"/>
                </a:lnTo>
                <a:lnTo>
                  <a:pt x="723414" y="141274"/>
                </a:lnTo>
                <a:lnTo>
                  <a:pt x="650849" y="130099"/>
                </a:lnTo>
                <a:lnTo>
                  <a:pt x="566674" y="125857"/>
                </a:lnTo>
                <a:close/>
              </a:path>
              <a:path w="1644650" h="1259205">
                <a:moveTo>
                  <a:pt x="1059801" y="415845"/>
                </a:moveTo>
                <a:lnTo>
                  <a:pt x="1020318" y="417322"/>
                </a:lnTo>
                <a:lnTo>
                  <a:pt x="1100712" y="417322"/>
                </a:lnTo>
                <a:lnTo>
                  <a:pt x="1059801" y="41584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6" y="1439432"/>
                </a:lnTo>
                <a:lnTo>
                  <a:pt x="122050" y="1416265"/>
                </a:lnTo>
                <a:lnTo>
                  <a:pt x="166711" y="1391142"/>
                </a:lnTo>
                <a:lnTo>
                  <a:pt x="211150" y="1364469"/>
                </a:lnTo>
                <a:lnTo>
                  <a:pt x="255174" y="1336657"/>
                </a:lnTo>
                <a:lnTo>
                  <a:pt x="298595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09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0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09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CFD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34495" y="3465321"/>
            <a:ext cx="1910080" cy="1678305"/>
          </a:xfrm>
          <a:custGeom>
            <a:avLst/>
            <a:gdLst/>
            <a:ahLst/>
            <a:cxnLst/>
            <a:rect l="l" t="t" r="r" b="b"/>
            <a:pathLst>
              <a:path w="1910079" h="1678304">
                <a:moveTo>
                  <a:pt x="459782" y="541616"/>
                </a:moveTo>
                <a:lnTo>
                  <a:pt x="385821" y="545839"/>
                </a:lnTo>
                <a:lnTo>
                  <a:pt x="312994" y="562938"/>
                </a:lnTo>
                <a:lnTo>
                  <a:pt x="277144" y="578316"/>
                </a:lnTo>
                <a:lnTo>
                  <a:pt x="241746" y="599316"/>
                </a:lnTo>
                <a:lnTo>
                  <a:pt x="206854" y="626736"/>
                </a:lnTo>
                <a:lnTo>
                  <a:pt x="172525" y="661377"/>
                </a:lnTo>
                <a:lnTo>
                  <a:pt x="140381" y="701244"/>
                </a:lnTo>
                <a:lnTo>
                  <a:pt x="111811" y="742360"/>
                </a:lnTo>
                <a:lnTo>
                  <a:pt x="86720" y="784585"/>
                </a:lnTo>
                <a:lnTo>
                  <a:pt x="65013" y="827776"/>
                </a:lnTo>
                <a:lnTo>
                  <a:pt x="46593" y="871792"/>
                </a:lnTo>
                <a:lnTo>
                  <a:pt x="31366" y="916492"/>
                </a:lnTo>
                <a:lnTo>
                  <a:pt x="19236" y="961732"/>
                </a:lnTo>
                <a:lnTo>
                  <a:pt x="9269" y="1012590"/>
                </a:lnTo>
                <a:lnTo>
                  <a:pt x="2901" y="1063740"/>
                </a:lnTo>
                <a:lnTo>
                  <a:pt x="0" y="1114985"/>
                </a:lnTo>
                <a:lnTo>
                  <a:pt x="431" y="1166128"/>
                </a:lnTo>
                <a:lnTo>
                  <a:pt x="4062" y="1216970"/>
                </a:lnTo>
                <a:lnTo>
                  <a:pt x="10760" y="1267314"/>
                </a:lnTo>
                <a:lnTo>
                  <a:pt x="20391" y="1316963"/>
                </a:lnTo>
                <a:lnTo>
                  <a:pt x="32823" y="1365719"/>
                </a:lnTo>
                <a:lnTo>
                  <a:pt x="47922" y="1413384"/>
                </a:lnTo>
                <a:lnTo>
                  <a:pt x="65555" y="1459761"/>
                </a:lnTo>
                <a:lnTo>
                  <a:pt x="85589" y="1504652"/>
                </a:lnTo>
                <a:lnTo>
                  <a:pt x="107891" y="1547859"/>
                </a:lnTo>
                <a:lnTo>
                  <a:pt x="132328" y="1589186"/>
                </a:lnTo>
                <a:lnTo>
                  <a:pt x="158766" y="1628434"/>
                </a:lnTo>
                <a:lnTo>
                  <a:pt x="187073" y="1665405"/>
                </a:lnTo>
                <a:lnTo>
                  <a:pt x="198195" y="1678177"/>
                </a:lnTo>
                <a:lnTo>
                  <a:pt x="1909504" y="1678177"/>
                </a:lnTo>
                <a:lnTo>
                  <a:pt x="1909504" y="546182"/>
                </a:lnTo>
                <a:lnTo>
                  <a:pt x="609313" y="546182"/>
                </a:lnTo>
                <a:lnTo>
                  <a:pt x="571868" y="545416"/>
                </a:lnTo>
                <a:lnTo>
                  <a:pt x="497047" y="542332"/>
                </a:lnTo>
                <a:lnTo>
                  <a:pt x="459782" y="541616"/>
                </a:lnTo>
                <a:close/>
              </a:path>
              <a:path w="1910079" h="1678304">
                <a:moveTo>
                  <a:pt x="1569271" y="0"/>
                </a:moveTo>
                <a:lnTo>
                  <a:pt x="1529773" y="3125"/>
                </a:lnTo>
                <a:lnTo>
                  <a:pt x="1489603" y="11199"/>
                </a:lnTo>
                <a:lnTo>
                  <a:pt x="1448897" y="23792"/>
                </a:lnTo>
                <a:lnTo>
                  <a:pt x="1407791" y="40473"/>
                </a:lnTo>
                <a:lnTo>
                  <a:pt x="1366422" y="60811"/>
                </a:lnTo>
                <a:lnTo>
                  <a:pt x="1324928" y="84378"/>
                </a:lnTo>
                <a:lnTo>
                  <a:pt x="1283443" y="110742"/>
                </a:lnTo>
                <a:lnTo>
                  <a:pt x="1242105" y="139474"/>
                </a:lnTo>
                <a:lnTo>
                  <a:pt x="1201050" y="170143"/>
                </a:lnTo>
                <a:lnTo>
                  <a:pt x="1160415" y="202319"/>
                </a:lnTo>
                <a:lnTo>
                  <a:pt x="1120337" y="235573"/>
                </a:lnTo>
                <a:lnTo>
                  <a:pt x="1080951" y="269473"/>
                </a:lnTo>
                <a:lnTo>
                  <a:pt x="1042395" y="303590"/>
                </a:lnTo>
                <a:lnTo>
                  <a:pt x="899195" y="433621"/>
                </a:lnTo>
                <a:lnTo>
                  <a:pt x="866834" y="462368"/>
                </a:lnTo>
                <a:lnTo>
                  <a:pt x="830928" y="489500"/>
                </a:lnTo>
                <a:lnTo>
                  <a:pt x="794634" y="510245"/>
                </a:lnTo>
                <a:lnTo>
                  <a:pt x="758010" y="525404"/>
                </a:lnTo>
                <a:lnTo>
                  <a:pt x="721109" y="535776"/>
                </a:lnTo>
                <a:lnTo>
                  <a:pt x="646705" y="545365"/>
                </a:lnTo>
                <a:lnTo>
                  <a:pt x="609313" y="546182"/>
                </a:lnTo>
                <a:lnTo>
                  <a:pt x="1909504" y="546182"/>
                </a:lnTo>
                <a:lnTo>
                  <a:pt x="1909504" y="94631"/>
                </a:lnTo>
                <a:lnTo>
                  <a:pt x="1888487" y="86345"/>
                </a:lnTo>
                <a:lnTo>
                  <a:pt x="1846751" y="73205"/>
                </a:lnTo>
                <a:lnTo>
                  <a:pt x="1802951" y="61975"/>
                </a:lnTo>
                <a:lnTo>
                  <a:pt x="1757727" y="39046"/>
                </a:lnTo>
                <a:lnTo>
                  <a:pt x="1711515" y="21342"/>
                </a:lnTo>
                <a:lnTo>
                  <a:pt x="1664547" y="8904"/>
                </a:lnTo>
                <a:lnTo>
                  <a:pt x="1617055" y="1775"/>
                </a:lnTo>
                <a:lnTo>
                  <a:pt x="1569271" y="0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72385" y="3979570"/>
            <a:ext cx="42233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Den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zápisu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do obchodního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rejstříku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CEFIF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ČR: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15. 11. 2022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440" y="1341119"/>
            <a:ext cx="3714648" cy="244601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747770"/>
            <a:ext cx="1633220" cy="1322070"/>
          </a:xfrm>
          <a:custGeom>
            <a:avLst/>
            <a:gdLst/>
            <a:ahLst/>
            <a:cxnLst/>
            <a:rect l="l" t="t" r="r" b="b"/>
            <a:pathLst>
              <a:path w="1633220" h="1322070">
                <a:moveTo>
                  <a:pt x="271297" y="930871"/>
                </a:moveTo>
                <a:lnTo>
                  <a:pt x="346227" y="995159"/>
                </a:lnTo>
                <a:lnTo>
                  <a:pt x="346302" y="1011309"/>
                </a:lnTo>
                <a:lnTo>
                  <a:pt x="348019" y="1032720"/>
                </a:lnTo>
                <a:lnTo>
                  <a:pt x="360033" y="1087216"/>
                </a:lnTo>
                <a:lnTo>
                  <a:pt x="389590" y="1150424"/>
                </a:lnTo>
                <a:lnTo>
                  <a:pt x="413235" y="1182725"/>
                </a:lnTo>
                <a:lnTo>
                  <a:pt x="444010" y="1214122"/>
                </a:lnTo>
                <a:lnTo>
                  <a:pt x="482832" y="1243585"/>
                </a:lnTo>
                <a:lnTo>
                  <a:pt x="530614" y="1270087"/>
                </a:lnTo>
                <a:lnTo>
                  <a:pt x="588273" y="1292601"/>
                </a:lnTo>
                <a:lnTo>
                  <a:pt x="656723" y="1310099"/>
                </a:lnTo>
                <a:lnTo>
                  <a:pt x="736879" y="1321553"/>
                </a:lnTo>
                <a:lnTo>
                  <a:pt x="714261" y="1275413"/>
                </a:lnTo>
                <a:lnTo>
                  <a:pt x="644361" y="1170322"/>
                </a:lnTo>
                <a:lnTo>
                  <a:pt x="524104" y="1056273"/>
                </a:lnTo>
                <a:lnTo>
                  <a:pt x="350418" y="983259"/>
                </a:lnTo>
                <a:lnTo>
                  <a:pt x="325891" y="964542"/>
                </a:lnTo>
                <a:lnTo>
                  <a:pt x="304147" y="949059"/>
                </a:lnTo>
                <a:lnTo>
                  <a:pt x="285758" y="937580"/>
                </a:lnTo>
                <a:lnTo>
                  <a:pt x="271297" y="930871"/>
                </a:lnTo>
                <a:close/>
              </a:path>
              <a:path w="1633220" h="1322070">
                <a:moveTo>
                  <a:pt x="704101" y="910081"/>
                </a:moveTo>
                <a:lnTo>
                  <a:pt x="665225" y="910081"/>
                </a:lnTo>
                <a:lnTo>
                  <a:pt x="685037" y="917041"/>
                </a:lnTo>
                <a:lnTo>
                  <a:pt x="688691" y="931680"/>
                </a:lnTo>
                <a:lnTo>
                  <a:pt x="705098" y="974194"/>
                </a:lnTo>
                <a:lnTo>
                  <a:pt x="738365" y="1026344"/>
                </a:lnTo>
                <a:lnTo>
                  <a:pt x="794159" y="1078515"/>
                </a:lnTo>
                <a:lnTo>
                  <a:pt x="832277" y="1101604"/>
                </a:lnTo>
                <a:lnTo>
                  <a:pt x="878153" y="1121092"/>
                </a:lnTo>
                <a:lnTo>
                  <a:pt x="932495" y="1135777"/>
                </a:lnTo>
                <a:lnTo>
                  <a:pt x="996014" y="1144458"/>
                </a:lnTo>
                <a:lnTo>
                  <a:pt x="1069417" y="1145933"/>
                </a:lnTo>
                <a:lnTo>
                  <a:pt x="1153413" y="1138999"/>
                </a:lnTo>
                <a:lnTo>
                  <a:pt x="1119721" y="1100364"/>
                </a:lnTo>
                <a:lnTo>
                  <a:pt x="1024305" y="1016622"/>
                </a:lnTo>
                <a:lnTo>
                  <a:pt x="875654" y="936013"/>
                </a:lnTo>
                <a:lnTo>
                  <a:pt x="704101" y="910081"/>
                </a:lnTo>
                <a:close/>
              </a:path>
              <a:path w="1633220" h="1322070">
                <a:moveTo>
                  <a:pt x="184937" y="866711"/>
                </a:moveTo>
                <a:lnTo>
                  <a:pt x="0" y="933904"/>
                </a:lnTo>
                <a:lnTo>
                  <a:pt x="0" y="935674"/>
                </a:lnTo>
                <a:lnTo>
                  <a:pt x="23485" y="926757"/>
                </a:lnTo>
                <a:lnTo>
                  <a:pt x="40863" y="920076"/>
                </a:lnTo>
                <a:lnTo>
                  <a:pt x="45577" y="920076"/>
                </a:lnTo>
                <a:lnTo>
                  <a:pt x="81383" y="906779"/>
                </a:lnTo>
                <a:lnTo>
                  <a:pt x="143816" y="882880"/>
                </a:lnTo>
                <a:lnTo>
                  <a:pt x="184937" y="866711"/>
                </a:lnTo>
                <a:close/>
              </a:path>
              <a:path w="1633220" h="1322070">
                <a:moveTo>
                  <a:pt x="996686" y="689630"/>
                </a:moveTo>
                <a:lnTo>
                  <a:pt x="814715" y="724334"/>
                </a:lnTo>
                <a:lnTo>
                  <a:pt x="576465" y="875309"/>
                </a:lnTo>
                <a:lnTo>
                  <a:pt x="558928" y="882884"/>
                </a:lnTo>
                <a:lnTo>
                  <a:pt x="503300" y="906818"/>
                </a:lnTo>
                <a:lnTo>
                  <a:pt x="491185" y="911923"/>
                </a:lnTo>
                <a:lnTo>
                  <a:pt x="57482" y="920804"/>
                </a:lnTo>
                <a:lnTo>
                  <a:pt x="178954" y="925156"/>
                </a:lnTo>
                <a:lnTo>
                  <a:pt x="313853" y="927674"/>
                </a:lnTo>
                <a:lnTo>
                  <a:pt x="460171" y="926757"/>
                </a:lnTo>
                <a:lnTo>
                  <a:pt x="521531" y="924703"/>
                </a:lnTo>
                <a:lnTo>
                  <a:pt x="577648" y="921510"/>
                </a:lnTo>
                <a:lnTo>
                  <a:pt x="626290" y="916771"/>
                </a:lnTo>
                <a:lnTo>
                  <a:pt x="658425" y="911250"/>
                </a:lnTo>
                <a:lnTo>
                  <a:pt x="504266" y="911250"/>
                </a:lnTo>
                <a:lnTo>
                  <a:pt x="589317" y="880262"/>
                </a:lnTo>
                <a:lnTo>
                  <a:pt x="731472" y="880262"/>
                </a:lnTo>
                <a:lnTo>
                  <a:pt x="767846" y="877199"/>
                </a:lnTo>
                <a:lnTo>
                  <a:pt x="819218" y="870277"/>
                </a:lnTo>
                <a:lnTo>
                  <a:pt x="873495" y="859811"/>
                </a:lnTo>
                <a:lnTo>
                  <a:pt x="929683" y="845185"/>
                </a:lnTo>
                <a:lnTo>
                  <a:pt x="986790" y="825784"/>
                </a:lnTo>
                <a:lnTo>
                  <a:pt x="1043823" y="800989"/>
                </a:lnTo>
                <a:lnTo>
                  <a:pt x="1099788" y="770183"/>
                </a:lnTo>
                <a:lnTo>
                  <a:pt x="1153693" y="732751"/>
                </a:lnTo>
                <a:lnTo>
                  <a:pt x="1112854" y="712126"/>
                </a:lnTo>
                <a:lnTo>
                  <a:pt x="996686" y="689630"/>
                </a:lnTo>
                <a:close/>
              </a:path>
              <a:path w="1633220" h="1322070">
                <a:moveTo>
                  <a:pt x="460132" y="926769"/>
                </a:moveTo>
                <a:lnTo>
                  <a:pt x="459130" y="926769"/>
                </a:lnTo>
                <a:lnTo>
                  <a:pt x="458533" y="927290"/>
                </a:lnTo>
                <a:lnTo>
                  <a:pt x="460132" y="926769"/>
                </a:lnTo>
                <a:close/>
              </a:path>
              <a:path w="1633220" h="1322070">
                <a:moveTo>
                  <a:pt x="45078" y="920261"/>
                </a:moveTo>
                <a:lnTo>
                  <a:pt x="42800" y="921105"/>
                </a:lnTo>
                <a:lnTo>
                  <a:pt x="57482" y="920804"/>
                </a:lnTo>
                <a:lnTo>
                  <a:pt x="45078" y="920261"/>
                </a:lnTo>
                <a:close/>
              </a:path>
              <a:path w="1633220" h="1322070">
                <a:moveTo>
                  <a:pt x="45577" y="920076"/>
                </a:moveTo>
                <a:lnTo>
                  <a:pt x="40863" y="920076"/>
                </a:lnTo>
                <a:lnTo>
                  <a:pt x="45078" y="920261"/>
                </a:lnTo>
                <a:lnTo>
                  <a:pt x="45577" y="920076"/>
                </a:lnTo>
                <a:close/>
              </a:path>
              <a:path w="1633220" h="1322070">
                <a:moveTo>
                  <a:pt x="681202" y="906792"/>
                </a:moveTo>
                <a:lnTo>
                  <a:pt x="679145" y="906818"/>
                </a:lnTo>
                <a:lnTo>
                  <a:pt x="677506" y="907364"/>
                </a:lnTo>
                <a:lnTo>
                  <a:pt x="504266" y="911250"/>
                </a:lnTo>
                <a:lnTo>
                  <a:pt x="658425" y="911250"/>
                </a:lnTo>
                <a:lnTo>
                  <a:pt x="665225" y="910081"/>
                </a:lnTo>
                <a:lnTo>
                  <a:pt x="704101" y="910081"/>
                </a:lnTo>
                <a:lnTo>
                  <a:pt x="685701" y="907300"/>
                </a:lnTo>
                <a:lnTo>
                  <a:pt x="682713" y="907300"/>
                </a:lnTo>
                <a:lnTo>
                  <a:pt x="681202" y="906792"/>
                </a:lnTo>
                <a:close/>
              </a:path>
              <a:path w="1633220" h="1322070">
                <a:moveTo>
                  <a:pt x="682256" y="906779"/>
                </a:moveTo>
                <a:lnTo>
                  <a:pt x="682713" y="907300"/>
                </a:lnTo>
                <a:lnTo>
                  <a:pt x="685701" y="907300"/>
                </a:lnTo>
                <a:lnTo>
                  <a:pt x="682256" y="906779"/>
                </a:lnTo>
                <a:close/>
              </a:path>
              <a:path w="1633220" h="1322070">
                <a:moveTo>
                  <a:pt x="731472" y="880262"/>
                </a:moveTo>
                <a:lnTo>
                  <a:pt x="589317" y="880262"/>
                </a:lnTo>
                <a:lnTo>
                  <a:pt x="611268" y="881800"/>
                </a:lnTo>
                <a:lnTo>
                  <a:pt x="641090" y="882880"/>
                </a:lnTo>
                <a:lnTo>
                  <a:pt x="677898" y="882880"/>
                </a:lnTo>
                <a:lnTo>
                  <a:pt x="720372" y="881197"/>
                </a:lnTo>
                <a:lnTo>
                  <a:pt x="731472" y="880262"/>
                </a:lnTo>
                <a:close/>
              </a:path>
              <a:path w="1633220" h="1322070">
                <a:moveTo>
                  <a:pt x="0" y="457412"/>
                </a:moveTo>
                <a:lnTo>
                  <a:pt x="0" y="696954"/>
                </a:lnTo>
                <a:lnTo>
                  <a:pt x="28266" y="742340"/>
                </a:lnTo>
                <a:lnTo>
                  <a:pt x="43626" y="790473"/>
                </a:lnTo>
                <a:lnTo>
                  <a:pt x="0" y="858017"/>
                </a:lnTo>
                <a:lnTo>
                  <a:pt x="0" y="882278"/>
                </a:lnTo>
                <a:lnTo>
                  <a:pt x="17731" y="856142"/>
                </a:lnTo>
                <a:lnTo>
                  <a:pt x="47995" y="808418"/>
                </a:lnTo>
                <a:lnTo>
                  <a:pt x="48508" y="808418"/>
                </a:lnTo>
                <a:lnTo>
                  <a:pt x="48590" y="807885"/>
                </a:lnTo>
                <a:lnTo>
                  <a:pt x="63636" y="783716"/>
                </a:lnTo>
                <a:lnTo>
                  <a:pt x="48170" y="783716"/>
                </a:lnTo>
                <a:lnTo>
                  <a:pt x="47195" y="775500"/>
                </a:lnTo>
                <a:lnTo>
                  <a:pt x="46808" y="766775"/>
                </a:lnTo>
                <a:lnTo>
                  <a:pt x="45239" y="759078"/>
                </a:lnTo>
                <a:lnTo>
                  <a:pt x="45783" y="759078"/>
                </a:lnTo>
                <a:lnTo>
                  <a:pt x="51733" y="725146"/>
                </a:lnTo>
                <a:lnTo>
                  <a:pt x="56802" y="640387"/>
                </a:lnTo>
                <a:lnTo>
                  <a:pt x="41331" y="533155"/>
                </a:lnTo>
                <a:lnTo>
                  <a:pt x="0" y="457412"/>
                </a:lnTo>
                <a:close/>
              </a:path>
              <a:path w="1633220" h="1322070">
                <a:moveTo>
                  <a:pt x="963180" y="582104"/>
                </a:moveTo>
                <a:lnTo>
                  <a:pt x="626795" y="677151"/>
                </a:lnTo>
                <a:lnTo>
                  <a:pt x="578680" y="699895"/>
                </a:lnTo>
                <a:lnTo>
                  <a:pt x="529828" y="722255"/>
                </a:lnTo>
                <a:lnTo>
                  <a:pt x="480450" y="744214"/>
                </a:lnTo>
                <a:lnTo>
                  <a:pt x="430756" y="765758"/>
                </a:lnTo>
                <a:lnTo>
                  <a:pt x="331265" y="807538"/>
                </a:lnTo>
                <a:lnTo>
                  <a:pt x="184937" y="866711"/>
                </a:lnTo>
                <a:lnTo>
                  <a:pt x="963180" y="582104"/>
                </a:lnTo>
                <a:close/>
              </a:path>
              <a:path w="1633220" h="1322070">
                <a:moveTo>
                  <a:pt x="48508" y="808418"/>
                </a:moveTo>
                <a:lnTo>
                  <a:pt x="47995" y="808418"/>
                </a:lnTo>
                <a:lnTo>
                  <a:pt x="48433" y="808901"/>
                </a:lnTo>
                <a:lnTo>
                  <a:pt x="48508" y="808418"/>
                </a:lnTo>
                <a:close/>
              </a:path>
              <a:path w="1633220" h="1322070">
                <a:moveTo>
                  <a:pt x="569366" y="582815"/>
                </a:moveTo>
                <a:lnTo>
                  <a:pt x="536122" y="609970"/>
                </a:lnTo>
                <a:lnTo>
                  <a:pt x="462786" y="672955"/>
                </a:lnTo>
                <a:lnTo>
                  <a:pt x="388952" y="744048"/>
                </a:lnTo>
                <a:lnTo>
                  <a:pt x="354215" y="795527"/>
                </a:lnTo>
                <a:lnTo>
                  <a:pt x="569366" y="582815"/>
                </a:lnTo>
                <a:close/>
              </a:path>
              <a:path w="1633220" h="1322070">
                <a:moveTo>
                  <a:pt x="266547" y="430060"/>
                </a:moveTo>
                <a:lnTo>
                  <a:pt x="239008" y="441767"/>
                </a:lnTo>
                <a:lnTo>
                  <a:pt x="178138" y="485695"/>
                </a:lnTo>
                <a:lnTo>
                  <a:pt x="116553" y="575053"/>
                </a:lnTo>
                <a:lnTo>
                  <a:pt x="86872" y="723049"/>
                </a:lnTo>
                <a:lnTo>
                  <a:pt x="48170" y="783716"/>
                </a:lnTo>
                <a:lnTo>
                  <a:pt x="63636" y="783716"/>
                </a:lnTo>
                <a:lnTo>
                  <a:pt x="67724" y="777151"/>
                </a:lnTo>
                <a:lnTo>
                  <a:pt x="77383" y="761497"/>
                </a:lnTo>
                <a:lnTo>
                  <a:pt x="86974" y="745655"/>
                </a:lnTo>
                <a:lnTo>
                  <a:pt x="92734" y="745655"/>
                </a:lnTo>
                <a:lnTo>
                  <a:pt x="114345" y="725066"/>
                </a:lnTo>
                <a:lnTo>
                  <a:pt x="174298" y="655451"/>
                </a:lnTo>
                <a:lnTo>
                  <a:pt x="235571" y="553325"/>
                </a:lnTo>
                <a:lnTo>
                  <a:pt x="266547" y="430060"/>
                </a:lnTo>
                <a:close/>
              </a:path>
              <a:path w="1633220" h="1322070">
                <a:moveTo>
                  <a:pt x="45783" y="759078"/>
                </a:moveTo>
                <a:lnTo>
                  <a:pt x="45239" y="759078"/>
                </a:lnTo>
                <a:lnTo>
                  <a:pt x="45694" y="759586"/>
                </a:lnTo>
                <a:lnTo>
                  <a:pt x="45783" y="759078"/>
                </a:lnTo>
                <a:close/>
              </a:path>
              <a:path w="1633220" h="1322070">
                <a:moveTo>
                  <a:pt x="92734" y="745655"/>
                </a:moveTo>
                <a:lnTo>
                  <a:pt x="86974" y="745655"/>
                </a:lnTo>
                <a:lnTo>
                  <a:pt x="87728" y="747699"/>
                </a:lnTo>
                <a:lnTo>
                  <a:pt x="87019" y="749249"/>
                </a:lnTo>
                <a:lnTo>
                  <a:pt x="87335" y="750798"/>
                </a:lnTo>
                <a:lnTo>
                  <a:pt x="92734" y="745655"/>
                </a:lnTo>
                <a:close/>
              </a:path>
              <a:path w="1633220" h="1322070">
                <a:moveTo>
                  <a:pt x="452183" y="609561"/>
                </a:moveTo>
                <a:lnTo>
                  <a:pt x="451764" y="612686"/>
                </a:lnTo>
                <a:lnTo>
                  <a:pt x="450900" y="615251"/>
                </a:lnTo>
                <a:lnTo>
                  <a:pt x="451802" y="616280"/>
                </a:lnTo>
                <a:lnTo>
                  <a:pt x="452183" y="609561"/>
                </a:lnTo>
                <a:close/>
              </a:path>
              <a:path w="1633220" h="1322070">
                <a:moveTo>
                  <a:pt x="542886" y="77723"/>
                </a:moveTo>
                <a:lnTo>
                  <a:pt x="505945" y="111165"/>
                </a:lnTo>
                <a:lnTo>
                  <a:pt x="436817" y="211221"/>
                </a:lnTo>
                <a:lnTo>
                  <a:pt x="398049" y="377488"/>
                </a:lnTo>
                <a:lnTo>
                  <a:pt x="452183" y="609561"/>
                </a:lnTo>
                <a:lnTo>
                  <a:pt x="452945" y="611631"/>
                </a:lnTo>
                <a:lnTo>
                  <a:pt x="453847" y="612635"/>
                </a:lnTo>
                <a:lnTo>
                  <a:pt x="455510" y="615708"/>
                </a:lnTo>
                <a:lnTo>
                  <a:pt x="481930" y="565526"/>
                </a:lnTo>
                <a:lnTo>
                  <a:pt x="533245" y="437056"/>
                </a:lnTo>
                <a:lnTo>
                  <a:pt x="567537" y="263416"/>
                </a:lnTo>
                <a:lnTo>
                  <a:pt x="542886" y="77723"/>
                </a:lnTo>
                <a:close/>
              </a:path>
              <a:path w="1633220" h="1322070">
                <a:moveTo>
                  <a:pt x="1455564" y="389464"/>
                </a:moveTo>
                <a:lnTo>
                  <a:pt x="1245012" y="419423"/>
                </a:lnTo>
                <a:lnTo>
                  <a:pt x="963180" y="582104"/>
                </a:lnTo>
                <a:lnTo>
                  <a:pt x="960831" y="584199"/>
                </a:lnTo>
                <a:lnTo>
                  <a:pt x="959789" y="584212"/>
                </a:lnTo>
                <a:lnTo>
                  <a:pt x="1024450" y="591781"/>
                </a:lnTo>
                <a:lnTo>
                  <a:pt x="1188316" y="593134"/>
                </a:lnTo>
                <a:lnTo>
                  <a:pt x="1406213" y="556244"/>
                </a:lnTo>
                <a:lnTo>
                  <a:pt x="1632965" y="449084"/>
                </a:lnTo>
                <a:lnTo>
                  <a:pt x="1587371" y="422570"/>
                </a:lnTo>
                <a:lnTo>
                  <a:pt x="1455564" y="389464"/>
                </a:lnTo>
                <a:close/>
              </a:path>
              <a:path w="1633220" h="1322070">
                <a:moveTo>
                  <a:pt x="1048702" y="120141"/>
                </a:moveTo>
                <a:lnTo>
                  <a:pt x="995897" y="125224"/>
                </a:lnTo>
                <a:lnTo>
                  <a:pt x="868846" y="170995"/>
                </a:lnTo>
                <a:lnTo>
                  <a:pt x="714594" y="303239"/>
                </a:lnTo>
                <a:lnTo>
                  <a:pt x="580186" y="567740"/>
                </a:lnTo>
                <a:lnTo>
                  <a:pt x="637274" y="539317"/>
                </a:lnTo>
                <a:lnTo>
                  <a:pt x="771462" y="454645"/>
                </a:lnTo>
                <a:lnTo>
                  <a:pt x="927142" y="314621"/>
                </a:lnTo>
                <a:lnTo>
                  <a:pt x="1048702" y="120141"/>
                </a:lnTo>
                <a:close/>
              </a:path>
              <a:path w="1633220" h="1322070">
                <a:moveTo>
                  <a:pt x="1450212" y="0"/>
                </a:moveTo>
                <a:lnTo>
                  <a:pt x="1397621" y="5074"/>
                </a:lnTo>
                <a:lnTo>
                  <a:pt x="1270977" y="50404"/>
                </a:lnTo>
                <a:lnTo>
                  <a:pt x="1116978" y="181152"/>
                </a:lnTo>
                <a:lnTo>
                  <a:pt x="982319" y="442480"/>
                </a:lnTo>
                <a:lnTo>
                  <a:pt x="972210" y="452373"/>
                </a:lnTo>
                <a:lnTo>
                  <a:pt x="973670" y="452881"/>
                </a:lnTo>
                <a:lnTo>
                  <a:pt x="977074" y="450773"/>
                </a:lnTo>
                <a:lnTo>
                  <a:pt x="980604" y="447636"/>
                </a:lnTo>
                <a:lnTo>
                  <a:pt x="1037854" y="419211"/>
                </a:lnTo>
                <a:lnTo>
                  <a:pt x="1172403" y="334532"/>
                </a:lnTo>
                <a:lnTo>
                  <a:pt x="1328455" y="194496"/>
                </a:lnTo>
                <a:lnTo>
                  <a:pt x="145021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99857" y="108077"/>
            <a:ext cx="1644650" cy="1259205"/>
          </a:xfrm>
          <a:custGeom>
            <a:avLst/>
            <a:gdLst/>
            <a:ahLst/>
            <a:cxnLst/>
            <a:rect l="l" t="t" r="r" b="b"/>
            <a:pathLst>
              <a:path w="1644650" h="1259205">
                <a:moveTo>
                  <a:pt x="1189227" y="736853"/>
                </a:moveTo>
                <a:lnTo>
                  <a:pt x="1156400" y="783101"/>
                </a:lnTo>
                <a:lnTo>
                  <a:pt x="1088532" y="903668"/>
                </a:lnTo>
                <a:lnTo>
                  <a:pt x="1031547" y="1071288"/>
                </a:lnTo>
                <a:lnTo>
                  <a:pt x="1031367" y="1258697"/>
                </a:lnTo>
                <a:lnTo>
                  <a:pt x="1072411" y="1230429"/>
                </a:lnTo>
                <a:lnTo>
                  <a:pt x="1154176" y="1140380"/>
                </a:lnTo>
                <a:lnTo>
                  <a:pt x="1214604" y="980680"/>
                </a:lnTo>
                <a:lnTo>
                  <a:pt x="1191641" y="743458"/>
                </a:lnTo>
                <a:lnTo>
                  <a:pt x="1191260" y="741299"/>
                </a:lnTo>
                <a:lnTo>
                  <a:pt x="1190498" y="740156"/>
                </a:lnTo>
                <a:lnTo>
                  <a:pt x="1189227" y="736853"/>
                </a:lnTo>
                <a:close/>
              </a:path>
              <a:path w="1644650" h="1259205">
                <a:moveTo>
                  <a:pt x="654050" y="829690"/>
                </a:moveTo>
                <a:lnTo>
                  <a:pt x="650367" y="831342"/>
                </a:lnTo>
                <a:lnTo>
                  <a:pt x="646430" y="834009"/>
                </a:lnTo>
                <a:lnTo>
                  <a:pt x="585922" y="854596"/>
                </a:lnTo>
                <a:lnTo>
                  <a:pt x="441356" y="920702"/>
                </a:lnTo>
                <a:lnTo>
                  <a:pt x="268168" y="1038838"/>
                </a:lnTo>
                <a:lnTo>
                  <a:pt x="121793" y="1215517"/>
                </a:lnTo>
                <a:lnTo>
                  <a:pt x="174585" y="1217453"/>
                </a:lnTo>
                <a:lnTo>
                  <a:pt x="306101" y="1189291"/>
                </a:lnTo>
                <a:lnTo>
                  <a:pt x="476051" y="1080071"/>
                </a:lnTo>
                <a:lnTo>
                  <a:pt x="644144" y="838835"/>
                </a:lnTo>
                <a:lnTo>
                  <a:pt x="655447" y="830452"/>
                </a:lnTo>
                <a:lnTo>
                  <a:pt x="654050" y="829690"/>
                </a:lnTo>
                <a:close/>
              </a:path>
              <a:path w="1644650" h="1259205">
                <a:moveTo>
                  <a:pt x="1059307" y="767969"/>
                </a:moveTo>
                <a:lnTo>
                  <a:pt x="998958" y="788576"/>
                </a:lnTo>
                <a:lnTo>
                  <a:pt x="854741" y="854725"/>
                </a:lnTo>
                <a:lnTo>
                  <a:pt x="681902" y="972905"/>
                </a:lnTo>
                <a:lnTo>
                  <a:pt x="535686" y="1149603"/>
                </a:lnTo>
                <a:lnTo>
                  <a:pt x="588694" y="1151552"/>
                </a:lnTo>
                <a:lnTo>
                  <a:pt x="720677" y="1122997"/>
                </a:lnTo>
                <a:lnTo>
                  <a:pt x="891069" y="1012336"/>
                </a:lnTo>
                <a:lnTo>
                  <a:pt x="1059307" y="767969"/>
                </a:lnTo>
                <a:close/>
              </a:path>
              <a:path w="1644650" h="1259205">
                <a:moveTo>
                  <a:pt x="1614424" y="648588"/>
                </a:moveTo>
                <a:lnTo>
                  <a:pt x="1603886" y="681924"/>
                </a:lnTo>
                <a:lnTo>
                  <a:pt x="1587658" y="765254"/>
                </a:lnTo>
                <a:lnTo>
                  <a:pt x="1588813" y="873563"/>
                </a:lnTo>
                <a:lnTo>
                  <a:pt x="1630426" y="981837"/>
                </a:lnTo>
                <a:lnTo>
                  <a:pt x="1644142" y="964899"/>
                </a:lnTo>
                <a:lnTo>
                  <a:pt x="1644142" y="700516"/>
                </a:lnTo>
                <a:lnTo>
                  <a:pt x="1629410" y="667893"/>
                </a:lnTo>
                <a:lnTo>
                  <a:pt x="1626093" y="649097"/>
                </a:lnTo>
                <a:lnTo>
                  <a:pt x="1614805" y="649097"/>
                </a:lnTo>
                <a:lnTo>
                  <a:pt x="1614424" y="648588"/>
                </a:lnTo>
                <a:close/>
              </a:path>
              <a:path w="1644650" h="1259205">
                <a:moveTo>
                  <a:pt x="1572006" y="651763"/>
                </a:moveTo>
                <a:lnTo>
                  <a:pt x="1541831" y="673683"/>
                </a:lnTo>
                <a:lnTo>
                  <a:pt x="1473200" y="734726"/>
                </a:lnTo>
                <a:lnTo>
                  <a:pt x="1398948" y="827821"/>
                </a:lnTo>
                <a:lnTo>
                  <a:pt x="1351915" y="945896"/>
                </a:lnTo>
                <a:lnTo>
                  <a:pt x="1380771" y="937944"/>
                </a:lnTo>
                <a:lnTo>
                  <a:pt x="1446942" y="902477"/>
                </a:lnTo>
                <a:lnTo>
                  <a:pt x="1519828" y="822076"/>
                </a:lnTo>
                <a:lnTo>
                  <a:pt x="1568831" y="679323"/>
                </a:lnTo>
                <a:lnTo>
                  <a:pt x="1587779" y="656844"/>
                </a:lnTo>
                <a:lnTo>
                  <a:pt x="1571752" y="656844"/>
                </a:lnTo>
                <a:lnTo>
                  <a:pt x="1571244" y="654812"/>
                </a:lnTo>
                <a:lnTo>
                  <a:pt x="1572133" y="653288"/>
                </a:lnTo>
                <a:lnTo>
                  <a:pt x="1572006" y="651763"/>
                </a:lnTo>
                <a:close/>
              </a:path>
              <a:path w="1644650" h="1259205">
                <a:moveTo>
                  <a:pt x="459835" y="662305"/>
                </a:moveTo>
                <a:lnTo>
                  <a:pt x="238966" y="670024"/>
                </a:lnTo>
                <a:lnTo>
                  <a:pt x="0" y="746251"/>
                </a:lnTo>
                <a:lnTo>
                  <a:pt x="41687" y="778563"/>
                </a:lnTo>
                <a:lnTo>
                  <a:pt x="167957" y="828817"/>
                </a:lnTo>
                <a:lnTo>
                  <a:pt x="380619" y="826994"/>
                </a:lnTo>
                <a:lnTo>
                  <a:pt x="681482" y="703072"/>
                </a:lnTo>
                <a:lnTo>
                  <a:pt x="682878" y="702183"/>
                </a:lnTo>
                <a:lnTo>
                  <a:pt x="684149" y="701294"/>
                </a:lnTo>
                <a:lnTo>
                  <a:pt x="684666" y="701294"/>
                </a:lnTo>
                <a:lnTo>
                  <a:pt x="622077" y="685351"/>
                </a:lnTo>
                <a:lnTo>
                  <a:pt x="459835" y="662305"/>
                </a:lnTo>
                <a:close/>
              </a:path>
              <a:path w="1644650" h="1259205">
                <a:moveTo>
                  <a:pt x="1313434" y="572135"/>
                </a:moveTo>
                <a:lnTo>
                  <a:pt x="1072007" y="754507"/>
                </a:lnTo>
                <a:lnTo>
                  <a:pt x="1108551" y="731976"/>
                </a:lnTo>
                <a:lnTo>
                  <a:pt x="1189577" y="679227"/>
                </a:lnTo>
                <a:lnTo>
                  <a:pt x="1272174" y="618525"/>
                </a:lnTo>
                <a:lnTo>
                  <a:pt x="1313434" y="572135"/>
                </a:lnTo>
                <a:close/>
              </a:path>
              <a:path w="1644650" h="1259205">
                <a:moveTo>
                  <a:pt x="1192911" y="736853"/>
                </a:moveTo>
                <a:lnTo>
                  <a:pt x="1191641" y="743458"/>
                </a:lnTo>
                <a:lnTo>
                  <a:pt x="1192530" y="740410"/>
                </a:lnTo>
                <a:lnTo>
                  <a:pt x="1193673" y="737997"/>
                </a:lnTo>
                <a:lnTo>
                  <a:pt x="1192911" y="736853"/>
                </a:lnTo>
                <a:close/>
              </a:path>
              <a:path w="1644650" h="1259205">
                <a:moveTo>
                  <a:pt x="1490599" y="523875"/>
                </a:moveTo>
                <a:lnTo>
                  <a:pt x="681482" y="703072"/>
                </a:lnTo>
                <a:lnTo>
                  <a:pt x="1027557" y="653288"/>
                </a:lnTo>
                <a:lnTo>
                  <a:pt x="1078260" y="637109"/>
                </a:lnTo>
                <a:lnTo>
                  <a:pt x="1129645" y="621415"/>
                </a:lnTo>
                <a:lnTo>
                  <a:pt x="1181499" y="606189"/>
                </a:lnTo>
                <a:lnTo>
                  <a:pt x="1285767" y="577088"/>
                </a:lnTo>
                <a:lnTo>
                  <a:pt x="1490599" y="523875"/>
                </a:lnTo>
                <a:close/>
              </a:path>
              <a:path w="1644650" h="1259205">
                <a:moveTo>
                  <a:pt x="684666" y="701294"/>
                </a:moveTo>
                <a:lnTo>
                  <a:pt x="684149" y="701294"/>
                </a:lnTo>
                <a:lnTo>
                  <a:pt x="685165" y="701421"/>
                </a:lnTo>
                <a:lnTo>
                  <a:pt x="684666" y="701294"/>
                </a:lnTo>
                <a:close/>
              </a:path>
              <a:path w="1644650" h="1259205">
                <a:moveTo>
                  <a:pt x="1644142" y="569427"/>
                </a:moveTo>
                <a:lnTo>
                  <a:pt x="1618615" y="599821"/>
                </a:lnTo>
                <a:lnTo>
                  <a:pt x="1618107" y="599821"/>
                </a:lnTo>
                <a:lnTo>
                  <a:pt x="1617980" y="600328"/>
                </a:lnTo>
                <a:lnTo>
                  <a:pt x="1594961" y="628205"/>
                </a:lnTo>
                <a:lnTo>
                  <a:pt x="1583332" y="642441"/>
                </a:lnTo>
                <a:lnTo>
                  <a:pt x="1571752" y="656844"/>
                </a:lnTo>
                <a:lnTo>
                  <a:pt x="1587779" y="656844"/>
                </a:lnTo>
                <a:lnTo>
                  <a:pt x="1615186" y="624332"/>
                </a:lnTo>
                <a:lnTo>
                  <a:pt x="1621722" y="624332"/>
                </a:lnTo>
                <a:lnTo>
                  <a:pt x="1620647" y="618236"/>
                </a:lnTo>
                <a:lnTo>
                  <a:pt x="1636340" y="599821"/>
                </a:lnTo>
                <a:lnTo>
                  <a:pt x="1618615" y="599821"/>
                </a:lnTo>
                <a:lnTo>
                  <a:pt x="1618234" y="599313"/>
                </a:lnTo>
                <a:lnTo>
                  <a:pt x="1636773" y="599313"/>
                </a:lnTo>
                <a:lnTo>
                  <a:pt x="1644142" y="590666"/>
                </a:lnTo>
                <a:lnTo>
                  <a:pt x="1644142" y="569427"/>
                </a:lnTo>
                <a:close/>
              </a:path>
              <a:path w="1644650" h="1259205">
                <a:moveTo>
                  <a:pt x="1621722" y="624332"/>
                </a:moveTo>
                <a:lnTo>
                  <a:pt x="1615186" y="624332"/>
                </a:lnTo>
                <a:lnTo>
                  <a:pt x="1615059" y="632587"/>
                </a:lnTo>
                <a:lnTo>
                  <a:pt x="1614297" y="641223"/>
                </a:lnTo>
                <a:lnTo>
                  <a:pt x="1614805" y="649097"/>
                </a:lnTo>
                <a:lnTo>
                  <a:pt x="1626093" y="649097"/>
                </a:lnTo>
                <a:lnTo>
                  <a:pt x="1621722" y="624332"/>
                </a:lnTo>
                <a:close/>
              </a:path>
              <a:path w="1644650" h="1259205">
                <a:moveTo>
                  <a:pt x="914257" y="436389"/>
                </a:moveTo>
                <a:lnTo>
                  <a:pt x="862425" y="436451"/>
                </a:lnTo>
                <a:lnTo>
                  <a:pt x="807243" y="439637"/>
                </a:lnTo>
                <a:lnTo>
                  <a:pt x="749615" y="446691"/>
                </a:lnTo>
                <a:lnTo>
                  <a:pt x="690443" y="458356"/>
                </a:lnTo>
                <a:lnTo>
                  <a:pt x="630631" y="475375"/>
                </a:lnTo>
                <a:lnTo>
                  <a:pt x="571082" y="498491"/>
                </a:lnTo>
                <a:lnTo>
                  <a:pt x="512699" y="528447"/>
                </a:lnTo>
                <a:lnTo>
                  <a:pt x="550435" y="554293"/>
                </a:lnTo>
                <a:lnTo>
                  <a:pt x="662574" y="591962"/>
                </a:lnTo>
                <a:lnTo>
                  <a:pt x="847508" y="581650"/>
                </a:lnTo>
                <a:lnTo>
                  <a:pt x="1103630" y="463550"/>
                </a:lnTo>
                <a:lnTo>
                  <a:pt x="1127023" y="456946"/>
                </a:lnTo>
                <a:lnTo>
                  <a:pt x="1091565" y="456946"/>
                </a:lnTo>
                <a:lnTo>
                  <a:pt x="1070027" y="452529"/>
                </a:lnTo>
                <a:lnTo>
                  <a:pt x="1040625" y="447522"/>
                </a:lnTo>
                <a:lnTo>
                  <a:pt x="1004260" y="442668"/>
                </a:lnTo>
                <a:lnTo>
                  <a:pt x="961836" y="438709"/>
                </a:lnTo>
                <a:lnTo>
                  <a:pt x="914257" y="436389"/>
                </a:lnTo>
                <a:close/>
              </a:path>
              <a:path w="1644650" h="1259205">
                <a:moveTo>
                  <a:pt x="1636324" y="489355"/>
                </a:moveTo>
                <a:lnTo>
                  <a:pt x="1565878" y="505539"/>
                </a:lnTo>
                <a:lnTo>
                  <a:pt x="1490599" y="523875"/>
                </a:lnTo>
                <a:lnTo>
                  <a:pt x="1644142" y="490243"/>
                </a:lnTo>
                <a:lnTo>
                  <a:pt x="1644142" y="490093"/>
                </a:lnTo>
                <a:lnTo>
                  <a:pt x="1640459" y="490093"/>
                </a:lnTo>
                <a:lnTo>
                  <a:pt x="1636324" y="489355"/>
                </a:lnTo>
                <a:close/>
              </a:path>
              <a:path w="1644650" h="1259205">
                <a:moveTo>
                  <a:pt x="1644142" y="489211"/>
                </a:moveTo>
                <a:lnTo>
                  <a:pt x="1640459" y="490093"/>
                </a:lnTo>
                <a:lnTo>
                  <a:pt x="1644142" y="490093"/>
                </a:lnTo>
                <a:lnTo>
                  <a:pt x="1644142" y="489211"/>
                </a:lnTo>
                <a:close/>
              </a:path>
              <a:path w="1644650" h="1259205">
                <a:moveTo>
                  <a:pt x="1624165" y="487184"/>
                </a:moveTo>
                <a:lnTo>
                  <a:pt x="1636324" y="489355"/>
                </a:lnTo>
                <a:lnTo>
                  <a:pt x="1638681" y="488823"/>
                </a:lnTo>
                <a:lnTo>
                  <a:pt x="1624165" y="487184"/>
                </a:lnTo>
                <a:close/>
              </a:path>
              <a:path w="1644650" h="1259205">
                <a:moveTo>
                  <a:pt x="1308771" y="438531"/>
                </a:moveTo>
                <a:lnTo>
                  <a:pt x="1193038" y="438531"/>
                </a:lnTo>
                <a:lnTo>
                  <a:pt x="1624165" y="487184"/>
                </a:lnTo>
                <a:lnTo>
                  <a:pt x="1602313" y="483284"/>
                </a:lnTo>
                <a:lnTo>
                  <a:pt x="1504267" y="466772"/>
                </a:lnTo>
                <a:lnTo>
                  <a:pt x="1370907" y="446426"/>
                </a:lnTo>
                <a:lnTo>
                  <a:pt x="1308771" y="438531"/>
                </a:lnTo>
                <a:close/>
              </a:path>
              <a:path w="1644650" h="1259205">
                <a:moveTo>
                  <a:pt x="1119839" y="418464"/>
                </a:moveTo>
                <a:lnTo>
                  <a:pt x="1007745" y="418464"/>
                </a:lnTo>
                <a:lnTo>
                  <a:pt x="1179957" y="437514"/>
                </a:lnTo>
                <a:lnTo>
                  <a:pt x="1091565" y="456946"/>
                </a:lnTo>
                <a:lnTo>
                  <a:pt x="1127023" y="456946"/>
                </a:lnTo>
                <a:lnTo>
                  <a:pt x="1193038" y="438531"/>
                </a:lnTo>
                <a:lnTo>
                  <a:pt x="1308771" y="438531"/>
                </a:lnTo>
                <a:lnTo>
                  <a:pt x="1226820" y="428117"/>
                </a:lnTo>
                <a:lnTo>
                  <a:pt x="1226978" y="427989"/>
                </a:lnTo>
                <a:lnTo>
                  <a:pt x="1225803" y="427989"/>
                </a:lnTo>
                <a:lnTo>
                  <a:pt x="1164675" y="421893"/>
                </a:lnTo>
                <a:lnTo>
                  <a:pt x="1119839" y="418464"/>
                </a:lnTo>
                <a:close/>
              </a:path>
              <a:path w="1644650" h="1259205">
                <a:moveTo>
                  <a:pt x="1003681" y="0"/>
                </a:moveTo>
                <a:lnTo>
                  <a:pt x="1020004" y="48740"/>
                </a:lnTo>
                <a:lnTo>
                  <a:pt x="1075404" y="162178"/>
                </a:lnTo>
                <a:lnTo>
                  <a:pt x="1179524" y="291143"/>
                </a:lnTo>
                <a:lnTo>
                  <a:pt x="1342009" y="386461"/>
                </a:lnTo>
                <a:lnTo>
                  <a:pt x="1363860" y="408279"/>
                </a:lnTo>
                <a:lnTo>
                  <a:pt x="1383379" y="426513"/>
                </a:lnTo>
                <a:lnTo>
                  <a:pt x="1400087" y="440342"/>
                </a:lnTo>
                <a:lnTo>
                  <a:pt x="1413510" y="448945"/>
                </a:lnTo>
                <a:lnTo>
                  <a:pt x="1347724" y="375285"/>
                </a:lnTo>
                <a:lnTo>
                  <a:pt x="1349802" y="359258"/>
                </a:lnTo>
                <a:lnTo>
                  <a:pt x="1350946" y="337803"/>
                </a:lnTo>
                <a:lnTo>
                  <a:pt x="1350113" y="311816"/>
                </a:lnTo>
                <a:lnTo>
                  <a:pt x="1346261" y="282194"/>
                </a:lnTo>
                <a:lnTo>
                  <a:pt x="1325327" y="215631"/>
                </a:lnTo>
                <a:lnTo>
                  <a:pt x="1306160" y="180484"/>
                </a:lnTo>
                <a:lnTo>
                  <a:pt x="1279803" y="145290"/>
                </a:lnTo>
                <a:lnTo>
                  <a:pt x="1245214" y="110946"/>
                </a:lnTo>
                <a:lnTo>
                  <a:pt x="1201350" y="78347"/>
                </a:lnTo>
                <a:lnTo>
                  <a:pt x="1147168" y="48392"/>
                </a:lnTo>
                <a:lnTo>
                  <a:pt x="1081626" y="21977"/>
                </a:lnTo>
                <a:lnTo>
                  <a:pt x="1003681" y="0"/>
                </a:lnTo>
                <a:close/>
              </a:path>
              <a:path w="1644650" h="1259205">
                <a:moveTo>
                  <a:pt x="1227455" y="427609"/>
                </a:moveTo>
                <a:lnTo>
                  <a:pt x="1225803" y="427989"/>
                </a:lnTo>
                <a:lnTo>
                  <a:pt x="1226978" y="427989"/>
                </a:lnTo>
                <a:lnTo>
                  <a:pt x="1227455" y="427609"/>
                </a:lnTo>
                <a:close/>
              </a:path>
              <a:path w="1644650" h="1259205">
                <a:moveTo>
                  <a:pt x="1111536" y="417830"/>
                </a:moveTo>
                <a:lnTo>
                  <a:pt x="1002538" y="417830"/>
                </a:lnTo>
                <a:lnTo>
                  <a:pt x="1004062" y="418464"/>
                </a:lnTo>
                <a:lnTo>
                  <a:pt x="1006094" y="418719"/>
                </a:lnTo>
                <a:lnTo>
                  <a:pt x="1007745" y="418464"/>
                </a:lnTo>
                <a:lnTo>
                  <a:pt x="1119839" y="418464"/>
                </a:lnTo>
                <a:lnTo>
                  <a:pt x="1111536" y="417830"/>
                </a:lnTo>
                <a:close/>
              </a:path>
              <a:path w="1644650" h="1259205">
                <a:moveTo>
                  <a:pt x="566674" y="125857"/>
                </a:moveTo>
                <a:lnTo>
                  <a:pt x="594957" y="168610"/>
                </a:lnTo>
                <a:lnTo>
                  <a:pt x="678449" y="264239"/>
                </a:lnTo>
                <a:lnTo>
                  <a:pt x="815115" y="363797"/>
                </a:lnTo>
                <a:lnTo>
                  <a:pt x="1002919" y="418338"/>
                </a:lnTo>
                <a:lnTo>
                  <a:pt x="1002538" y="417830"/>
                </a:lnTo>
                <a:lnTo>
                  <a:pt x="1111536" y="417830"/>
                </a:lnTo>
                <a:lnTo>
                  <a:pt x="1108630" y="417607"/>
                </a:lnTo>
                <a:lnTo>
                  <a:pt x="1100712" y="417322"/>
                </a:lnTo>
                <a:lnTo>
                  <a:pt x="1020318" y="417322"/>
                </a:lnTo>
                <a:lnTo>
                  <a:pt x="1001522" y="407797"/>
                </a:lnTo>
                <a:lnTo>
                  <a:pt x="989248" y="348519"/>
                </a:lnTo>
                <a:lnTo>
                  <a:pt x="963184" y="292435"/>
                </a:lnTo>
                <a:lnTo>
                  <a:pt x="914782" y="233345"/>
                </a:lnTo>
                <a:lnTo>
                  <a:pt x="880052" y="205417"/>
                </a:lnTo>
                <a:lnTo>
                  <a:pt x="837154" y="180031"/>
                </a:lnTo>
                <a:lnTo>
                  <a:pt x="785228" y="158284"/>
                </a:lnTo>
                <a:lnTo>
                  <a:pt x="723414" y="141274"/>
                </a:lnTo>
                <a:lnTo>
                  <a:pt x="650849" y="130099"/>
                </a:lnTo>
                <a:lnTo>
                  <a:pt x="566674" y="125857"/>
                </a:lnTo>
                <a:close/>
              </a:path>
              <a:path w="1644650" h="1259205">
                <a:moveTo>
                  <a:pt x="1059801" y="415845"/>
                </a:moveTo>
                <a:lnTo>
                  <a:pt x="1020318" y="417322"/>
                </a:lnTo>
                <a:lnTo>
                  <a:pt x="1100712" y="417322"/>
                </a:lnTo>
                <a:lnTo>
                  <a:pt x="1059801" y="41584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6" y="1439432"/>
                </a:lnTo>
                <a:lnTo>
                  <a:pt x="122050" y="1416265"/>
                </a:lnTo>
                <a:lnTo>
                  <a:pt x="166711" y="1391142"/>
                </a:lnTo>
                <a:lnTo>
                  <a:pt x="211150" y="1364469"/>
                </a:lnTo>
                <a:lnTo>
                  <a:pt x="255174" y="1336657"/>
                </a:lnTo>
                <a:lnTo>
                  <a:pt x="298595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09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0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09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34495" y="3465321"/>
            <a:ext cx="1910080" cy="1678305"/>
          </a:xfrm>
          <a:custGeom>
            <a:avLst/>
            <a:gdLst/>
            <a:ahLst/>
            <a:cxnLst/>
            <a:rect l="l" t="t" r="r" b="b"/>
            <a:pathLst>
              <a:path w="1910079" h="1678304">
                <a:moveTo>
                  <a:pt x="459782" y="541616"/>
                </a:moveTo>
                <a:lnTo>
                  <a:pt x="385821" y="545839"/>
                </a:lnTo>
                <a:lnTo>
                  <a:pt x="312994" y="562938"/>
                </a:lnTo>
                <a:lnTo>
                  <a:pt x="277144" y="578316"/>
                </a:lnTo>
                <a:lnTo>
                  <a:pt x="241746" y="599316"/>
                </a:lnTo>
                <a:lnTo>
                  <a:pt x="206854" y="626736"/>
                </a:lnTo>
                <a:lnTo>
                  <a:pt x="172525" y="661377"/>
                </a:lnTo>
                <a:lnTo>
                  <a:pt x="140381" y="701244"/>
                </a:lnTo>
                <a:lnTo>
                  <a:pt x="111811" y="742360"/>
                </a:lnTo>
                <a:lnTo>
                  <a:pt x="86720" y="784585"/>
                </a:lnTo>
                <a:lnTo>
                  <a:pt x="65013" y="827776"/>
                </a:lnTo>
                <a:lnTo>
                  <a:pt x="46593" y="871792"/>
                </a:lnTo>
                <a:lnTo>
                  <a:pt x="31366" y="916492"/>
                </a:lnTo>
                <a:lnTo>
                  <a:pt x="19236" y="961732"/>
                </a:lnTo>
                <a:lnTo>
                  <a:pt x="9269" y="1012590"/>
                </a:lnTo>
                <a:lnTo>
                  <a:pt x="2901" y="1063740"/>
                </a:lnTo>
                <a:lnTo>
                  <a:pt x="0" y="1114985"/>
                </a:lnTo>
                <a:lnTo>
                  <a:pt x="431" y="1166128"/>
                </a:lnTo>
                <a:lnTo>
                  <a:pt x="4062" y="1216970"/>
                </a:lnTo>
                <a:lnTo>
                  <a:pt x="10760" y="1267314"/>
                </a:lnTo>
                <a:lnTo>
                  <a:pt x="20391" y="1316963"/>
                </a:lnTo>
                <a:lnTo>
                  <a:pt x="32823" y="1365719"/>
                </a:lnTo>
                <a:lnTo>
                  <a:pt x="47922" y="1413384"/>
                </a:lnTo>
                <a:lnTo>
                  <a:pt x="65555" y="1459761"/>
                </a:lnTo>
                <a:lnTo>
                  <a:pt x="85589" y="1504652"/>
                </a:lnTo>
                <a:lnTo>
                  <a:pt x="107891" y="1547859"/>
                </a:lnTo>
                <a:lnTo>
                  <a:pt x="132328" y="1589186"/>
                </a:lnTo>
                <a:lnTo>
                  <a:pt x="158766" y="1628434"/>
                </a:lnTo>
                <a:lnTo>
                  <a:pt x="187073" y="1665405"/>
                </a:lnTo>
                <a:lnTo>
                  <a:pt x="198195" y="1678177"/>
                </a:lnTo>
                <a:lnTo>
                  <a:pt x="1909504" y="1678177"/>
                </a:lnTo>
                <a:lnTo>
                  <a:pt x="1909504" y="546182"/>
                </a:lnTo>
                <a:lnTo>
                  <a:pt x="609313" y="546182"/>
                </a:lnTo>
                <a:lnTo>
                  <a:pt x="571868" y="545416"/>
                </a:lnTo>
                <a:lnTo>
                  <a:pt x="497047" y="542332"/>
                </a:lnTo>
                <a:lnTo>
                  <a:pt x="459782" y="541616"/>
                </a:lnTo>
                <a:close/>
              </a:path>
              <a:path w="1910079" h="1678304">
                <a:moveTo>
                  <a:pt x="1569271" y="0"/>
                </a:moveTo>
                <a:lnTo>
                  <a:pt x="1529773" y="3125"/>
                </a:lnTo>
                <a:lnTo>
                  <a:pt x="1489603" y="11199"/>
                </a:lnTo>
                <a:lnTo>
                  <a:pt x="1448897" y="23792"/>
                </a:lnTo>
                <a:lnTo>
                  <a:pt x="1407791" y="40473"/>
                </a:lnTo>
                <a:lnTo>
                  <a:pt x="1366422" y="60811"/>
                </a:lnTo>
                <a:lnTo>
                  <a:pt x="1324928" y="84378"/>
                </a:lnTo>
                <a:lnTo>
                  <a:pt x="1283443" y="110742"/>
                </a:lnTo>
                <a:lnTo>
                  <a:pt x="1242105" y="139474"/>
                </a:lnTo>
                <a:lnTo>
                  <a:pt x="1201050" y="170143"/>
                </a:lnTo>
                <a:lnTo>
                  <a:pt x="1160415" y="202319"/>
                </a:lnTo>
                <a:lnTo>
                  <a:pt x="1120337" y="235573"/>
                </a:lnTo>
                <a:lnTo>
                  <a:pt x="1080951" y="269473"/>
                </a:lnTo>
                <a:lnTo>
                  <a:pt x="1042395" y="303590"/>
                </a:lnTo>
                <a:lnTo>
                  <a:pt x="899195" y="433621"/>
                </a:lnTo>
                <a:lnTo>
                  <a:pt x="866834" y="462368"/>
                </a:lnTo>
                <a:lnTo>
                  <a:pt x="830928" y="489500"/>
                </a:lnTo>
                <a:lnTo>
                  <a:pt x="794634" y="510245"/>
                </a:lnTo>
                <a:lnTo>
                  <a:pt x="758010" y="525404"/>
                </a:lnTo>
                <a:lnTo>
                  <a:pt x="721109" y="535776"/>
                </a:lnTo>
                <a:lnTo>
                  <a:pt x="646705" y="545365"/>
                </a:lnTo>
                <a:lnTo>
                  <a:pt x="609313" y="546182"/>
                </a:lnTo>
                <a:lnTo>
                  <a:pt x="1909504" y="546182"/>
                </a:lnTo>
                <a:lnTo>
                  <a:pt x="1909504" y="94631"/>
                </a:lnTo>
                <a:lnTo>
                  <a:pt x="1888487" y="86345"/>
                </a:lnTo>
                <a:lnTo>
                  <a:pt x="1846751" y="73205"/>
                </a:lnTo>
                <a:lnTo>
                  <a:pt x="1802951" y="61975"/>
                </a:lnTo>
                <a:lnTo>
                  <a:pt x="1757727" y="39046"/>
                </a:lnTo>
                <a:lnTo>
                  <a:pt x="1711515" y="21342"/>
                </a:lnTo>
                <a:lnTo>
                  <a:pt x="1664547" y="8904"/>
                </a:lnTo>
                <a:lnTo>
                  <a:pt x="1617055" y="1775"/>
                </a:lnTo>
                <a:lnTo>
                  <a:pt x="1569271" y="0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6305" y="962025"/>
            <a:ext cx="0" cy="2356485"/>
          </a:xfrm>
          <a:custGeom>
            <a:avLst/>
            <a:gdLst/>
            <a:ahLst/>
            <a:cxnLst/>
            <a:rect l="l" t="t" r="r" b="b"/>
            <a:pathLst>
              <a:path w="0" h="2356485">
                <a:moveTo>
                  <a:pt x="0" y="0"/>
                </a:moveTo>
                <a:lnTo>
                  <a:pt x="0" y="2356485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4500" y="955294"/>
            <a:ext cx="0" cy="2398395"/>
          </a:xfrm>
          <a:custGeom>
            <a:avLst/>
            <a:gdLst/>
            <a:ahLst/>
            <a:cxnLst/>
            <a:rect l="l" t="t" r="r" b="b"/>
            <a:pathLst>
              <a:path w="0" h="2398395">
                <a:moveTo>
                  <a:pt x="0" y="0"/>
                </a:moveTo>
                <a:lnTo>
                  <a:pt x="0" y="2398141"/>
                </a:lnTo>
              </a:path>
            </a:pathLst>
          </a:custGeom>
          <a:ln w="38100">
            <a:solidFill>
              <a:srgbClr val="F6F6F6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05161" y="955294"/>
          <a:ext cx="7829550" cy="3297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355"/>
                <a:gridCol w="1294765"/>
                <a:gridCol w="1285239"/>
                <a:gridCol w="1285239"/>
                <a:gridCol w="1285239"/>
                <a:gridCol w="1300480"/>
              </a:tblGrid>
              <a:tr h="30911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1462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Té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ok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38100">
                      <a:solidFill>
                        <a:srgbClr val="F6F6F6"/>
                      </a:solidFill>
                      <a:prstDash val="solid"/>
                    </a:lnR>
                    <a:lnT w="38100">
                      <a:solidFill>
                        <a:srgbClr val="F6F6F6"/>
                      </a:solidFill>
                      <a:prstDash val="solid"/>
                    </a:lnT>
                    <a:lnB w="53975">
                      <a:solidFill>
                        <a:srgbClr val="F6F6F6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pokoje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strava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38100">
                      <a:solidFill>
                        <a:srgbClr val="F6F6F6"/>
                      </a:solidFill>
                      <a:prstDash val="solid"/>
                    </a:lnL>
                    <a:lnR w="53975">
                      <a:solidFill>
                        <a:srgbClr val="F6F6F6"/>
                      </a:solidFill>
                      <a:prstDash val="solid"/>
                    </a:lnR>
                    <a:lnT w="38100">
                      <a:solidFill>
                        <a:srgbClr val="F6F6F6"/>
                      </a:solidFill>
                      <a:prstDash val="solid"/>
                    </a:lnT>
                    <a:lnB w="38100">
                      <a:solidFill>
                        <a:srgbClr val="F6F6F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82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38100">
                      <a:solidFill>
                        <a:srgbClr val="F6F6F6"/>
                      </a:solidFill>
                      <a:prstDash val="solid"/>
                    </a:lnR>
                    <a:lnT w="38100">
                      <a:solidFill>
                        <a:srgbClr val="F6F6F6"/>
                      </a:solidFill>
                      <a:prstDash val="solid"/>
                    </a:lnT>
                    <a:lnB w="53975">
                      <a:solidFill>
                        <a:srgbClr val="F6F6F6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747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Cena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za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pokoj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38100">
                      <a:solidFill>
                        <a:srgbClr val="F6F6F6"/>
                      </a:solidFill>
                      <a:prstDash val="solid"/>
                    </a:lnL>
                    <a:lnR w="53975">
                      <a:solidFill>
                        <a:srgbClr val="F6F6F6"/>
                      </a:solidFill>
                      <a:prstDash val="solid"/>
                    </a:lnR>
                    <a:lnT w="38100">
                      <a:solidFill>
                        <a:srgbClr val="F6F6F6"/>
                      </a:solidFill>
                      <a:prstDash val="solid"/>
                    </a:lnT>
                    <a:lnB w="53975">
                      <a:solidFill>
                        <a:srgbClr val="F6F6F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Cena</a:t>
                      </a:r>
                      <a:r>
                        <a:rPr dirty="0" sz="14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za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stravu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osobu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53975">
                      <a:solidFill>
                        <a:srgbClr val="F6F6F6"/>
                      </a:solidFill>
                      <a:prstDash val="solid"/>
                    </a:lnL>
                    <a:lnR w="53975">
                      <a:solidFill>
                        <a:srgbClr val="F6F6F6"/>
                      </a:solidFill>
                      <a:prstDash val="solid"/>
                    </a:lnR>
                    <a:lnT w="38100">
                      <a:solidFill>
                        <a:srgbClr val="F6F6F6"/>
                      </a:solidFill>
                      <a:prstDash val="solid"/>
                    </a:lnT>
                    <a:lnB w="53975">
                      <a:solidFill>
                        <a:srgbClr val="F6F6F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031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38100">
                      <a:solidFill>
                        <a:srgbClr val="F6F6F6"/>
                      </a:solidFill>
                      <a:prstDash val="solid"/>
                    </a:lnR>
                    <a:lnT w="38100">
                      <a:solidFill>
                        <a:srgbClr val="F6F6F6"/>
                      </a:solidFill>
                      <a:prstDash val="solid"/>
                    </a:lnT>
                    <a:lnB w="53975">
                      <a:solidFill>
                        <a:srgbClr val="F6F6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Jednolůžkový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pokoj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38100">
                      <a:solidFill>
                        <a:srgbClr val="F6F6F6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  <a:lnB w="53975">
                      <a:solidFill>
                        <a:srgbClr val="F6F6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Dvojlůžkový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pokoj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  <a:lnB w="53975">
                      <a:solidFill>
                        <a:srgbClr val="F6F6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2829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Přistýlka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5730">
                    <a:lnL w="9525">
                      <a:solidFill>
                        <a:srgbClr val="9E9E9E"/>
                      </a:solidFill>
                      <a:prstDash val="solid"/>
                    </a:lnL>
                    <a:lnR w="53975">
                      <a:solidFill>
                        <a:srgbClr val="F6F6F6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  <a:lnB w="53975">
                      <a:solidFill>
                        <a:srgbClr val="F6F6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Polopenze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5730">
                    <a:lnL w="53975">
                      <a:solidFill>
                        <a:srgbClr val="F6F6F6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  <a:lnB w="53975">
                      <a:solidFill>
                        <a:srgbClr val="F6F6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Plná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penze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5730">
                    <a:lnL w="9525">
                      <a:solidFill>
                        <a:srgbClr val="9E9E9E"/>
                      </a:solidFill>
                      <a:prstDash val="solid"/>
                    </a:lnL>
                    <a:lnR w="53975">
                      <a:solidFill>
                        <a:srgbClr val="F6F6F6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  <a:lnB w="53975">
                      <a:solidFill>
                        <a:srgbClr val="F6F6F6"/>
                      </a:solidFill>
                      <a:prstDash val="solid"/>
                    </a:lnB>
                  </a:tcPr>
                </a:tc>
              </a:tr>
              <a:tr h="287369">
                <a:tc>
                  <a:txBody>
                    <a:bodyPr/>
                    <a:lstStyle/>
                    <a:p>
                      <a:pPr algn="ctr" marL="482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Sibiř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R w="38100">
                      <a:solidFill>
                        <a:srgbClr val="F6F6F6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38100">
                      <a:solidFill>
                        <a:srgbClr val="F6F6F6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295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9525">
                      <a:solidFill>
                        <a:srgbClr val="9E9E9E"/>
                      </a:solidFill>
                      <a:prstDash val="solid"/>
                    </a:lnL>
                    <a:lnR w="53975">
                      <a:solidFill>
                        <a:srgbClr val="F6F6F6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marL="501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Čína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R w="38100">
                      <a:solidFill>
                        <a:srgbClr val="F6F6F6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38100">
                      <a:solidFill>
                        <a:srgbClr val="F6F6F6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295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9E9E9E"/>
                      </a:solidFill>
                      <a:prstDash val="solid"/>
                    </a:lnL>
                    <a:lnR w="53975">
                      <a:solidFill>
                        <a:srgbClr val="F6F6F6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marL="495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Francie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R w="38100">
                      <a:solidFill>
                        <a:srgbClr val="F6F6F6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38100">
                      <a:solidFill>
                        <a:srgbClr val="F6F6F6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295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9E9E9E"/>
                      </a:solidFill>
                      <a:prstDash val="solid"/>
                    </a:lnL>
                    <a:lnR w="53975">
                      <a:solidFill>
                        <a:srgbClr val="F6F6F6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31438"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Egypt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R w="38100">
                      <a:solidFill>
                        <a:srgbClr val="F6F6F6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53975">
                      <a:solidFill>
                        <a:srgbClr val="F6F6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38100">
                      <a:solidFill>
                        <a:srgbClr val="F6F6F6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76200">
                      <a:solidFill>
                        <a:srgbClr val="F6F6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000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76200">
                      <a:solidFill>
                        <a:srgbClr val="F6F6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295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76200">
                      <a:solidFill>
                        <a:srgbClr val="F6F6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76200">
                      <a:solidFill>
                        <a:srgbClr val="F6F6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9E9E9E"/>
                      </a:solidFill>
                      <a:prstDash val="solid"/>
                    </a:lnL>
                    <a:lnR w="53975">
                      <a:solidFill>
                        <a:srgbClr val="F6F6F6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53975">
                      <a:solidFill>
                        <a:srgbClr val="F6F6F6"/>
                      </a:solidFill>
                      <a:prstDash val="solid"/>
                    </a:lnB>
                  </a:tcPr>
                </a:tc>
              </a:tr>
              <a:tr h="28400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F6F6F6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Ceny</a:t>
                      </a:r>
                      <a:r>
                        <a:rPr dirty="0" sz="14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jsou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uvedeny</a:t>
                      </a:r>
                      <a:r>
                        <a:rPr dirty="0" sz="14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za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pokoj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noc,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včetně</a:t>
                      </a:r>
                      <a:r>
                        <a:rPr dirty="0" sz="14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snídaně</a:t>
                      </a:r>
                      <a:r>
                        <a:rPr dirty="0" sz="14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DPH.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38100">
                      <a:solidFill>
                        <a:srgbClr val="F6F6F6"/>
                      </a:solidFill>
                      <a:prstDash val="solid"/>
                    </a:lnL>
                    <a:lnR w="38100">
                      <a:solidFill>
                        <a:srgbClr val="F6F6F6"/>
                      </a:solidFill>
                      <a:prstDash val="solid"/>
                    </a:lnR>
                    <a:lnT w="76200">
                      <a:solidFill>
                        <a:srgbClr val="F6F6F6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6F6F6"/>
                      </a:solidFill>
                      <a:prstDash val="solid"/>
                    </a:lnL>
                    <a:lnT w="53975">
                      <a:solidFill>
                        <a:srgbClr val="F6F6F6"/>
                      </a:solidFill>
                      <a:prstDash val="solid"/>
                    </a:lnT>
                  </a:tcPr>
                </a:tc>
              </a:tr>
              <a:tr h="30477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38100">
                      <a:solidFill>
                        <a:srgbClr val="F6F6F6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Poplatek</a:t>
                      </a:r>
                      <a:r>
                        <a:rPr dirty="0" sz="14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pobytu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 výši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Kč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je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zahrnutý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v</a:t>
                      </a:r>
                      <a:r>
                        <a:rPr dirty="0" sz="14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ceně.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38100">
                      <a:solidFill>
                        <a:srgbClr val="F6F6F6"/>
                      </a:solidFill>
                      <a:prstDash val="solid"/>
                    </a:lnL>
                    <a:lnR w="38100">
                      <a:solidFill>
                        <a:srgbClr val="F6F6F6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6F6F6"/>
                      </a:solidFill>
                      <a:prstDash val="solid"/>
                    </a:lnL>
                    <a:lnT w="53975">
                      <a:solidFill>
                        <a:srgbClr val="F6F6F6"/>
                      </a:solidFill>
                      <a:prstDash val="solid"/>
                    </a:lnT>
                  </a:tcPr>
                </a:tc>
              </a:tr>
              <a:tr h="30313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38100">
                      <a:solidFill>
                        <a:srgbClr val="F6F6F6"/>
                      </a:solidFill>
                      <a:prstDash val="solid"/>
                    </a:lnR>
                    <a:lnT w="53975">
                      <a:solidFill>
                        <a:srgbClr val="F6F6F6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Poplatek</a:t>
                      </a:r>
                      <a:r>
                        <a:rPr dirty="0" sz="14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za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psa případně</a:t>
                      </a:r>
                      <a:r>
                        <a:rPr dirty="0" sz="14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kočku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je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300 Kč.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38100">
                      <a:solidFill>
                        <a:srgbClr val="F6F6F6"/>
                      </a:solidFill>
                      <a:prstDash val="solid"/>
                    </a:lnL>
                    <a:lnR w="38100">
                      <a:solidFill>
                        <a:srgbClr val="F6F6F6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38100">
                      <a:solidFill>
                        <a:srgbClr val="F6F6F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6F6F6"/>
                      </a:solidFill>
                      <a:prstDash val="solid"/>
                    </a:lnL>
                    <a:lnT w="53975">
                      <a:solidFill>
                        <a:srgbClr val="F6F6F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06392" y="494741"/>
            <a:ext cx="70866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Ceník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5" y="1439432"/>
                </a:lnTo>
                <a:lnTo>
                  <a:pt x="122049" y="1416265"/>
                </a:lnTo>
                <a:lnTo>
                  <a:pt x="166711" y="1391142"/>
                </a:lnTo>
                <a:lnTo>
                  <a:pt x="211149" y="1364469"/>
                </a:lnTo>
                <a:lnTo>
                  <a:pt x="255174" y="1336657"/>
                </a:lnTo>
                <a:lnTo>
                  <a:pt x="298594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10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1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10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CFD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47770"/>
            <a:ext cx="1633220" cy="1322070"/>
          </a:xfrm>
          <a:custGeom>
            <a:avLst/>
            <a:gdLst/>
            <a:ahLst/>
            <a:cxnLst/>
            <a:rect l="l" t="t" r="r" b="b"/>
            <a:pathLst>
              <a:path w="1633220" h="1322070">
                <a:moveTo>
                  <a:pt x="271297" y="930871"/>
                </a:moveTo>
                <a:lnTo>
                  <a:pt x="346227" y="995159"/>
                </a:lnTo>
                <a:lnTo>
                  <a:pt x="346302" y="1011309"/>
                </a:lnTo>
                <a:lnTo>
                  <a:pt x="348019" y="1032720"/>
                </a:lnTo>
                <a:lnTo>
                  <a:pt x="360033" y="1087216"/>
                </a:lnTo>
                <a:lnTo>
                  <a:pt x="389590" y="1150424"/>
                </a:lnTo>
                <a:lnTo>
                  <a:pt x="413235" y="1182725"/>
                </a:lnTo>
                <a:lnTo>
                  <a:pt x="444010" y="1214122"/>
                </a:lnTo>
                <a:lnTo>
                  <a:pt x="482832" y="1243585"/>
                </a:lnTo>
                <a:lnTo>
                  <a:pt x="530614" y="1270087"/>
                </a:lnTo>
                <a:lnTo>
                  <a:pt x="588273" y="1292601"/>
                </a:lnTo>
                <a:lnTo>
                  <a:pt x="656723" y="1310099"/>
                </a:lnTo>
                <a:lnTo>
                  <a:pt x="736879" y="1321553"/>
                </a:lnTo>
                <a:lnTo>
                  <a:pt x="714261" y="1275413"/>
                </a:lnTo>
                <a:lnTo>
                  <a:pt x="644361" y="1170322"/>
                </a:lnTo>
                <a:lnTo>
                  <a:pt x="524104" y="1056273"/>
                </a:lnTo>
                <a:lnTo>
                  <a:pt x="350418" y="983259"/>
                </a:lnTo>
                <a:lnTo>
                  <a:pt x="325891" y="964542"/>
                </a:lnTo>
                <a:lnTo>
                  <a:pt x="304147" y="949059"/>
                </a:lnTo>
                <a:lnTo>
                  <a:pt x="285758" y="937580"/>
                </a:lnTo>
                <a:lnTo>
                  <a:pt x="271297" y="930871"/>
                </a:lnTo>
                <a:close/>
              </a:path>
              <a:path w="1633220" h="1322070">
                <a:moveTo>
                  <a:pt x="704101" y="910081"/>
                </a:moveTo>
                <a:lnTo>
                  <a:pt x="665225" y="910081"/>
                </a:lnTo>
                <a:lnTo>
                  <a:pt x="685037" y="917041"/>
                </a:lnTo>
                <a:lnTo>
                  <a:pt x="688691" y="931680"/>
                </a:lnTo>
                <a:lnTo>
                  <a:pt x="705098" y="974194"/>
                </a:lnTo>
                <a:lnTo>
                  <a:pt x="738365" y="1026344"/>
                </a:lnTo>
                <a:lnTo>
                  <a:pt x="794159" y="1078515"/>
                </a:lnTo>
                <a:lnTo>
                  <a:pt x="832277" y="1101604"/>
                </a:lnTo>
                <a:lnTo>
                  <a:pt x="878153" y="1121092"/>
                </a:lnTo>
                <a:lnTo>
                  <a:pt x="932495" y="1135777"/>
                </a:lnTo>
                <a:lnTo>
                  <a:pt x="996014" y="1144458"/>
                </a:lnTo>
                <a:lnTo>
                  <a:pt x="1069417" y="1145933"/>
                </a:lnTo>
                <a:lnTo>
                  <a:pt x="1153413" y="1138999"/>
                </a:lnTo>
                <a:lnTo>
                  <a:pt x="1119721" y="1100364"/>
                </a:lnTo>
                <a:lnTo>
                  <a:pt x="1024305" y="1016622"/>
                </a:lnTo>
                <a:lnTo>
                  <a:pt x="875654" y="936013"/>
                </a:lnTo>
                <a:lnTo>
                  <a:pt x="704101" y="910081"/>
                </a:lnTo>
                <a:close/>
              </a:path>
              <a:path w="1633220" h="1322070">
                <a:moveTo>
                  <a:pt x="184937" y="866711"/>
                </a:moveTo>
                <a:lnTo>
                  <a:pt x="0" y="933904"/>
                </a:lnTo>
                <a:lnTo>
                  <a:pt x="0" y="935674"/>
                </a:lnTo>
                <a:lnTo>
                  <a:pt x="23485" y="926757"/>
                </a:lnTo>
                <a:lnTo>
                  <a:pt x="40863" y="920076"/>
                </a:lnTo>
                <a:lnTo>
                  <a:pt x="45577" y="920076"/>
                </a:lnTo>
                <a:lnTo>
                  <a:pt x="81383" y="906779"/>
                </a:lnTo>
                <a:lnTo>
                  <a:pt x="143816" y="882880"/>
                </a:lnTo>
                <a:lnTo>
                  <a:pt x="184937" y="866711"/>
                </a:lnTo>
                <a:close/>
              </a:path>
              <a:path w="1633220" h="1322070">
                <a:moveTo>
                  <a:pt x="996686" y="689630"/>
                </a:moveTo>
                <a:lnTo>
                  <a:pt x="814715" y="724334"/>
                </a:lnTo>
                <a:lnTo>
                  <a:pt x="576465" y="875309"/>
                </a:lnTo>
                <a:lnTo>
                  <a:pt x="558928" y="882884"/>
                </a:lnTo>
                <a:lnTo>
                  <a:pt x="503300" y="906818"/>
                </a:lnTo>
                <a:lnTo>
                  <a:pt x="491185" y="911923"/>
                </a:lnTo>
                <a:lnTo>
                  <a:pt x="57482" y="920804"/>
                </a:lnTo>
                <a:lnTo>
                  <a:pt x="178954" y="925156"/>
                </a:lnTo>
                <a:lnTo>
                  <a:pt x="313853" y="927674"/>
                </a:lnTo>
                <a:lnTo>
                  <a:pt x="460171" y="926757"/>
                </a:lnTo>
                <a:lnTo>
                  <a:pt x="521531" y="924703"/>
                </a:lnTo>
                <a:lnTo>
                  <a:pt x="577648" y="921510"/>
                </a:lnTo>
                <a:lnTo>
                  <a:pt x="626290" y="916771"/>
                </a:lnTo>
                <a:lnTo>
                  <a:pt x="658425" y="911250"/>
                </a:lnTo>
                <a:lnTo>
                  <a:pt x="504266" y="911250"/>
                </a:lnTo>
                <a:lnTo>
                  <a:pt x="589317" y="880262"/>
                </a:lnTo>
                <a:lnTo>
                  <a:pt x="731472" y="880262"/>
                </a:lnTo>
                <a:lnTo>
                  <a:pt x="767846" y="877199"/>
                </a:lnTo>
                <a:lnTo>
                  <a:pt x="819218" y="870277"/>
                </a:lnTo>
                <a:lnTo>
                  <a:pt x="873495" y="859811"/>
                </a:lnTo>
                <a:lnTo>
                  <a:pt x="929683" y="845185"/>
                </a:lnTo>
                <a:lnTo>
                  <a:pt x="986790" y="825784"/>
                </a:lnTo>
                <a:lnTo>
                  <a:pt x="1043823" y="800989"/>
                </a:lnTo>
                <a:lnTo>
                  <a:pt x="1099788" y="770183"/>
                </a:lnTo>
                <a:lnTo>
                  <a:pt x="1153693" y="732751"/>
                </a:lnTo>
                <a:lnTo>
                  <a:pt x="1112854" y="712126"/>
                </a:lnTo>
                <a:lnTo>
                  <a:pt x="996686" y="689630"/>
                </a:lnTo>
                <a:close/>
              </a:path>
              <a:path w="1633220" h="1322070">
                <a:moveTo>
                  <a:pt x="460132" y="926769"/>
                </a:moveTo>
                <a:lnTo>
                  <a:pt x="459130" y="926769"/>
                </a:lnTo>
                <a:lnTo>
                  <a:pt x="458533" y="927290"/>
                </a:lnTo>
                <a:lnTo>
                  <a:pt x="460132" y="926769"/>
                </a:lnTo>
                <a:close/>
              </a:path>
              <a:path w="1633220" h="1322070">
                <a:moveTo>
                  <a:pt x="45078" y="920261"/>
                </a:moveTo>
                <a:lnTo>
                  <a:pt x="42800" y="921105"/>
                </a:lnTo>
                <a:lnTo>
                  <a:pt x="57482" y="920804"/>
                </a:lnTo>
                <a:lnTo>
                  <a:pt x="45078" y="920261"/>
                </a:lnTo>
                <a:close/>
              </a:path>
              <a:path w="1633220" h="1322070">
                <a:moveTo>
                  <a:pt x="45577" y="920076"/>
                </a:moveTo>
                <a:lnTo>
                  <a:pt x="40863" y="920076"/>
                </a:lnTo>
                <a:lnTo>
                  <a:pt x="45078" y="920261"/>
                </a:lnTo>
                <a:lnTo>
                  <a:pt x="45577" y="920076"/>
                </a:lnTo>
                <a:close/>
              </a:path>
              <a:path w="1633220" h="1322070">
                <a:moveTo>
                  <a:pt x="681202" y="906792"/>
                </a:moveTo>
                <a:lnTo>
                  <a:pt x="679145" y="906818"/>
                </a:lnTo>
                <a:lnTo>
                  <a:pt x="677506" y="907364"/>
                </a:lnTo>
                <a:lnTo>
                  <a:pt x="504266" y="911250"/>
                </a:lnTo>
                <a:lnTo>
                  <a:pt x="658425" y="911250"/>
                </a:lnTo>
                <a:lnTo>
                  <a:pt x="665225" y="910081"/>
                </a:lnTo>
                <a:lnTo>
                  <a:pt x="704101" y="910081"/>
                </a:lnTo>
                <a:lnTo>
                  <a:pt x="685701" y="907300"/>
                </a:lnTo>
                <a:lnTo>
                  <a:pt x="682713" y="907300"/>
                </a:lnTo>
                <a:lnTo>
                  <a:pt x="681202" y="906792"/>
                </a:lnTo>
                <a:close/>
              </a:path>
              <a:path w="1633220" h="1322070">
                <a:moveTo>
                  <a:pt x="682256" y="906779"/>
                </a:moveTo>
                <a:lnTo>
                  <a:pt x="682713" y="907300"/>
                </a:lnTo>
                <a:lnTo>
                  <a:pt x="685701" y="907300"/>
                </a:lnTo>
                <a:lnTo>
                  <a:pt x="682256" y="906779"/>
                </a:lnTo>
                <a:close/>
              </a:path>
              <a:path w="1633220" h="1322070">
                <a:moveTo>
                  <a:pt x="731472" y="880262"/>
                </a:moveTo>
                <a:lnTo>
                  <a:pt x="589317" y="880262"/>
                </a:lnTo>
                <a:lnTo>
                  <a:pt x="611268" y="881800"/>
                </a:lnTo>
                <a:lnTo>
                  <a:pt x="641090" y="882880"/>
                </a:lnTo>
                <a:lnTo>
                  <a:pt x="677898" y="882880"/>
                </a:lnTo>
                <a:lnTo>
                  <a:pt x="720372" y="881197"/>
                </a:lnTo>
                <a:lnTo>
                  <a:pt x="731472" y="880262"/>
                </a:lnTo>
                <a:close/>
              </a:path>
              <a:path w="1633220" h="1322070">
                <a:moveTo>
                  <a:pt x="0" y="457412"/>
                </a:moveTo>
                <a:lnTo>
                  <a:pt x="0" y="696954"/>
                </a:lnTo>
                <a:lnTo>
                  <a:pt x="28266" y="742340"/>
                </a:lnTo>
                <a:lnTo>
                  <a:pt x="43626" y="790473"/>
                </a:lnTo>
                <a:lnTo>
                  <a:pt x="0" y="858017"/>
                </a:lnTo>
                <a:lnTo>
                  <a:pt x="0" y="882278"/>
                </a:lnTo>
                <a:lnTo>
                  <a:pt x="17731" y="856142"/>
                </a:lnTo>
                <a:lnTo>
                  <a:pt x="47995" y="808418"/>
                </a:lnTo>
                <a:lnTo>
                  <a:pt x="48508" y="808418"/>
                </a:lnTo>
                <a:lnTo>
                  <a:pt x="48590" y="807885"/>
                </a:lnTo>
                <a:lnTo>
                  <a:pt x="63636" y="783716"/>
                </a:lnTo>
                <a:lnTo>
                  <a:pt x="48170" y="783716"/>
                </a:lnTo>
                <a:lnTo>
                  <a:pt x="47195" y="775500"/>
                </a:lnTo>
                <a:lnTo>
                  <a:pt x="46808" y="766775"/>
                </a:lnTo>
                <a:lnTo>
                  <a:pt x="45239" y="759078"/>
                </a:lnTo>
                <a:lnTo>
                  <a:pt x="45783" y="759078"/>
                </a:lnTo>
                <a:lnTo>
                  <a:pt x="51733" y="725146"/>
                </a:lnTo>
                <a:lnTo>
                  <a:pt x="56802" y="640387"/>
                </a:lnTo>
                <a:lnTo>
                  <a:pt x="41331" y="533155"/>
                </a:lnTo>
                <a:lnTo>
                  <a:pt x="0" y="457412"/>
                </a:lnTo>
                <a:close/>
              </a:path>
              <a:path w="1633220" h="1322070">
                <a:moveTo>
                  <a:pt x="963180" y="582104"/>
                </a:moveTo>
                <a:lnTo>
                  <a:pt x="626795" y="677151"/>
                </a:lnTo>
                <a:lnTo>
                  <a:pt x="578680" y="699895"/>
                </a:lnTo>
                <a:lnTo>
                  <a:pt x="529828" y="722255"/>
                </a:lnTo>
                <a:lnTo>
                  <a:pt x="480450" y="744214"/>
                </a:lnTo>
                <a:lnTo>
                  <a:pt x="430756" y="765758"/>
                </a:lnTo>
                <a:lnTo>
                  <a:pt x="331265" y="807538"/>
                </a:lnTo>
                <a:lnTo>
                  <a:pt x="184937" y="866711"/>
                </a:lnTo>
                <a:lnTo>
                  <a:pt x="963180" y="582104"/>
                </a:lnTo>
                <a:close/>
              </a:path>
              <a:path w="1633220" h="1322070">
                <a:moveTo>
                  <a:pt x="48508" y="808418"/>
                </a:moveTo>
                <a:lnTo>
                  <a:pt x="47995" y="808418"/>
                </a:lnTo>
                <a:lnTo>
                  <a:pt x="48433" y="808901"/>
                </a:lnTo>
                <a:lnTo>
                  <a:pt x="48508" y="808418"/>
                </a:lnTo>
                <a:close/>
              </a:path>
              <a:path w="1633220" h="1322070">
                <a:moveTo>
                  <a:pt x="569366" y="582815"/>
                </a:moveTo>
                <a:lnTo>
                  <a:pt x="536122" y="609970"/>
                </a:lnTo>
                <a:lnTo>
                  <a:pt x="462786" y="672955"/>
                </a:lnTo>
                <a:lnTo>
                  <a:pt x="388952" y="744048"/>
                </a:lnTo>
                <a:lnTo>
                  <a:pt x="354215" y="795527"/>
                </a:lnTo>
                <a:lnTo>
                  <a:pt x="569366" y="582815"/>
                </a:lnTo>
                <a:close/>
              </a:path>
              <a:path w="1633220" h="1322070">
                <a:moveTo>
                  <a:pt x="266547" y="430060"/>
                </a:moveTo>
                <a:lnTo>
                  <a:pt x="239008" y="441767"/>
                </a:lnTo>
                <a:lnTo>
                  <a:pt x="178138" y="485695"/>
                </a:lnTo>
                <a:lnTo>
                  <a:pt x="116553" y="575053"/>
                </a:lnTo>
                <a:lnTo>
                  <a:pt x="86872" y="723049"/>
                </a:lnTo>
                <a:lnTo>
                  <a:pt x="48170" y="783716"/>
                </a:lnTo>
                <a:lnTo>
                  <a:pt x="63636" y="783716"/>
                </a:lnTo>
                <a:lnTo>
                  <a:pt x="67724" y="777151"/>
                </a:lnTo>
                <a:lnTo>
                  <a:pt x="77383" y="761497"/>
                </a:lnTo>
                <a:lnTo>
                  <a:pt x="86974" y="745655"/>
                </a:lnTo>
                <a:lnTo>
                  <a:pt x="92734" y="745655"/>
                </a:lnTo>
                <a:lnTo>
                  <a:pt x="114345" y="725066"/>
                </a:lnTo>
                <a:lnTo>
                  <a:pt x="174298" y="655451"/>
                </a:lnTo>
                <a:lnTo>
                  <a:pt x="235571" y="553325"/>
                </a:lnTo>
                <a:lnTo>
                  <a:pt x="266547" y="430060"/>
                </a:lnTo>
                <a:close/>
              </a:path>
              <a:path w="1633220" h="1322070">
                <a:moveTo>
                  <a:pt x="45783" y="759078"/>
                </a:moveTo>
                <a:lnTo>
                  <a:pt x="45239" y="759078"/>
                </a:lnTo>
                <a:lnTo>
                  <a:pt x="45694" y="759586"/>
                </a:lnTo>
                <a:lnTo>
                  <a:pt x="45783" y="759078"/>
                </a:lnTo>
                <a:close/>
              </a:path>
              <a:path w="1633220" h="1322070">
                <a:moveTo>
                  <a:pt x="92734" y="745655"/>
                </a:moveTo>
                <a:lnTo>
                  <a:pt x="86974" y="745655"/>
                </a:lnTo>
                <a:lnTo>
                  <a:pt x="87728" y="747699"/>
                </a:lnTo>
                <a:lnTo>
                  <a:pt x="87019" y="749249"/>
                </a:lnTo>
                <a:lnTo>
                  <a:pt x="87335" y="750798"/>
                </a:lnTo>
                <a:lnTo>
                  <a:pt x="92734" y="745655"/>
                </a:lnTo>
                <a:close/>
              </a:path>
              <a:path w="1633220" h="1322070">
                <a:moveTo>
                  <a:pt x="452183" y="609561"/>
                </a:moveTo>
                <a:lnTo>
                  <a:pt x="451764" y="612686"/>
                </a:lnTo>
                <a:lnTo>
                  <a:pt x="450900" y="615251"/>
                </a:lnTo>
                <a:lnTo>
                  <a:pt x="451802" y="616280"/>
                </a:lnTo>
                <a:lnTo>
                  <a:pt x="452183" y="609561"/>
                </a:lnTo>
                <a:close/>
              </a:path>
              <a:path w="1633220" h="1322070">
                <a:moveTo>
                  <a:pt x="542886" y="77723"/>
                </a:moveTo>
                <a:lnTo>
                  <a:pt x="505945" y="111165"/>
                </a:lnTo>
                <a:lnTo>
                  <a:pt x="436817" y="211221"/>
                </a:lnTo>
                <a:lnTo>
                  <a:pt x="398049" y="377488"/>
                </a:lnTo>
                <a:lnTo>
                  <a:pt x="452183" y="609561"/>
                </a:lnTo>
                <a:lnTo>
                  <a:pt x="452945" y="611631"/>
                </a:lnTo>
                <a:lnTo>
                  <a:pt x="453847" y="612635"/>
                </a:lnTo>
                <a:lnTo>
                  <a:pt x="455510" y="615708"/>
                </a:lnTo>
                <a:lnTo>
                  <a:pt x="481930" y="565526"/>
                </a:lnTo>
                <a:lnTo>
                  <a:pt x="533245" y="437056"/>
                </a:lnTo>
                <a:lnTo>
                  <a:pt x="567537" y="263416"/>
                </a:lnTo>
                <a:lnTo>
                  <a:pt x="542886" y="77723"/>
                </a:lnTo>
                <a:close/>
              </a:path>
              <a:path w="1633220" h="1322070">
                <a:moveTo>
                  <a:pt x="1455564" y="389464"/>
                </a:moveTo>
                <a:lnTo>
                  <a:pt x="1245012" y="419423"/>
                </a:lnTo>
                <a:lnTo>
                  <a:pt x="963180" y="582104"/>
                </a:lnTo>
                <a:lnTo>
                  <a:pt x="960831" y="584199"/>
                </a:lnTo>
                <a:lnTo>
                  <a:pt x="959789" y="584212"/>
                </a:lnTo>
                <a:lnTo>
                  <a:pt x="1024450" y="591781"/>
                </a:lnTo>
                <a:lnTo>
                  <a:pt x="1188316" y="593134"/>
                </a:lnTo>
                <a:lnTo>
                  <a:pt x="1406213" y="556244"/>
                </a:lnTo>
                <a:lnTo>
                  <a:pt x="1632965" y="449084"/>
                </a:lnTo>
                <a:lnTo>
                  <a:pt x="1587371" y="422570"/>
                </a:lnTo>
                <a:lnTo>
                  <a:pt x="1455564" y="389464"/>
                </a:lnTo>
                <a:close/>
              </a:path>
              <a:path w="1633220" h="1322070">
                <a:moveTo>
                  <a:pt x="1048702" y="120141"/>
                </a:moveTo>
                <a:lnTo>
                  <a:pt x="995897" y="125224"/>
                </a:lnTo>
                <a:lnTo>
                  <a:pt x="868846" y="170995"/>
                </a:lnTo>
                <a:lnTo>
                  <a:pt x="714594" y="303239"/>
                </a:lnTo>
                <a:lnTo>
                  <a:pt x="580186" y="567740"/>
                </a:lnTo>
                <a:lnTo>
                  <a:pt x="637274" y="539317"/>
                </a:lnTo>
                <a:lnTo>
                  <a:pt x="771462" y="454645"/>
                </a:lnTo>
                <a:lnTo>
                  <a:pt x="927142" y="314621"/>
                </a:lnTo>
                <a:lnTo>
                  <a:pt x="1048702" y="120141"/>
                </a:lnTo>
                <a:close/>
              </a:path>
              <a:path w="1633220" h="1322070">
                <a:moveTo>
                  <a:pt x="1450212" y="0"/>
                </a:moveTo>
                <a:lnTo>
                  <a:pt x="1397621" y="5074"/>
                </a:lnTo>
                <a:lnTo>
                  <a:pt x="1270977" y="50404"/>
                </a:lnTo>
                <a:lnTo>
                  <a:pt x="1116978" y="181152"/>
                </a:lnTo>
                <a:lnTo>
                  <a:pt x="982319" y="442480"/>
                </a:lnTo>
                <a:lnTo>
                  <a:pt x="972210" y="452373"/>
                </a:lnTo>
                <a:lnTo>
                  <a:pt x="973670" y="452881"/>
                </a:lnTo>
                <a:lnTo>
                  <a:pt x="977074" y="450773"/>
                </a:lnTo>
                <a:lnTo>
                  <a:pt x="980604" y="447636"/>
                </a:lnTo>
                <a:lnTo>
                  <a:pt x="1037854" y="419211"/>
                </a:lnTo>
                <a:lnTo>
                  <a:pt x="1172403" y="334532"/>
                </a:lnTo>
                <a:lnTo>
                  <a:pt x="1328455" y="194496"/>
                </a:lnTo>
                <a:lnTo>
                  <a:pt x="145021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99857" y="108077"/>
            <a:ext cx="1644650" cy="1259205"/>
          </a:xfrm>
          <a:custGeom>
            <a:avLst/>
            <a:gdLst/>
            <a:ahLst/>
            <a:cxnLst/>
            <a:rect l="l" t="t" r="r" b="b"/>
            <a:pathLst>
              <a:path w="1644650" h="1259205">
                <a:moveTo>
                  <a:pt x="1189227" y="736853"/>
                </a:moveTo>
                <a:lnTo>
                  <a:pt x="1156400" y="783101"/>
                </a:lnTo>
                <a:lnTo>
                  <a:pt x="1088532" y="903668"/>
                </a:lnTo>
                <a:lnTo>
                  <a:pt x="1031547" y="1071288"/>
                </a:lnTo>
                <a:lnTo>
                  <a:pt x="1031367" y="1258697"/>
                </a:lnTo>
                <a:lnTo>
                  <a:pt x="1072411" y="1230429"/>
                </a:lnTo>
                <a:lnTo>
                  <a:pt x="1154176" y="1140380"/>
                </a:lnTo>
                <a:lnTo>
                  <a:pt x="1214604" y="980680"/>
                </a:lnTo>
                <a:lnTo>
                  <a:pt x="1191641" y="743458"/>
                </a:lnTo>
                <a:lnTo>
                  <a:pt x="1191260" y="741299"/>
                </a:lnTo>
                <a:lnTo>
                  <a:pt x="1190498" y="740156"/>
                </a:lnTo>
                <a:lnTo>
                  <a:pt x="1189227" y="736853"/>
                </a:lnTo>
                <a:close/>
              </a:path>
              <a:path w="1644650" h="1259205">
                <a:moveTo>
                  <a:pt x="654050" y="829690"/>
                </a:moveTo>
                <a:lnTo>
                  <a:pt x="650367" y="831342"/>
                </a:lnTo>
                <a:lnTo>
                  <a:pt x="646430" y="834009"/>
                </a:lnTo>
                <a:lnTo>
                  <a:pt x="585922" y="854596"/>
                </a:lnTo>
                <a:lnTo>
                  <a:pt x="441356" y="920702"/>
                </a:lnTo>
                <a:lnTo>
                  <a:pt x="268168" y="1038838"/>
                </a:lnTo>
                <a:lnTo>
                  <a:pt x="121793" y="1215517"/>
                </a:lnTo>
                <a:lnTo>
                  <a:pt x="174585" y="1217453"/>
                </a:lnTo>
                <a:lnTo>
                  <a:pt x="306101" y="1189291"/>
                </a:lnTo>
                <a:lnTo>
                  <a:pt x="476051" y="1080071"/>
                </a:lnTo>
                <a:lnTo>
                  <a:pt x="644144" y="838835"/>
                </a:lnTo>
                <a:lnTo>
                  <a:pt x="655447" y="830452"/>
                </a:lnTo>
                <a:lnTo>
                  <a:pt x="654050" y="829690"/>
                </a:lnTo>
                <a:close/>
              </a:path>
              <a:path w="1644650" h="1259205">
                <a:moveTo>
                  <a:pt x="1059307" y="767969"/>
                </a:moveTo>
                <a:lnTo>
                  <a:pt x="998958" y="788576"/>
                </a:lnTo>
                <a:lnTo>
                  <a:pt x="854741" y="854725"/>
                </a:lnTo>
                <a:lnTo>
                  <a:pt x="681902" y="972905"/>
                </a:lnTo>
                <a:lnTo>
                  <a:pt x="535686" y="1149603"/>
                </a:lnTo>
                <a:lnTo>
                  <a:pt x="588694" y="1151552"/>
                </a:lnTo>
                <a:lnTo>
                  <a:pt x="720677" y="1122997"/>
                </a:lnTo>
                <a:lnTo>
                  <a:pt x="891069" y="1012336"/>
                </a:lnTo>
                <a:lnTo>
                  <a:pt x="1059307" y="767969"/>
                </a:lnTo>
                <a:close/>
              </a:path>
              <a:path w="1644650" h="1259205">
                <a:moveTo>
                  <a:pt x="1614424" y="648588"/>
                </a:moveTo>
                <a:lnTo>
                  <a:pt x="1603886" y="681924"/>
                </a:lnTo>
                <a:lnTo>
                  <a:pt x="1587658" y="765254"/>
                </a:lnTo>
                <a:lnTo>
                  <a:pt x="1588813" y="873563"/>
                </a:lnTo>
                <a:lnTo>
                  <a:pt x="1630426" y="981837"/>
                </a:lnTo>
                <a:lnTo>
                  <a:pt x="1644142" y="964899"/>
                </a:lnTo>
                <a:lnTo>
                  <a:pt x="1644142" y="700516"/>
                </a:lnTo>
                <a:lnTo>
                  <a:pt x="1629410" y="667893"/>
                </a:lnTo>
                <a:lnTo>
                  <a:pt x="1626093" y="649097"/>
                </a:lnTo>
                <a:lnTo>
                  <a:pt x="1614805" y="649097"/>
                </a:lnTo>
                <a:lnTo>
                  <a:pt x="1614424" y="648588"/>
                </a:lnTo>
                <a:close/>
              </a:path>
              <a:path w="1644650" h="1259205">
                <a:moveTo>
                  <a:pt x="1572006" y="651763"/>
                </a:moveTo>
                <a:lnTo>
                  <a:pt x="1541831" y="673683"/>
                </a:lnTo>
                <a:lnTo>
                  <a:pt x="1473200" y="734726"/>
                </a:lnTo>
                <a:lnTo>
                  <a:pt x="1398948" y="827821"/>
                </a:lnTo>
                <a:lnTo>
                  <a:pt x="1351915" y="945896"/>
                </a:lnTo>
                <a:lnTo>
                  <a:pt x="1380771" y="937944"/>
                </a:lnTo>
                <a:lnTo>
                  <a:pt x="1446942" y="902477"/>
                </a:lnTo>
                <a:lnTo>
                  <a:pt x="1519828" y="822076"/>
                </a:lnTo>
                <a:lnTo>
                  <a:pt x="1568831" y="679323"/>
                </a:lnTo>
                <a:lnTo>
                  <a:pt x="1587779" y="656844"/>
                </a:lnTo>
                <a:lnTo>
                  <a:pt x="1571752" y="656844"/>
                </a:lnTo>
                <a:lnTo>
                  <a:pt x="1571244" y="654812"/>
                </a:lnTo>
                <a:lnTo>
                  <a:pt x="1572133" y="653288"/>
                </a:lnTo>
                <a:lnTo>
                  <a:pt x="1572006" y="651763"/>
                </a:lnTo>
                <a:close/>
              </a:path>
              <a:path w="1644650" h="1259205">
                <a:moveTo>
                  <a:pt x="459835" y="662305"/>
                </a:moveTo>
                <a:lnTo>
                  <a:pt x="238966" y="670024"/>
                </a:lnTo>
                <a:lnTo>
                  <a:pt x="0" y="746251"/>
                </a:lnTo>
                <a:lnTo>
                  <a:pt x="41687" y="778563"/>
                </a:lnTo>
                <a:lnTo>
                  <a:pt x="167957" y="828817"/>
                </a:lnTo>
                <a:lnTo>
                  <a:pt x="380619" y="826994"/>
                </a:lnTo>
                <a:lnTo>
                  <a:pt x="681482" y="703072"/>
                </a:lnTo>
                <a:lnTo>
                  <a:pt x="682878" y="702183"/>
                </a:lnTo>
                <a:lnTo>
                  <a:pt x="684149" y="701294"/>
                </a:lnTo>
                <a:lnTo>
                  <a:pt x="684666" y="701294"/>
                </a:lnTo>
                <a:lnTo>
                  <a:pt x="622077" y="685351"/>
                </a:lnTo>
                <a:lnTo>
                  <a:pt x="459835" y="662305"/>
                </a:lnTo>
                <a:close/>
              </a:path>
              <a:path w="1644650" h="1259205">
                <a:moveTo>
                  <a:pt x="1313434" y="572135"/>
                </a:moveTo>
                <a:lnTo>
                  <a:pt x="1072007" y="754507"/>
                </a:lnTo>
                <a:lnTo>
                  <a:pt x="1108551" y="731976"/>
                </a:lnTo>
                <a:lnTo>
                  <a:pt x="1189577" y="679227"/>
                </a:lnTo>
                <a:lnTo>
                  <a:pt x="1272174" y="618525"/>
                </a:lnTo>
                <a:lnTo>
                  <a:pt x="1313434" y="572135"/>
                </a:lnTo>
                <a:close/>
              </a:path>
              <a:path w="1644650" h="1259205">
                <a:moveTo>
                  <a:pt x="1192911" y="736853"/>
                </a:moveTo>
                <a:lnTo>
                  <a:pt x="1191641" y="743458"/>
                </a:lnTo>
                <a:lnTo>
                  <a:pt x="1192530" y="740410"/>
                </a:lnTo>
                <a:lnTo>
                  <a:pt x="1193673" y="737997"/>
                </a:lnTo>
                <a:lnTo>
                  <a:pt x="1192911" y="736853"/>
                </a:lnTo>
                <a:close/>
              </a:path>
              <a:path w="1644650" h="1259205">
                <a:moveTo>
                  <a:pt x="1490599" y="523875"/>
                </a:moveTo>
                <a:lnTo>
                  <a:pt x="681482" y="703072"/>
                </a:lnTo>
                <a:lnTo>
                  <a:pt x="1027557" y="653288"/>
                </a:lnTo>
                <a:lnTo>
                  <a:pt x="1078260" y="637109"/>
                </a:lnTo>
                <a:lnTo>
                  <a:pt x="1129645" y="621415"/>
                </a:lnTo>
                <a:lnTo>
                  <a:pt x="1181499" y="606189"/>
                </a:lnTo>
                <a:lnTo>
                  <a:pt x="1285767" y="577088"/>
                </a:lnTo>
                <a:lnTo>
                  <a:pt x="1490599" y="523875"/>
                </a:lnTo>
                <a:close/>
              </a:path>
              <a:path w="1644650" h="1259205">
                <a:moveTo>
                  <a:pt x="684666" y="701294"/>
                </a:moveTo>
                <a:lnTo>
                  <a:pt x="684149" y="701294"/>
                </a:lnTo>
                <a:lnTo>
                  <a:pt x="685165" y="701421"/>
                </a:lnTo>
                <a:lnTo>
                  <a:pt x="684666" y="701294"/>
                </a:lnTo>
                <a:close/>
              </a:path>
              <a:path w="1644650" h="1259205">
                <a:moveTo>
                  <a:pt x="1644142" y="569427"/>
                </a:moveTo>
                <a:lnTo>
                  <a:pt x="1618615" y="599821"/>
                </a:lnTo>
                <a:lnTo>
                  <a:pt x="1618107" y="599821"/>
                </a:lnTo>
                <a:lnTo>
                  <a:pt x="1617980" y="600328"/>
                </a:lnTo>
                <a:lnTo>
                  <a:pt x="1594961" y="628205"/>
                </a:lnTo>
                <a:lnTo>
                  <a:pt x="1583332" y="642441"/>
                </a:lnTo>
                <a:lnTo>
                  <a:pt x="1571752" y="656844"/>
                </a:lnTo>
                <a:lnTo>
                  <a:pt x="1587779" y="656844"/>
                </a:lnTo>
                <a:lnTo>
                  <a:pt x="1615186" y="624332"/>
                </a:lnTo>
                <a:lnTo>
                  <a:pt x="1621722" y="624332"/>
                </a:lnTo>
                <a:lnTo>
                  <a:pt x="1620647" y="618236"/>
                </a:lnTo>
                <a:lnTo>
                  <a:pt x="1636340" y="599821"/>
                </a:lnTo>
                <a:lnTo>
                  <a:pt x="1618615" y="599821"/>
                </a:lnTo>
                <a:lnTo>
                  <a:pt x="1618234" y="599313"/>
                </a:lnTo>
                <a:lnTo>
                  <a:pt x="1636773" y="599313"/>
                </a:lnTo>
                <a:lnTo>
                  <a:pt x="1644142" y="590666"/>
                </a:lnTo>
                <a:lnTo>
                  <a:pt x="1644142" y="569427"/>
                </a:lnTo>
                <a:close/>
              </a:path>
              <a:path w="1644650" h="1259205">
                <a:moveTo>
                  <a:pt x="1621722" y="624332"/>
                </a:moveTo>
                <a:lnTo>
                  <a:pt x="1615186" y="624332"/>
                </a:lnTo>
                <a:lnTo>
                  <a:pt x="1615059" y="632587"/>
                </a:lnTo>
                <a:lnTo>
                  <a:pt x="1614297" y="641223"/>
                </a:lnTo>
                <a:lnTo>
                  <a:pt x="1614805" y="649097"/>
                </a:lnTo>
                <a:lnTo>
                  <a:pt x="1626093" y="649097"/>
                </a:lnTo>
                <a:lnTo>
                  <a:pt x="1621722" y="624332"/>
                </a:lnTo>
                <a:close/>
              </a:path>
              <a:path w="1644650" h="1259205">
                <a:moveTo>
                  <a:pt x="914257" y="436389"/>
                </a:moveTo>
                <a:lnTo>
                  <a:pt x="862425" y="436451"/>
                </a:lnTo>
                <a:lnTo>
                  <a:pt x="807243" y="439637"/>
                </a:lnTo>
                <a:lnTo>
                  <a:pt x="749615" y="446691"/>
                </a:lnTo>
                <a:lnTo>
                  <a:pt x="690443" y="458356"/>
                </a:lnTo>
                <a:lnTo>
                  <a:pt x="630631" y="475375"/>
                </a:lnTo>
                <a:lnTo>
                  <a:pt x="571082" y="498491"/>
                </a:lnTo>
                <a:lnTo>
                  <a:pt x="512699" y="528447"/>
                </a:lnTo>
                <a:lnTo>
                  <a:pt x="550435" y="554293"/>
                </a:lnTo>
                <a:lnTo>
                  <a:pt x="662574" y="591962"/>
                </a:lnTo>
                <a:lnTo>
                  <a:pt x="847508" y="581650"/>
                </a:lnTo>
                <a:lnTo>
                  <a:pt x="1103630" y="463550"/>
                </a:lnTo>
                <a:lnTo>
                  <a:pt x="1127023" y="456946"/>
                </a:lnTo>
                <a:lnTo>
                  <a:pt x="1091565" y="456946"/>
                </a:lnTo>
                <a:lnTo>
                  <a:pt x="1070027" y="452529"/>
                </a:lnTo>
                <a:lnTo>
                  <a:pt x="1040625" y="447522"/>
                </a:lnTo>
                <a:lnTo>
                  <a:pt x="1004260" y="442668"/>
                </a:lnTo>
                <a:lnTo>
                  <a:pt x="961836" y="438709"/>
                </a:lnTo>
                <a:lnTo>
                  <a:pt x="914257" y="436389"/>
                </a:lnTo>
                <a:close/>
              </a:path>
              <a:path w="1644650" h="1259205">
                <a:moveTo>
                  <a:pt x="1636324" y="489355"/>
                </a:moveTo>
                <a:lnTo>
                  <a:pt x="1565878" y="505539"/>
                </a:lnTo>
                <a:lnTo>
                  <a:pt x="1490599" y="523875"/>
                </a:lnTo>
                <a:lnTo>
                  <a:pt x="1644142" y="490243"/>
                </a:lnTo>
                <a:lnTo>
                  <a:pt x="1644142" y="490093"/>
                </a:lnTo>
                <a:lnTo>
                  <a:pt x="1640459" y="490093"/>
                </a:lnTo>
                <a:lnTo>
                  <a:pt x="1636324" y="489355"/>
                </a:lnTo>
                <a:close/>
              </a:path>
              <a:path w="1644650" h="1259205">
                <a:moveTo>
                  <a:pt x="1644142" y="489211"/>
                </a:moveTo>
                <a:lnTo>
                  <a:pt x="1640459" y="490093"/>
                </a:lnTo>
                <a:lnTo>
                  <a:pt x="1644142" y="490093"/>
                </a:lnTo>
                <a:lnTo>
                  <a:pt x="1644142" y="489211"/>
                </a:lnTo>
                <a:close/>
              </a:path>
              <a:path w="1644650" h="1259205">
                <a:moveTo>
                  <a:pt x="1624165" y="487184"/>
                </a:moveTo>
                <a:lnTo>
                  <a:pt x="1636324" y="489355"/>
                </a:lnTo>
                <a:lnTo>
                  <a:pt x="1638681" y="488823"/>
                </a:lnTo>
                <a:lnTo>
                  <a:pt x="1624165" y="487184"/>
                </a:lnTo>
                <a:close/>
              </a:path>
              <a:path w="1644650" h="1259205">
                <a:moveTo>
                  <a:pt x="1308771" y="438531"/>
                </a:moveTo>
                <a:lnTo>
                  <a:pt x="1193038" y="438531"/>
                </a:lnTo>
                <a:lnTo>
                  <a:pt x="1624165" y="487184"/>
                </a:lnTo>
                <a:lnTo>
                  <a:pt x="1602313" y="483284"/>
                </a:lnTo>
                <a:lnTo>
                  <a:pt x="1504267" y="466772"/>
                </a:lnTo>
                <a:lnTo>
                  <a:pt x="1370907" y="446426"/>
                </a:lnTo>
                <a:lnTo>
                  <a:pt x="1308771" y="438531"/>
                </a:lnTo>
                <a:close/>
              </a:path>
              <a:path w="1644650" h="1259205">
                <a:moveTo>
                  <a:pt x="1119839" y="418464"/>
                </a:moveTo>
                <a:lnTo>
                  <a:pt x="1007745" y="418464"/>
                </a:lnTo>
                <a:lnTo>
                  <a:pt x="1179957" y="437514"/>
                </a:lnTo>
                <a:lnTo>
                  <a:pt x="1091565" y="456946"/>
                </a:lnTo>
                <a:lnTo>
                  <a:pt x="1127023" y="456946"/>
                </a:lnTo>
                <a:lnTo>
                  <a:pt x="1193038" y="438531"/>
                </a:lnTo>
                <a:lnTo>
                  <a:pt x="1308771" y="438531"/>
                </a:lnTo>
                <a:lnTo>
                  <a:pt x="1226820" y="428117"/>
                </a:lnTo>
                <a:lnTo>
                  <a:pt x="1226978" y="427989"/>
                </a:lnTo>
                <a:lnTo>
                  <a:pt x="1225803" y="427989"/>
                </a:lnTo>
                <a:lnTo>
                  <a:pt x="1164675" y="421893"/>
                </a:lnTo>
                <a:lnTo>
                  <a:pt x="1119839" y="418464"/>
                </a:lnTo>
                <a:close/>
              </a:path>
              <a:path w="1644650" h="1259205">
                <a:moveTo>
                  <a:pt x="1003681" y="0"/>
                </a:moveTo>
                <a:lnTo>
                  <a:pt x="1020004" y="48740"/>
                </a:lnTo>
                <a:lnTo>
                  <a:pt x="1075404" y="162178"/>
                </a:lnTo>
                <a:lnTo>
                  <a:pt x="1179524" y="291143"/>
                </a:lnTo>
                <a:lnTo>
                  <a:pt x="1342009" y="386461"/>
                </a:lnTo>
                <a:lnTo>
                  <a:pt x="1363860" y="408279"/>
                </a:lnTo>
                <a:lnTo>
                  <a:pt x="1383379" y="426513"/>
                </a:lnTo>
                <a:lnTo>
                  <a:pt x="1400087" y="440342"/>
                </a:lnTo>
                <a:lnTo>
                  <a:pt x="1413510" y="448945"/>
                </a:lnTo>
                <a:lnTo>
                  <a:pt x="1347724" y="375285"/>
                </a:lnTo>
                <a:lnTo>
                  <a:pt x="1349802" y="359258"/>
                </a:lnTo>
                <a:lnTo>
                  <a:pt x="1350946" y="337803"/>
                </a:lnTo>
                <a:lnTo>
                  <a:pt x="1350113" y="311816"/>
                </a:lnTo>
                <a:lnTo>
                  <a:pt x="1346261" y="282194"/>
                </a:lnTo>
                <a:lnTo>
                  <a:pt x="1325327" y="215631"/>
                </a:lnTo>
                <a:lnTo>
                  <a:pt x="1306160" y="180484"/>
                </a:lnTo>
                <a:lnTo>
                  <a:pt x="1279803" y="145290"/>
                </a:lnTo>
                <a:lnTo>
                  <a:pt x="1245214" y="110946"/>
                </a:lnTo>
                <a:lnTo>
                  <a:pt x="1201350" y="78347"/>
                </a:lnTo>
                <a:lnTo>
                  <a:pt x="1147168" y="48392"/>
                </a:lnTo>
                <a:lnTo>
                  <a:pt x="1081626" y="21977"/>
                </a:lnTo>
                <a:lnTo>
                  <a:pt x="1003681" y="0"/>
                </a:lnTo>
                <a:close/>
              </a:path>
              <a:path w="1644650" h="1259205">
                <a:moveTo>
                  <a:pt x="1227455" y="427609"/>
                </a:moveTo>
                <a:lnTo>
                  <a:pt x="1225803" y="427989"/>
                </a:lnTo>
                <a:lnTo>
                  <a:pt x="1226978" y="427989"/>
                </a:lnTo>
                <a:lnTo>
                  <a:pt x="1227455" y="427609"/>
                </a:lnTo>
                <a:close/>
              </a:path>
              <a:path w="1644650" h="1259205">
                <a:moveTo>
                  <a:pt x="1111536" y="417830"/>
                </a:moveTo>
                <a:lnTo>
                  <a:pt x="1002538" y="417830"/>
                </a:lnTo>
                <a:lnTo>
                  <a:pt x="1004062" y="418464"/>
                </a:lnTo>
                <a:lnTo>
                  <a:pt x="1006094" y="418719"/>
                </a:lnTo>
                <a:lnTo>
                  <a:pt x="1007745" y="418464"/>
                </a:lnTo>
                <a:lnTo>
                  <a:pt x="1119839" y="418464"/>
                </a:lnTo>
                <a:lnTo>
                  <a:pt x="1111536" y="417830"/>
                </a:lnTo>
                <a:close/>
              </a:path>
              <a:path w="1644650" h="1259205">
                <a:moveTo>
                  <a:pt x="566674" y="125857"/>
                </a:moveTo>
                <a:lnTo>
                  <a:pt x="594957" y="168610"/>
                </a:lnTo>
                <a:lnTo>
                  <a:pt x="678449" y="264239"/>
                </a:lnTo>
                <a:lnTo>
                  <a:pt x="815115" y="363797"/>
                </a:lnTo>
                <a:lnTo>
                  <a:pt x="1002919" y="418338"/>
                </a:lnTo>
                <a:lnTo>
                  <a:pt x="1002538" y="417830"/>
                </a:lnTo>
                <a:lnTo>
                  <a:pt x="1111536" y="417830"/>
                </a:lnTo>
                <a:lnTo>
                  <a:pt x="1108630" y="417607"/>
                </a:lnTo>
                <a:lnTo>
                  <a:pt x="1100712" y="417322"/>
                </a:lnTo>
                <a:lnTo>
                  <a:pt x="1020318" y="417322"/>
                </a:lnTo>
                <a:lnTo>
                  <a:pt x="1001522" y="407797"/>
                </a:lnTo>
                <a:lnTo>
                  <a:pt x="989248" y="348519"/>
                </a:lnTo>
                <a:lnTo>
                  <a:pt x="963184" y="292435"/>
                </a:lnTo>
                <a:lnTo>
                  <a:pt x="914782" y="233345"/>
                </a:lnTo>
                <a:lnTo>
                  <a:pt x="880052" y="205417"/>
                </a:lnTo>
                <a:lnTo>
                  <a:pt x="837154" y="180031"/>
                </a:lnTo>
                <a:lnTo>
                  <a:pt x="785228" y="158284"/>
                </a:lnTo>
                <a:lnTo>
                  <a:pt x="723414" y="141274"/>
                </a:lnTo>
                <a:lnTo>
                  <a:pt x="650849" y="130099"/>
                </a:lnTo>
                <a:lnTo>
                  <a:pt x="566674" y="125857"/>
                </a:lnTo>
                <a:close/>
              </a:path>
              <a:path w="1644650" h="1259205">
                <a:moveTo>
                  <a:pt x="1059801" y="415845"/>
                </a:moveTo>
                <a:lnTo>
                  <a:pt x="1020318" y="417322"/>
                </a:lnTo>
                <a:lnTo>
                  <a:pt x="1100712" y="417322"/>
                </a:lnTo>
                <a:lnTo>
                  <a:pt x="1059801" y="41584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6" y="1439432"/>
                </a:lnTo>
                <a:lnTo>
                  <a:pt x="122050" y="1416265"/>
                </a:lnTo>
                <a:lnTo>
                  <a:pt x="166711" y="1391142"/>
                </a:lnTo>
                <a:lnTo>
                  <a:pt x="211150" y="1364469"/>
                </a:lnTo>
                <a:lnTo>
                  <a:pt x="255174" y="1336657"/>
                </a:lnTo>
                <a:lnTo>
                  <a:pt x="298595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09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0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09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34495" y="3465321"/>
            <a:ext cx="1910080" cy="1678305"/>
          </a:xfrm>
          <a:custGeom>
            <a:avLst/>
            <a:gdLst/>
            <a:ahLst/>
            <a:cxnLst/>
            <a:rect l="l" t="t" r="r" b="b"/>
            <a:pathLst>
              <a:path w="1910079" h="1678304">
                <a:moveTo>
                  <a:pt x="459782" y="541616"/>
                </a:moveTo>
                <a:lnTo>
                  <a:pt x="385821" y="545839"/>
                </a:lnTo>
                <a:lnTo>
                  <a:pt x="312994" y="562938"/>
                </a:lnTo>
                <a:lnTo>
                  <a:pt x="277144" y="578316"/>
                </a:lnTo>
                <a:lnTo>
                  <a:pt x="241746" y="599316"/>
                </a:lnTo>
                <a:lnTo>
                  <a:pt x="206854" y="626736"/>
                </a:lnTo>
                <a:lnTo>
                  <a:pt x="172525" y="661377"/>
                </a:lnTo>
                <a:lnTo>
                  <a:pt x="140381" y="701244"/>
                </a:lnTo>
                <a:lnTo>
                  <a:pt x="111811" y="742360"/>
                </a:lnTo>
                <a:lnTo>
                  <a:pt x="86720" y="784585"/>
                </a:lnTo>
                <a:lnTo>
                  <a:pt x="65013" y="827776"/>
                </a:lnTo>
                <a:lnTo>
                  <a:pt x="46593" y="871792"/>
                </a:lnTo>
                <a:lnTo>
                  <a:pt x="31366" y="916492"/>
                </a:lnTo>
                <a:lnTo>
                  <a:pt x="19236" y="961732"/>
                </a:lnTo>
                <a:lnTo>
                  <a:pt x="9269" y="1012590"/>
                </a:lnTo>
                <a:lnTo>
                  <a:pt x="2901" y="1063740"/>
                </a:lnTo>
                <a:lnTo>
                  <a:pt x="0" y="1114985"/>
                </a:lnTo>
                <a:lnTo>
                  <a:pt x="431" y="1166128"/>
                </a:lnTo>
                <a:lnTo>
                  <a:pt x="4062" y="1216970"/>
                </a:lnTo>
                <a:lnTo>
                  <a:pt x="10760" y="1267314"/>
                </a:lnTo>
                <a:lnTo>
                  <a:pt x="20391" y="1316963"/>
                </a:lnTo>
                <a:lnTo>
                  <a:pt x="32823" y="1365719"/>
                </a:lnTo>
                <a:lnTo>
                  <a:pt x="47922" y="1413384"/>
                </a:lnTo>
                <a:lnTo>
                  <a:pt x="65555" y="1459761"/>
                </a:lnTo>
                <a:lnTo>
                  <a:pt x="85589" y="1504652"/>
                </a:lnTo>
                <a:lnTo>
                  <a:pt x="107891" y="1547859"/>
                </a:lnTo>
                <a:lnTo>
                  <a:pt x="132328" y="1589186"/>
                </a:lnTo>
                <a:lnTo>
                  <a:pt x="158766" y="1628434"/>
                </a:lnTo>
                <a:lnTo>
                  <a:pt x="187073" y="1665405"/>
                </a:lnTo>
                <a:lnTo>
                  <a:pt x="198195" y="1678177"/>
                </a:lnTo>
                <a:lnTo>
                  <a:pt x="1909504" y="1678177"/>
                </a:lnTo>
                <a:lnTo>
                  <a:pt x="1909504" y="546182"/>
                </a:lnTo>
                <a:lnTo>
                  <a:pt x="609313" y="546182"/>
                </a:lnTo>
                <a:lnTo>
                  <a:pt x="571868" y="545416"/>
                </a:lnTo>
                <a:lnTo>
                  <a:pt x="497047" y="542332"/>
                </a:lnTo>
                <a:lnTo>
                  <a:pt x="459782" y="541616"/>
                </a:lnTo>
                <a:close/>
              </a:path>
              <a:path w="1910079" h="1678304">
                <a:moveTo>
                  <a:pt x="1569271" y="0"/>
                </a:moveTo>
                <a:lnTo>
                  <a:pt x="1529773" y="3125"/>
                </a:lnTo>
                <a:lnTo>
                  <a:pt x="1489603" y="11199"/>
                </a:lnTo>
                <a:lnTo>
                  <a:pt x="1448897" y="23792"/>
                </a:lnTo>
                <a:lnTo>
                  <a:pt x="1407791" y="40473"/>
                </a:lnTo>
                <a:lnTo>
                  <a:pt x="1366422" y="60811"/>
                </a:lnTo>
                <a:lnTo>
                  <a:pt x="1324928" y="84378"/>
                </a:lnTo>
                <a:lnTo>
                  <a:pt x="1283443" y="110742"/>
                </a:lnTo>
                <a:lnTo>
                  <a:pt x="1242105" y="139474"/>
                </a:lnTo>
                <a:lnTo>
                  <a:pt x="1201050" y="170143"/>
                </a:lnTo>
                <a:lnTo>
                  <a:pt x="1160415" y="202319"/>
                </a:lnTo>
                <a:lnTo>
                  <a:pt x="1120337" y="235573"/>
                </a:lnTo>
                <a:lnTo>
                  <a:pt x="1080951" y="269473"/>
                </a:lnTo>
                <a:lnTo>
                  <a:pt x="1042395" y="303590"/>
                </a:lnTo>
                <a:lnTo>
                  <a:pt x="899195" y="433621"/>
                </a:lnTo>
                <a:lnTo>
                  <a:pt x="866834" y="462368"/>
                </a:lnTo>
                <a:lnTo>
                  <a:pt x="830928" y="489500"/>
                </a:lnTo>
                <a:lnTo>
                  <a:pt x="794634" y="510245"/>
                </a:lnTo>
                <a:lnTo>
                  <a:pt x="758010" y="525404"/>
                </a:lnTo>
                <a:lnTo>
                  <a:pt x="721109" y="535776"/>
                </a:lnTo>
                <a:lnTo>
                  <a:pt x="646705" y="545365"/>
                </a:lnTo>
                <a:lnTo>
                  <a:pt x="609313" y="546182"/>
                </a:lnTo>
                <a:lnTo>
                  <a:pt x="1909504" y="546182"/>
                </a:lnTo>
                <a:lnTo>
                  <a:pt x="1909504" y="94631"/>
                </a:lnTo>
                <a:lnTo>
                  <a:pt x="1888487" y="86345"/>
                </a:lnTo>
                <a:lnTo>
                  <a:pt x="1846751" y="73205"/>
                </a:lnTo>
                <a:lnTo>
                  <a:pt x="1802951" y="61975"/>
                </a:lnTo>
                <a:lnTo>
                  <a:pt x="1757727" y="39046"/>
                </a:lnTo>
                <a:lnTo>
                  <a:pt x="1711515" y="21342"/>
                </a:lnTo>
                <a:lnTo>
                  <a:pt x="1664547" y="8904"/>
                </a:lnTo>
                <a:lnTo>
                  <a:pt x="1617055" y="1775"/>
                </a:lnTo>
                <a:lnTo>
                  <a:pt x="1569271" y="0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39948" y="215900"/>
            <a:ext cx="32372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INFL</a:t>
            </a:r>
            <a:r>
              <a:rPr dirty="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5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5" y="1439432"/>
                </a:lnTo>
                <a:lnTo>
                  <a:pt x="122049" y="1416265"/>
                </a:lnTo>
                <a:lnTo>
                  <a:pt x="166711" y="1391142"/>
                </a:lnTo>
                <a:lnTo>
                  <a:pt x="211149" y="1364469"/>
                </a:lnTo>
                <a:lnTo>
                  <a:pt x="255174" y="1336657"/>
                </a:lnTo>
                <a:lnTo>
                  <a:pt x="298594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10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1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10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CFD0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7344" y="643127"/>
            <a:ext cx="2563368" cy="45003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6860" y="664463"/>
            <a:ext cx="2488691" cy="44790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770"/>
            <a:chOff x="0" y="0"/>
            <a:chExt cx="9144000" cy="5144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2405" y="3958589"/>
              <a:ext cx="7221220" cy="1186180"/>
            </a:xfrm>
            <a:custGeom>
              <a:avLst/>
              <a:gdLst/>
              <a:ahLst/>
              <a:cxnLst/>
              <a:rect l="l" t="t" r="r" b="b"/>
              <a:pathLst>
                <a:path w="7221220" h="1186179">
                  <a:moveTo>
                    <a:pt x="7220711" y="0"/>
                  </a:moveTo>
                  <a:lnTo>
                    <a:pt x="0" y="0"/>
                  </a:lnTo>
                  <a:lnTo>
                    <a:pt x="0" y="1185671"/>
                  </a:lnTo>
                  <a:lnTo>
                    <a:pt x="7220711" y="1185671"/>
                  </a:lnTo>
                  <a:lnTo>
                    <a:pt x="7220711" y="0"/>
                  </a:lnTo>
                  <a:close/>
                </a:path>
              </a:pathLst>
            </a:custGeom>
            <a:solidFill>
              <a:srgbClr val="CFD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962405" y="3958589"/>
            <a:ext cx="7221220" cy="1186180"/>
          </a:xfrm>
          <a:custGeom>
            <a:avLst/>
            <a:gdLst/>
            <a:ahLst/>
            <a:cxnLst/>
            <a:rect l="l" t="t" r="r" b="b"/>
            <a:pathLst>
              <a:path w="7221220" h="1186179">
                <a:moveTo>
                  <a:pt x="0" y="1185671"/>
                </a:moveTo>
                <a:lnTo>
                  <a:pt x="7220711" y="1185671"/>
                </a:lnTo>
                <a:lnTo>
                  <a:pt x="7220711" y="0"/>
                </a:lnTo>
                <a:lnTo>
                  <a:pt x="0" y="0"/>
                </a:lnTo>
                <a:lnTo>
                  <a:pt x="0" y="1185671"/>
                </a:lnTo>
                <a:close/>
              </a:path>
            </a:pathLst>
          </a:custGeom>
          <a:ln w="25400">
            <a:solidFill>
              <a:srgbClr val="010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20645" marR="5080" indent="-260794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Děkujeme </a:t>
            </a:r>
            <a:r>
              <a:rPr dirty="0"/>
              <a:t>za </a:t>
            </a:r>
            <a:r>
              <a:rPr dirty="0" spc="-5"/>
              <a:t>pozornost, </a:t>
            </a:r>
            <a:r>
              <a:rPr dirty="0"/>
              <a:t>těšíme </a:t>
            </a:r>
            <a:r>
              <a:rPr dirty="0" spc="-5"/>
              <a:t>se </a:t>
            </a:r>
            <a:r>
              <a:rPr dirty="0"/>
              <a:t>na </a:t>
            </a:r>
            <a:r>
              <a:rPr dirty="0" spc="-5"/>
              <a:t>Vás </a:t>
            </a:r>
            <a:r>
              <a:rPr dirty="0"/>
              <a:t>u </a:t>
            </a:r>
            <a:r>
              <a:rPr dirty="0" spc="-655"/>
              <a:t> </a:t>
            </a:r>
            <a:r>
              <a:rPr dirty="0" spc="-5"/>
              <a:t>stánku!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4495" y="3465321"/>
            <a:ext cx="1910080" cy="1678305"/>
          </a:xfrm>
          <a:custGeom>
            <a:avLst/>
            <a:gdLst/>
            <a:ahLst/>
            <a:cxnLst/>
            <a:rect l="l" t="t" r="r" b="b"/>
            <a:pathLst>
              <a:path w="1910079" h="1678304">
                <a:moveTo>
                  <a:pt x="459782" y="541616"/>
                </a:moveTo>
                <a:lnTo>
                  <a:pt x="385821" y="545839"/>
                </a:lnTo>
                <a:lnTo>
                  <a:pt x="312994" y="562938"/>
                </a:lnTo>
                <a:lnTo>
                  <a:pt x="277144" y="578316"/>
                </a:lnTo>
                <a:lnTo>
                  <a:pt x="241746" y="599316"/>
                </a:lnTo>
                <a:lnTo>
                  <a:pt x="206854" y="626736"/>
                </a:lnTo>
                <a:lnTo>
                  <a:pt x="172525" y="661377"/>
                </a:lnTo>
                <a:lnTo>
                  <a:pt x="140381" y="701244"/>
                </a:lnTo>
                <a:lnTo>
                  <a:pt x="111811" y="742360"/>
                </a:lnTo>
                <a:lnTo>
                  <a:pt x="86720" y="784585"/>
                </a:lnTo>
                <a:lnTo>
                  <a:pt x="65013" y="827776"/>
                </a:lnTo>
                <a:lnTo>
                  <a:pt x="46593" y="871792"/>
                </a:lnTo>
                <a:lnTo>
                  <a:pt x="31366" y="916492"/>
                </a:lnTo>
                <a:lnTo>
                  <a:pt x="19236" y="961732"/>
                </a:lnTo>
                <a:lnTo>
                  <a:pt x="9269" y="1012590"/>
                </a:lnTo>
                <a:lnTo>
                  <a:pt x="2901" y="1063740"/>
                </a:lnTo>
                <a:lnTo>
                  <a:pt x="0" y="1114985"/>
                </a:lnTo>
                <a:lnTo>
                  <a:pt x="431" y="1166128"/>
                </a:lnTo>
                <a:lnTo>
                  <a:pt x="4062" y="1216970"/>
                </a:lnTo>
                <a:lnTo>
                  <a:pt x="10760" y="1267314"/>
                </a:lnTo>
                <a:lnTo>
                  <a:pt x="20391" y="1316963"/>
                </a:lnTo>
                <a:lnTo>
                  <a:pt x="32823" y="1365719"/>
                </a:lnTo>
                <a:lnTo>
                  <a:pt x="47922" y="1413384"/>
                </a:lnTo>
                <a:lnTo>
                  <a:pt x="65555" y="1459761"/>
                </a:lnTo>
                <a:lnTo>
                  <a:pt x="85589" y="1504652"/>
                </a:lnTo>
                <a:lnTo>
                  <a:pt x="107891" y="1547859"/>
                </a:lnTo>
                <a:lnTo>
                  <a:pt x="132328" y="1589186"/>
                </a:lnTo>
                <a:lnTo>
                  <a:pt x="158766" y="1628434"/>
                </a:lnTo>
                <a:lnTo>
                  <a:pt x="187073" y="1665405"/>
                </a:lnTo>
                <a:lnTo>
                  <a:pt x="198195" y="1678177"/>
                </a:lnTo>
                <a:lnTo>
                  <a:pt x="1909504" y="1678177"/>
                </a:lnTo>
                <a:lnTo>
                  <a:pt x="1909504" y="546182"/>
                </a:lnTo>
                <a:lnTo>
                  <a:pt x="609313" y="546182"/>
                </a:lnTo>
                <a:lnTo>
                  <a:pt x="571868" y="545416"/>
                </a:lnTo>
                <a:lnTo>
                  <a:pt x="497047" y="542332"/>
                </a:lnTo>
                <a:lnTo>
                  <a:pt x="459782" y="541616"/>
                </a:lnTo>
                <a:close/>
              </a:path>
              <a:path w="1910079" h="1678304">
                <a:moveTo>
                  <a:pt x="1569271" y="0"/>
                </a:moveTo>
                <a:lnTo>
                  <a:pt x="1529773" y="3125"/>
                </a:lnTo>
                <a:lnTo>
                  <a:pt x="1489603" y="11199"/>
                </a:lnTo>
                <a:lnTo>
                  <a:pt x="1448897" y="23792"/>
                </a:lnTo>
                <a:lnTo>
                  <a:pt x="1407791" y="40473"/>
                </a:lnTo>
                <a:lnTo>
                  <a:pt x="1366422" y="60811"/>
                </a:lnTo>
                <a:lnTo>
                  <a:pt x="1324928" y="84378"/>
                </a:lnTo>
                <a:lnTo>
                  <a:pt x="1283443" y="110742"/>
                </a:lnTo>
                <a:lnTo>
                  <a:pt x="1242105" y="139474"/>
                </a:lnTo>
                <a:lnTo>
                  <a:pt x="1201050" y="170143"/>
                </a:lnTo>
                <a:lnTo>
                  <a:pt x="1160415" y="202319"/>
                </a:lnTo>
                <a:lnTo>
                  <a:pt x="1120337" y="235573"/>
                </a:lnTo>
                <a:lnTo>
                  <a:pt x="1080951" y="269473"/>
                </a:lnTo>
                <a:lnTo>
                  <a:pt x="1042395" y="303590"/>
                </a:lnTo>
                <a:lnTo>
                  <a:pt x="899195" y="433621"/>
                </a:lnTo>
                <a:lnTo>
                  <a:pt x="866834" y="462368"/>
                </a:lnTo>
                <a:lnTo>
                  <a:pt x="830928" y="489500"/>
                </a:lnTo>
                <a:lnTo>
                  <a:pt x="794634" y="510245"/>
                </a:lnTo>
                <a:lnTo>
                  <a:pt x="758010" y="525404"/>
                </a:lnTo>
                <a:lnTo>
                  <a:pt x="721109" y="535776"/>
                </a:lnTo>
                <a:lnTo>
                  <a:pt x="646705" y="545365"/>
                </a:lnTo>
                <a:lnTo>
                  <a:pt x="609313" y="546182"/>
                </a:lnTo>
                <a:lnTo>
                  <a:pt x="1909504" y="546182"/>
                </a:lnTo>
                <a:lnTo>
                  <a:pt x="1909504" y="94631"/>
                </a:lnTo>
                <a:lnTo>
                  <a:pt x="1888487" y="86345"/>
                </a:lnTo>
                <a:lnTo>
                  <a:pt x="1846751" y="73205"/>
                </a:lnTo>
                <a:lnTo>
                  <a:pt x="1802951" y="61975"/>
                </a:lnTo>
                <a:lnTo>
                  <a:pt x="1757727" y="39046"/>
                </a:lnTo>
                <a:lnTo>
                  <a:pt x="1711515" y="21342"/>
                </a:lnTo>
                <a:lnTo>
                  <a:pt x="1664547" y="8904"/>
                </a:lnTo>
                <a:lnTo>
                  <a:pt x="1617055" y="1775"/>
                </a:lnTo>
                <a:lnTo>
                  <a:pt x="1569271" y="0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6" y="1439432"/>
                </a:lnTo>
                <a:lnTo>
                  <a:pt x="122050" y="1416265"/>
                </a:lnTo>
                <a:lnTo>
                  <a:pt x="166711" y="1391142"/>
                </a:lnTo>
                <a:lnTo>
                  <a:pt x="211150" y="1364469"/>
                </a:lnTo>
                <a:lnTo>
                  <a:pt x="255174" y="1336657"/>
                </a:lnTo>
                <a:lnTo>
                  <a:pt x="298595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09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0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09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CFD0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0"/>
            <a:ext cx="2894076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08076"/>
              <a:ext cx="9144000" cy="4961255"/>
            </a:xfrm>
            <a:custGeom>
              <a:avLst/>
              <a:gdLst/>
              <a:ahLst/>
              <a:cxnLst/>
              <a:rect l="l" t="t" r="r" b="b"/>
              <a:pathLst>
                <a:path w="9144000" h="4961255">
                  <a:moveTo>
                    <a:pt x="57480" y="4560506"/>
                  </a:moveTo>
                  <a:lnTo>
                    <a:pt x="45072" y="4559960"/>
                  </a:lnTo>
                  <a:lnTo>
                    <a:pt x="42799" y="4560798"/>
                  </a:lnTo>
                  <a:lnTo>
                    <a:pt x="57480" y="4560506"/>
                  </a:lnTo>
                  <a:close/>
                </a:path>
                <a:path w="9144000" h="4961255">
                  <a:moveTo>
                    <a:pt x="184924" y="4506404"/>
                  </a:moveTo>
                  <a:lnTo>
                    <a:pt x="0" y="4573600"/>
                  </a:lnTo>
                  <a:lnTo>
                    <a:pt x="0" y="4575378"/>
                  </a:lnTo>
                  <a:lnTo>
                    <a:pt x="23482" y="4566450"/>
                  </a:lnTo>
                  <a:lnTo>
                    <a:pt x="40855" y="4559770"/>
                  </a:lnTo>
                  <a:lnTo>
                    <a:pt x="45072" y="4559960"/>
                  </a:lnTo>
                  <a:lnTo>
                    <a:pt x="45567" y="4559770"/>
                  </a:lnTo>
                  <a:lnTo>
                    <a:pt x="81381" y="4546473"/>
                  </a:lnTo>
                  <a:lnTo>
                    <a:pt x="143814" y="4522584"/>
                  </a:lnTo>
                  <a:lnTo>
                    <a:pt x="184924" y="4506404"/>
                  </a:lnTo>
                  <a:close/>
                </a:path>
                <a:path w="9144000" h="4961255">
                  <a:moveTo>
                    <a:pt x="266547" y="4069753"/>
                  </a:moveTo>
                  <a:lnTo>
                    <a:pt x="239001" y="4081462"/>
                  </a:lnTo>
                  <a:lnTo>
                    <a:pt x="178130" y="4125391"/>
                  </a:lnTo>
                  <a:lnTo>
                    <a:pt x="116547" y="4214749"/>
                  </a:lnTo>
                  <a:lnTo>
                    <a:pt x="86868" y="4362742"/>
                  </a:lnTo>
                  <a:lnTo>
                    <a:pt x="48171" y="4423410"/>
                  </a:lnTo>
                  <a:lnTo>
                    <a:pt x="47193" y="4415193"/>
                  </a:lnTo>
                  <a:lnTo>
                    <a:pt x="46799" y="4406468"/>
                  </a:lnTo>
                  <a:lnTo>
                    <a:pt x="45237" y="4398772"/>
                  </a:lnTo>
                  <a:lnTo>
                    <a:pt x="45694" y="4399280"/>
                  </a:lnTo>
                  <a:lnTo>
                    <a:pt x="45783" y="4398772"/>
                  </a:lnTo>
                  <a:lnTo>
                    <a:pt x="51727" y="4364850"/>
                  </a:lnTo>
                  <a:lnTo>
                    <a:pt x="56794" y="4280090"/>
                  </a:lnTo>
                  <a:lnTo>
                    <a:pt x="41325" y="4172851"/>
                  </a:lnTo>
                  <a:lnTo>
                    <a:pt x="0" y="4097109"/>
                  </a:lnTo>
                  <a:lnTo>
                    <a:pt x="0" y="4336656"/>
                  </a:lnTo>
                  <a:lnTo>
                    <a:pt x="28257" y="4382033"/>
                  </a:lnTo>
                  <a:lnTo>
                    <a:pt x="43624" y="4430166"/>
                  </a:lnTo>
                  <a:lnTo>
                    <a:pt x="0" y="4497717"/>
                  </a:lnTo>
                  <a:lnTo>
                    <a:pt x="0" y="4521974"/>
                  </a:lnTo>
                  <a:lnTo>
                    <a:pt x="17729" y="4495838"/>
                  </a:lnTo>
                  <a:lnTo>
                    <a:pt x="47993" y="4448111"/>
                  </a:lnTo>
                  <a:lnTo>
                    <a:pt x="48425" y="4448594"/>
                  </a:lnTo>
                  <a:lnTo>
                    <a:pt x="48501" y="4448111"/>
                  </a:lnTo>
                  <a:lnTo>
                    <a:pt x="48590" y="4447578"/>
                  </a:lnTo>
                  <a:lnTo>
                    <a:pt x="63627" y="4423410"/>
                  </a:lnTo>
                  <a:lnTo>
                    <a:pt x="67716" y="4416844"/>
                  </a:lnTo>
                  <a:lnTo>
                    <a:pt x="77381" y="4401197"/>
                  </a:lnTo>
                  <a:lnTo>
                    <a:pt x="86969" y="4385348"/>
                  </a:lnTo>
                  <a:lnTo>
                    <a:pt x="87718" y="4387393"/>
                  </a:lnTo>
                  <a:lnTo>
                    <a:pt x="87007" y="4388942"/>
                  </a:lnTo>
                  <a:lnTo>
                    <a:pt x="87325" y="4390491"/>
                  </a:lnTo>
                  <a:lnTo>
                    <a:pt x="92722" y="4385348"/>
                  </a:lnTo>
                  <a:lnTo>
                    <a:pt x="114338" y="4364761"/>
                  </a:lnTo>
                  <a:lnTo>
                    <a:pt x="174294" y="4295152"/>
                  </a:lnTo>
                  <a:lnTo>
                    <a:pt x="235559" y="4193019"/>
                  </a:lnTo>
                  <a:lnTo>
                    <a:pt x="266547" y="4069753"/>
                  </a:lnTo>
                  <a:close/>
                </a:path>
                <a:path w="9144000" h="4961255">
                  <a:moveTo>
                    <a:pt x="452183" y="4249255"/>
                  </a:moveTo>
                  <a:lnTo>
                    <a:pt x="451764" y="4252379"/>
                  </a:lnTo>
                  <a:lnTo>
                    <a:pt x="450900" y="4254944"/>
                  </a:lnTo>
                  <a:lnTo>
                    <a:pt x="451802" y="4255973"/>
                  </a:lnTo>
                  <a:lnTo>
                    <a:pt x="452183" y="4249255"/>
                  </a:lnTo>
                  <a:close/>
                </a:path>
                <a:path w="9144000" h="4961255">
                  <a:moveTo>
                    <a:pt x="567524" y="3903116"/>
                  </a:moveTo>
                  <a:lnTo>
                    <a:pt x="542886" y="3717417"/>
                  </a:lnTo>
                  <a:lnTo>
                    <a:pt x="505942" y="3750868"/>
                  </a:lnTo>
                  <a:lnTo>
                    <a:pt x="436816" y="3850919"/>
                  </a:lnTo>
                  <a:lnTo>
                    <a:pt x="398043" y="4017187"/>
                  </a:lnTo>
                  <a:lnTo>
                    <a:pt x="452183" y="4249255"/>
                  </a:lnTo>
                  <a:lnTo>
                    <a:pt x="452945" y="4251325"/>
                  </a:lnTo>
                  <a:lnTo>
                    <a:pt x="453847" y="4252328"/>
                  </a:lnTo>
                  <a:lnTo>
                    <a:pt x="455510" y="4255401"/>
                  </a:lnTo>
                  <a:lnTo>
                    <a:pt x="481926" y="4205224"/>
                  </a:lnTo>
                  <a:lnTo>
                    <a:pt x="533234" y="4076750"/>
                  </a:lnTo>
                  <a:lnTo>
                    <a:pt x="567524" y="3903116"/>
                  </a:lnTo>
                  <a:close/>
                </a:path>
                <a:path w="9144000" h="4961255">
                  <a:moveTo>
                    <a:pt x="569366" y="4222508"/>
                  </a:moveTo>
                  <a:lnTo>
                    <a:pt x="536117" y="4249674"/>
                  </a:lnTo>
                  <a:lnTo>
                    <a:pt x="462775" y="4312653"/>
                  </a:lnTo>
                  <a:lnTo>
                    <a:pt x="388950" y="4383748"/>
                  </a:lnTo>
                  <a:lnTo>
                    <a:pt x="354215" y="4435221"/>
                  </a:lnTo>
                  <a:lnTo>
                    <a:pt x="569366" y="4222508"/>
                  </a:lnTo>
                  <a:close/>
                </a:path>
                <a:path w="9144000" h="4961255">
                  <a:moveTo>
                    <a:pt x="736879" y="4961255"/>
                  </a:moveTo>
                  <a:lnTo>
                    <a:pt x="714260" y="4915116"/>
                  </a:lnTo>
                  <a:lnTo>
                    <a:pt x="644359" y="4810023"/>
                  </a:lnTo>
                  <a:lnTo>
                    <a:pt x="524103" y="4695977"/>
                  </a:lnTo>
                  <a:lnTo>
                    <a:pt x="350418" y="4622952"/>
                  </a:lnTo>
                  <a:lnTo>
                    <a:pt x="325882" y="4604245"/>
                  </a:lnTo>
                  <a:lnTo>
                    <a:pt x="304139" y="4588764"/>
                  </a:lnTo>
                  <a:lnTo>
                    <a:pt x="285750" y="4577283"/>
                  </a:lnTo>
                  <a:lnTo>
                    <a:pt x="271297" y="4570565"/>
                  </a:lnTo>
                  <a:lnTo>
                    <a:pt x="346227" y="4634852"/>
                  </a:lnTo>
                  <a:lnTo>
                    <a:pt x="346290" y="4651006"/>
                  </a:lnTo>
                  <a:lnTo>
                    <a:pt x="352285" y="4698060"/>
                  </a:lnTo>
                  <a:lnTo>
                    <a:pt x="372160" y="4757940"/>
                  </a:lnTo>
                  <a:lnTo>
                    <a:pt x="413232" y="4822431"/>
                  </a:lnTo>
                  <a:lnTo>
                    <a:pt x="444004" y="4853825"/>
                  </a:lnTo>
                  <a:lnTo>
                    <a:pt x="482828" y="4883289"/>
                  </a:lnTo>
                  <a:lnTo>
                    <a:pt x="530606" y="4909782"/>
                  </a:lnTo>
                  <a:lnTo>
                    <a:pt x="588264" y="4932299"/>
                  </a:lnTo>
                  <a:lnTo>
                    <a:pt x="656717" y="4949799"/>
                  </a:lnTo>
                  <a:lnTo>
                    <a:pt x="736879" y="4961255"/>
                  </a:lnTo>
                  <a:close/>
                </a:path>
                <a:path w="9144000" h="4961255">
                  <a:moveTo>
                    <a:pt x="963180" y="4221797"/>
                  </a:moveTo>
                  <a:lnTo>
                    <a:pt x="626795" y="4316844"/>
                  </a:lnTo>
                  <a:lnTo>
                    <a:pt x="578675" y="4339590"/>
                  </a:lnTo>
                  <a:lnTo>
                    <a:pt x="529818" y="4361954"/>
                  </a:lnTo>
                  <a:lnTo>
                    <a:pt x="480441" y="4383913"/>
                  </a:lnTo>
                  <a:lnTo>
                    <a:pt x="430745" y="4405452"/>
                  </a:lnTo>
                  <a:lnTo>
                    <a:pt x="331254" y="4447235"/>
                  </a:lnTo>
                  <a:lnTo>
                    <a:pt x="184937" y="4506404"/>
                  </a:lnTo>
                  <a:lnTo>
                    <a:pt x="963180" y="4221797"/>
                  </a:lnTo>
                  <a:close/>
                </a:path>
                <a:path w="9144000" h="4961255">
                  <a:moveTo>
                    <a:pt x="1048702" y="3759835"/>
                  </a:moveTo>
                  <a:lnTo>
                    <a:pt x="995895" y="3764927"/>
                  </a:lnTo>
                  <a:lnTo>
                    <a:pt x="868845" y="3810698"/>
                  </a:lnTo>
                  <a:lnTo>
                    <a:pt x="714590" y="3942943"/>
                  </a:lnTo>
                  <a:lnTo>
                    <a:pt x="580186" y="4207433"/>
                  </a:lnTo>
                  <a:lnTo>
                    <a:pt x="637273" y="4179011"/>
                  </a:lnTo>
                  <a:lnTo>
                    <a:pt x="771461" y="4094340"/>
                  </a:lnTo>
                  <a:lnTo>
                    <a:pt x="927138" y="3954322"/>
                  </a:lnTo>
                  <a:lnTo>
                    <a:pt x="1048702" y="3759835"/>
                  </a:lnTo>
                  <a:close/>
                </a:path>
                <a:path w="9144000" h="4961255">
                  <a:moveTo>
                    <a:pt x="1153693" y="4372445"/>
                  </a:moveTo>
                  <a:lnTo>
                    <a:pt x="1112850" y="4351820"/>
                  </a:lnTo>
                  <a:lnTo>
                    <a:pt x="996683" y="4329328"/>
                  </a:lnTo>
                  <a:lnTo>
                    <a:pt x="814705" y="4364037"/>
                  </a:lnTo>
                  <a:lnTo>
                    <a:pt x="576465" y="4515002"/>
                  </a:lnTo>
                  <a:lnTo>
                    <a:pt x="558927" y="4522584"/>
                  </a:lnTo>
                  <a:lnTo>
                    <a:pt x="503288" y="4546511"/>
                  </a:lnTo>
                  <a:lnTo>
                    <a:pt x="491185" y="4551616"/>
                  </a:lnTo>
                  <a:lnTo>
                    <a:pt x="57480" y="4560506"/>
                  </a:lnTo>
                  <a:lnTo>
                    <a:pt x="178943" y="4564850"/>
                  </a:lnTo>
                  <a:lnTo>
                    <a:pt x="313842" y="4567377"/>
                  </a:lnTo>
                  <a:lnTo>
                    <a:pt x="459130" y="4566463"/>
                  </a:lnTo>
                  <a:lnTo>
                    <a:pt x="458533" y="4566983"/>
                  </a:lnTo>
                  <a:lnTo>
                    <a:pt x="460121" y="4566463"/>
                  </a:lnTo>
                  <a:lnTo>
                    <a:pt x="521525" y="4564405"/>
                  </a:lnTo>
                  <a:lnTo>
                    <a:pt x="577646" y="4561205"/>
                  </a:lnTo>
                  <a:lnTo>
                    <a:pt x="626287" y="4556468"/>
                  </a:lnTo>
                  <a:lnTo>
                    <a:pt x="658418" y="4550943"/>
                  </a:lnTo>
                  <a:lnTo>
                    <a:pt x="665226" y="4549775"/>
                  </a:lnTo>
                  <a:lnTo>
                    <a:pt x="685038" y="4556734"/>
                  </a:lnTo>
                  <a:lnTo>
                    <a:pt x="688682" y="4571377"/>
                  </a:lnTo>
                  <a:lnTo>
                    <a:pt x="695134" y="4590834"/>
                  </a:lnTo>
                  <a:lnTo>
                    <a:pt x="719264" y="4639361"/>
                  </a:lnTo>
                  <a:lnTo>
                    <a:pt x="763092" y="4692726"/>
                  </a:lnTo>
                  <a:lnTo>
                    <a:pt x="794156" y="4718215"/>
                  </a:lnTo>
                  <a:lnTo>
                    <a:pt x="832269" y="4741303"/>
                  </a:lnTo>
                  <a:lnTo>
                    <a:pt x="878141" y="4760785"/>
                  </a:lnTo>
                  <a:lnTo>
                    <a:pt x="932484" y="4775479"/>
                  </a:lnTo>
                  <a:lnTo>
                    <a:pt x="996010" y="4784153"/>
                  </a:lnTo>
                  <a:lnTo>
                    <a:pt x="1069416" y="4785626"/>
                  </a:lnTo>
                  <a:lnTo>
                    <a:pt x="1153414" y="4778692"/>
                  </a:lnTo>
                  <a:lnTo>
                    <a:pt x="1119720" y="4740059"/>
                  </a:lnTo>
                  <a:lnTo>
                    <a:pt x="1024305" y="4656315"/>
                  </a:lnTo>
                  <a:lnTo>
                    <a:pt x="875652" y="4575708"/>
                  </a:lnTo>
                  <a:lnTo>
                    <a:pt x="704100" y="4549775"/>
                  </a:lnTo>
                  <a:lnTo>
                    <a:pt x="685698" y="4546993"/>
                  </a:lnTo>
                  <a:lnTo>
                    <a:pt x="682256" y="4546473"/>
                  </a:lnTo>
                  <a:lnTo>
                    <a:pt x="682713" y="4546993"/>
                  </a:lnTo>
                  <a:lnTo>
                    <a:pt x="681202" y="4546485"/>
                  </a:lnTo>
                  <a:lnTo>
                    <a:pt x="679145" y="4546511"/>
                  </a:lnTo>
                  <a:lnTo>
                    <a:pt x="677506" y="4547057"/>
                  </a:lnTo>
                  <a:lnTo>
                    <a:pt x="504266" y="4550943"/>
                  </a:lnTo>
                  <a:lnTo>
                    <a:pt x="589318" y="4519955"/>
                  </a:lnTo>
                  <a:lnTo>
                    <a:pt x="611263" y="4521505"/>
                  </a:lnTo>
                  <a:lnTo>
                    <a:pt x="641083" y="4522584"/>
                  </a:lnTo>
                  <a:lnTo>
                    <a:pt x="677887" y="4522584"/>
                  </a:lnTo>
                  <a:lnTo>
                    <a:pt x="720369" y="4520895"/>
                  </a:lnTo>
                  <a:lnTo>
                    <a:pt x="731469" y="4519955"/>
                  </a:lnTo>
                  <a:lnTo>
                    <a:pt x="767842" y="4516894"/>
                  </a:lnTo>
                  <a:lnTo>
                    <a:pt x="819213" y="4509973"/>
                  </a:lnTo>
                  <a:lnTo>
                    <a:pt x="873493" y="4499508"/>
                  </a:lnTo>
                  <a:lnTo>
                    <a:pt x="929678" y="4484890"/>
                  </a:lnTo>
                  <a:lnTo>
                    <a:pt x="986790" y="4465485"/>
                  </a:lnTo>
                  <a:lnTo>
                    <a:pt x="1043813" y="4440694"/>
                  </a:lnTo>
                  <a:lnTo>
                    <a:pt x="1099781" y="4409884"/>
                  </a:lnTo>
                  <a:lnTo>
                    <a:pt x="1153693" y="4372445"/>
                  </a:lnTo>
                  <a:close/>
                </a:path>
                <a:path w="9144000" h="4961255">
                  <a:moveTo>
                    <a:pt x="1450213" y="3639693"/>
                  </a:moveTo>
                  <a:lnTo>
                    <a:pt x="1397609" y="3644773"/>
                  </a:lnTo>
                  <a:lnTo>
                    <a:pt x="1270977" y="3690099"/>
                  </a:lnTo>
                  <a:lnTo>
                    <a:pt x="1116977" y="3820858"/>
                  </a:lnTo>
                  <a:lnTo>
                    <a:pt x="982319" y="4082173"/>
                  </a:lnTo>
                  <a:lnTo>
                    <a:pt x="972210" y="4092067"/>
                  </a:lnTo>
                  <a:lnTo>
                    <a:pt x="973670" y="4092575"/>
                  </a:lnTo>
                  <a:lnTo>
                    <a:pt x="977074" y="4090466"/>
                  </a:lnTo>
                  <a:lnTo>
                    <a:pt x="980605" y="4087330"/>
                  </a:lnTo>
                  <a:lnTo>
                    <a:pt x="1037844" y="4058907"/>
                  </a:lnTo>
                  <a:lnTo>
                    <a:pt x="1172400" y="3974236"/>
                  </a:lnTo>
                  <a:lnTo>
                    <a:pt x="1328445" y="3834193"/>
                  </a:lnTo>
                  <a:lnTo>
                    <a:pt x="1450213" y="3639693"/>
                  </a:lnTo>
                  <a:close/>
                </a:path>
                <a:path w="9144000" h="4961255">
                  <a:moveTo>
                    <a:pt x="1632966" y="4088777"/>
                  </a:moveTo>
                  <a:lnTo>
                    <a:pt x="1587360" y="4062272"/>
                  </a:lnTo>
                  <a:lnTo>
                    <a:pt x="1455559" y="4029164"/>
                  </a:lnTo>
                  <a:lnTo>
                    <a:pt x="1245006" y="4059123"/>
                  </a:lnTo>
                  <a:lnTo>
                    <a:pt x="963180" y="4221797"/>
                  </a:lnTo>
                  <a:lnTo>
                    <a:pt x="960831" y="4223893"/>
                  </a:lnTo>
                  <a:lnTo>
                    <a:pt x="959789" y="4223905"/>
                  </a:lnTo>
                  <a:lnTo>
                    <a:pt x="1024445" y="4231475"/>
                  </a:lnTo>
                  <a:lnTo>
                    <a:pt x="1188313" y="4232834"/>
                  </a:lnTo>
                  <a:lnTo>
                    <a:pt x="1406207" y="4195940"/>
                  </a:lnTo>
                  <a:lnTo>
                    <a:pt x="1632966" y="4088777"/>
                  </a:lnTo>
                  <a:close/>
                </a:path>
                <a:path w="9144000" h="4961255">
                  <a:moveTo>
                    <a:pt x="8155305" y="830453"/>
                  </a:moveTo>
                  <a:lnTo>
                    <a:pt x="8153908" y="829691"/>
                  </a:lnTo>
                  <a:lnTo>
                    <a:pt x="8150225" y="831342"/>
                  </a:lnTo>
                  <a:lnTo>
                    <a:pt x="8146288" y="834009"/>
                  </a:lnTo>
                  <a:lnTo>
                    <a:pt x="8085772" y="854608"/>
                  </a:lnTo>
                  <a:lnTo>
                    <a:pt x="7941208" y="920711"/>
                  </a:lnTo>
                  <a:lnTo>
                    <a:pt x="7768018" y="1038847"/>
                  </a:lnTo>
                  <a:lnTo>
                    <a:pt x="7621651" y="1215517"/>
                  </a:lnTo>
                  <a:lnTo>
                    <a:pt x="7674432" y="1217460"/>
                  </a:lnTo>
                  <a:lnTo>
                    <a:pt x="7805953" y="1189304"/>
                  </a:lnTo>
                  <a:lnTo>
                    <a:pt x="7975905" y="1080071"/>
                  </a:lnTo>
                  <a:lnTo>
                    <a:pt x="8144002" y="838835"/>
                  </a:lnTo>
                  <a:lnTo>
                    <a:pt x="8155305" y="830453"/>
                  </a:lnTo>
                  <a:close/>
                </a:path>
                <a:path w="9144000" h="4961255">
                  <a:moveTo>
                    <a:pt x="8185023" y="701421"/>
                  </a:moveTo>
                  <a:lnTo>
                    <a:pt x="8184515" y="701294"/>
                  </a:lnTo>
                  <a:lnTo>
                    <a:pt x="8121929" y="685355"/>
                  </a:lnTo>
                  <a:lnTo>
                    <a:pt x="7959687" y="662305"/>
                  </a:lnTo>
                  <a:lnTo>
                    <a:pt x="7738821" y="670026"/>
                  </a:lnTo>
                  <a:lnTo>
                    <a:pt x="7499858" y="746252"/>
                  </a:lnTo>
                  <a:lnTo>
                    <a:pt x="7541539" y="778573"/>
                  </a:lnTo>
                  <a:lnTo>
                    <a:pt x="7667815" y="828827"/>
                  </a:lnTo>
                  <a:lnTo>
                    <a:pt x="7880477" y="826998"/>
                  </a:lnTo>
                  <a:lnTo>
                    <a:pt x="8181340" y="703072"/>
                  </a:lnTo>
                  <a:lnTo>
                    <a:pt x="8182737" y="702183"/>
                  </a:lnTo>
                  <a:lnTo>
                    <a:pt x="8184007" y="701294"/>
                  </a:lnTo>
                  <a:lnTo>
                    <a:pt x="8185023" y="701421"/>
                  </a:lnTo>
                  <a:close/>
                </a:path>
                <a:path w="9144000" h="4961255">
                  <a:moveTo>
                    <a:pt x="8559165" y="767969"/>
                  </a:moveTo>
                  <a:lnTo>
                    <a:pt x="8498815" y="788581"/>
                  </a:lnTo>
                  <a:lnTo>
                    <a:pt x="8354593" y="854735"/>
                  </a:lnTo>
                  <a:lnTo>
                    <a:pt x="8181759" y="972908"/>
                  </a:lnTo>
                  <a:lnTo>
                    <a:pt x="8035544" y="1149604"/>
                  </a:lnTo>
                  <a:lnTo>
                    <a:pt x="8088541" y="1151559"/>
                  </a:lnTo>
                  <a:lnTo>
                    <a:pt x="8220532" y="1122997"/>
                  </a:lnTo>
                  <a:lnTo>
                    <a:pt x="8390915" y="1012342"/>
                  </a:lnTo>
                  <a:lnTo>
                    <a:pt x="8559165" y="767969"/>
                  </a:lnTo>
                  <a:close/>
                </a:path>
                <a:path w="9144000" h="4961255">
                  <a:moveTo>
                    <a:pt x="8693531" y="737997"/>
                  </a:moveTo>
                  <a:lnTo>
                    <a:pt x="8692769" y="736854"/>
                  </a:lnTo>
                  <a:lnTo>
                    <a:pt x="8691499" y="743458"/>
                  </a:lnTo>
                  <a:lnTo>
                    <a:pt x="8692388" y="740410"/>
                  </a:lnTo>
                  <a:lnTo>
                    <a:pt x="8693531" y="737997"/>
                  </a:lnTo>
                  <a:close/>
                </a:path>
                <a:path w="9144000" h="4961255">
                  <a:moveTo>
                    <a:pt x="8714461" y="980681"/>
                  </a:moveTo>
                  <a:lnTo>
                    <a:pt x="8691499" y="743458"/>
                  </a:lnTo>
                  <a:lnTo>
                    <a:pt x="8691118" y="741299"/>
                  </a:lnTo>
                  <a:lnTo>
                    <a:pt x="8690356" y="740156"/>
                  </a:lnTo>
                  <a:lnTo>
                    <a:pt x="8689086" y="736854"/>
                  </a:lnTo>
                  <a:lnTo>
                    <a:pt x="8656256" y="783107"/>
                  </a:lnTo>
                  <a:lnTo>
                    <a:pt x="8588388" y="903668"/>
                  </a:lnTo>
                  <a:lnTo>
                    <a:pt x="8531403" y="1071295"/>
                  </a:lnTo>
                  <a:lnTo>
                    <a:pt x="8531225" y="1258697"/>
                  </a:lnTo>
                  <a:lnTo>
                    <a:pt x="8572259" y="1230439"/>
                  </a:lnTo>
                  <a:lnTo>
                    <a:pt x="8654034" y="1140383"/>
                  </a:lnTo>
                  <a:lnTo>
                    <a:pt x="8714461" y="980681"/>
                  </a:lnTo>
                  <a:close/>
                </a:path>
                <a:path w="9144000" h="4961255">
                  <a:moveTo>
                    <a:pt x="8813292" y="572135"/>
                  </a:moveTo>
                  <a:lnTo>
                    <a:pt x="8571865" y="754507"/>
                  </a:lnTo>
                  <a:lnTo>
                    <a:pt x="8608403" y="731977"/>
                  </a:lnTo>
                  <a:lnTo>
                    <a:pt x="8689429" y="679234"/>
                  </a:lnTo>
                  <a:lnTo>
                    <a:pt x="8772030" y="618528"/>
                  </a:lnTo>
                  <a:lnTo>
                    <a:pt x="8813292" y="572135"/>
                  </a:lnTo>
                  <a:close/>
                </a:path>
                <a:path w="9144000" h="4961255">
                  <a:moveTo>
                    <a:pt x="8913368" y="448945"/>
                  </a:moveTo>
                  <a:lnTo>
                    <a:pt x="8847582" y="375285"/>
                  </a:lnTo>
                  <a:lnTo>
                    <a:pt x="8849652" y="359270"/>
                  </a:lnTo>
                  <a:lnTo>
                    <a:pt x="8850795" y="337807"/>
                  </a:lnTo>
                  <a:lnTo>
                    <a:pt x="8846109" y="282206"/>
                  </a:lnTo>
                  <a:lnTo>
                    <a:pt x="8825179" y="215633"/>
                  </a:lnTo>
                  <a:lnTo>
                    <a:pt x="8806015" y="180492"/>
                  </a:lnTo>
                  <a:lnTo>
                    <a:pt x="8779650" y="145300"/>
                  </a:lnTo>
                  <a:lnTo>
                    <a:pt x="8745068" y="110947"/>
                  </a:lnTo>
                  <a:lnTo>
                    <a:pt x="8701202" y="78359"/>
                  </a:lnTo>
                  <a:lnTo>
                    <a:pt x="8647024" y="48399"/>
                  </a:lnTo>
                  <a:lnTo>
                    <a:pt x="8581479" y="21983"/>
                  </a:lnTo>
                  <a:lnTo>
                    <a:pt x="8503539" y="0"/>
                  </a:lnTo>
                  <a:lnTo>
                    <a:pt x="8519858" y="48742"/>
                  </a:lnTo>
                  <a:lnTo>
                    <a:pt x="8575256" y="162179"/>
                  </a:lnTo>
                  <a:lnTo>
                    <a:pt x="8679370" y="291147"/>
                  </a:lnTo>
                  <a:lnTo>
                    <a:pt x="8841867" y="386461"/>
                  </a:lnTo>
                  <a:lnTo>
                    <a:pt x="8863711" y="408279"/>
                  </a:lnTo>
                  <a:lnTo>
                    <a:pt x="8883231" y="426516"/>
                  </a:lnTo>
                  <a:lnTo>
                    <a:pt x="8899944" y="440347"/>
                  </a:lnTo>
                  <a:lnTo>
                    <a:pt x="8913368" y="448945"/>
                  </a:lnTo>
                  <a:close/>
                </a:path>
                <a:path w="9144000" h="4961255">
                  <a:moveTo>
                    <a:pt x="8990457" y="523875"/>
                  </a:moveTo>
                  <a:lnTo>
                    <a:pt x="8181340" y="703072"/>
                  </a:lnTo>
                  <a:lnTo>
                    <a:pt x="8527415" y="653288"/>
                  </a:lnTo>
                  <a:lnTo>
                    <a:pt x="8578113" y="637120"/>
                  </a:lnTo>
                  <a:lnTo>
                    <a:pt x="8629498" y="621423"/>
                  </a:lnTo>
                  <a:lnTo>
                    <a:pt x="8681352" y="606196"/>
                  </a:lnTo>
                  <a:lnTo>
                    <a:pt x="8785619" y="577100"/>
                  </a:lnTo>
                  <a:lnTo>
                    <a:pt x="8990457" y="523875"/>
                  </a:lnTo>
                  <a:close/>
                </a:path>
                <a:path w="9144000" h="4961255">
                  <a:moveTo>
                    <a:pt x="9124023" y="487197"/>
                  </a:moveTo>
                  <a:lnTo>
                    <a:pt x="9004122" y="466775"/>
                  </a:lnTo>
                  <a:lnTo>
                    <a:pt x="8870759" y="446430"/>
                  </a:lnTo>
                  <a:lnTo>
                    <a:pt x="8808618" y="438531"/>
                  </a:lnTo>
                  <a:lnTo>
                    <a:pt x="8726678" y="428117"/>
                  </a:lnTo>
                  <a:lnTo>
                    <a:pt x="8726830" y="427990"/>
                  </a:lnTo>
                  <a:lnTo>
                    <a:pt x="8727313" y="427609"/>
                  </a:lnTo>
                  <a:lnTo>
                    <a:pt x="8725662" y="427990"/>
                  </a:lnTo>
                  <a:lnTo>
                    <a:pt x="8664524" y="421894"/>
                  </a:lnTo>
                  <a:lnTo>
                    <a:pt x="8619693" y="418465"/>
                  </a:lnTo>
                  <a:lnTo>
                    <a:pt x="8559648" y="415848"/>
                  </a:lnTo>
                  <a:lnTo>
                    <a:pt x="8520176" y="417322"/>
                  </a:lnTo>
                  <a:lnTo>
                    <a:pt x="8501380" y="407797"/>
                  </a:lnTo>
                  <a:lnTo>
                    <a:pt x="8489099" y="348526"/>
                  </a:lnTo>
                  <a:lnTo>
                    <a:pt x="8463039" y="292442"/>
                  </a:lnTo>
                  <a:lnTo>
                    <a:pt x="8414639" y="233349"/>
                  </a:lnTo>
                  <a:lnTo>
                    <a:pt x="8379904" y="205422"/>
                  </a:lnTo>
                  <a:lnTo>
                    <a:pt x="8337004" y="180035"/>
                  </a:lnTo>
                  <a:lnTo>
                    <a:pt x="8285086" y="158292"/>
                  </a:lnTo>
                  <a:lnTo>
                    <a:pt x="8223263" y="141274"/>
                  </a:lnTo>
                  <a:lnTo>
                    <a:pt x="8150695" y="130111"/>
                  </a:lnTo>
                  <a:lnTo>
                    <a:pt x="8066532" y="125857"/>
                  </a:lnTo>
                  <a:lnTo>
                    <a:pt x="8094815" y="168617"/>
                  </a:lnTo>
                  <a:lnTo>
                    <a:pt x="8178305" y="264248"/>
                  </a:lnTo>
                  <a:lnTo>
                    <a:pt x="8314969" y="363804"/>
                  </a:lnTo>
                  <a:lnTo>
                    <a:pt x="8502777" y="418338"/>
                  </a:lnTo>
                  <a:lnTo>
                    <a:pt x="8502396" y="417830"/>
                  </a:lnTo>
                  <a:lnTo>
                    <a:pt x="8503920" y="418465"/>
                  </a:lnTo>
                  <a:lnTo>
                    <a:pt x="8505952" y="418719"/>
                  </a:lnTo>
                  <a:lnTo>
                    <a:pt x="8507603" y="418465"/>
                  </a:lnTo>
                  <a:lnTo>
                    <a:pt x="8679815" y="437515"/>
                  </a:lnTo>
                  <a:lnTo>
                    <a:pt x="8591423" y="456946"/>
                  </a:lnTo>
                  <a:lnTo>
                    <a:pt x="8569884" y="452539"/>
                  </a:lnTo>
                  <a:lnTo>
                    <a:pt x="8540471" y="447535"/>
                  </a:lnTo>
                  <a:lnTo>
                    <a:pt x="8504110" y="442671"/>
                  </a:lnTo>
                  <a:lnTo>
                    <a:pt x="8461692" y="438721"/>
                  </a:lnTo>
                  <a:lnTo>
                    <a:pt x="8414105" y="436397"/>
                  </a:lnTo>
                  <a:lnTo>
                    <a:pt x="8362277" y="436460"/>
                  </a:lnTo>
                  <a:lnTo>
                    <a:pt x="8307095" y="439648"/>
                  </a:lnTo>
                  <a:lnTo>
                    <a:pt x="8249463" y="446697"/>
                  </a:lnTo>
                  <a:lnTo>
                    <a:pt x="8190293" y="458368"/>
                  </a:lnTo>
                  <a:lnTo>
                    <a:pt x="8130489" y="475386"/>
                  </a:lnTo>
                  <a:lnTo>
                    <a:pt x="8070939" y="498500"/>
                  </a:lnTo>
                  <a:lnTo>
                    <a:pt x="8012557" y="528447"/>
                  </a:lnTo>
                  <a:lnTo>
                    <a:pt x="8050289" y="554304"/>
                  </a:lnTo>
                  <a:lnTo>
                    <a:pt x="8162430" y="591972"/>
                  </a:lnTo>
                  <a:lnTo>
                    <a:pt x="8347354" y="581660"/>
                  </a:lnTo>
                  <a:lnTo>
                    <a:pt x="8603488" y="463550"/>
                  </a:lnTo>
                  <a:lnTo>
                    <a:pt x="8626869" y="456946"/>
                  </a:lnTo>
                  <a:lnTo>
                    <a:pt x="8692896" y="438531"/>
                  </a:lnTo>
                  <a:lnTo>
                    <a:pt x="9124023" y="487197"/>
                  </a:lnTo>
                  <a:close/>
                </a:path>
                <a:path w="9144000" h="4961255">
                  <a:moveTo>
                    <a:pt x="9138539" y="488823"/>
                  </a:moveTo>
                  <a:lnTo>
                    <a:pt x="9124023" y="487197"/>
                  </a:lnTo>
                  <a:lnTo>
                    <a:pt x="9136177" y="489356"/>
                  </a:lnTo>
                  <a:lnTo>
                    <a:pt x="9138539" y="488823"/>
                  </a:lnTo>
                  <a:close/>
                </a:path>
                <a:path w="9144000" h="4961255">
                  <a:moveTo>
                    <a:pt x="9144000" y="700519"/>
                  </a:moveTo>
                  <a:lnTo>
                    <a:pt x="9129268" y="667893"/>
                  </a:lnTo>
                  <a:lnTo>
                    <a:pt x="9125941" y="649097"/>
                  </a:lnTo>
                  <a:lnTo>
                    <a:pt x="9121572" y="624332"/>
                  </a:lnTo>
                  <a:lnTo>
                    <a:pt x="9120505" y="618236"/>
                  </a:lnTo>
                  <a:lnTo>
                    <a:pt x="9136189" y="599821"/>
                  </a:lnTo>
                  <a:lnTo>
                    <a:pt x="9118473" y="599821"/>
                  </a:lnTo>
                  <a:lnTo>
                    <a:pt x="9117965" y="599821"/>
                  </a:lnTo>
                  <a:lnTo>
                    <a:pt x="9117838" y="600329"/>
                  </a:lnTo>
                  <a:lnTo>
                    <a:pt x="9094813" y="628205"/>
                  </a:lnTo>
                  <a:lnTo>
                    <a:pt x="9083180" y="642442"/>
                  </a:lnTo>
                  <a:lnTo>
                    <a:pt x="9071610" y="656844"/>
                  </a:lnTo>
                  <a:lnTo>
                    <a:pt x="9071102" y="654812"/>
                  </a:lnTo>
                  <a:lnTo>
                    <a:pt x="9071991" y="653288"/>
                  </a:lnTo>
                  <a:lnTo>
                    <a:pt x="9071864" y="651764"/>
                  </a:lnTo>
                  <a:lnTo>
                    <a:pt x="9041689" y="673684"/>
                  </a:lnTo>
                  <a:lnTo>
                    <a:pt x="8973058" y="734733"/>
                  </a:lnTo>
                  <a:lnTo>
                    <a:pt x="8898801" y="827824"/>
                  </a:lnTo>
                  <a:lnTo>
                    <a:pt x="8851773" y="945896"/>
                  </a:lnTo>
                  <a:lnTo>
                    <a:pt x="8880627" y="937945"/>
                  </a:lnTo>
                  <a:lnTo>
                    <a:pt x="8946794" y="902487"/>
                  </a:lnTo>
                  <a:lnTo>
                    <a:pt x="9019680" y="822083"/>
                  </a:lnTo>
                  <a:lnTo>
                    <a:pt x="9068689" y="679323"/>
                  </a:lnTo>
                  <a:lnTo>
                    <a:pt x="9087637" y="656844"/>
                  </a:lnTo>
                  <a:lnTo>
                    <a:pt x="9115044" y="624332"/>
                  </a:lnTo>
                  <a:lnTo>
                    <a:pt x="9114917" y="632587"/>
                  </a:lnTo>
                  <a:lnTo>
                    <a:pt x="9114155" y="641223"/>
                  </a:lnTo>
                  <a:lnTo>
                    <a:pt x="9114663" y="649097"/>
                  </a:lnTo>
                  <a:lnTo>
                    <a:pt x="9114282" y="648589"/>
                  </a:lnTo>
                  <a:lnTo>
                    <a:pt x="9103741" y="681926"/>
                  </a:lnTo>
                  <a:lnTo>
                    <a:pt x="9087510" y="765263"/>
                  </a:lnTo>
                  <a:lnTo>
                    <a:pt x="9088666" y="873569"/>
                  </a:lnTo>
                  <a:lnTo>
                    <a:pt x="9130284" y="981837"/>
                  </a:lnTo>
                  <a:lnTo>
                    <a:pt x="9144000" y="964907"/>
                  </a:lnTo>
                  <a:lnTo>
                    <a:pt x="9144000" y="700519"/>
                  </a:lnTo>
                  <a:close/>
                </a:path>
                <a:path w="9144000" h="4961255">
                  <a:moveTo>
                    <a:pt x="9144000" y="569429"/>
                  </a:moveTo>
                  <a:lnTo>
                    <a:pt x="9118892" y="599313"/>
                  </a:lnTo>
                  <a:lnTo>
                    <a:pt x="9136621" y="599313"/>
                  </a:lnTo>
                  <a:lnTo>
                    <a:pt x="9144000" y="590677"/>
                  </a:lnTo>
                  <a:lnTo>
                    <a:pt x="9144000" y="569429"/>
                  </a:lnTo>
                  <a:close/>
                </a:path>
                <a:path w="9144000" h="4961255">
                  <a:moveTo>
                    <a:pt x="9144000" y="489216"/>
                  </a:moveTo>
                  <a:lnTo>
                    <a:pt x="9140317" y="490093"/>
                  </a:lnTo>
                  <a:lnTo>
                    <a:pt x="9136177" y="489356"/>
                  </a:lnTo>
                  <a:lnTo>
                    <a:pt x="9065730" y="505548"/>
                  </a:lnTo>
                  <a:lnTo>
                    <a:pt x="8990457" y="523875"/>
                  </a:lnTo>
                  <a:lnTo>
                    <a:pt x="9144000" y="490245"/>
                  </a:lnTo>
                  <a:lnTo>
                    <a:pt x="9144000" y="490093"/>
                  </a:lnTo>
                  <a:lnTo>
                    <a:pt x="9144000" y="48921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234495" y="3465321"/>
              <a:ext cx="1910080" cy="1678305"/>
            </a:xfrm>
            <a:custGeom>
              <a:avLst/>
              <a:gdLst/>
              <a:ahLst/>
              <a:cxnLst/>
              <a:rect l="l" t="t" r="r" b="b"/>
              <a:pathLst>
                <a:path w="1910079" h="1678304">
                  <a:moveTo>
                    <a:pt x="459782" y="541616"/>
                  </a:moveTo>
                  <a:lnTo>
                    <a:pt x="385821" y="545839"/>
                  </a:lnTo>
                  <a:lnTo>
                    <a:pt x="312994" y="562938"/>
                  </a:lnTo>
                  <a:lnTo>
                    <a:pt x="277144" y="578316"/>
                  </a:lnTo>
                  <a:lnTo>
                    <a:pt x="241746" y="599316"/>
                  </a:lnTo>
                  <a:lnTo>
                    <a:pt x="206854" y="626736"/>
                  </a:lnTo>
                  <a:lnTo>
                    <a:pt x="172525" y="661377"/>
                  </a:lnTo>
                  <a:lnTo>
                    <a:pt x="140381" y="701244"/>
                  </a:lnTo>
                  <a:lnTo>
                    <a:pt x="111811" y="742360"/>
                  </a:lnTo>
                  <a:lnTo>
                    <a:pt x="86720" y="784585"/>
                  </a:lnTo>
                  <a:lnTo>
                    <a:pt x="65013" y="827776"/>
                  </a:lnTo>
                  <a:lnTo>
                    <a:pt x="46593" y="871792"/>
                  </a:lnTo>
                  <a:lnTo>
                    <a:pt x="31366" y="916492"/>
                  </a:lnTo>
                  <a:lnTo>
                    <a:pt x="19236" y="961732"/>
                  </a:lnTo>
                  <a:lnTo>
                    <a:pt x="9269" y="1012590"/>
                  </a:lnTo>
                  <a:lnTo>
                    <a:pt x="2901" y="1063740"/>
                  </a:lnTo>
                  <a:lnTo>
                    <a:pt x="0" y="1114985"/>
                  </a:lnTo>
                  <a:lnTo>
                    <a:pt x="431" y="1166128"/>
                  </a:lnTo>
                  <a:lnTo>
                    <a:pt x="4062" y="1216970"/>
                  </a:lnTo>
                  <a:lnTo>
                    <a:pt x="10760" y="1267314"/>
                  </a:lnTo>
                  <a:lnTo>
                    <a:pt x="20391" y="1316963"/>
                  </a:lnTo>
                  <a:lnTo>
                    <a:pt x="32823" y="1365719"/>
                  </a:lnTo>
                  <a:lnTo>
                    <a:pt x="47922" y="1413384"/>
                  </a:lnTo>
                  <a:lnTo>
                    <a:pt x="65555" y="1459761"/>
                  </a:lnTo>
                  <a:lnTo>
                    <a:pt x="85589" y="1504652"/>
                  </a:lnTo>
                  <a:lnTo>
                    <a:pt x="107891" y="1547859"/>
                  </a:lnTo>
                  <a:lnTo>
                    <a:pt x="132328" y="1589186"/>
                  </a:lnTo>
                  <a:lnTo>
                    <a:pt x="158766" y="1628434"/>
                  </a:lnTo>
                  <a:lnTo>
                    <a:pt x="187073" y="1665405"/>
                  </a:lnTo>
                  <a:lnTo>
                    <a:pt x="198195" y="1678177"/>
                  </a:lnTo>
                  <a:lnTo>
                    <a:pt x="1909504" y="1678177"/>
                  </a:lnTo>
                  <a:lnTo>
                    <a:pt x="1909504" y="546182"/>
                  </a:lnTo>
                  <a:lnTo>
                    <a:pt x="609313" y="546182"/>
                  </a:lnTo>
                  <a:lnTo>
                    <a:pt x="571868" y="545416"/>
                  </a:lnTo>
                  <a:lnTo>
                    <a:pt x="497047" y="542332"/>
                  </a:lnTo>
                  <a:lnTo>
                    <a:pt x="459782" y="541616"/>
                  </a:lnTo>
                  <a:close/>
                </a:path>
                <a:path w="1910079" h="1678304">
                  <a:moveTo>
                    <a:pt x="1569271" y="0"/>
                  </a:moveTo>
                  <a:lnTo>
                    <a:pt x="1529773" y="3125"/>
                  </a:lnTo>
                  <a:lnTo>
                    <a:pt x="1489603" y="11199"/>
                  </a:lnTo>
                  <a:lnTo>
                    <a:pt x="1448897" y="23792"/>
                  </a:lnTo>
                  <a:lnTo>
                    <a:pt x="1407791" y="40473"/>
                  </a:lnTo>
                  <a:lnTo>
                    <a:pt x="1366422" y="60811"/>
                  </a:lnTo>
                  <a:lnTo>
                    <a:pt x="1324928" y="84378"/>
                  </a:lnTo>
                  <a:lnTo>
                    <a:pt x="1283443" y="110742"/>
                  </a:lnTo>
                  <a:lnTo>
                    <a:pt x="1242105" y="139474"/>
                  </a:lnTo>
                  <a:lnTo>
                    <a:pt x="1201050" y="170143"/>
                  </a:lnTo>
                  <a:lnTo>
                    <a:pt x="1160415" y="202319"/>
                  </a:lnTo>
                  <a:lnTo>
                    <a:pt x="1120337" y="235573"/>
                  </a:lnTo>
                  <a:lnTo>
                    <a:pt x="1080951" y="269473"/>
                  </a:lnTo>
                  <a:lnTo>
                    <a:pt x="1042395" y="303590"/>
                  </a:lnTo>
                  <a:lnTo>
                    <a:pt x="899195" y="433621"/>
                  </a:lnTo>
                  <a:lnTo>
                    <a:pt x="866834" y="462368"/>
                  </a:lnTo>
                  <a:lnTo>
                    <a:pt x="830928" y="489500"/>
                  </a:lnTo>
                  <a:lnTo>
                    <a:pt x="794634" y="510245"/>
                  </a:lnTo>
                  <a:lnTo>
                    <a:pt x="758010" y="525404"/>
                  </a:lnTo>
                  <a:lnTo>
                    <a:pt x="721109" y="535776"/>
                  </a:lnTo>
                  <a:lnTo>
                    <a:pt x="646705" y="545365"/>
                  </a:lnTo>
                  <a:lnTo>
                    <a:pt x="609313" y="546182"/>
                  </a:lnTo>
                  <a:lnTo>
                    <a:pt x="1909504" y="546182"/>
                  </a:lnTo>
                  <a:lnTo>
                    <a:pt x="1909504" y="94631"/>
                  </a:lnTo>
                  <a:lnTo>
                    <a:pt x="1888487" y="86345"/>
                  </a:lnTo>
                  <a:lnTo>
                    <a:pt x="1846751" y="73205"/>
                  </a:lnTo>
                  <a:lnTo>
                    <a:pt x="1802951" y="61975"/>
                  </a:lnTo>
                  <a:lnTo>
                    <a:pt x="1757727" y="39046"/>
                  </a:lnTo>
                  <a:lnTo>
                    <a:pt x="1711515" y="21342"/>
                  </a:lnTo>
                  <a:lnTo>
                    <a:pt x="1664547" y="8904"/>
                  </a:lnTo>
                  <a:lnTo>
                    <a:pt x="1617055" y="1775"/>
                  </a:lnTo>
                  <a:lnTo>
                    <a:pt x="1569271" y="0"/>
                  </a:lnTo>
                  <a:close/>
                </a:path>
              </a:pathLst>
            </a:custGeom>
            <a:solidFill>
              <a:srgbClr val="7079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1776" y="1844039"/>
              <a:ext cx="1653539" cy="148285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5555" y="337184"/>
            <a:ext cx="48799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„Hotel</a:t>
            </a:r>
            <a:r>
              <a:rPr dirty="0" sz="3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jako</a:t>
            </a:r>
            <a:r>
              <a:rPr dirty="0" sz="3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svět</a:t>
            </a:r>
            <a:r>
              <a:rPr dirty="0" sz="3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3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dlani“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7051675" cy="4493260"/>
            <a:chOff x="0" y="0"/>
            <a:chExt cx="7051675" cy="44932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79" y="1412747"/>
              <a:ext cx="5192268" cy="30800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1489075" cy="1473835"/>
            </a:xfrm>
            <a:custGeom>
              <a:avLst/>
              <a:gdLst/>
              <a:ahLst/>
              <a:cxnLst/>
              <a:rect l="l" t="t" r="r" b="b"/>
              <a:pathLst>
                <a:path w="1489075" h="1473835">
                  <a:moveTo>
                    <a:pt x="1338744" y="0"/>
                  </a:moveTo>
                  <a:lnTo>
                    <a:pt x="0" y="0"/>
                  </a:lnTo>
                  <a:lnTo>
                    <a:pt x="0" y="1473619"/>
                  </a:lnTo>
                  <a:lnTo>
                    <a:pt x="77356" y="1439432"/>
                  </a:lnTo>
                  <a:lnTo>
                    <a:pt x="122050" y="1416265"/>
                  </a:lnTo>
                  <a:lnTo>
                    <a:pt x="166711" y="1391142"/>
                  </a:lnTo>
                  <a:lnTo>
                    <a:pt x="211150" y="1364469"/>
                  </a:lnTo>
                  <a:lnTo>
                    <a:pt x="255174" y="1336657"/>
                  </a:lnTo>
                  <a:lnTo>
                    <a:pt x="298595" y="1308114"/>
                  </a:lnTo>
                  <a:lnTo>
                    <a:pt x="341220" y="1279248"/>
                  </a:lnTo>
                  <a:lnTo>
                    <a:pt x="499958" y="1168741"/>
                  </a:lnTo>
                  <a:lnTo>
                    <a:pt x="535749" y="1144397"/>
                  </a:lnTo>
                  <a:lnTo>
                    <a:pt x="574928" y="1122072"/>
                  </a:lnTo>
                  <a:lnTo>
                    <a:pt x="613494" y="1106204"/>
                  </a:lnTo>
                  <a:lnTo>
                    <a:pt x="651758" y="1095883"/>
                  </a:lnTo>
                  <a:lnTo>
                    <a:pt x="689681" y="1090344"/>
                  </a:lnTo>
                  <a:lnTo>
                    <a:pt x="727309" y="1088786"/>
                  </a:lnTo>
                  <a:lnTo>
                    <a:pt x="1173723" y="1088786"/>
                  </a:lnTo>
                  <a:lnTo>
                    <a:pt x="1211395" y="1066372"/>
                  </a:lnTo>
                  <a:lnTo>
                    <a:pt x="1249908" y="1036447"/>
                  </a:lnTo>
                  <a:lnTo>
                    <a:pt x="1286903" y="1001039"/>
                  </a:lnTo>
                  <a:lnTo>
                    <a:pt x="1320518" y="963934"/>
                  </a:lnTo>
                  <a:lnTo>
                    <a:pt x="1350829" y="925286"/>
                  </a:lnTo>
                  <a:lnTo>
                    <a:pt x="1377913" y="885246"/>
                  </a:lnTo>
                  <a:lnTo>
                    <a:pt x="1401846" y="843969"/>
                  </a:lnTo>
                  <a:lnTo>
                    <a:pt x="1422703" y="801608"/>
                  </a:lnTo>
                  <a:lnTo>
                    <a:pt x="1440560" y="758316"/>
                  </a:lnTo>
                  <a:lnTo>
                    <a:pt x="1456985" y="709164"/>
                  </a:lnTo>
                  <a:lnTo>
                    <a:pt x="1469879" y="659258"/>
                  </a:lnTo>
                  <a:lnTo>
                    <a:pt x="1479351" y="608812"/>
                  </a:lnTo>
                  <a:lnTo>
                    <a:pt x="1485505" y="558039"/>
                  </a:lnTo>
                  <a:lnTo>
                    <a:pt x="1488449" y="507151"/>
                  </a:lnTo>
                  <a:lnTo>
                    <a:pt x="1488289" y="456362"/>
                  </a:lnTo>
                  <a:lnTo>
                    <a:pt x="1485131" y="405885"/>
                  </a:lnTo>
                  <a:lnTo>
                    <a:pt x="1479081" y="355934"/>
                  </a:lnTo>
                  <a:lnTo>
                    <a:pt x="1470247" y="306720"/>
                  </a:lnTo>
                  <a:lnTo>
                    <a:pt x="1458733" y="258458"/>
                  </a:lnTo>
                  <a:lnTo>
                    <a:pt x="1444648" y="211361"/>
                  </a:lnTo>
                  <a:lnTo>
                    <a:pt x="1428096" y="165640"/>
                  </a:lnTo>
                  <a:lnTo>
                    <a:pt x="1409184" y="121511"/>
                  </a:lnTo>
                  <a:lnTo>
                    <a:pt x="1388019" y="79185"/>
                  </a:lnTo>
                  <a:lnTo>
                    <a:pt x="1364707" y="38876"/>
                  </a:lnTo>
                  <a:lnTo>
                    <a:pt x="1339355" y="797"/>
                  </a:lnTo>
                  <a:lnTo>
                    <a:pt x="1338744" y="0"/>
                  </a:lnTo>
                  <a:close/>
                </a:path>
                <a:path w="1489075" h="1473835">
                  <a:moveTo>
                    <a:pt x="1173723" y="1088786"/>
                  </a:moveTo>
                  <a:lnTo>
                    <a:pt x="727309" y="1088786"/>
                  </a:lnTo>
                  <a:lnTo>
                    <a:pt x="764692" y="1090408"/>
                  </a:lnTo>
                  <a:lnTo>
                    <a:pt x="801875" y="1094410"/>
                  </a:lnTo>
                  <a:lnTo>
                    <a:pt x="838907" y="1099990"/>
                  </a:lnTo>
                  <a:lnTo>
                    <a:pt x="912709" y="1112680"/>
                  </a:lnTo>
                  <a:lnTo>
                    <a:pt x="949573" y="1118189"/>
                  </a:lnTo>
                  <a:lnTo>
                    <a:pt x="986477" y="1122072"/>
                  </a:lnTo>
                  <a:lnTo>
                    <a:pt x="1023468" y="1123528"/>
                  </a:lnTo>
                  <a:lnTo>
                    <a:pt x="1060593" y="1121756"/>
                  </a:lnTo>
                  <a:lnTo>
                    <a:pt x="1097901" y="1115956"/>
                  </a:lnTo>
                  <a:lnTo>
                    <a:pt x="1135439" y="1105325"/>
                  </a:lnTo>
                  <a:lnTo>
                    <a:pt x="1173254" y="1089065"/>
                  </a:lnTo>
                  <a:lnTo>
                    <a:pt x="1173723" y="1088786"/>
                  </a:lnTo>
                  <a:close/>
                </a:path>
              </a:pathLst>
            </a:custGeom>
            <a:solidFill>
              <a:srgbClr val="CFD0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747770"/>
            <a:ext cx="1633220" cy="1322070"/>
          </a:xfrm>
          <a:custGeom>
            <a:avLst/>
            <a:gdLst/>
            <a:ahLst/>
            <a:cxnLst/>
            <a:rect l="l" t="t" r="r" b="b"/>
            <a:pathLst>
              <a:path w="1633220" h="1322070">
                <a:moveTo>
                  <a:pt x="271297" y="930871"/>
                </a:moveTo>
                <a:lnTo>
                  <a:pt x="346227" y="995159"/>
                </a:lnTo>
                <a:lnTo>
                  <a:pt x="346302" y="1011309"/>
                </a:lnTo>
                <a:lnTo>
                  <a:pt x="348019" y="1032720"/>
                </a:lnTo>
                <a:lnTo>
                  <a:pt x="360033" y="1087216"/>
                </a:lnTo>
                <a:lnTo>
                  <a:pt x="389590" y="1150424"/>
                </a:lnTo>
                <a:lnTo>
                  <a:pt x="413235" y="1182725"/>
                </a:lnTo>
                <a:lnTo>
                  <a:pt x="444010" y="1214122"/>
                </a:lnTo>
                <a:lnTo>
                  <a:pt x="482832" y="1243585"/>
                </a:lnTo>
                <a:lnTo>
                  <a:pt x="530614" y="1270087"/>
                </a:lnTo>
                <a:lnTo>
                  <a:pt x="588273" y="1292601"/>
                </a:lnTo>
                <a:lnTo>
                  <a:pt x="656723" y="1310099"/>
                </a:lnTo>
                <a:lnTo>
                  <a:pt x="736879" y="1321553"/>
                </a:lnTo>
                <a:lnTo>
                  <a:pt x="714261" y="1275413"/>
                </a:lnTo>
                <a:lnTo>
                  <a:pt x="644361" y="1170322"/>
                </a:lnTo>
                <a:lnTo>
                  <a:pt x="524104" y="1056273"/>
                </a:lnTo>
                <a:lnTo>
                  <a:pt x="350418" y="983259"/>
                </a:lnTo>
                <a:lnTo>
                  <a:pt x="325891" y="964542"/>
                </a:lnTo>
                <a:lnTo>
                  <a:pt x="304147" y="949059"/>
                </a:lnTo>
                <a:lnTo>
                  <a:pt x="285758" y="937580"/>
                </a:lnTo>
                <a:lnTo>
                  <a:pt x="271297" y="930871"/>
                </a:lnTo>
                <a:close/>
              </a:path>
              <a:path w="1633220" h="1322070">
                <a:moveTo>
                  <a:pt x="704101" y="910081"/>
                </a:moveTo>
                <a:lnTo>
                  <a:pt x="665225" y="910081"/>
                </a:lnTo>
                <a:lnTo>
                  <a:pt x="685037" y="917041"/>
                </a:lnTo>
                <a:lnTo>
                  <a:pt x="688691" y="931680"/>
                </a:lnTo>
                <a:lnTo>
                  <a:pt x="705098" y="974194"/>
                </a:lnTo>
                <a:lnTo>
                  <a:pt x="738365" y="1026344"/>
                </a:lnTo>
                <a:lnTo>
                  <a:pt x="794159" y="1078515"/>
                </a:lnTo>
                <a:lnTo>
                  <a:pt x="832277" y="1101604"/>
                </a:lnTo>
                <a:lnTo>
                  <a:pt x="878153" y="1121092"/>
                </a:lnTo>
                <a:lnTo>
                  <a:pt x="932495" y="1135777"/>
                </a:lnTo>
                <a:lnTo>
                  <a:pt x="996014" y="1144458"/>
                </a:lnTo>
                <a:lnTo>
                  <a:pt x="1069417" y="1145933"/>
                </a:lnTo>
                <a:lnTo>
                  <a:pt x="1153413" y="1138999"/>
                </a:lnTo>
                <a:lnTo>
                  <a:pt x="1119721" y="1100364"/>
                </a:lnTo>
                <a:lnTo>
                  <a:pt x="1024305" y="1016622"/>
                </a:lnTo>
                <a:lnTo>
                  <a:pt x="875654" y="936013"/>
                </a:lnTo>
                <a:lnTo>
                  <a:pt x="704101" y="910081"/>
                </a:lnTo>
                <a:close/>
              </a:path>
              <a:path w="1633220" h="1322070">
                <a:moveTo>
                  <a:pt x="184937" y="866711"/>
                </a:moveTo>
                <a:lnTo>
                  <a:pt x="0" y="933904"/>
                </a:lnTo>
                <a:lnTo>
                  <a:pt x="0" y="935674"/>
                </a:lnTo>
                <a:lnTo>
                  <a:pt x="23485" y="926757"/>
                </a:lnTo>
                <a:lnTo>
                  <a:pt x="40863" y="920076"/>
                </a:lnTo>
                <a:lnTo>
                  <a:pt x="45577" y="920076"/>
                </a:lnTo>
                <a:lnTo>
                  <a:pt x="81383" y="906779"/>
                </a:lnTo>
                <a:lnTo>
                  <a:pt x="143816" y="882880"/>
                </a:lnTo>
                <a:lnTo>
                  <a:pt x="184937" y="866711"/>
                </a:lnTo>
                <a:close/>
              </a:path>
              <a:path w="1633220" h="1322070">
                <a:moveTo>
                  <a:pt x="996686" y="689630"/>
                </a:moveTo>
                <a:lnTo>
                  <a:pt x="814715" y="724334"/>
                </a:lnTo>
                <a:lnTo>
                  <a:pt x="576465" y="875309"/>
                </a:lnTo>
                <a:lnTo>
                  <a:pt x="558928" y="882884"/>
                </a:lnTo>
                <a:lnTo>
                  <a:pt x="503300" y="906818"/>
                </a:lnTo>
                <a:lnTo>
                  <a:pt x="491185" y="911923"/>
                </a:lnTo>
                <a:lnTo>
                  <a:pt x="57482" y="920804"/>
                </a:lnTo>
                <a:lnTo>
                  <a:pt x="178954" y="925156"/>
                </a:lnTo>
                <a:lnTo>
                  <a:pt x="313853" y="927674"/>
                </a:lnTo>
                <a:lnTo>
                  <a:pt x="460171" y="926757"/>
                </a:lnTo>
                <a:lnTo>
                  <a:pt x="521531" y="924703"/>
                </a:lnTo>
                <a:lnTo>
                  <a:pt x="577648" y="921510"/>
                </a:lnTo>
                <a:lnTo>
                  <a:pt x="626290" y="916771"/>
                </a:lnTo>
                <a:lnTo>
                  <a:pt x="658425" y="911250"/>
                </a:lnTo>
                <a:lnTo>
                  <a:pt x="504266" y="911250"/>
                </a:lnTo>
                <a:lnTo>
                  <a:pt x="589317" y="880262"/>
                </a:lnTo>
                <a:lnTo>
                  <a:pt x="731472" y="880262"/>
                </a:lnTo>
                <a:lnTo>
                  <a:pt x="767846" y="877199"/>
                </a:lnTo>
                <a:lnTo>
                  <a:pt x="819218" y="870277"/>
                </a:lnTo>
                <a:lnTo>
                  <a:pt x="873495" y="859811"/>
                </a:lnTo>
                <a:lnTo>
                  <a:pt x="929683" y="845185"/>
                </a:lnTo>
                <a:lnTo>
                  <a:pt x="986790" y="825784"/>
                </a:lnTo>
                <a:lnTo>
                  <a:pt x="1043823" y="800989"/>
                </a:lnTo>
                <a:lnTo>
                  <a:pt x="1099788" y="770183"/>
                </a:lnTo>
                <a:lnTo>
                  <a:pt x="1153693" y="732751"/>
                </a:lnTo>
                <a:lnTo>
                  <a:pt x="1112854" y="712126"/>
                </a:lnTo>
                <a:lnTo>
                  <a:pt x="996686" y="689630"/>
                </a:lnTo>
                <a:close/>
              </a:path>
              <a:path w="1633220" h="1322070">
                <a:moveTo>
                  <a:pt x="460132" y="926769"/>
                </a:moveTo>
                <a:lnTo>
                  <a:pt x="459130" y="926769"/>
                </a:lnTo>
                <a:lnTo>
                  <a:pt x="458533" y="927290"/>
                </a:lnTo>
                <a:lnTo>
                  <a:pt x="460132" y="926769"/>
                </a:lnTo>
                <a:close/>
              </a:path>
              <a:path w="1633220" h="1322070">
                <a:moveTo>
                  <a:pt x="45078" y="920261"/>
                </a:moveTo>
                <a:lnTo>
                  <a:pt x="42800" y="921105"/>
                </a:lnTo>
                <a:lnTo>
                  <a:pt x="57482" y="920804"/>
                </a:lnTo>
                <a:lnTo>
                  <a:pt x="45078" y="920261"/>
                </a:lnTo>
                <a:close/>
              </a:path>
              <a:path w="1633220" h="1322070">
                <a:moveTo>
                  <a:pt x="45577" y="920076"/>
                </a:moveTo>
                <a:lnTo>
                  <a:pt x="40863" y="920076"/>
                </a:lnTo>
                <a:lnTo>
                  <a:pt x="45078" y="920261"/>
                </a:lnTo>
                <a:lnTo>
                  <a:pt x="45577" y="920076"/>
                </a:lnTo>
                <a:close/>
              </a:path>
              <a:path w="1633220" h="1322070">
                <a:moveTo>
                  <a:pt x="681202" y="906792"/>
                </a:moveTo>
                <a:lnTo>
                  <a:pt x="679145" y="906818"/>
                </a:lnTo>
                <a:lnTo>
                  <a:pt x="677506" y="907364"/>
                </a:lnTo>
                <a:lnTo>
                  <a:pt x="504266" y="911250"/>
                </a:lnTo>
                <a:lnTo>
                  <a:pt x="658425" y="911250"/>
                </a:lnTo>
                <a:lnTo>
                  <a:pt x="665225" y="910081"/>
                </a:lnTo>
                <a:lnTo>
                  <a:pt x="704101" y="910081"/>
                </a:lnTo>
                <a:lnTo>
                  <a:pt x="685701" y="907300"/>
                </a:lnTo>
                <a:lnTo>
                  <a:pt x="682713" y="907300"/>
                </a:lnTo>
                <a:lnTo>
                  <a:pt x="681202" y="906792"/>
                </a:lnTo>
                <a:close/>
              </a:path>
              <a:path w="1633220" h="1322070">
                <a:moveTo>
                  <a:pt x="682256" y="906779"/>
                </a:moveTo>
                <a:lnTo>
                  <a:pt x="682713" y="907300"/>
                </a:lnTo>
                <a:lnTo>
                  <a:pt x="685701" y="907300"/>
                </a:lnTo>
                <a:lnTo>
                  <a:pt x="682256" y="906779"/>
                </a:lnTo>
                <a:close/>
              </a:path>
              <a:path w="1633220" h="1322070">
                <a:moveTo>
                  <a:pt x="731472" y="880262"/>
                </a:moveTo>
                <a:lnTo>
                  <a:pt x="589317" y="880262"/>
                </a:lnTo>
                <a:lnTo>
                  <a:pt x="611268" y="881800"/>
                </a:lnTo>
                <a:lnTo>
                  <a:pt x="641090" y="882880"/>
                </a:lnTo>
                <a:lnTo>
                  <a:pt x="677898" y="882880"/>
                </a:lnTo>
                <a:lnTo>
                  <a:pt x="720372" y="881197"/>
                </a:lnTo>
                <a:lnTo>
                  <a:pt x="731472" y="880262"/>
                </a:lnTo>
                <a:close/>
              </a:path>
              <a:path w="1633220" h="1322070">
                <a:moveTo>
                  <a:pt x="0" y="457412"/>
                </a:moveTo>
                <a:lnTo>
                  <a:pt x="0" y="696954"/>
                </a:lnTo>
                <a:lnTo>
                  <a:pt x="28266" y="742340"/>
                </a:lnTo>
                <a:lnTo>
                  <a:pt x="43626" y="790473"/>
                </a:lnTo>
                <a:lnTo>
                  <a:pt x="0" y="858017"/>
                </a:lnTo>
                <a:lnTo>
                  <a:pt x="0" y="882278"/>
                </a:lnTo>
                <a:lnTo>
                  <a:pt x="17731" y="856142"/>
                </a:lnTo>
                <a:lnTo>
                  <a:pt x="47995" y="808418"/>
                </a:lnTo>
                <a:lnTo>
                  <a:pt x="48508" y="808418"/>
                </a:lnTo>
                <a:lnTo>
                  <a:pt x="48590" y="807885"/>
                </a:lnTo>
                <a:lnTo>
                  <a:pt x="63636" y="783716"/>
                </a:lnTo>
                <a:lnTo>
                  <a:pt x="48170" y="783716"/>
                </a:lnTo>
                <a:lnTo>
                  <a:pt x="47195" y="775500"/>
                </a:lnTo>
                <a:lnTo>
                  <a:pt x="46808" y="766775"/>
                </a:lnTo>
                <a:lnTo>
                  <a:pt x="45239" y="759078"/>
                </a:lnTo>
                <a:lnTo>
                  <a:pt x="45783" y="759078"/>
                </a:lnTo>
                <a:lnTo>
                  <a:pt x="51733" y="725146"/>
                </a:lnTo>
                <a:lnTo>
                  <a:pt x="56802" y="640387"/>
                </a:lnTo>
                <a:lnTo>
                  <a:pt x="41331" y="533155"/>
                </a:lnTo>
                <a:lnTo>
                  <a:pt x="0" y="457412"/>
                </a:lnTo>
                <a:close/>
              </a:path>
              <a:path w="1633220" h="1322070">
                <a:moveTo>
                  <a:pt x="963180" y="582104"/>
                </a:moveTo>
                <a:lnTo>
                  <a:pt x="626795" y="677151"/>
                </a:lnTo>
                <a:lnTo>
                  <a:pt x="578680" y="699895"/>
                </a:lnTo>
                <a:lnTo>
                  <a:pt x="529828" y="722255"/>
                </a:lnTo>
                <a:lnTo>
                  <a:pt x="480450" y="744214"/>
                </a:lnTo>
                <a:lnTo>
                  <a:pt x="430756" y="765758"/>
                </a:lnTo>
                <a:lnTo>
                  <a:pt x="331265" y="807538"/>
                </a:lnTo>
                <a:lnTo>
                  <a:pt x="184937" y="866711"/>
                </a:lnTo>
                <a:lnTo>
                  <a:pt x="963180" y="582104"/>
                </a:lnTo>
                <a:close/>
              </a:path>
              <a:path w="1633220" h="1322070">
                <a:moveTo>
                  <a:pt x="48508" y="808418"/>
                </a:moveTo>
                <a:lnTo>
                  <a:pt x="47995" y="808418"/>
                </a:lnTo>
                <a:lnTo>
                  <a:pt x="48433" y="808901"/>
                </a:lnTo>
                <a:lnTo>
                  <a:pt x="48508" y="808418"/>
                </a:lnTo>
                <a:close/>
              </a:path>
              <a:path w="1633220" h="1322070">
                <a:moveTo>
                  <a:pt x="569366" y="582815"/>
                </a:moveTo>
                <a:lnTo>
                  <a:pt x="536122" y="609970"/>
                </a:lnTo>
                <a:lnTo>
                  <a:pt x="462786" y="672955"/>
                </a:lnTo>
                <a:lnTo>
                  <a:pt x="388952" y="744048"/>
                </a:lnTo>
                <a:lnTo>
                  <a:pt x="354215" y="795527"/>
                </a:lnTo>
                <a:lnTo>
                  <a:pt x="569366" y="582815"/>
                </a:lnTo>
                <a:close/>
              </a:path>
              <a:path w="1633220" h="1322070">
                <a:moveTo>
                  <a:pt x="266547" y="430060"/>
                </a:moveTo>
                <a:lnTo>
                  <a:pt x="239008" y="441767"/>
                </a:lnTo>
                <a:lnTo>
                  <a:pt x="178138" y="485695"/>
                </a:lnTo>
                <a:lnTo>
                  <a:pt x="116553" y="575053"/>
                </a:lnTo>
                <a:lnTo>
                  <a:pt x="86872" y="723049"/>
                </a:lnTo>
                <a:lnTo>
                  <a:pt x="48170" y="783716"/>
                </a:lnTo>
                <a:lnTo>
                  <a:pt x="63636" y="783716"/>
                </a:lnTo>
                <a:lnTo>
                  <a:pt x="67724" y="777151"/>
                </a:lnTo>
                <a:lnTo>
                  <a:pt x="77383" y="761497"/>
                </a:lnTo>
                <a:lnTo>
                  <a:pt x="86974" y="745655"/>
                </a:lnTo>
                <a:lnTo>
                  <a:pt x="92734" y="745655"/>
                </a:lnTo>
                <a:lnTo>
                  <a:pt x="114345" y="725066"/>
                </a:lnTo>
                <a:lnTo>
                  <a:pt x="174298" y="655451"/>
                </a:lnTo>
                <a:lnTo>
                  <a:pt x="235571" y="553325"/>
                </a:lnTo>
                <a:lnTo>
                  <a:pt x="266547" y="430060"/>
                </a:lnTo>
                <a:close/>
              </a:path>
              <a:path w="1633220" h="1322070">
                <a:moveTo>
                  <a:pt x="45783" y="759078"/>
                </a:moveTo>
                <a:lnTo>
                  <a:pt x="45239" y="759078"/>
                </a:lnTo>
                <a:lnTo>
                  <a:pt x="45694" y="759586"/>
                </a:lnTo>
                <a:lnTo>
                  <a:pt x="45783" y="759078"/>
                </a:lnTo>
                <a:close/>
              </a:path>
              <a:path w="1633220" h="1322070">
                <a:moveTo>
                  <a:pt x="92734" y="745655"/>
                </a:moveTo>
                <a:lnTo>
                  <a:pt x="86974" y="745655"/>
                </a:lnTo>
                <a:lnTo>
                  <a:pt x="87728" y="747699"/>
                </a:lnTo>
                <a:lnTo>
                  <a:pt x="87019" y="749249"/>
                </a:lnTo>
                <a:lnTo>
                  <a:pt x="87335" y="750798"/>
                </a:lnTo>
                <a:lnTo>
                  <a:pt x="92734" y="745655"/>
                </a:lnTo>
                <a:close/>
              </a:path>
              <a:path w="1633220" h="1322070">
                <a:moveTo>
                  <a:pt x="452183" y="609561"/>
                </a:moveTo>
                <a:lnTo>
                  <a:pt x="451764" y="612686"/>
                </a:lnTo>
                <a:lnTo>
                  <a:pt x="450900" y="615251"/>
                </a:lnTo>
                <a:lnTo>
                  <a:pt x="451802" y="616280"/>
                </a:lnTo>
                <a:lnTo>
                  <a:pt x="452183" y="609561"/>
                </a:lnTo>
                <a:close/>
              </a:path>
              <a:path w="1633220" h="1322070">
                <a:moveTo>
                  <a:pt x="542886" y="77723"/>
                </a:moveTo>
                <a:lnTo>
                  <a:pt x="505945" y="111165"/>
                </a:lnTo>
                <a:lnTo>
                  <a:pt x="436817" y="211221"/>
                </a:lnTo>
                <a:lnTo>
                  <a:pt x="398049" y="377488"/>
                </a:lnTo>
                <a:lnTo>
                  <a:pt x="452183" y="609561"/>
                </a:lnTo>
                <a:lnTo>
                  <a:pt x="452945" y="611631"/>
                </a:lnTo>
                <a:lnTo>
                  <a:pt x="453847" y="612635"/>
                </a:lnTo>
                <a:lnTo>
                  <a:pt x="455510" y="615708"/>
                </a:lnTo>
                <a:lnTo>
                  <a:pt x="481930" y="565526"/>
                </a:lnTo>
                <a:lnTo>
                  <a:pt x="533245" y="437056"/>
                </a:lnTo>
                <a:lnTo>
                  <a:pt x="567537" y="263416"/>
                </a:lnTo>
                <a:lnTo>
                  <a:pt x="542886" y="77723"/>
                </a:lnTo>
                <a:close/>
              </a:path>
              <a:path w="1633220" h="1322070">
                <a:moveTo>
                  <a:pt x="1455564" y="389464"/>
                </a:moveTo>
                <a:lnTo>
                  <a:pt x="1245012" y="419423"/>
                </a:lnTo>
                <a:lnTo>
                  <a:pt x="963180" y="582104"/>
                </a:lnTo>
                <a:lnTo>
                  <a:pt x="960831" y="584199"/>
                </a:lnTo>
                <a:lnTo>
                  <a:pt x="959789" y="584212"/>
                </a:lnTo>
                <a:lnTo>
                  <a:pt x="1024450" y="591781"/>
                </a:lnTo>
                <a:lnTo>
                  <a:pt x="1188316" y="593134"/>
                </a:lnTo>
                <a:lnTo>
                  <a:pt x="1406213" y="556244"/>
                </a:lnTo>
                <a:lnTo>
                  <a:pt x="1632965" y="449084"/>
                </a:lnTo>
                <a:lnTo>
                  <a:pt x="1587371" y="422570"/>
                </a:lnTo>
                <a:lnTo>
                  <a:pt x="1455564" y="389464"/>
                </a:lnTo>
                <a:close/>
              </a:path>
              <a:path w="1633220" h="1322070">
                <a:moveTo>
                  <a:pt x="1048702" y="120141"/>
                </a:moveTo>
                <a:lnTo>
                  <a:pt x="995897" y="125224"/>
                </a:lnTo>
                <a:lnTo>
                  <a:pt x="868846" y="170995"/>
                </a:lnTo>
                <a:lnTo>
                  <a:pt x="714594" y="303239"/>
                </a:lnTo>
                <a:lnTo>
                  <a:pt x="580186" y="567740"/>
                </a:lnTo>
                <a:lnTo>
                  <a:pt x="637274" y="539317"/>
                </a:lnTo>
                <a:lnTo>
                  <a:pt x="771462" y="454645"/>
                </a:lnTo>
                <a:lnTo>
                  <a:pt x="927142" y="314621"/>
                </a:lnTo>
                <a:lnTo>
                  <a:pt x="1048702" y="120141"/>
                </a:lnTo>
                <a:close/>
              </a:path>
              <a:path w="1633220" h="1322070">
                <a:moveTo>
                  <a:pt x="1450212" y="0"/>
                </a:moveTo>
                <a:lnTo>
                  <a:pt x="1397621" y="5074"/>
                </a:lnTo>
                <a:lnTo>
                  <a:pt x="1270977" y="50404"/>
                </a:lnTo>
                <a:lnTo>
                  <a:pt x="1116978" y="181152"/>
                </a:lnTo>
                <a:lnTo>
                  <a:pt x="982319" y="442480"/>
                </a:lnTo>
                <a:lnTo>
                  <a:pt x="972210" y="452373"/>
                </a:lnTo>
                <a:lnTo>
                  <a:pt x="973670" y="452881"/>
                </a:lnTo>
                <a:lnTo>
                  <a:pt x="977074" y="450773"/>
                </a:lnTo>
                <a:lnTo>
                  <a:pt x="980604" y="447636"/>
                </a:lnTo>
                <a:lnTo>
                  <a:pt x="1037854" y="419211"/>
                </a:lnTo>
                <a:lnTo>
                  <a:pt x="1172403" y="334532"/>
                </a:lnTo>
                <a:lnTo>
                  <a:pt x="1328455" y="194496"/>
                </a:lnTo>
                <a:lnTo>
                  <a:pt x="145021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99857" y="108077"/>
            <a:ext cx="1644650" cy="1259205"/>
          </a:xfrm>
          <a:custGeom>
            <a:avLst/>
            <a:gdLst/>
            <a:ahLst/>
            <a:cxnLst/>
            <a:rect l="l" t="t" r="r" b="b"/>
            <a:pathLst>
              <a:path w="1644650" h="1259205">
                <a:moveTo>
                  <a:pt x="1189227" y="736853"/>
                </a:moveTo>
                <a:lnTo>
                  <a:pt x="1156400" y="783101"/>
                </a:lnTo>
                <a:lnTo>
                  <a:pt x="1088532" y="903668"/>
                </a:lnTo>
                <a:lnTo>
                  <a:pt x="1031547" y="1071288"/>
                </a:lnTo>
                <a:lnTo>
                  <a:pt x="1031367" y="1258697"/>
                </a:lnTo>
                <a:lnTo>
                  <a:pt x="1072411" y="1230429"/>
                </a:lnTo>
                <a:lnTo>
                  <a:pt x="1154176" y="1140380"/>
                </a:lnTo>
                <a:lnTo>
                  <a:pt x="1214604" y="980680"/>
                </a:lnTo>
                <a:lnTo>
                  <a:pt x="1191641" y="743458"/>
                </a:lnTo>
                <a:lnTo>
                  <a:pt x="1191260" y="741299"/>
                </a:lnTo>
                <a:lnTo>
                  <a:pt x="1190498" y="740156"/>
                </a:lnTo>
                <a:lnTo>
                  <a:pt x="1189227" y="736853"/>
                </a:lnTo>
                <a:close/>
              </a:path>
              <a:path w="1644650" h="1259205">
                <a:moveTo>
                  <a:pt x="654050" y="829690"/>
                </a:moveTo>
                <a:lnTo>
                  <a:pt x="650367" y="831342"/>
                </a:lnTo>
                <a:lnTo>
                  <a:pt x="646430" y="834009"/>
                </a:lnTo>
                <a:lnTo>
                  <a:pt x="585922" y="854596"/>
                </a:lnTo>
                <a:lnTo>
                  <a:pt x="441356" y="920702"/>
                </a:lnTo>
                <a:lnTo>
                  <a:pt x="268168" y="1038838"/>
                </a:lnTo>
                <a:lnTo>
                  <a:pt x="121793" y="1215517"/>
                </a:lnTo>
                <a:lnTo>
                  <a:pt x="174585" y="1217453"/>
                </a:lnTo>
                <a:lnTo>
                  <a:pt x="306101" y="1189291"/>
                </a:lnTo>
                <a:lnTo>
                  <a:pt x="476051" y="1080071"/>
                </a:lnTo>
                <a:lnTo>
                  <a:pt x="644144" y="838835"/>
                </a:lnTo>
                <a:lnTo>
                  <a:pt x="655447" y="830452"/>
                </a:lnTo>
                <a:lnTo>
                  <a:pt x="654050" y="829690"/>
                </a:lnTo>
                <a:close/>
              </a:path>
              <a:path w="1644650" h="1259205">
                <a:moveTo>
                  <a:pt x="1059307" y="767969"/>
                </a:moveTo>
                <a:lnTo>
                  <a:pt x="998958" y="788576"/>
                </a:lnTo>
                <a:lnTo>
                  <a:pt x="854741" y="854725"/>
                </a:lnTo>
                <a:lnTo>
                  <a:pt x="681902" y="972905"/>
                </a:lnTo>
                <a:lnTo>
                  <a:pt x="535686" y="1149603"/>
                </a:lnTo>
                <a:lnTo>
                  <a:pt x="588694" y="1151552"/>
                </a:lnTo>
                <a:lnTo>
                  <a:pt x="720677" y="1122997"/>
                </a:lnTo>
                <a:lnTo>
                  <a:pt x="891069" y="1012336"/>
                </a:lnTo>
                <a:lnTo>
                  <a:pt x="1059307" y="767969"/>
                </a:lnTo>
                <a:close/>
              </a:path>
              <a:path w="1644650" h="1259205">
                <a:moveTo>
                  <a:pt x="1614424" y="648588"/>
                </a:moveTo>
                <a:lnTo>
                  <a:pt x="1603886" y="681924"/>
                </a:lnTo>
                <a:lnTo>
                  <a:pt x="1587658" y="765254"/>
                </a:lnTo>
                <a:lnTo>
                  <a:pt x="1588813" y="873563"/>
                </a:lnTo>
                <a:lnTo>
                  <a:pt x="1630426" y="981837"/>
                </a:lnTo>
                <a:lnTo>
                  <a:pt x="1644142" y="964899"/>
                </a:lnTo>
                <a:lnTo>
                  <a:pt x="1644142" y="700516"/>
                </a:lnTo>
                <a:lnTo>
                  <a:pt x="1629410" y="667893"/>
                </a:lnTo>
                <a:lnTo>
                  <a:pt x="1626093" y="649097"/>
                </a:lnTo>
                <a:lnTo>
                  <a:pt x="1614805" y="649097"/>
                </a:lnTo>
                <a:lnTo>
                  <a:pt x="1614424" y="648588"/>
                </a:lnTo>
                <a:close/>
              </a:path>
              <a:path w="1644650" h="1259205">
                <a:moveTo>
                  <a:pt x="1572006" y="651763"/>
                </a:moveTo>
                <a:lnTo>
                  <a:pt x="1541831" y="673683"/>
                </a:lnTo>
                <a:lnTo>
                  <a:pt x="1473200" y="734726"/>
                </a:lnTo>
                <a:lnTo>
                  <a:pt x="1398948" y="827821"/>
                </a:lnTo>
                <a:lnTo>
                  <a:pt x="1351915" y="945896"/>
                </a:lnTo>
                <a:lnTo>
                  <a:pt x="1380771" y="937944"/>
                </a:lnTo>
                <a:lnTo>
                  <a:pt x="1446942" y="902477"/>
                </a:lnTo>
                <a:lnTo>
                  <a:pt x="1519828" y="822076"/>
                </a:lnTo>
                <a:lnTo>
                  <a:pt x="1568831" y="679323"/>
                </a:lnTo>
                <a:lnTo>
                  <a:pt x="1587779" y="656844"/>
                </a:lnTo>
                <a:lnTo>
                  <a:pt x="1571752" y="656844"/>
                </a:lnTo>
                <a:lnTo>
                  <a:pt x="1571244" y="654812"/>
                </a:lnTo>
                <a:lnTo>
                  <a:pt x="1572133" y="653288"/>
                </a:lnTo>
                <a:lnTo>
                  <a:pt x="1572006" y="651763"/>
                </a:lnTo>
                <a:close/>
              </a:path>
              <a:path w="1644650" h="1259205">
                <a:moveTo>
                  <a:pt x="459835" y="662305"/>
                </a:moveTo>
                <a:lnTo>
                  <a:pt x="238966" y="670024"/>
                </a:lnTo>
                <a:lnTo>
                  <a:pt x="0" y="746251"/>
                </a:lnTo>
                <a:lnTo>
                  <a:pt x="41687" y="778563"/>
                </a:lnTo>
                <a:lnTo>
                  <a:pt x="167957" y="828817"/>
                </a:lnTo>
                <a:lnTo>
                  <a:pt x="380619" y="826994"/>
                </a:lnTo>
                <a:lnTo>
                  <a:pt x="681482" y="703072"/>
                </a:lnTo>
                <a:lnTo>
                  <a:pt x="682878" y="702183"/>
                </a:lnTo>
                <a:lnTo>
                  <a:pt x="684149" y="701294"/>
                </a:lnTo>
                <a:lnTo>
                  <a:pt x="684666" y="701294"/>
                </a:lnTo>
                <a:lnTo>
                  <a:pt x="622077" y="685351"/>
                </a:lnTo>
                <a:lnTo>
                  <a:pt x="459835" y="662305"/>
                </a:lnTo>
                <a:close/>
              </a:path>
              <a:path w="1644650" h="1259205">
                <a:moveTo>
                  <a:pt x="1313434" y="572135"/>
                </a:moveTo>
                <a:lnTo>
                  <a:pt x="1072007" y="754507"/>
                </a:lnTo>
                <a:lnTo>
                  <a:pt x="1108551" y="731976"/>
                </a:lnTo>
                <a:lnTo>
                  <a:pt x="1189577" y="679227"/>
                </a:lnTo>
                <a:lnTo>
                  <a:pt x="1272174" y="618525"/>
                </a:lnTo>
                <a:lnTo>
                  <a:pt x="1313434" y="572135"/>
                </a:lnTo>
                <a:close/>
              </a:path>
              <a:path w="1644650" h="1259205">
                <a:moveTo>
                  <a:pt x="1192911" y="736853"/>
                </a:moveTo>
                <a:lnTo>
                  <a:pt x="1191641" y="743458"/>
                </a:lnTo>
                <a:lnTo>
                  <a:pt x="1192530" y="740410"/>
                </a:lnTo>
                <a:lnTo>
                  <a:pt x="1193673" y="737997"/>
                </a:lnTo>
                <a:lnTo>
                  <a:pt x="1192911" y="736853"/>
                </a:lnTo>
                <a:close/>
              </a:path>
              <a:path w="1644650" h="1259205">
                <a:moveTo>
                  <a:pt x="1490599" y="523875"/>
                </a:moveTo>
                <a:lnTo>
                  <a:pt x="681482" y="703072"/>
                </a:lnTo>
                <a:lnTo>
                  <a:pt x="1027557" y="653288"/>
                </a:lnTo>
                <a:lnTo>
                  <a:pt x="1078260" y="637109"/>
                </a:lnTo>
                <a:lnTo>
                  <a:pt x="1129645" y="621415"/>
                </a:lnTo>
                <a:lnTo>
                  <a:pt x="1181499" y="606189"/>
                </a:lnTo>
                <a:lnTo>
                  <a:pt x="1285767" y="577088"/>
                </a:lnTo>
                <a:lnTo>
                  <a:pt x="1490599" y="523875"/>
                </a:lnTo>
                <a:close/>
              </a:path>
              <a:path w="1644650" h="1259205">
                <a:moveTo>
                  <a:pt x="684666" y="701294"/>
                </a:moveTo>
                <a:lnTo>
                  <a:pt x="684149" y="701294"/>
                </a:lnTo>
                <a:lnTo>
                  <a:pt x="685165" y="701421"/>
                </a:lnTo>
                <a:lnTo>
                  <a:pt x="684666" y="701294"/>
                </a:lnTo>
                <a:close/>
              </a:path>
              <a:path w="1644650" h="1259205">
                <a:moveTo>
                  <a:pt x="1644142" y="569427"/>
                </a:moveTo>
                <a:lnTo>
                  <a:pt x="1618615" y="599821"/>
                </a:lnTo>
                <a:lnTo>
                  <a:pt x="1618107" y="599821"/>
                </a:lnTo>
                <a:lnTo>
                  <a:pt x="1617980" y="600328"/>
                </a:lnTo>
                <a:lnTo>
                  <a:pt x="1594961" y="628205"/>
                </a:lnTo>
                <a:lnTo>
                  <a:pt x="1583332" y="642441"/>
                </a:lnTo>
                <a:lnTo>
                  <a:pt x="1571752" y="656844"/>
                </a:lnTo>
                <a:lnTo>
                  <a:pt x="1587779" y="656844"/>
                </a:lnTo>
                <a:lnTo>
                  <a:pt x="1615186" y="624332"/>
                </a:lnTo>
                <a:lnTo>
                  <a:pt x="1621722" y="624332"/>
                </a:lnTo>
                <a:lnTo>
                  <a:pt x="1620647" y="618236"/>
                </a:lnTo>
                <a:lnTo>
                  <a:pt x="1636340" y="599821"/>
                </a:lnTo>
                <a:lnTo>
                  <a:pt x="1618615" y="599821"/>
                </a:lnTo>
                <a:lnTo>
                  <a:pt x="1618234" y="599313"/>
                </a:lnTo>
                <a:lnTo>
                  <a:pt x="1636773" y="599313"/>
                </a:lnTo>
                <a:lnTo>
                  <a:pt x="1644142" y="590666"/>
                </a:lnTo>
                <a:lnTo>
                  <a:pt x="1644142" y="569427"/>
                </a:lnTo>
                <a:close/>
              </a:path>
              <a:path w="1644650" h="1259205">
                <a:moveTo>
                  <a:pt x="1621722" y="624332"/>
                </a:moveTo>
                <a:lnTo>
                  <a:pt x="1615186" y="624332"/>
                </a:lnTo>
                <a:lnTo>
                  <a:pt x="1615059" y="632587"/>
                </a:lnTo>
                <a:lnTo>
                  <a:pt x="1614297" y="641223"/>
                </a:lnTo>
                <a:lnTo>
                  <a:pt x="1614805" y="649097"/>
                </a:lnTo>
                <a:lnTo>
                  <a:pt x="1626093" y="649097"/>
                </a:lnTo>
                <a:lnTo>
                  <a:pt x="1621722" y="624332"/>
                </a:lnTo>
                <a:close/>
              </a:path>
              <a:path w="1644650" h="1259205">
                <a:moveTo>
                  <a:pt x="914257" y="436389"/>
                </a:moveTo>
                <a:lnTo>
                  <a:pt x="862425" y="436451"/>
                </a:lnTo>
                <a:lnTo>
                  <a:pt x="807243" y="439637"/>
                </a:lnTo>
                <a:lnTo>
                  <a:pt x="749615" y="446691"/>
                </a:lnTo>
                <a:lnTo>
                  <a:pt x="690443" y="458356"/>
                </a:lnTo>
                <a:lnTo>
                  <a:pt x="630631" y="475375"/>
                </a:lnTo>
                <a:lnTo>
                  <a:pt x="571082" y="498491"/>
                </a:lnTo>
                <a:lnTo>
                  <a:pt x="512699" y="528447"/>
                </a:lnTo>
                <a:lnTo>
                  <a:pt x="550435" y="554293"/>
                </a:lnTo>
                <a:lnTo>
                  <a:pt x="662574" y="591962"/>
                </a:lnTo>
                <a:lnTo>
                  <a:pt x="847508" y="581650"/>
                </a:lnTo>
                <a:lnTo>
                  <a:pt x="1103630" y="463550"/>
                </a:lnTo>
                <a:lnTo>
                  <a:pt x="1127023" y="456946"/>
                </a:lnTo>
                <a:lnTo>
                  <a:pt x="1091565" y="456946"/>
                </a:lnTo>
                <a:lnTo>
                  <a:pt x="1070027" y="452529"/>
                </a:lnTo>
                <a:lnTo>
                  <a:pt x="1040625" y="447522"/>
                </a:lnTo>
                <a:lnTo>
                  <a:pt x="1004260" y="442668"/>
                </a:lnTo>
                <a:lnTo>
                  <a:pt x="961836" y="438709"/>
                </a:lnTo>
                <a:lnTo>
                  <a:pt x="914257" y="436389"/>
                </a:lnTo>
                <a:close/>
              </a:path>
              <a:path w="1644650" h="1259205">
                <a:moveTo>
                  <a:pt x="1636324" y="489355"/>
                </a:moveTo>
                <a:lnTo>
                  <a:pt x="1565878" y="505539"/>
                </a:lnTo>
                <a:lnTo>
                  <a:pt x="1490599" y="523875"/>
                </a:lnTo>
                <a:lnTo>
                  <a:pt x="1644142" y="490243"/>
                </a:lnTo>
                <a:lnTo>
                  <a:pt x="1644142" y="490093"/>
                </a:lnTo>
                <a:lnTo>
                  <a:pt x="1640459" y="490093"/>
                </a:lnTo>
                <a:lnTo>
                  <a:pt x="1636324" y="489355"/>
                </a:lnTo>
                <a:close/>
              </a:path>
              <a:path w="1644650" h="1259205">
                <a:moveTo>
                  <a:pt x="1644142" y="489211"/>
                </a:moveTo>
                <a:lnTo>
                  <a:pt x="1640459" y="490093"/>
                </a:lnTo>
                <a:lnTo>
                  <a:pt x="1644142" y="490093"/>
                </a:lnTo>
                <a:lnTo>
                  <a:pt x="1644142" y="489211"/>
                </a:lnTo>
                <a:close/>
              </a:path>
              <a:path w="1644650" h="1259205">
                <a:moveTo>
                  <a:pt x="1624165" y="487184"/>
                </a:moveTo>
                <a:lnTo>
                  <a:pt x="1636324" y="489355"/>
                </a:lnTo>
                <a:lnTo>
                  <a:pt x="1638681" y="488823"/>
                </a:lnTo>
                <a:lnTo>
                  <a:pt x="1624165" y="487184"/>
                </a:lnTo>
                <a:close/>
              </a:path>
              <a:path w="1644650" h="1259205">
                <a:moveTo>
                  <a:pt x="1308771" y="438531"/>
                </a:moveTo>
                <a:lnTo>
                  <a:pt x="1193038" y="438531"/>
                </a:lnTo>
                <a:lnTo>
                  <a:pt x="1624165" y="487184"/>
                </a:lnTo>
                <a:lnTo>
                  <a:pt x="1602313" y="483284"/>
                </a:lnTo>
                <a:lnTo>
                  <a:pt x="1504267" y="466772"/>
                </a:lnTo>
                <a:lnTo>
                  <a:pt x="1370907" y="446426"/>
                </a:lnTo>
                <a:lnTo>
                  <a:pt x="1308771" y="438531"/>
                </a:lnTo>
                <a:close/>
              </a:path>
              <a:path w="1644650" h="1259205">
                <a:moveTo>
                  <a:pt x="1119839" y="418464"/>
                </a:moveTo>
                <a:lnTo>
                  <a:pt x="1007745" y="418464"/>
                </a:lnTo>
                <a:lnTo>
                  <a:pt x="1179957" y="437514"/>
                </a:lnTo>
                <a:lnTo>
                  <a:pt x="1091565" y="456946"/>
                </a:lnTo>
                <a:lnTo>
                  <a:pt x="1127023" y="456946"/>
                </a:lnTo>
                <a:lnTo>
                  <a:pt x="1193038" y="438531"/>
                </a:lnTo>
                <a:lnTo>
                  <a:pt x="1308771" y="438531"/>
                </a:lnTo>
                <a:lnTo>
                  <a:pt x="1226820" y="428117"/>
                </a:lnTo>
                <a:lnTo>
                  <a:pt x="1226978" y="427989"/>
                </a:lnTo>
                <a:lnTo>
                  <a:pt x="1225803" y="427989"/>
                </a:lnTo>
                <a:lnTo>
                  <a:pt x="1164675" y="421893"/>
                </a:lnTo>
                <a:lnTo>
                  <a:pt x="1119839" y="418464"/>
                </a:lnTo>
                <a:close/>
              </a:path>
              <a:path w="1644650" h="1259205">
                <a:moveTo>
                  <a:pt x="1003681" y="0"/>
                </a:moveTo>
                <a:lnTo>
                  <a:pt x="1020004" y="48740"/>
                </a:lnTo>
                <a:lnTo>
                  <a:pt x="1075404" y="162178"/>
                </a:lnTo>
                <a:lnTo>
                  <a:pt x="1179524" y="291143"/>
                </a:lnTo>
                <a:lnTo>
                  <a:pt x="1342009" y="386461"/>
                </a:lnTo>
                <a:lnTo>
                  <a:pt x="1363860" y="408279"/>
                </a:lnTo>
                <a:lnTo>
                  <a:pt x="1383379" y="426513"/>
                </a:lnTo>
                <a:lnTo>
                  <a:pt x="1400087" y="440342"/>
                </a:lnTo>
                <a:lnTo>
                  <a:pt x="1413510" y="448945"/>
                </a:lnTo>
                <a:lnTo>
                  <a:pt x="1347724" y="375285"/>
                </a:lnTo>
                <a:lnTo>
                  <a:pt x="1349802" y="359258"/>
                </a:lnTo>
                <a:lnTo>
                  <a:pt x="1350946" y="337803"/>
                </a:lnTo>
                <a:lnTo>
                  <a:pt x="1350113" y="311816"/>
                </a:lnTo>
                <a:lnTo>
                  <a:pt x="1346261" y="282194"/>
                </a:lnTo>
                <a:lnTo>
                  <a:pt x="1325327" y="215631"/>
                </a:lnTo>
                <a:lnTo>
                  <a:pt x="1306160" y="180484"/>
                </a:lnTo>
                <a:lnTo>
                  <a:pt x="1279803" y="145290"/>
                </a:lnTo>
                <a:lnTo>
                  <a:pt x="1245214" y="110946"/>
                </a:lnTo>
                <a:lnTo>
                  <a:pt x="1201350" y="78347"/>
                </a:lnTo>
                <a:lnTo>
                  <a:pt x="1147168" y="48392"/>
                </a:lnTo>
                <a:lnTo>
                  <a:pt x="1081626" y="21977"/>
                </a:lnTo>
                <a:lnTo>
                  <a:pt x="1003681" y="0"/>
                </a:lnTo>
                <a:close/>
              </a:path>
              <a:path w="1644650" h="1259205">
                <a:moveTo>
                  <a:pt x="1227455" y="427609"/>
                </a:moveTo>
                <a:lnTo>
                  <a:pt x="1225803" y="427989"/>
                </a:lnTo>
                <a:lnTo>
                  <a:pt x="1226978" y="427989"/>
                </a:lnTo>
                <a:lnTo>
                  <a:pt x="1227455" y="427609"/>
                </a:lnTo>
                <a:close/>
              </a:path>
              <a:path w="1644650" h="1259205">
                <a:moveTo>
                  <a:pt x="1111536" y="417830"/>
                </a:moveTo>
                <a:lnTo>
                  <a:pt x="1002538" y="417830"/>
                </a:lnTo>
                <a:lnTo>
                  <a:pt x="1004062" y="418464"/>
                </a:lnTo>
                <a:lnTo>
                  <a:pt x="1006094" y="418719"/>
                </a:lnTo>
                <a:lnTo>
                  <a:pt x="1007745" y="418464"/>
                </a:lnTo>
                <a:lnTo>
                  <a:pt x="1119839" y="418464"/>
                </a:lnTo>
                <a:lnTo>
                  <a:pt x="1111536" y="417830"/>
                </a:lnTo>
                <a:close/>
              </a:path>
              <a:path w="1644650" h="1259205">
                <a:moveTo>
                  <a:pt x="566674" y="125857"/>
                </a:moveTo>
                <a:lnTo>
                  <a:pt x="594957" y="168610"/>
                </a:lnTo>
                <a:lnTo>
                  <a:pt x="678449" y="264239"/>
                </a:lnTo>
                <a:lnTo>
                  <a:pt x="815115" y="363797"/>
                </a:lnTo>
                <a:lnTo>
                  <a:pt x="1002919" y="418338"/>
                </a:lnTo>
                <a:lnTo>
                  <a:pt x="1002538" y="417830"/>
                </a:lnTo>
                <a:lnTo>
                  <a:pt x="1111536" y="417830"/>
                </a:lnTo>
                <a:lnTo>
                  <a:pt x="1108630" y="417607"/>
                </a:lnTo>
                <a:lnTo>
                  <a:pt x="1100712" y="417322"/>
                </a:lnTo>
                <a:lnTo>
                  <a:pt x="1020318" y="417322"/>
                </a:lnTo>
                <a:lnTo>
                  <a:pt x="1001522" y="407797"/>
                </a:lnTo>
                <a:lnTo>
                  <a:pt x="989248" y="348519"/>
                </a:lnTo>
                <a:lnTo>
                  <a:pt x="963184" y="292435"/>
                </a:lnTo>
                <a:lnTo>
                  <a:pt x="914782" y="233345"/>
                </a:lnTo>
                <a:lnTo>
                  <a:pt x="880052" y="205417"/>
                </a:lnTo>
                <a:lnTo>
                  <a:pt x="837154" y="180031"/>
                </a:lnTo>
                <a:lnTo>
                  <a:pt x="785228" y="158284"/>
                </a:lnTo>
                <a:lnTo>
                  <a:pt x="723414" y="141274"/>
                </a:lnTo>
                <a:lnTo>
                  <a:pt x="650849" y="130099"/>
                </a:lnTo>
                <a:lnTo>
                  <a:pt x="566674" y="125857"/>
                </a:lnTo>
                <a:close/>
              </a:path>
              <a:path w="1644650" h="1259205">
                <a:moveTo>
                  <a:pt x="1059801" y="415845"/>
                </a:moveTo>
                <a:lnTo>
                  <a:pt x="1020318" y="417322"/>
                </a:lnTo>
                <a:lnTo>
                  <a:pt x="1100712" y="417322"/>
                </a:lnTo>
                <a:lnTo>
                  <a:pt x="1059801" y="41584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6" y="1439432"/>
                </a:lnTo>
                <a:lnTo>
                  <a:pt x="122050" y="1416265"/>
                </a:lnTo>
                <a:lnTo>
                  <a:pt x="166711" y="1391142"/>
                </a:lnTo>
                <a:lnTo>
                  <a:pt x="211150" y="1364469"/>
                </a:lnTo>
                <a:lnTo>
                  <a:pt x="255174" y="1336657"/>
                </a:lnTo>
                <a:lnTo>
                  <a:pt x="298595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09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0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09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545336" y="502919"/>
            <a:ext cx="7599045" cy="4640580"/>
            <a:chOff x="1545336" y="502919"/>
            <a:chExt cx="7599045" cy="4640580"/>
          </a:xfrm>
        </p:grpSpPr>
        <p:sp>
          <p:nvSpPr>
            <p:cNvPr id="7" name="object 7"/>
            <p:cNvSpPr/>
            <p:nvPr/>
          </p:nvSpPr>
          <p:spPr>
            <a:xfrm>
              <a:off x="7234495" y="3465321"/>
              <a:ext cx="1910080" cy="1678305"/>
            </a:xfrm>
            <a:custGeom>
              <a:avLst/>
              <a:gdLst/>
              <a:ahLst/>
              <a:cxnLst/>
              <a:rect l="l" t="t" r="r" b="b"/>
              <a:pathLst>
                <a:path w="1910079" h="1678304">
                  <a:moveTo>
                    <a:pt x="459782" y="541616"/>
                  </a:moveTo>
                  <a:lnTo>
                    <a:pt x="385821" y="545839"/>
                  </a:lnTo>
                  <a:lnTo>
                    <a:pt x="312994" y="562938"/>
                  </a:lnTo>
                  <a:lnTo>
                    <a:pt x="277144" y="578316"/>
                  </a:lnTo>
                  <a:lnTo>
                    <a:pt x="241746" y="599316"/>
                  </a:lnTo>
                  <a:lnTo>
                    <a:pt x="206854" y="626736"/>
                  </a:lnTo>
                  <a:lnTo>
                    <a:pt x="172525" y="661377"/>
                  </a:lnTo>
                  <a:lnTo>
                    <a:pt x="140381" y="701244"/>
                  </a:lnTo>
                  <a:lnTo>
                    <a:pt x="111811" y="742360"/>
                  </a:lnTo>
                  <a:lnTo>
                    <a:pt x="86720" y="784585"/>
                  </a:lnTo>
                  <a:lnTo>
                    <a:pt x="65013" y="827776"/>
                  </a:lnTo>
                  <a:lnTo>
                    <a:pt x="46593" y="871792"/>
                  </a:lnTo>
                  <a:lnTo>
                    <a:pt x="31366" y="916492"/>
                  </a:lnTo>
                  <a:lnTo>
                    <a:pt x="19236" y="961732"/>
                  </a:lnTo>
                  <a:lnTo>
                    <a:pt x="9269" y="1012590"/>
                  </a:lnTo>
                  <a:lnTo>
                    <a:pt x="2901" y="1063740"/>
                  </a:lnTo>
                  <a:lnTo>
                    <a:pt x="0" y="1114985"/>
                  </a:lnTo>
                  <a:lnTo>
                    <a:pt x="431" y="1166128"/>
                  </a:lnTo>
                  <a:lnTo>
                    <a:pt x="4062" y="1216970"/>
                  </a:lnTo>
                  <a:lnTo>
                    <a:pt x="10760" y="1267314"/>
                  </a:lnTo>
                  <a:lnTo>
                    <a:pt x="20391" y="1316963"/>
                  </a:lnTo>
                  <a:lnTo>
                    <a:pt x="32823" y="1365719"/>
                  </a:lnTo>
                  <a:lnTo>
                    <a:pt x="47922" y="1413384"/>
                  </a:lnTo>
                  <a:lnTo>
                    <a:pt x="65555" y="1459761"/>
                  </a:lnTo>
                  <a:lnTo>
                    <a:pt x="85589" y="1504652"/>
                  </a:lnTo>
                  <a:lnTo>
                    <a:pt x="107891" y="1547859"/>
                  </a:lnTo>
                  <a:lnTo>
                    <a:pt x="132328" y="1589186"/>
                  </a:lnTo>
                  <a:lnTo>
                    <a:pt x="158766" y="1628434"/>
                  </a:lnTo>
                  <a:lnTo>
                    <a:pt x="187073" y="1665405"/>
                  </a:lnTo>
                  <a:lnTo>
                    <a:pt x="198195" y="1678177"/>
                  </a:lnTo>
                  <a:lnTo>
                    <a:pt x="1909504" y="1678177"/>
                  </a:lnTo>
                  <a:lnTo>
                    <a:pt x="1909504" y="546182"/>
                  </a:lnTo>
                  <a:lnTo>
                    <a:pt x="609313" y="546182"/>
                  </a:lnTo>
                  <a:lnTo>
                    <a:pt x="571868" y="545416"/>
                  </a:lnTo>
                  <a:lnTo>
                    <a:pt x="497047" y="542332"/>
                  </a:lnTo>
                  <a:lnTo>
                    <a:pt x="459782" y="541616"/>
                  </a:lnTo>
                  <a:close/>
                </a:path>
                <a:path w="1910079" h="1678304">
                  <a:moveTo>
                    <a:pt x="1569271" y="0"/>
                  </a:moveTo>
                  <a:lnTo>
                    <a:pt x="1529773" y="3125"/>
                  </a:lnTo>
                  <a:lnTo>
                    <a:pt x="1489603" y="11199"/>
                  </a:lnTo>
                  <a:lnTo>
                    <a:pt x="1448897" y="23792"/>
                  </a:lnTo>
                  <a:lnTo>
                    <a:pt x="1407791" y="40473"/>
                  </a:lnTo>
                  <a:lnTo>
                    <a:pt x="1366422" y="60811"/>
                  </a:lnTo>
                  <a:lnTo>
                    <a:pt x="1324928" y="84378"/>
                  </a:lnTo>
                  <a:lnTo>
                    <a:pt x="1283443" y="110742"/>
                  </a:lnTo>
                  <a:lnTo>
                    <a:pt x="1242105" y="139474"/>
                  </a:lnTo>
                  <a:lnTo>
                    <a:pt x="1201050" y="170143"/>
                  </a:lnTo>
                  <a:lnTo>
                    <a:pt x="1160415" y="202319"/>
                  </a:lnTo>
                  <a:lnTo>
                    <a:pt x="1120337" y="235573"/>
                  </a:lnTo>
                  <a:lnTo>
                    <a:pt x="1080951" y="269473"/>
                  </a:lnTo>
                  <a:lnTo>
                    <a:pt x="1042395" y="303590"/>
                  </a:lnTo>
                  <a:lnTo>
                    <a:pt x="899195" y="433621"/>
                  </a:lnTo>
                  <a:lnTo>
                    <a:pt x="866834" y="462368"/>
                  </a:lnTo>
                  <a:lnTo>
                    <a:pt x="830928" y="489500"/>
                  </a:lnTo>
                  <a:lnTo>
                    <a:pt x="794634" y="510245"/>
                  </a:lnTo>
                  <a:lnTo>
                    <a:pt x="758010" y="525404"/>
                  </a:lnTo>
                  <a:lnTo>
                    <a:pt x="721109" y="535776"/>
                  </a:lnTo>
                  <a:lnTo>
                    <a:pt x="646705" y="545365"/>
                  </a:lnTo>
                  <a:lnTo>
                    <a:pt x="609313" y="546182"/>
                  </a:lnTo>
                  <a:lnTo>
                    <a:pt x="1909504" y="546182"/>
                  </a:lnTo>
                  <a:lnTo>
                    <a:pt x="1909504" y="94631"/>
                  </a:lnTo>
                  <a:lnTo>
                    <a:pt x="1888487" y="86345"/>
                  </a:lnTo>
                  <a:lnTo>
                    <a:pt x="1846751" y="73205"/>
                  </a:lnTo>
                  <a:lnTo>
                    <a:pt x="1802951" y="61975"/>
                  </a:lnTo>
                  <a:lnTo>
                    <a:pt x="1757727" y="39046"/>
                  </a:lnTo>
                  <a:lnTo>
                    <a:pt x="1711515" y="21342"/>
                  </a:lnTo>
                  <a:lnTo>
                    <a:pt x="1664547" y="8904"/>
                  </a:lnTo>
                  <a:lnTo>
                    <a:pt x="1617055" y="1775"/>
                  </a:lnTo>
                  <a:lnTo>
                    <a:pt x="1569271" y="0"/>
                  </a:lnTo>
                  <a:close/>
                </a:path>
              </a:pathLst>
            </a:custGeom>
            <a:solidFill>
              <a:srgbClr val="7079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336" y="502919"/>
              <a:ext cx="5684520" cy="400964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5" y="1439432"/>
                </a:lnTo>
                <a:lnTo>
                  <a:pt x="122049" y="1416265"/>
                </a:lnTo>
                <a:lnTo>
                  <a:pt x="166711" y="1391142"/>
                </a:lnTo>
                <a:lnTo>
                  <a:pt x="211149" y="1364469"/>
                </a:lnTo>
                <a:lnTo>
                  <a:pt x="255174" y="1336657"/>
                </a:lnTo>
                <a:lnTo>
                  <a:pt x="298594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10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1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10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CFD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2440" y="1341119"/>
              <a:ext cx="3714648" cy="24460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8076"/>
              <a:ext cx="9144000" cy="4961255"/>
            </a:xfrm>
            <a:custGeom>
              <a:avLst/>
              <a:gdLst/>
              <a:ahLst/>
              <a:cxnLst/>
              <a:rect l="l" t="t" r="r" b="b"/>
              <a:pathLst>
                <a:path w="9144000" h="4961255">
                  <a:moveTo>
                    <a:pt x="57480" y="4560506"/>
                  </a:moveTo>
                  <a:lnTo>
                    <a:pt x="45072" y="4559960"/>
                  </a:lnTo>
                  <a:lnTo>
                    <a:pt x="42799" y="4560798"/>
                  </a:lnTo>
                  <a:lnTo>
                    <a:pt x="57480" y="4560506"/>
                  </a:lnTo>
                  <a:close/>
                </a:path>
                <a:path w="9144000" h="4961255">
                  <a:moveTo>
                    <a:pt x="184924" y="4506404"/>
                  </a:moveTo>
                  <a:lnTo>
                    <a:pt x="0" y="4573600"/>
                  </a:lnTo>
                  <a:lnTo>
                    <a:pt x="0" y="4575378"/>
                  </a:lnTo>
                  <a:lnTo>
                    <a:pt x="23482" y="4566450"/>
                  </a:lnTo>
                  <a:lnTo>
                    <a:pt x="40855" y="4559770"/>
                  </a:lnTo>
                  <a:lnTo>
                    <a:pt x="45072" y="4559960"/>
                  </a:lnTo>
                  <a:lnTo>
                    <a:pt x="45567" y="4559770"/>
                  </a:lnTo>
                  <a:lnTo>
                    <a:pt x="81381" y="4546473"/>
                  </a:lnTo>
                  <a:lnTo>
                    <a:pt x="143814" y="4522584"/>
                  </a:lnTo>
                  <a:lnTo>
                    <a:pt x="184924" y="4506404"/>
                  </a:lnTo>
                  <a:close/>
                </a:path>
                <a:path w="9144000" h="4961255">
                  <a:moveTo>
                    <a:pt x="266547" y="4069753"/>
                  </a:moveTo>
                  <a:lnTo>
                    <a:pt x="239001" y="4081462"/>
                  </a:lnTo>
                  <a:lnTo>
                    <a:pt x="178130" y="4125391"/>
                  </a:lnTo>
                  <a:lnTo>
                    <a:pt x="116547" y="4214749"/>
                  </a:lnTo>
                  <a:lnTo>
                    <a:pt x="86868" y="4362742"/>
                  </a:lnTo>
                  <a:lnTo>
                    <a:pt x="48171" y="4423410"/>
                  </a:lnTo>
                  <a:lnTo>
                    <a:pt x="47193" y="4415193"/>
                  </a:lnTo>
                  <a:lnTo>
                    <a:pt x="46799" y="4406468"/>
                  </a:lnTo>
                  <a:lnTo>
                    <a:pt x="45237" y="4398772"/>
                  </a:lnTo>
                  <a:lnTo>
                    <a:pt x="45694" y="4399280"/>
                  </a:lnTo>
                  <a:lnTo>
                    <a:pt x="45783" y="4398772"/>
                  </a:lnTo>
                  <a:lnTo>
                    <a:pt x="51727" y="4364850"/>
                  </a:lnTo>
                  <a:lnTo>
                    <a:pt x="56794" y="4280090"/>
                  </a:lnTo>
                  <a:lnTo>
                    <a:pt x="41325" y="4172851"/>
                  </a:lnTo>
                  <a:lnTo>
                    <a:pt x="0" y="4097109"/>
                  </a:lnTo>
                  <a:lnTo>
                    <a:pt x="0" y="4336656"/>
                  </a:lnTo>
                  <a:lnTo>
                    <a:pt x="28257" y="4382033"/>
                  </a:lnTo>
                  <a:lnTo>
                    <a:pt x="43624" y="4430166"/>
                  </a:lnTo>
                  <a:lnTo>
                    <a:pt x="0" y="4497717"/>
                  </a:lnTo>
                  <a:lnTo>
                    <a:pt x="0" y="4521974"/>
                  </a:lnTo>
                  <a:lnTo>
                    <a:pt x="17729" y="4495838"/>
                  </a:lnTo>
                  <a:lnTo>
                    <a:pt x="47993" y="4448111"/>
                  </a:lnTo>
                  <a:lnTo>
                    <a:pt x="48425" y="4448594"/>
                  </a:lnTo>
                  <a:lnTo>
                    <a:pt x="48501" y="4448111"/>
                  </a:lnTo>
                  <a:lnTo>
                    <a:pt x="48590" y="4447578"/>
                  </a:lnTo>
                  <a:lnTo>
                    <a:pt x="63627" y="4423410"/>
                  </a:lnTo>
                  <a:lnTo>
                    <a:pt x="67716" y="4416844"/>
                  </a:lnTo>
                  <a:lnTo>
                    <a:pt x="77381" y="4401197"/>
                  </a:lnTo>
                  <a:lnTo>
                    <a:pt x="86969" y="4385348"/>
                  </a:lnTo>
                  <a:lnTo>
                    <a:pt x="87718" y="4387393"/>
                  </a:lnTo>
                  <a:lnTo>
                    <a:pt x="87007" y="4388942"/>
                  </a:lnTo>
                  <a:lnTo>
                    <a:pt x="87325" y="4390491"/>
                  </a:lnTo>
                  <a:lnTo>
                    <a:pt x="92722" y="4385348"/>
                  </a:lnTo>
                  <a:lnTo>
                    <a:pt x="114338" y="4364761"/>
                  </a:lnTo>
                  <a:lnTo>
                    <a:pt x="174294" y="4295152"/>
                  </a:lnTo>
                  <a:lnTo>
                    <a:pt x="235559" y="4193019"/>
                  </a:lnTo>
                  <a:lnTo>
                    <a:pt x="266547" y="4069753"/>
                  </a:lnTo>
                  <a:close/>
                </a:path>
                <a:path w="9144000" h="4961255">
                  <a:moveTo>
                    <a:pt x="452183" y="4249255"/>
                  </a:moveTo>
                  <a:lnTo>
                    <a:pt x="451764" y="4252379"/>
                  </a:lnTo>
                  <a:lnTo>
                    <a:pt x="450900" y="4254944"/>
                  </a:lnTo>
                  <a:lnTo>
                    <a:pt x="451802" y="4255973"/>
                  </a:lnTo>
                  <a:lnTo>
                    <a:pt x="452183" y="4249255"/>
                  </a:lnTo>
                  <a:close/>
                </a:path>
                <a:path w="9144000" h="4961255">
                  <a:moveTo>
                    <a:pt x="567524" y="3903116"/>
                  </a:moveTo>
                  <a:lnTo>
                    <a:pt x="542886" y="3717417"/>
                  </a:lnTo>
                  <a:lnTo>
                    <a:pt x="505942" y="3750868"/>
                  </a:lnTo>
                  <a:lnTo>
                    <a:pt x="436816" y="3850919"/>
                  </a:lnTo>
                  <a:lnTo>
                    <a:pt x="398043" y="4017187"/>
                  </a:lnTo>
                  <a:lnTo>
                    <a:pt x="452183" y="4249255"/>
                  </a:lnTo>
                  <a:lnTo>
                    <a:pt x="452945" y="4251325"/>
                  </a:lnTo>
                  <a:lnTo>
                    <a:pt x="453847" y="4252328"/>
                  </a:lnTo>
                  <a:lnTo>
                    <a:pt x="455510" y="4255401"/>
                  </a:lnTo>
                  <a:lnTo>
                    <a:pt x="481926" y="4205224"/>
                  </a:lnTo>
                  <a:lnTo>
                    <a:pt x="533234" y="4076750"/>
                  </a:lnTo>
                  <a:lnTo>
                    <a:pt x="567524" y="3903116"/>
                  </a:lnTo>
                  <a:close/>
                </a:path>
                <a:path w="9144000" h="4961255">
                  <a:moveTo>
                    <a:pt x="569366" y="4222508"/>
                  </a:moveTo>
                  <a:lnTo>
                    <a:pt x="536117" y="4249674"/>
                  </a:lnTo>
                  <a:lnTo>
                    <a:pt x="462775" y="4312653"/>
                  </a:lnTo>
                  <a:lnTo>
                    <a:pt x="388950" y="4383748"/>
                  </a:lnTo>
                  <a:lnTo>
                    <a:pt x="354215" y="4435221"/>
                  </a:lnTo>
                  <a:lnTo>
                    <a:pt x="569366" y="4222508"/>
                  </a:lnTo>
                  <a:close/>
                </a:path>
                <a:path w="9144000" h="4961255">
                  <a:moveTo>
                    <a:pt x="736879" y="4961255"/>
                  </a:moveTo>
                  <a:lnTo>
                    <a:pt x="714260" y="4915116"/>
                  </a:lnTo>
                  <a:lnTo>
                    <a:pt x="644359" y="4810023"/>
                  </a:lnTo>
                  <a:lnTo>
                    <a:pt x="524103" y="4695977"/>
                  </a:lnTo>
                  <a:lnTo>
                    <a:pt x="350418" y="4622952"/>
                  </a:lnTo>
                  <a:lnTo>
                    <a:pt x="325882" y="4604245"/>
                  </a:lnTo>
                  <a:lnTo>
                    <a:pt x="304139" y="4588764"/>
                  </a:lnTo>
                  <a:lnTo>
                    <a:pt x="285750" y="4577283"/>
                  </a:lnTo>
                  <a:lnTo>
                    <a:pt x="271297" y="4570565"/>
                  </a:lnTo>
                  <a:lnTo>
                    <a:pt x="346227" y="4634852"/>
                  </a:lnTo>
                  <a:lnTo>
                    <a:pt x="346290" y="4651006"/>
                  </a:lnTo>
                  <a:lnTo>
                    <a:pt x="352285" y="4698060"/>
                  </a:lnTo>
                  <a:lnTo>
                    <a:pt x="372160" y="4757940"/>
                  </a:lnTo>
                  <a:lnTo>
                    <a:pt x="413232" y="4822431"/>
                  </a:lnTo>
                  <a:lnTo>
                    <a:pt x="444004" y="4853825"/>
                  </a:lnTo>
                  <a:lnTo>
                    <a:pt x="482828" y="4883289"/>
                  </a:lnTo>
                  <a:lnTo>
                    <a:pt x="530606" y="4909782"/>
                  </a:lnTo>
                  <a:lnTo>
                    <a:pt x="588264" y="4932299"/>
                  </a:lnTo>
                  <a:lnTo>
                    <a:pt x="656717" y="4949799"/>
                  </a:lnTo>
                  <a:lnTo>
                    <a:pt x="736879" y="4961255"/>
                  </a:lnTo>
                  <a:close/>
                </a:path>
                <a:path w="9144000" h="4961255">
                  <a:moveTo>
                    <a:pt x="963180" y="4221797"/>
                  </a:moveTo>
                  <a:lnTo>
                    <a:pt x="626795" y="4316844"/>
                  </a:lnTo>
                  <a:lnTo>
                    <a:pt x="578675" y="4339590"/>
                  </a:lnTo>
                  <a:lnTo>
                    <a:pt x="529818" y="4361954"/>
                  </a:lnTo>
                  <a:lnTo>
                    <a:pt x="480441" y="4383913"/>
                  </a:lnTo>
                  <a:lnTo>
                    <a:pt x="430745" y="4405452"/>
                  </a:lnTo>
                  <a:lnTo>
                    <a:pt x="331254" y="4447235"/>
                  </a:lnTo>
                  <a:lnTo>
                    <a:pt x="184937" y="4506404"/>
                  </a:lnTo>
                  <a:lnTo>
                    <a:pt x="963180" y="4221797"/>
                  </a:lnTo>
                  <a:close/>
                </a:path>
                <a:path w="9144000" h="4961255">
                  <a:moveTo>
                    <a:pt x="1048702" y="3759835"/>
                  </a:moveTo>
                  <a:lnTo>
                    <a:pt x="995895" y="3764927"/>
                  </a:lnTo>
                  <a:lnTo>
                    <a:pt x="868845" y="3810698"/>
                  </a:lnTo>
                  <a:lnTo>
                    <a:pt x="714590" y="3942943"/>
                  </a:lnTo>
                  <a:lnTo>
                    <a:pt x="580186" y="4207433"/>
                  </a:lnTo>
                  <a:lnTo>
                    <a:pt x="637273" y="4179011"/>
                  </a:lnTo>
                  <a:lnTo>
                    <a:pt x="771461" y="4094340"/>
                  </a:lnTo>
                  <a:lnTo>
                    <a:pt x="927138" y="3954322"/>
                  </a:lnTo>
                  <a:lnTo>
                    <a:pt x="1048702" y="3759835"/>
                  </a:lnTo>
                  <a:close/>
                </a:path>
                <a:path w="9144000" h="4961255">
                  <a:moveTo>
                    <a:pt x="1153693" y="4372445"/>
                  </a:moveTo>
                  <a:lnTo>
                    <a:pt x="1112850" y="4351820"/>
                  </a:lnTo>
                  <a:lnTo>
                    <a:pt x="996683" y="4329328"/>
                  </a:lnTo>
                  <a:lnTo>
                    <a:pt x="814705" y="4364037"/>
                  </a:lnTo>
                  <a:lnTo>
                    <a:pt x="576465" y="4515002"/>
                  </a:lnTo>
                  <a:lnTo>
                    <a:pt x="558927" y="4522584"/>
                  </a:lnTo>
                  <a:lnTo>
                    <a:pt x="503288" y="4546511"/>
                  </a:lnTo>
                  <a:lnTo>
                    <a:pt x="491185" y="4551616"/>
                  </a:lnTo>
                  <a:lnTo>
                    <a:pt x="57480" y="4560506"/>
                  </a:lnTo>
                  <a:lnTo>
                    <a:pt x="178943" y="4564850"/>
                  </a:lnTo>
                  <a:lnTo>
                    <a:pt x="313842" y="4567377"/>
                  </a:lnTo>
                  <a:lnTo>
                    <a:pt x="459130" y="4566463"/>
                  </a:lnTo>
                  <a:lnTo>
                    <a:pt x="458533" y="4566983"/>
                  </a:lnTo>
                  <a:lnTo>
                    <a:pt x="460121" y="4566463"/>
                  </a:lnTo>
                  <a:lnTo>
                    <a:pt x="521525" y="4564405"/>
                  </a:lnTo>
                  <a:lnTo>
                    <a:pt x="577646" y="4561205"/>
                  </a:lnTo>
                  <a:lnTo>
                    <a:pt x="626287" y="4556468"/>
                  </a:lnTo>
                  <a:lnTo>
                    <a:pt x="658418" y="4550943"/>
                  </a:lnTo>
                  <a:lnTo>
                    <a:pt x="665226" y="4549775"/>
                  </a:lnTo>
                  <a:lnTo>
                    <a:pt x="685038" y="4556734"/>
                  </a:lnTo>
                  <a:lnTo>
                    <a:pt x="688682" y="4571377"/>
                  </a:lnTo>
                  <a:lnTo>
                    <a:pt x="695134" y="4590834"/>
                  </a:lnTo>
                  <a:lnTo>
                    <a:pt x="719264" y="4639361"/>
                  </a:lnTo>
                  <a:lnTo>
                    <a:pt x="763092" y="4692726"/>
                  </a:lnTo>
                  <a:lnTo>
                    <a:pt x="794156" y="4718215"/>
                  </a:lnTo>
                  <a:lnTo>
                    <a:pt x="832269" y="4741303"/>
                  </a:lnTo>
                  <a:lnTo>
                    <a:pt x="878141" y="4760785"/>
                  </a:lnTo>
                  <a:lnTo>
                    <a:pt x="932484" y="4775479"/>
                  </a:lnTo>
                  <a:lnTo>
                    <a:pt x="996010" y="4784153"/>
                  </a:lnTo>
                  <a:lnTo>
                    <a:pt x="1069416" y="4785626"/>
                  </a:lnTo>
                  <a:lnTo>
                    <a:pt x="1153414" y="4778692"/>
                  </a:lnTo>
                  <a:lnTo>
                    <a:pt x="1119720" y="4740059"/>
                  </a:lnTo>
                  <a:lnTo>
                    <a:pt x="1024305" y="4656315"/>
                  </a:lnTo>
                  <a:lnTo>
                    <a:pt x="875652" y="4575708"/>
                  </a:lnTo>
                  <a:lnTo>
                    <a:pt x="704100" y="4549775"/>
                  </a:lnTo>
                  <a:lnTo>
                    <a:pt x="685698" y="4546993"/>
                  </a:lnTo>
                  <a:lnTo>
                    <a:pt x="682256" y="4546473"/>
                  </a:lnTo>
                  <a:lnTo>
                    <a:pt x="682713" y="4546993"/>
                  </a:lnTo>
                  <a:lnTo>
                    <a:pt x="681202" y="4546485"/>
                  </a:lnTo>
                  <a:lnTo>
                    <a:pt x="679145" y="4546511"/>
                  </a:lnTo>
                  <a:lnTo>
                    <a:pt x="677506" y="4547057"/>
                  </a:lnTo>
                  <a:lnTo>
                    <a:pt x="504266" y="4550943"/>
                  </a:lnTo>
                  <a:lnTo>
                    <a:pt x="589318" y="4519955"/>
                  </a:lnTo>
                  <a:lnTo>
                    <a:pt x="611263" y="4521505"/>
                  </a:lnTo>
                  <a:lnTo>
                    <a:pt x="641083" y="4522584"/>
                  </a:lnTo>
                  <a:lnTo>
                    <a:pt x="677887" y="4522584"/>
                  </a:lnTo>
                  <a:lnTo>
                    <a:pt x="720369" y="4520895"/>
                  </a:lnTo>
                  <a:lnTo>
                    <a:pt x="731469" y="4519955"/>
                  </a:lnTo>
                  <a:lnTo>
                    <a:pt x="767842" y="4516894"/>
                  </a:lnTo>
                  <a:lnTo>
                    <a:pt x="819213" y="4509973"/>
                  </a:lnTo>
                  <a:lnTo>
                    <a:pt x="873493" y="4499508"/>
                  </a:lnTo>
                  <a:lnTo>
                    <a:pt x="929678" y="4484890"/>
                  </a:lnTo>
                  <a:lnTo>
                    <a:pt x="986790" y="4465485"/>
                  </a:lnTo>
                  <a:lnTo>
                    <a:pt x="1043813" y="4440694"/>
                  </a:lnTo>
                  <a:lnTo>
                    <a:pt x="1099781" y="4409884"/>
                  </a:lnTo>
                  <a:lnTo>
                    <a:pt x="1153693" y="4372445"/>
                  </a:lnTo>
                  <a:close/>
                </a:path>
                <a:path w="9144000" h="4961255">
                  <a:moveTo>
                    <a:pt x="1450213" y="3639693"/>
                  </a:moveTo>
                  <a:lnTo>
                    <a:pt x="1397609" y="3644773"/>
                  </a:lnTo>
                  <a:lnTo>
                    <a:pt x="1270977" y="3690099"/>
                  </a:lnTo>
                  <a:lnTo>
                    <a:pt x="1116977" y="3820858"/>
                  </a:lnTo>
                  <a:lnTo>
                    <a:pt x="982319" y="4082173"/>
                  </a:lnTo>
                  <a:lnTo>
                    <a:pt x="972210" y="4092067"/>
                  </a:lnTo>
                  <a:lnTo>
                    <a:pt x="973670" y="4092575"/>
                  </a:lnTo>
                  <a:lnTo>
                    <a:pt x="977074" y="4090466"/>
                  </a:lnTo>
                  <a:lnTo>
                    <a:pt x="980605" y="4087330"/>
                  </a:lnTo>
                  <a:lnTo>
                    <a:pt x="1037844" y="4058907"/>
                  </a:lnTo>
                  <a:lnTo>
                    <a:pt x="1172400" y="3974236"/>
                  </a:lnTo>
                  <a:lnTo>
                    <a:pt x="1328445" y="3834193"/>
                  </a:lnTo>
                  <a:lnTo>
                    <a:pt x="1450213" y="3639693"/>
                  </a:lnTo>
                  <a:close/>
                </a:path>
                <a:path w="9144000" h="4961255">
                  <a:moveTo>
                    <a:pt x="1632966" y="4088777"/>
                  </a:moveTo>
                  <a:lnTo>
                    <a:pt x="1587360" y="4062272"/>
                  </a:lnTo>
                  <a:lnTo>
                    <a:pt x="1455559" y="4029164"/>
                  </a:lnTo>
                  <a:lnTo>
                    <a:pt x="1245006" y="4059123"/>
                  </a:lnTo>
                  <a:lnTo>
                    <a:pt x="963180" y="4221797"/>
                  </a:lnTo>
                  <a:lnTo>
                    <a:pt x="960831" y="4223893"/>
                  </a:lnTo>
                  <a:lnTo>
                    <a:pt x="959789" y="4223905"/>
                  </a:lnTo>
                  <a:lnTo>
                    <a:pt x="1024445" y="4231475"/>
                  </a:lnTo>
                  <a:lnTo>
                    <a:pt x="1188313" y="4232834"/>
                  </a:lnTo>
                  <a:lnTo>
                    <a:pt x="1406207" y="4195940"/>
                  </a:lnTo>
                  <a:lnTo>
                    <a:pt x="1632966" y="4088777"/>
                  </a:lnTo>
                  <a:close/>
                </a:path>
                <a:path w="9144000" h="4961255">
                  <a:moveTo>
                    <a:pt x="8155305" y="830453"/>
                  </a:moveTo>
                  <a:lnTo>
                    <a:pt x="8153908" y="829691"/>
                  </a:lnTo>
                  <a:lnTo>
                    <a:pt x="8150225" y="831342"/>
                  </a:lnTo>
                  <a:lnTo>
                    <a:pt x="8146288" y="834009"/>
                  </a:lnTo>
                  <a:lnTo>
                    <a:pt x="8085772" y="854608"/>
                  </a:lnTo>
                  <a:lnTo>
                    <a:pt x="7941208" y="920711"/>
                  </a:lnTo>
                  <a:lnTo>
                    <a:pt x="7768018" y="1038847"/>
                  </a:lnTo>
                  <a:lnTo>
                    <a:pt x="7621651" y="1215517"/>
                  </a:lnTo>
                  <a:lnTo>
                    <a:pt x="7674432" y="1217460"/>
                  </a:lnTo>
                  <a:lnTo>
                    <a:pt x="7805953" y="1189304"/>
                  </a:lnTo>
                  <a:lnTo>
                    <a:pt x="7975905" y="1080071"/>
                  </a:lnTo>
                  <a:lnTo>
                    <a:pt x="8144002" y="838835"/>
                  </a:lnTo>
                  <a:lnTo>
                    <a:pt x="8155305" y="830453"/>
                  </a:lnTo>
                  <a:close/>
                </a:path>
                <a:path w="9144000" h="4961255">
                  <a:moveTo>
                    <a:pt x="8185023" y="701421"/>
                  </a:moveTo>
                  <a:lnTo>
                    <a:pt x="8184515" y="701294"/>
                  </a:lnTo>
                  <a:lnTo>
                    <a:pt x="8121929" y="685355"/>
                  </a:lnTo>
                  <a:lnTo>
                    <a:pt x="7959687" y="662305"/>
                  </a:lnTo>
                  <a:lnTo>
                    <a:pt x="7738821" y="670026"/>
                  </a:lnTo>
                  <a:lnTo>
                    <a:pt x="7499858" y="746252"/>
                  </a:lnTo>
                  <a:lnTo>
                    <a:pt x="7541539" y="778573"/>
                  </a:lnTo>
                  <a:lnTo>
                    <a:pt x="7667815" y="828827"/>
                  </a:lnTo>
                  <a:lnTo>
                    <a:pt x="7880477" y="826998"/>
                  </a:lnTo>
                  <a:lnTo>
                    <a:pt x="8181340" y="703072"/>
                  </a:lnTo>
                  <a:lnTo>
                    <a:pt x="8182737" y="702183"/>
                  </a:lnTo>
                  <a:lnTo>
                    <a:pt x="8184007" y="701294"/>
                  </a:lnTo>
                  <a:lnTo>
                    <a:pt x="8185023" y="701421"/>
                  </a:lnTo>
                  <a:close/>
                </a:path>
                <a:path w="9144000" h="4961255">
                  <a:moveTo>
                    <a:pt x="8559165" y="767969"/>
                  </a:moveTo>
                  <a:lnTo>
                    <a:pt x="8498815" y="788581"/>
                  </a:lnTo>
                  <a:lnTo>
                    <a:pt x="8354593" y="854735"/>
                  </a:lnTo>
                  <a:lnTo>
                    <a:pt x="8181759" y="972908"/>
                  </a:lnTo>
                  <a:lnTo>
                    <a:pt x="8035544" y="1149604"/>
                  </a:lnTo>
                  <a:lnTo>
                    <a:pt x="8088541" y="1151559"/>
                  </a:lnTo>
                  <a:lnTo>
                    <a:pt x="8220532" y="1122997"/>
                  </a:lnTo>
                  <a:lnTo>
                    <a:pt x="8390915" y="1012342"/>
                  </a:lnTo>
                  <a:lnTo>
                    <a:pt x="8559165" y="767969"/>
                  </a:lnTo>
                  <a:close/>
                </a:path>
                <a:path w="9144000" h="4961255">
                  <a:moveTo>
                    <a:pt x="8693531" y="737997"/>
                  </a:moveTo>
                  <a:lnTo>
                    <a:pt x="8692769" y="736854"/>
                  </a:lnTo>
                  <a:lnTo>
                    <a:pt x="8691499" y="743458"/>
                  </a:lnTo>
                  <a:lnTo>
                    <a:pt x="8692388" y="740410"/>
                  </a:lnTo>
                  <a:lnTo>
                    <a:pt x="8693531" y="737997"/>
                  </a:lnTo>
                  <a:close/>
                </a:path>
                <a:path w="9144000" h="4961255">
                  <a:moveTo>
                    <a:pt x="8714461" y="980681"/>
                  </a:moveTo>
                  <a:lnTo>
                    <a:pt x="8691499" y="743458"/>
                  </a:lnTo>
                  <a:lnTo>
                    <a:pt x="8691118" y="741299"/>
                  </a:lnTo>
                  <a:lnTo>
                    <a:pt x="8690356" y="740156"/>
                  </a:lnTo>
                  <a:lnTo>
                    <a:pt x="8689086" y="736854"/>
                  </a:lnTo>
                  <a:lnTo>
                    <a:pt x="8656256" y="783107"/>
                  </a:lnTo>
                  <a:lnTo>
                    <a:pt x="8588388" y="903668"/>
                  </a:lnTo>
                  <a:lnTo>
                    <a:pt x="8531403" y="1071295"/>
                  </a:lnTo>
                  <a:lnTo>
                    <a:pt x="8531225" y="1258697"/>
                  </a:lnTo>
                  <a:lnTo>
                    <a:pt x="8572259" y="1230439"/>
                  </a:lnTo>
                  <a:lnTo>
                    <a:pt x="8654034" y="1140383"/>
                  </a:lnTo>
                  <a:lnTo>
                    <a:pt x="8714461" y="980681"/>
                  </a:lnTo>
                  <a:close/>
                </a:path>
                <a:path w="9144000" h="4961255">
                  <a:moveTo>
                    <a:pt x="8813292" y="572135"/>
                  </a:moveTo>
                  <a:lnTo>
                    <a:pt x="8571865" y="754507"/>
                  </a:lnTo>
                  <a:lnTo>
                    <a:pt x="8608403" y="731977"/>
                  </a:lnTo>
                  <a:lnTo>
                    <a:pt x="8689429" y="679234"/>
                  </a:lnTo>
                  <a:lnTo>
                    <a:pt x="8772030" y="618528"/>
                  </a:lnTo>
                  <a:lnTo>
                    <a:pt x="8813292" y="572135"/>
                  </a:lnTo>
                  <a:close/>
                </a:path>
                <a:path w="9144000" h="4961255">
                  <a:moveTo>
                    <a:pt x="8913368" y="448945"/>
                  </a:moveTo>
                  <a:lnTo>
                    <a:pt x="8847582" y="375285"/>
                  </a:lnTo>
                  <a:lnTo>
                    <a:pt x="8849652" y="359270"/>
                  </a:lnTo>
                  <a:lnTo>
                    <a:pt x="8850795" y="337807"/>
                  </a:lnTo>
                  <a:lnTo>
                    <a:pt x="8846109" y="282206"/>
                  </a:lnTo>
                  <a:lnTo>
                    <a:pt x="8825179" y="215633"/>
                  </a:lnTo>
                  <a:lnTo>
                    <a:pt x="8806015" y="180492"/>
                  </a:lnTo>
                  <a:lnTo>
                    <a:pt x="8779650" y="145300"/>
                  </a:lnTo>
                  <a:lnTo>
                    <a:pt x="8745068" y="110947"/>
                  </a:lnTo>
                  <a:lnTo>
                    <a:pt x="8701202" y="78359"/>
                  </a:lnTo>
                  <a:lnTo>
                    <a:pt x="8647024" y="48399"/>
                  </a:lnTo>
                  <a:lnTo>
                    <a:pt x="8581479" y="21983"/>
                  </a:lnTo>
                  <a:lnTo>
                    <a:pt x="8503539" y="0"/>
                  </a:lnTo>
                  <a:lnTo>
                    <a:pt x="8519858" y="48742"/>
                  </a:lnTo>
                  <a:lnTo>
                    <a:pt x="8575256" y="162179"/>
                  </a:lnTo>
                  <a:lnTo>
                    <a:pt x="8679370" y="291147"/>
                  </a:lnTo>
                  <a:lnTo>
                    <a:pt x="8841867" y="386461"/>
                  </a:lnTo>
                  <a:lnTo>
                    <a:pt x="8863711" y="408279"/>
                  </a:lnTo>
                  <a:lnTo>
                    <a:pt x="8883231" y="426516"/>
                  </a:lnTo>
                  <a:lnTo>
                    <a:pt x="8899944" y="440347"/>
                  </a:lnTo>
                  <a:lnTo>
                    <a:pt x="8913368" y="448945"/>
                  </a:lnTo>
                  <a:close/>
                </a:path>
                <a:path w="9144000" h="4961255">
                  <a:moveTo>
                    <a:pt x="8990457" y="523875"/>
                  </a:moveTo>
                  <a:lnTo>
                    <a:pt x="8181340" y="703072"/>
                  </a:lnTo>
                  <a:lnTo>
                    <a:pt x="8527415" y="653288"/>
                  </a:lnTo>
                  <a:lnTo>
                    <a:pt x="8578113" y="637120"/>
                  </a:lnTo>
                  <a:lnTo>
                    <a:pt x="8629498" y="621423"/>
                  </a:lnTo>
                  <a:lnTo>
                    <a:pt x="8681352" y="606196"/>
                  </a:lnTo>
                  <a:lnTo>
                    <a:pt x="8785619" y="577100"/>
                  </a:lnTo>
                  <a:lnTo>
                    <a:pt x="8990457" y="523875"/>
                  </a:lnTo>
                  <a:close/>
                </a:path>
                <a:path w="9144000" h="4961255">
                  <a:moveTo>
                    <a:pt x="9124023" y="487197"/>
                  </a:moveTo>
                  <a:lnTo>
                    <a:pt x="9004122" y="466775"/>
                  </a:lnTo>
                  <a:lnTo>
                    <a:pt x="8870759" y="446430"/>
                  </a:lnTo>
                  <a:lnTo>
                    <a:pt x="8808618" y="438531"/>
                  </a:lnTo>
                  <a:lnTo>
                    <a:pt x="8726678" y="428117"/>
                  </a:lnTo>
                  <a:lnTo>
                    <a:pt x="8726830" y="427990"/>
                  </a:lnTo>
                  <a:lnTo>
                    <a:pt x="8727313" y="427609"/>
                  </a:lnTo>
                  <a:lnTo>
                    <a:pt x="8725662" y="427990"/>
                  </a:lnTo>
                  <a:lnTo>
                    <a:pt x="8664524" y="421894"/>
                  </a:lnTo>
                  <a:lnTo>
                    <a:pt x="8619693" y="418465"/>
                  </a:lnTo>
                  <a:lnTo>
                    <a:pt x="8559648" y="415848"/>
                  </a:lnTo>
                  <a:lnTo>
                    <a:pt x="8520176" y="417322"/>
                  </a:lnTo>
                  <a:lnTo>
                    <a:pt x="8501380" y="407797"/>
                  </a:lnTo>
                  <a:lnTo>
                    <a:pt x="8489099" y="348526"/>
                  </a:lnTo>
                  <a:lnTo>
                    <a:pt x="8463039" y="292442"/>
                  </a:lnTo>
                  <a:lnTo>
                    <a:pt x="8414639" y="233349"/>
                  </a:lnTo>
                  <a:lnTo>
                    <a:pt x="8379904" y="205422"/>
                  </a:lnTo>
                  <a:lnTo>
                    <a:pt x="8337004" y="180035"/>
                  </a:lnTo>
                  <a:lnTo>
                    <a:pt x="8285086" y="158292"/>
                  </a:lnTo>
                  <a:lnTo>
                    <a:pt x="8223263" y="141274"/>
                  </a:lnTo>
                  <a:lnTo>
                    <a:pt x="8150695" y="130111"/>
                  </a:lnTo>
                  <a:lnTo>
                    <a:pt x="8066532" y="125857"/>
                  </a:lnTo>
                  <a:lnTo>
                    <a:pt x="8094815" y="168617"/>
                  </a:lnTo>
                  <a:lnTo>
                    <a:pt x="8178305" y="264248"/>
                  </a:lnTo>
                  <a:lnTo>
                    <a:pt x="8314969" y="363804"/>
                  </a:lnTo>
                  <a:lnTo>
                    <a:pt x="8502777" y="418338"/>
                  </a:lnTo>
                  <a:lnTo>
                    <a:pt x="8502396" y="417830"/>
                  </a:lnTo>
                  <a:lnTo>
                    <a:pt x="8503920" y="418465"/>
                  </a:lnTo>
                  <a:lnTo>
                    <a:pt x="8505952" y="418719"/>
                  </a:lnTo>
                  <a:lnTo>
                    <a:pt x="8507603" y="418465"/>
                  </a:lnTo>
                  <a:lnTo>
                    <a:pt x="8679815" y="437515"/>
                  </a:lnTo>
                  <a:lnTo>
                    <a:pt x="8591423" y="456946"/>
                  </a:lnTo>
                  <a:lnTo>
                    <a:pt x="8569884" y="452539"/>
                  </a:lnTo>
                  <a:lnTo>
                    <a:pt x="8540471" y="447535"/>
                  </a:lnTo>
                  <a:lnTo>
                    <a:pt x="8504110" y="442671"/>
                  </a:lnTo>
                  <a:lnTo>
                    <a:pt x="8461692" y="438721"/>
                  </a:lnTo>
                  <a:lnTo>
                    <a:pt x="8414105" y="436397"/>
                  </a:lnTo>
                  <a:lnTo>
                    <a:pt x="8362277" y="436460"/>
                  </a:lnTo>
                  <a:lnTo>
                    <a:pt x="8307095" y="439648"/>
                  </a:lnTo>
                  <a:lnTo>
                    <a:pt x="8249463" y="446697"/>
                  </a:lnTo>
                  <a:lnTo>
                    <a:pt x="8190293" y="458368"/>
                  </a:lnTo>
                  <a:lnTo>
                    <a:pt x="8130489" y="475386"/>
                  </a:lnTo>
                  <a:lnTo>
                    <a:pt x="8070939" y="498500"/>
                  </a:lnTo>
                  <a:lnTo>
                    <a:pt x="8012557" y="528447"/>
                  </a:lnTo>
                  <a:lnTo>
                    <a:pt x="8050289" y="554304"/>
                  </a:lnTo>
                  <a:lnTo>
                    <a:pt x="8162430" y="591972"/>
                  </a:lnTo>
                  <a:lnTo>
                    <a:pt x="8347354" y="581660"/>
                  </a:lnTo>
                  <a:lnTo>
                    <a:pt x="8603488" y="463550"/>
                  </a:lnTo>
                  <a:lnTo>
                    <a:pt x="8626869" y="456946"/>
                  </a:lnTo>
                  <a:lnTo>
                    <a:pt x="8692896" y="438531"/>
                  </a:lnTo>
                  <a:lnTo>
                    <a:pt x="9124023" y="487197"/>
                  </a:lnTo>
                  <a:close/>
                </a:path>
                <a:path w="9144000" h="4961255">
                  <a:moveTo>
                    <a:pt x="9138539" y="488823"/>
                  </a:moveTo>
                  <a:lnTo>
                    <a:pt x="9124023" y="487197"/>
                  </a:lnTo>
                  <a:lnTo>
                    <a:pt x="9136177" y="489356"/>
                  </a:lnTo>
                  <a:lnTo>
                    <a:pt x="9138539" y="488823"/>
                  </a:lnTo>
                  <a:close/>
                </a:path>
                <a:path w="9144000" h="4961255">
                  <a:moveTo>
                    <a:pt x="9144000" y="700519"/>
                  </a:moveTo>
                  <a:lnTo>
                    <a:pt x="9129268" y="667893"/>
                  </a:lnTo>
                  <a:lnTo>
                    <a:pt x="9125941" y="649097"/>
                  </a:lnTo>
                  <a:lnTo>
                    <a:pt x="9121572" y="624332"/>
                  </a:lnTo>
                  <a:lnTo>
                    <a:pt x="9120505" y="618236"/>
                  </a:lnTo>
                  <a:lnTo>
                    <a:pt x="9136189" y="599821"/>
                  </a:lnTo>
                  <a:lnTo>
                    <a:pt x="9118473" y="599821"/>
                  </a:lnTo>
                  <a:lnTo>
                    <a:pt x="9117965" y="599821"/>
                  </a:lnTo>
                  <a:lnTo>
                    <a:pt x="9117838" y="600329"/>
                  </a:lnTo>
                  <a:lnTo>
                    <a:pt x="9094813" y="628205"/>
                  </a:lnTo>
                  <a:lnTo>
                    <a:pt x="9083180" y="642442"/>
                  </a:lnTo>
                  <a:lnTo>
                    <a:pt x="9071610" y="656844"/>
                  </a:lnTo>
                  <a:lnTo>
                    <a:pt x="9071102" y="654812"/>
                  </a:lnTo>
                  <a:lnTo>
                    <a:pt x="9071991" y="653288"/>
                  </a:lnTo>
                  <a:lnTo>
                    <a:pt x="9071864" y="651764"/>
                  </a:lnTo>
                  <a:lnTo>
                    <a:pt x="9041689" y="673684"/>
                  </a:lnTo>
                  <a:lnTo>
                    <a:pt x="8973058" y="734733"/>
                  </a:lnTo>
                  <a:lnTo>
                    <a:pt x="8898801" y="827824"/>
                  </a:lnTo>
                  <a:lnTo>
                    <a:pt x="8851773" y="945896"/>
                  </a:lnTo>
                  <a:lnTo>
                    <a:pt x="8880627" y="937945"/>
                  </a:lnTo>
                  <a:lnTo>
                    <a:pt x="8946794" y="902487"/>
                  </a:lnTo>
                  <a:lnTo>
                    <a:pt x="9019680" y="822083"/>
                  </a:lnTo>
                  <a:lnTo>
                    <a:pt x="9068689" y="679323"/>
                  </a:lnTo>
                  <a:lnTo>
                    <a:pt x="9087637" y="656844"/>
                  </a:lnTo>
                  <a:lnTo>
                    <a:pt x="9115044" y="624332"/>
                  </a:lnTo>
                  <a:lnTo>
                    <a:pt x="9114917" y="632587"/>
                  </a:lnTo>
                  <a:lnTo>
                    <a:pt x="9114155" y="641223"/>
                  </a:lnTo>
                  <a:lnTo>
                    <a:pt x="9114663" y="649097"/>
                  </a:lnTo>
                  <a:lnTo>
                    <a:pt x="9114282" y="648589"/>
                  </a:lnTo>
                  <a:lnTo>
                    <a:pt x="9103741" y="681926"/>
                  </a:lnTo>
                  <a:lnTo>
                    <a:pt x="9087510" y="765263"/>
                  </a:lnTo>
                  <a:lnTo>
                    <a:pt x="9088666" y="873569"/>
                  </a:lnTo>
                  <a:lnTo>
                    <a:pt x="9130284" y="981837"/>
                  </a:lnTo>
                  <a:lnTo>
                    <a:pt x="9144000" y="964907"/>
                  </a:lnTo>
                  <a:lnTo>
                    <a:pt x="9144000" y="700519"/>
                  </a:lnTo>
                  <a:close/>
                </a:path>
                <a:path w="9144000" h="4961255">
                  <a:moveTo>
                    <a:pt x="9144000" y="569429"/>
                  </a:moveTo>
                  <a:lnTo>
                    <a:pt x="9118892" y="599313"/>
                  </a:lnTo>
                  <a:lnTo>
                    <a:pt x="9136621" y="599313"/>
                  </a:lnTo>
                  <a:lnTo>
                    <a:pt x="9144000" y="590677"/>
                  </a:lnTo>
                  <a:lnTo>
                    <a:pt x="9144000" y="569429"/>
                  </a:lnTo>
                  <a:close/>
                </a:path>
                <a:path w="9144000" h="4961255">
                  <a:moveTo>
                    <a:pt x="9144000" y="489216"/>
                  </a:moveTo>
                  <a:lnTo>
                    <a:pt x="9140317" y="490093"/>
                  </a:lnTo>
                  <a:lnTo>
                    <a:pt x="9136177" y="489356"/>
                  </a:lnTo>
                  <a:lnTo>
                    <a:pt x="9065730" y="505548"/>
                  </a:lnTo>
                  <a:lnTo>
                    <a:pt x="8990457" y="523875"/>
                  </a:lnTo>
                  <a:lnTo>
                    <a:pt x="9144000" y="490245"/>
                  </a:lnTo>
                  <a:lnTo>
                    <a:pt x="9144000" y="490093"/>
                  </a:lnTo>
                  <a:lnTo>
                    <a:pt x="9144000" y="48921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1488440" y="507161"/>
                  </a:moveTo>
                  <a:lnTo>
                    <a:pt x="1488287" y="456374"/>
                  </a:lnTo>
                  <a:lnTo>
                    <a:pt x="1485125" y="405892"/>
                  </a:lnTo>
                  <a:lnTo>
                    <a:pt x="1479080" y="355942"/>
                  </a:lnTo>
                  <a:lnTo>
                    <a:pt x="1470240" y="306730"/>
                  </a:lnTo>
                  <a:lnTo>
                    <a:pt x="1458722" y="258470"/>
                  </a:lnTo>
                  <a:lnTo>
                    <a:pt x="1444637" y="211366"/>
                  </a:lnTo>
                  <a:lnTo>
                    <a:pt x="1428089" y="165646"/>
                  </a:lnTo>
                  <a:lnTo>
                    <a:pt x="1409179" y="121513"/>
                  </a:lnTo>
                  <a:lnTo>
                    <a:pt x="1388008" y="79197"/>
                  </a:lnTo>
                  <a:lnTo>
                    <a:pt x="1364703" y="38887"/>
                  </a:lnTo>
                  <a:lnTo>
                    <a:pt x="1339354" y="800"/>
                  </a:lnTo>
                  <a:lnTo>
                    <a:pt x="1338732" y="0"/>
                  </a:lnTo>
                  <a:lnTo>
                    <a:pt x="0" y="0"/>
                  </a:lnTo>
                  <a:lnTo>
                    <a:pt x="0" y="1473631"/>
                  </a:lnTo>
                  <a:lnTo>
                    <a:pt x="32816" y="1460233"/>
                  </a:lnTo>
                  <a:lnTo>
                    <a:pt x="77355" y="1439443"/>
                  </a:lnTo>
                  <a:lnTo>
                    <a:pt x="122047" y="1416265"/>
                  </a:lnTo>
                  <a:lnTo>
                    <a:pt x="166700" y="1391145"/>
                  </a:lnTo>
                  <a:lnTo>
                    <a:pt x="211137" y="1364475"/>
                  </a:lnTo>
                  <a:lnTo>
                    <a:pt x="255168" y="1336662"/>
                  </a:lnTo>
                  <a:lnTo>
                    <a:pt x="298589" y="1308125"/>
                  </a:lnTo>
                  <a:lnTo>
                    <a:pt x="341210" y="1279258"/>
                  </a:lnTo>
                  <a:lnTo>
                    <a:pt x="499948" y="1168742"/>
                  </a:lnTo>
                  <a:lnTo>
                    <a:pt x="535749" y="1144397"/>
                  </a:lnTo>
                  <a:lnTo>
                    <a:pt x="574916" y="1122083"/>
                  </a:lnTo>
                  <a:lnTo>
                    <a:pt x="613486" y="1106208"/>
                  </a:lnTo>
                  <a:lnTo>
                    <a:pt x="651751" y="1095895"/>
                  </a:lnTo>
                  <a:lnTo>
                    <a:pt x="689673" y="1090345"/>
                  </a:lnTo>
                  <a:lnTo>
                    <a:pt x="727303" y="1088796"/>
                  </a:lnTo>
                  <a:lnTo>
                    <a:pt x="764679" y="1090409"/>
                  </a:lnTo>
                  <a:lnTo>
                    <a:pt x="801865" y="1094422"/>
                  </a:lnTo>
                  <a:lnTo>
                    <a:pt x="838898" y="1099997"/>
                  </a:lnTo>
                  <a:lnTo>
                    <a:pt x="912698" y="1112685"/>
                  </a:lnTo>
                  <a:lnTo>
                    <a:pt x="949566" y="1118196"/>
                  </a:lnTo>
                  <a:lnTo>
                    <a:pt x="986472" y="1122083"/>
                  </a:lnTo>
                  <a:lnTo>
                    <a:pt x="1023467" y="1123530"/>
                  </a:lnTo>
                  <a:lnTo>
                    <a:pt x="1060589" y="1121765"/>
                  </a:lnTo>
                  <a:lnTo>
                    <a:pt x="1135430" y="1105331"/>
                  </a:lnTo>
                  <a:lnTo>
                    <a:pt x="1173251" y="1089075"/>
                  </a:lnTo>
                  <a:lnTo>
                    <a:pt x="1211389" y="1066380"/>
                  </a:lnTo>
                  <a:lnTo>
                    <a:pt x="1249908" y="1036447"/>
                  </a:lnTo>
                  <a:lnTo>
                    <a:pt x="1286891" y="1001052"/>
                  </a:lnTo>
                  <a:lnTo>
                    <a:pt x="1320507" y="963942"/>
                  </a:lnTo>
                  <a:lnTo>
                    <a:pt x="1350822" y="925296"/>
                  </a:lnTo>
                  <a:lnTo>
                    <a:pt x="1377911" y="885253"/>
                  </a:lnTo>
                  <a:lnTo>
                    <a:pt x="1401838" y="843978"/>
                  </a:lnTo>
                  <a:lnTo>
                    <a:pt x="1422692" y="801611"/>
                  </a:lnTo>
                  <a:lnTo>
                    <a:pt x="1440561" y="758317"/>
                  </a:lnTo>
                  <a:lnTo>
                    <a:pt x="1456982" y="709168"/>
                  </a:lnTo>
                  <a:lnTo>
                    <a:pt x="1469872" y="659269"/>
                  </a:lnTo>
                  <a:lnTo>
                    <a:pt x="1479346" y="608825"/>
                  </a:lnTo>
                  <a:lnTo>
                    <a:pt x="1485493" y="558050"/>
                  </a:lnTo>
                  <a:lnTo>
                    <a:pt x="1488440" y="507161"/>
                  </a:lnTo>
                  <a:close/>
                </a:path>
                <a:path w="9144000" h="5143500">
                  <a:moveTo>
                    <a:pt x="9144000" y="3559962"/>
                  </a:moveTo>
                  <a:lnTo>
                    <a:pt x="9122981" y="3551669"/>
                  </a:lnTo>
                  <a:lnTo>
                    <a:pt x="9081237" y="3538537"/>
                  </a:lnTo>
                  <a:lnTo>
                    <a:pt x="9037447" y="3527298"/>
                  </a:lnTo>
                  <a:lnTo>
                    <a:pt x="8992222" y="3504374"/>
                  </a:lnTo>
                  <a:lnTo>
                    <a:pt x="8946007" y="3486670"/>
                  </a:lnTo>
                  <a:lnTo>
                    <a:pt x="8899042" y="3474237"/>
                  </a:lnTo>
                  <a:lnTo>
                    <a:pt x="8851544" y="3467100"/>
                  </a:lnTo>
                  <a:lnTo>
                    <a:pt x="8803767" y="3465322"/>
                  </a:lnTo>
                  <a:lnTo>
                    <a:pt x="8764257" y="3468459"/>
                  </a:lnTo>
                  <a:lnTo>
                    <a:pt x="8724087" y="3476523"/>
                  </a:lnTo>
                  <a:lnTo>
                    <a:pt x="8683384" y="3489121"/>
                  </a:lnTo>
                  <a:lnTo>
                    <a:pt x="8642286" y="3505797"/>
                  </a:lnTo>
                  <a:lnTo>
                    <a:pt x="8600910" y="3526142"/>
                  </a:lnTo>
                  <a:lnTo>
                    <a:pt x="8559419" y="3549700"/>
                  </a:lnTo>
                  <a:lnTo>
                    <a:pt x="8517928" y="3576066"/>
                  </a:lnTo>
                  <a:lnTo>
                    <a:pt x="8476590" y="3604806"/>
                  </a:lnTo>
                  <a:lnTo>
                    <a:pt x="8435543" y="3635476"/>
                  </a:lnTo>
                  <a:lnTo>
                    <a:pt x="8394903" y="3667645"/>
                  </a:lnTo>
                  <a:lnTo>
                    <a:pt x="8354822" y="3700907"/>
                  </a:lnTo>
                  <a:lnTo>
                    <a:pt x="8315439" y="3734803"/>
                  </a:lnTo>
                  <a:lnTo>
                    <a:pt x="8276882" y="3768915"/>
                  </a:lnTo>
                  <a:lnTo>
                    <a:pt x="8133689" y="3898950"/>
                  </a:lnTo>
                  <a:lnTo>
                    <a:pt x="8101330" y="3927691"/>
                  </a:lnTo>
                  <a:lnTo>
                    <a:pt x="8065414" y="3954830"/>
                  </a:lnTo>
                  <a:lnTo>
                    <a:pt x="8029130" y="3975570"/>
                  </a:lnTo>
                  <a:lnTo>
                    <a:pt x="7992504" y="3990733"/>
                  </a:lnTo>
                  <a:lnTo>
                    <a:pt x="7955597" y="4001109"/>
                  </a:lnTo>
                  <a:lnTo>
                    <a:pt x="7881188" y="4010698"/>
                  </a:lnTo>
                  <a:lnTo>
                    <a:pt x="7843799" y="4011511"/>
                  </a:lnTo>
                  <a:lnTo>
                    <a:pt x="7806360" y="4010749"/>
                  </a:lnTo>
                  <a:lnTo>
                    <a:pt x="7731531" y="4007662"/>
                  </a:lnTo>
                  <a:lnTo>
                    <a:pt x="7694269" y="4006951"/>
                  </a:lnTo>
                  <a:lnTo>
                    <a:pt x="7620317" y="4011168"/>
                  </a:lnTo>
                  <a:lnTo>
                    <a:pt x="7547483" y="4028262"/>
                  </a:lnTo>
                  <a:lnTo>
                    <a:pt x="7511631" y="4043642"/>
                  </a:lnTo>
                  <a:lnTo>
                    <a:pt x="7476236" y="4064647"/>
                  </a:lnTo>
                  <a:lnTo>
                    <a:pt x="7441349" y="4092067"/>
                  </a:lnTo>
                  <a:lnTo>
                    <a:pt x="7407021" y="4126700"/>
                  </a:lnTo>
                  <a:lnTo>
                    <a:pt x="7374864" y="4166578"/>
                  </a:lnTo>
                  <a:lnTo>
                    <a:pt x="7346302" y="4207687"/>
                  </a:lnTo>
                  <a:lnTo>
                    <a:pt x="7321207" y="4249915"/>
                  </a:lnTo>
                  <a:lnTo>
                    <a:pt x="7299503" y="4293108"/>
                  </a:lnTo>
                  <a:lnTo>
                    <a:pt x="7281088" y="4337126"/>
                  </a:lnTo>
                  <a:lnTo>
                    <a:pt x="7265860" y="4381817"/>
                  </a:lnTo>
                  <a:lnTo>
                    <a:pt x="7253732" y="4427055"/>
                  </a:lnTo>
                  <a:lnTo>
                    <a:pt x="7243762" y="4477918"/>
                  </a:lnTo>
                  <a:lnTo>
                    <a:pt x="7237387" y="4529074"/>
                  </a:lnTo>
                  <a:lnTo>
                    <a:pt x="7234491" y="4580318"/>
                  </a:lnTo>
                  <a:lnTo>
                    <a:pt x="7234923" y="4631461"/>
                  </a:lnTo>
                  <a:lnTo>
                    <a:pt x="7238555" y="4682299"/>
                  </a:lnTo>
                  <a:lnTo>
                    <a:pt x="7245248" y="4732642"/>
                  </a:lnTo>
                  <a:lnTo>
                    <a:pt x="7254875" y="4782286"/>
                  </a:lnTo>
                  <a:lnTo>
                    <a:pt x="7267308" y="4831042"/>
                  </a:lnTo>
                  <a:lnTo>
                    <a:pt x="7282408" y="4878717"/>
                  </a:lnTo>
                  <a:lnTo>
                    <a:pt x="7300049" y="4925085"/>
                  </a:lnTo>
                  <a:lnTo>
                    <a:pt x="7320077" y="4969980"/>
                  </a:lnTo>
                  <a:lnTo>
                    <a:pt x="7342378" y="5013185"/>
                  </a:lnTo>
                  <a:lnTo>
                    <a:pt x="7366813" y="5054511"/>
                  </a:lnTo>
                  <a:lnTo>
                    <a:pt x="7393254" y="5093767"/>
                  </a:lnTo>
                  <a:lnTo>
                    <a:pt x="7421562" y="5130736"/>
                  </a:lnTo>
                  <a:lnTo>
                    <a:pt x="7432688" y="5143500"/>
                  </a:lnTo>
                  <a:lnTo>
                    <a:pt x="9144000" y="5143500"/>
                  </a:lnTo>
                  <a:lnTo>
                    <a:pt x="9144000" y="4011511"/>
                  </a:lnTo>
                  <a:lnTo>
                    <a:pt x="9144000" y="3559962"/>
                  </a:lnTo>
                  <a:close/>
                </a:path>
              </a:pathLst>
            </a:custGeom>
            <a:solidFill>
              <a:srgbClr val="7079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489075" cy="1473835"/>
            </a:xfrm>
            <a:custGeom>
              <a:avLst/>
              <a:gdLst/>
              <a:ahLst/>
              <a:cxnLst/>
              <a:rect l="l" t="t" r="r" b="b"/>
              <a:pathLst>
                <a:path w="1489075" h="1473835">
                  <a:moveTo>
                    <a:pt x="1338744" y="0"/>
                  </a:moveTo>
                  <a:lnTo>
                    <a:pt x="0" y="0"/>
                  </a:lnTo>
                  <a:lnTo>
                    <a:pt x="0" y="1473619"/>
                  </a:lnTo>
                  <a:lnTo>
                    <a:pt x="77355" y="1439432"/>
                  </a:lnTo>
                  <a:lnTo>
                    <a:pt x="122049" y="1416265"/>
                  </a:lnTo>
                  <a:lnTo>
                    <a:pt x="166711" y="1391142"/>
                  </a:lnTo>
                  <a:lnTo>
                    <a:pt x="211149" y="1364469"/>
                  </a:lnTo>
                  <a:lnTo>
                    <a:pt x="255174" y="1336657"/>
                  </a:lnTo>
                  <a:lnTo>
                    <a:pt x="298594" y="1308114"/>
                  </a:lnTo>
                  <a:lnTo>
                    <a:pt x="341220" y="1279248"/>
                  </a:lnTo>
                  <a:lnTo>
                    <a:pt x="499958" y="1168741"/>
                  </a:lnTo>
                  <a:lnTo>
                    <a:pt x="535749" y="1144397"/>
                  </a:lnTo>
                  <a:lnTo>
                    <a:pt x="574928" y="1122072"/>
                  </a:lnTo>
                  <a:lnTo>
                    <a:pt x="613494" y="1106204"/>
                  </a:lnTo>
                  <a:lnTo>
                    <a:pt x="651758" y="1095883"/>
                  </a:lnTo>
                  <a:lnTo>
                    <a:pt x="689681" y="1090344"/>
                  </a:lnTo>
                  <a:lnTo>
                    <a:pt x="727310" y="1088786"/>
                  </a:lnTo>
                  <a:lnTo>
                    <a:pt x="1173723" y="1088786"/>
                  </a:lnTo>
                  <a:lnTo>
                    <a:pt x="1211395" y="1066372"/>
                  </a:lnTo>
                  <a:lnTo>
                    <a:pt x="1249908" y="1036447"/>
                  </a:lnTo>
                  <a:lnTo>
                    <a:pt x="1286903" y="1001039"/>
                  </a:lnTo>
                  <a:lnTo>
                    <a:pt x="1320518" y="963934"/>
                  </a:lnTo>
                  <a:lnTo>
                    <a:pt x="1350829" y="925286"/>
                  </a:lnTo>
                  <a:lnTo>
                    <a:pt x="1377913" y="885246"/>
                  </a:lnTo>
                  <a:lnTo>
                    <a:pt x="1401846" y="843969"/>
                  </a:lnTo>
                  <a:lnTo>
                    <a:pt x="1422703" y="801608"/>
                  </a:lnTo>
                  <a:lnTo>
                    <a:pt x="1440561" y="758316"/>
                  </a:lnTo>
                  <a:lnTo>
                    <a:pt x="1456985" y="709164"/>
                  </a:lnTo>
                  <a:lnTo>
                    <a:pt x="1469879" y="659258"/>
                  </a:lnTo>
                  <a:lnTo>
                    <a:pt x="1479351" y="608812"/>
                  </a:lnTo>
                  <a:lnTo>
                    <a:pt x="1485505" y="558039"/>
                  </a:lnTo>
                  <a:lnTo>
                    <a:pt x="1488449" y="507151"/>
                  </a:lnTo>
                  <a:lnTo>
                    <a:pt x="1488289" y="456362"/>
                  </a:lnTo>
                  <a:lnTo>
                    <a:pt x="1485131" y="405885"/>
                  </a:lnTo>
                  <a:lnTo>
                    <a:pt x="1479081" y="355934"/>
                  </a:lnTo>
                  <a:lnTo>
                    <a:pt x="1470247" y="306720"/>
                  </a:lnTo>
                  <a:lnTo>
                    <a:pt x="1458733" y="258458"/>
                  </a:lnTo>
                  <a:lnTo>
                    <a:pt x="1444648" y="211361"/>
                  </a:lnTo>
                  <a:lnTo>
                    <a:pt x="1428096" y="165640"/>
                  </a:lnTo>
                  <a:lnTo>
                    <a:pt x="1409184" y="121511"/>
                  </a:lnTo>
                  <a:lnTo>
                    <a:pt x="1388019" y="79185"/>
                  </a:lnTo>
                  <a:lnTo>
                    <a:pt x="1364707" y="38876"/>
                  </a:lnTo>
                  <a:lnTo>
                    <a:pt x="1339355" y="797"/>
                  </a:lnTo>
                  <a:lnTo>
                    <a:pt x="1338744" y="0"/>
                  </a:lnTo>
                  <a:close/>
                </a:path>
                <a:path w="1489075" h="1473835">
                  <a:moveTo>
                    <a:pt x="1173723" y="1088786"/>
                  </a:moveTo>
                  <a:lnTo>
                    <a:pt x="727310" y="1088786"/>
                  </a:lnTo>
                  <a:lnTo>
                    <a:pt x="764692" y="1090408"/>
                  </a:lnTo>
                  <a:lnTo>
                    <a:pt x="801875" y="1094410"/>
                  </a:lnTo>
                  <a:lnTo>
                    <a:pt x="838907" y="1099990"/>
                  </a:lnTo>
                  <a:lnTo>
                    <a:pt x="912709" y="1112680"/>
                  </a:lnTo>
                  <a:lnTo>
                    <a:pt x="949573" y="1118189"/>
                  </a:lnTo>
                  <a:lnTo>
                    <a:pt x="986477" y="1122072"/>
                  </a:lnTo>
                  <a:lnTo>
                    <a:pt x="1023468" y="1123528"/>
                  </a:lnTo>
                  <a:lnTo>
                    <a:pt x="1060593" y="1121756"/>
                  </a:lnTo>
                  <a:lnTo>
                    <a:pt x="1097901" y="1115956"/>
                  </a:lnTo>
                  <a:lnTo>
                    <a:pt x="1135439" y="1105325"/>
                  </a:lnTo>
                  <a:lnTo>
                    <a:pt x="1173254" y="1089065"/>
                  </a:lnTo>
                  <a:lnTo>
                    <a:pt x="1173723" y="1088786"/>
                  </a:lnTo>
                  <a:close/>
                </a:path>
              </a:pathLst>
            </a:custGeom>
            <a:solidFill>
              <a:srgbClr val="CFD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05405" y="1594866"/>
              <a:ext cx="4312920" cy="1640205"/>
            </a:xfrm>
            <a:custGeom>
              <a:avLst/>
              <a:gdLst/>
              <a:ahLst/>
              <a:cxnLst/>
              <a:rect l="l" t="t" r="r" b="b"/>
              <a:pathLst>
                <a:path w="4312920" h="1640205">
                  <a:moveTo>
                    <a:pt x="2156460" y="0"/>
                  </a:moveTo>
                  <a:lnTo>
                    <a:pt x="2156460" y="1452499"/>
                  </a:lnTo>
                  <a:lnTo>
                    <a:pt x="4312920" y="1452499"/>
                  </a:lnTo>
                  <a:lnTo>
                    <a:pt x="4312920" y="1639697"/>
                  </a:lnTo>
                </a:path>
                <a:path w="4312920" h="1640205">
                  <a:moveTo>
                    <a:pt x="2156460" y="0"/>
                  </a:moveTo>
                  <a:lnTo>
                    <a:pt x="2156460" y="1639697"/>
                  </a:lnTo>
                </a:path>
                <a:path w="4312920" h="1640205">
                  <a:moveTo>
                    <a:pt x="2156460" y="0"/>
                  </a:moveTo>
                  <a:lnTo>
                    <a:pt x="2156460" y="1452499"/>
                  </a:lnTo>
                  <a:lnTo>
                    <a:pt x="0" y="1452499"/>
                  </a:lnTo>
                  <a:lnTo>
                    <a:pt x="0" y="1639697"/>
                  </a:lnTo>
                </a:path>
              </a:pathLst>
            </a:custGeom>
            <a:ln w="25400">
              <a:solidFill>
                <a:srgbClr val="C4C4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6891" y="678167"/>
              <a:ext cx="1867662" cy="97765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66871" y="942212"/>
            <a:ext cx="118999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0">
                <a:solidFill>
                  <a:srgbClr val="FFFFFF"/>
                </a:solidFill>
                <a:latin typeface="Arial MT"/>
                <a:cs typeface="Arial MT"/>
              </a:rPr>
              <a:t>Ředitelka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0432" y="3208020"/>
            <a:ext cx="1867662" cy="98223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87169" y="3329177"/>
            <a:ext cx="1236345" cy="64960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81280" marR="5080" indent="-68580">
              <a:lnSpc>
                <a:spcPts val="2280"/>
              </a:lnSpc>
              <a:spcBef>
                <a:spcPts val="470"/>
              </a:spcBef>
            </a:pPr>
            <a:r>
              <a:rPr dirty="0" sz="2200" spc="-5">
                <a:solidFill>
                  <a:srgbClr val="FFFFFF"/>
                </a:solidFill>
                <a:latin typeface="Arial MT"/>
                <a:cs typeface="Arial MT"/>
              </a:rPr>
              <a:t>Obch</a:t>
            </a:r>
            <a:r>
              <a:rPr dirty="0" sz="2200" spc="-10">
                <a:solidFill>
                  <a:srgbClr val="FFFFFF"/>
                </a:solidFill>
                <a:latin typeface="Arial MT"/>
                <a:cs typeface="Arial MT"/>
              </a:rPr>
              <a:t>od</a:t>
            </a:r>
            <a:r>
              <a:rPr dirty="0" sz="220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2200" spc="-5">
                <a:solidFill>
                  <a:srgbClr val="FFFFFF"/>
                </a:solidFill>
                <a:latin typeface="Arial MT"/>
                <a:cs typeface="Arial MT"/>
              </a:rPr>
              <a:t>í  </a:t>
            </a:r>
            <a:r>
              <a:rPr dirty="0" sz="2200" spc="-130">
                <a:solidFill>
                  <a:srgbClr val="FFFFFF"/>
                </a:solidFill>
                <a:latin typeface="Arial MT"/>
                <a:cs typeface="Arial MT"/>
              </a:rPr>
              <a:t>oddělení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26891" y="3208020"/>
            <a:ext cx="1881377" cy="98223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581527" y="3329177"/>
            <a:ext cx="1360805" cy="64960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43510" marR="5080" indent="-131445">
              <a:lnSpc>
                <a:spcPts val="2280"/>
              </a:lnSpc>
              <a:spcBef>
                <a:spcPts val="470"/>
              </a:spcBef>
            </a:pPr>
            <a:r>
              <a:rPr dirty="0" sz="2200" spc="-5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dirty="0" sz="220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2200" spc="-1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dirty="0" sz="2200">
                <a:solidFill>
                  <a:srgbClr val="FFFFFF"/>
                </a:solidFill>
                <a:latin typeface="Arial MT"/>
                <a:cs typeface="Arial MT"/>
              </a:rPr>
              <a:t>á</a:t>
            </a:r>
            <a:r>
              <a:rPr dirty="0" sz="2200" spc="-1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2200" spc="-5">
                <a:solidFill>
                  <a:srgbClr val="FFFFFF"/>
                </a:solidFill>
                <a:latin typeface="Arial MT"/>
                <a:cs typeface="Arial MT"/>
              </a:rPr>
              <a:t>ní  </a:t>
            </a:r>
            <a:r>
              <a:rPr dirty="0" sz="2200" spc="-130">
                <a:solidFill>
                  <a:srgbClr val="FFFFFF"/>
                </a:solidFill>
                <a:latin typeface="Arial MT"/>
                <a:cs typeface="Arial MT"/>
              </a:rPr>
              <a:t>oddělení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5147" y="3208020"/>
            <a:ext cx="2160270" cy="98223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567553" y="3329177"/>
            <a:ext cx="1701164" cy="64960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14325" marR="5080" indent="-302260">
              <a:lnSpc>
                <a:spcPts val="2280"/>
              </a:lnSpc>
              <a:spcBef>
                <a:spcPts val="470"/>
              </a:spcBef>
            </a:pPr>
            <a:r>
              <a:rPr dirty="0" sz="2200" spc="-5">
                <a:solidFill>
                  <a:srgbClr val="FFFFFF"/>
                </a:solidFill>
                <a:latin typeface="Arial MT"/>
                <a:cs typeface="Arial MT"/>
              </a:rPr>
              <a:t>Marketi</a:t>
            </a:r>
            <a:r>
              <a:rPr dirty="0" sz="220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2200" spc="-10">
                <a:solidFill>
                  <a:srgbClr val="FFFFFF"/>
                </a:solidFill>
                <a:latin typeface="Arial MT"/>
                <a:cs typeface="Arial MT"/>
              </a:rPr>
              <a:t>gové  </a:t>
            </a:r>
            <a:r>
              <a:rPr dirty="0" sz="2200" spc="-130">
                <a:solidFill>
                  <a:srgbClr val="FFFFFF"/>
                </a:solidFill>
                <a:latin typeface="Arial MT"/>
                <a:cs typeface="Arial MT"/>
              </a:rPr>
              <a:t>oddělení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47900" y="1943087"/>
            <a:ext cx="1869186" cy="98223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596133" y="2062937"/>
            <a:ext cx="1176020" cy="650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460"/>
              </a:lnSpc>
              <a:spcBef>
                <a:spcPts val="95"/>
              </a:spcBef>
            </a:pPr>
            <a:r>
              <a:rPr dirty="0" sz="2200" spc="-5">
                <a:solidFill>
                  <a:srgbClr val="FFFFFF"/>
                </a:solidFill>
                <a:latin typeface="Arial MT"/>
                <a:cs typeface="Arial MT"/>
              </a:rPr>
              <a:t>Zástupce</a:t>
            </a:r>
            <a:endParaRPr sz="2200">
              <a:latin typeface="Arial MT"/>
              <a:cs typeface="Arial MT"/>
            </a:endParaRPr>
          </a:p>
          <a:p>
            <a:pPr marL="128270">
              <a:lnSpc>
                <a:spcPts val="2460"/>
              </a:lnSpc>
            </a:pPr>
            <a:r>
              <a:rPr dirty="0" sz="2200" spc="-190">
                <a:solidFill>
                  <a:srgbClr val="FFFFFF"/>
                </a:solidFill>
                <a:latin typeface="Arial MT"/>
                <a:cs typeface="Arial MT"/>
              </a:rPr>
              <a:t>ředitele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4359" y="1943087"/>
            <a:ext cx="1869186" cy="97765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652264" y="2208022"/>
            <a:ext cx="137668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FFFFFF"/>
                </a:solidFill>
                <a:latin typeface="Arial MT"/>
                <a:cs typeface="Arial MT"/>
              </a:rPr>
              <a:t>Sekretariát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99857" y="108077"/>
            <a:ext cx="1644650" cy="1259205"/>
          </a:xfrm>
          <a:custGeom>
            <a:avLst/>
            <a:gdLst/>
            <a:ahLst/>
            <a:cxnLst/>
            <a:rect l="l" t="t" r="r" b="b"/>
            <a:pathLst>
              <a:path w="1644650" h="1259205">
                <a:moveTo>
                  <a:pt x="1189227" y="736853"/>
                </a:moveTo>
                <a:lnTo>
                  <a:pt x="1156400" y="783101"/>
                </a:lnTo>
                <a:lnTo>
                  <a:pt x="1088532" y="903668"/>
                </a:lnTo>
                <a:lnTo>
                  <a:pt x="1031547" y="1071288"/>
                </a:lnTo>
                <a:lnTo>
                  <a:pt x="1031367" y="1258697"/>
                </a:lnTo>
                <a:lnTo>
                  <a:pt x="1072411" y="1230429"/>
                </a:lnTo>
                <a:lnTo>
                  <a:pt x="1154176" y="1140380"/>
                </a:lnTo>
                <a:lnTo>
                  <a:pt x="1214604" y="980680"/>
                </a:lnTo>
                <a:lnTo>
                  <a:pt x="1191641" y="743458"/>
                </a:lnTo>
                <a:lnTo>
                  <a:pt x="1191260" y="741299"/>
                </a:lnTo>
                <a:lnTo>
                  <a:pt x="1190498" y="740156"/>
                </a:lnTo>
                <a:lnTo>
                  <a:pt x="1189227" y="736853"/>
                </a:lnTo>
                <a:close/>
              </a:path>
              <a:path w="1644650" h="1259205">
                <a:moveTo>
                  <a:pt x="654050" y="829690"/>
                </a:moveTo>
                <a:lnTo>
                  <a:pt x="650367" y="831342"/>
                </a:lnTo>
                <a:lnTo>
                  <a:pt x="646430" y="834009"/>
                </a:lnTo>
                <a:lnTo>
                  <a:pt x="585922" y="854596"/>
                </a:lnTo>
                <a:lnTo>
                  <a:pt x="441356" y="920702"/>
                </a:lnTo>
                <a:lnTo>
                  <a:pt x="268168" y="1038838"/>
                </a:lnTo>
                <a:lnTo>
                  <a:pt x="121793" y="1215517"/>
                </a:lnTo>
                <a:lnTo>
                  <a:pt x="174585" y="1217453"/>
                </a:lnTo>
                <a:lnTo>
                  <a:pt x="306101" y="1189291"/>
                </a:lnTo>
                <a:lnTo>
                  <a:pt x="476051" y="1080071"/>
                </a:lnTo>
                <a:lnTo>
                  <a:pt x="644144" y="838835"/>
                </a:lnTo>
                <a:lnTo>
                  <a:pt x="655447" y="830452"/>
                </a:lnTo>
                <a:lnTo>
                  <a:pt x="654050" y="829690"/>
                </a:lnTo>
                <a:close/>
              </a:path>
              <a:path w="1644650" h="1259205">
                <a:moveTo>
                  <a:pt x="1059307" y="767969"/>
                </a:moveTo>
                <a:lnTo>
                  <a:pt x="998958" y="788576"/>
                </a:lnTo>
                <a:lnTo>
                  <a:pt x="854741" y="854725"/>
                </a:lnTo>
                <a:lnTo>
                  <a:pt x="681902" y="972905"/>
                </a:lnTo>
                <a:lnTo>
                  <a:pt x="535686" y="1149603"/>
                </a:lnTo>
                <a:lnTo>
                  <a:pt x="588694" y="1151552"/>
                </a:lnTo>
                <a:lnTo>
                  <a:pt x="720677" y="1122997"/>
                </a:lnTo>
                <a:lnTo>
                  <a:pt x="891069" y="1012336"/>
                </a:lnTo>
                <a:lnTo>
                  <a:pt x="1059307" y="767969"/>
                </a:lnTo>
                <a:close/>
              </a:path>
              <a:path w="1644650" h="1259205">
                <a:moveTo>
                  <a:pt x="1614424" y="648588"/>
                </a:moveTo>
                <a:lnTo>
                  <a:pt x="1603886" y="681924"/>
                </a:lnTo>
                <a:lnTo>
                  <a:pt x="1587658" y="765254"/>
                </a:lnTo>
                <a:lnTo>
                  <a:pt x="1588813" y="873563"/>
                </a:lnTo>
                <a:lnTo>
                  <a:pt x="1630426" y="981837"/>
                </a:lnTo>
                <a:lnTo>
                  <a:pt x="1644142" y="964899"/>
                </a:lnTo>
                <a:lnTo>
                  <a:pt x="1644142" y="700516"/>
                </a:lnTo>
                <a:lnTo>
                  <a:pt x="1629410" y="667893"/>
                </a:lnTo>
                <a:lnTo>
                  <a:pt x="1626093" y="649097"/>
                </a:lnTo>
                <a:lnTo>
                  <a:pt x="1614805" y="649097"/>
                </a:lnTo>
                <a:lnTo>
                  <a:pt x="1614424" y="648588"/>
                </a:lnTo>
                <a:close/>
              </a:path>
              <a:path w="1644650" h="1259205">
                <a:moveTo>
                  <a:pt x="1572006" y="651763"/>
                </a:moveTo>
                <a:lnTo>
                  <a:pt x="1541831" y="673683"/>
                </a:lnTo>
                <a:lnTo>
                  <a:pt x="1473200" y="734726"/>
                </a:lnTo>
                <a:lnTo>
                  <a:pt x="1398948" y="827821"/>
                </a:lnTo>
                <a:lnTo>
                  <a:pt x="1351915" y="945896"/>
                </a:lnTo>
                <a:lnTo>
                  <a:pt x="1380771" y="937944"/>
                </a:lnTo>
                <a:lnTo>
                  <a:pt x="1446942" y="902477"/>
                </a:lnTo>
                <a:lnTo>
                  <a:pt x="1519828" y="822076"/>
                </a:lnTo>
                <a:lnTo>
                  <a:pt x="1568831" y="679323"/>
                </a:lnTo>
                <a:lnTo>
                  <a:pt x="1587779" y="656844"/>
                </a:lnTo>
                <a:lnTo>
                  <a:pt x="1571752" y="656844"/>
                </a:lnTo>
                <a:lnTo>
                  <a:pt x="1571244" y="654812"/>
                </a:lnTo>
                <a:lnTo>
                  <a:pt x="1572133" y="653288"/>
                </a:lnTo>
                <a:lnTo>
                  <a:pt x="1572006" y="651763"/>
                </a:lnTo>
                <a:close/>
              </a:path>
              <a:path w="1644650" h="1259205">
                <a:moveTo>
                  <a:pt x="459835" y="662305"/>
                </a:moveTo>
                <a:lnTo>
                  <a:pt x="238966" y="670024"/>
                </a:lnTo>
                <a:lnTo>
                  <a:pt x="0" y="746251"/>
                </a:lnTo>
                <a:lnTo>
                  <a:pt x="41687" y="778563"/>
                </a:lnTo>
                <a:lnTo>
                  <a:pt x="167957" y="828817"/>
                </a:lnTo>
                <a:lnTo>
                  <a:pt x="380619" y="826994"/>
                </a:lnTo>
                <a:lnTo>
                  <a:pt x="681482" y="703072"/>
                </a:lnTo>
                <a:lnTo>
                  <a:pt x="682878" y="702183"/>
                </a:lnTo>
                <a:lnTo>
                  <a:pt x="684149" y="701294"/>
                </a:lnTo>
                <a:lnTo>
                  <a:pt x="684666" y="701294"/>
                </a:lnTo>
                <a:lnTo>
                  <a:pt x="622077" y="685351"/>
                </a:lnTo>
                <a:lnTo>
                  <a:pt x="459835" y="662305"/>
                </a:lnTo>
                <a:close/>
              </a:path>
              <a:path w="1644650" h="1259205">
                <a:moveTo>
                  <a:pt x="1313434" y="572135"/>
                </a:moveTo>
                <a:lnTo>
                  <a:pt x="1072007" y="754507"/>
                </a:lnTo>
                <a:lnTo>
                  <a:pt x="1108551" y="731976"/>
                </a:lnTo>
                <a:lnTo>
                  <a:pt x="1189577" y="679227"/>
                </a:lnTo>
                <a:lnTo>
                  <a:pt x="1272174" y="618525"/>
                </a:lnTo>
                <a:lnTo>
                  <a:pt x="1313434" y="572135"/>
                </a:lnTo>
                <a:close/>
              </a:path>
              <a:path w="1644650" h="1259205">
                <a:moveTo>
                  <a:pt x="1192911" y="736853"/>
                </a:moveTo>
                <a:lnTo>
                  <a:pt x="1191641" y="743458"/>
                </a:lnTo>
                <a:lnTo>
                  <a:pt x="1192530" y="740410"/>
                </a:lnTo>
                <a:lnTo>
                  <a:pt x="1193673" y="737997"/>
                </a:lnTo>
                <a:lnTo>
                  <a:pt x="1192911" y="736853"/>
                </a:lnTo>
                <a:close/>
              </a:path>
              <a:path w="1644650" h="1259205">
                <a:moveTo>
                  <a:pt x="1490599" y="523875"/>
                </a:moveTo>
                <a:lnTo>
                  <a:pt x="681482" y="703072"/>
                </a:lnTo>
                <a:lnTo>
                  <a:pt x="1027557" y="653288"/>
                </a:lnTo>
                <a:lnTo>
                  <a:pt x="1078260" y="637109"/>
                </a:lnTo>
                <a:lnTo>
                  <a:pt x="1129645" y="621415"/>
                </a:lnTo>
                <a:lnTo>
                  <a:pt x="1181499" y="606189"/>
                </a:lnTo>
                <a:lnTo>
                  <a:pt x="1285767" y="577088"/>
                </a:lnTo>
                <a:lnTo>
                  <a:pt x="1490599" y="523875"/>
                </a:lnTo>
                <a:close/>
              </a:path>
              <a:path w="1644650" h="1259205">
                <a:moveTo>
                  <a:pt x="684666" y="701294"/>
                </a:moveTo>
                <a:lnTo>
                  <a:pt x="684149" y="701294"/>
                </a:lnTo>
                <a:lnTo>
                  <a:pt x="685165" y="701421"/>
                </a:lnTo>
                <a:lnTo>
                  <a:pt x="684666" y="701294"/>
                </a:lnTo>
                <a:close/>
              </a:path>
              <a:path w="1644650" h="1259205">
                <a:moveTo>
                  <a:pt x="1644142" y="569427"/>
                </a:moveTo>
                <a:lnTo>
                  <a:pt x="1618615" y="599821"/>
                </a:lnTo>
                <a:lnTo>
                  <a:pt x="1618107" y="599821"/>
                </a:lnTo>
                <a:lnTo>
                  <a:pt x="1617980" y="600328"/>
                </a:lnTo>
                <a:lnTo>
                  <a:pt x="1594961" y="628205"/>
                </a:lnTo>
                <a:lnTo>
                  <a:pt x="1583332" y="642441"/>
                </a:lnTo>
                <a:lnTo>
                  <a:pt x="1571752" y="656844"/>
                </a:lnTo>
                <a:lnTo>
                  <a:pt x="1587779" y="656844"/>
                </a:lnTo>
                <a:lnTo>
                  <a:pt x="1615186" y="624332"/>
                </a:lnTo>
                <a:lnTo>
                  <a:pt x="1621722" y="624332"/>
                </a:lnTo>
                <a:lnTo>
                  <a:pt x="1620647" y="618236"/>
                </a:lnTo>
                <a:lnTo>
                  <a:pt x="1636340" y="599821"/>
                </a:lnTo>
                <a:lnTo>
                  <a:pt x="1618615" y="599821"/>
                </a:lnTo>
                <a:lnTo>
                  <a:pt x="1618234" y="599313"/>
                </a:lnTo>
                <a:lnTo>
                  <a:pt x="1636773" y="599313"/>
                </a:lnTo>
                <a:lnTo>
                  <a:pt x="1644142" y="590666"/>
                </a:lnTo>
                <a:lnTo>
                  <a:pt x="1644142" y="569427"/>
                </a:lnTo>
                <a:close/>
              </a:path>
              <a:path w="1644650" h="1259205">
                <a:moveTo>
                  <a:pt x="1621722" y="624332"/>
                </a:moveTo>
                <a:lnTo>
                  <a:pt x="1615186" y="624332"/>
                </a:lnTo>
                <a:lnTo>
                  <a:pt x="1615059" y="632587"/>
                </a:lnTo>
                <a:lnTo>
                  <a:pt x="1614297" y="641223"/>
                </a:lnTo>
                <a:lnTo>
                  <a:pt x="1614805" y="649097"/>
                </a:lnTo>
                <a:lnTo>
                  <a:pt x="1626093" y="649097"/>
                </a:lnTo>
                <a:lnTo>
                  <a:pt x="1621722" y="624332"/>
                </a:lnTo>
                <a:close/>
              </a:path>
              <a:path w="1644650" h="1259205">
                <a:moveTo>
                  <a:pt x="914257" y="436389"/>
                </a:moveTo>
                <a:lnTo>
                  <a:pt x="862425" y="436451"/>
                </a:lnTo>
                <a:lnTo>
                  <a:pt x="807243" y="439637"/>
                </a:lnTo>
                <a:lnTo>
                  <a:pt x="749615" y="446691"/>
                </a:lnTo>
                <a:lnTo>
                  <a:pt x="690443" y="458356"/>
                </a:lnTo>
                <a:lnTo>
                  <a:pt x="630631" y="475375"/>
                </a:lnTo>
                <a:lnTo>
                  <a:pt x="571082" y="498491"/>
                </a:lnTo>
                <a:lnTo>
                  <a:pt x="512699" y="528447"/>
                </a:lnTo>
                <a:lnTo>
                  <a:pt x="550435" y="554293"/>
                </a:lnTo>
                <a:lnTo>
                  <a:pt x="662574" y="591962"/>
                </a:lnTo>
                <a:lnTo>
                  <a:pt x="847508" y="581650"/>
                </a:lnTo>
                <a:lnTo>
                  <a:pt x="1103630" y="463550"/>
                </a:lnTo>
                <a:lnTo>
                  <a:pt x="1127023" y="456946"/>
                </a:lnTo>
                <a:lnTo>
                  <a:pt x="1091565" y="456946"/>
                </a:lnTo>
                <a:lnTo>
                  <a:pt x="1070027" y="452529"/>
                </a:lnTo>
                <a:lnTo>
                  <a:pt x="1040625" y="447522"/>
                </a:lnTo>
                <a:lnTo>
                  <a:pt x="1004260" y="442668"/>
                </a:lnTo>
                <a:lnTo>
                  <a:pt x="961836" y="438709"/>
                </a:lnTo>
                <a:lnTo>
                  <a:pt x="914257" y="436389"/>
                </a:lnTo>
                <a:close/>
              </a:path>
              <a:path w="1644650" h="1259205">
                <a:moveTo>
                  <a:pt x="1636324" y="489355"/>
                </a:moveTo>
                <a:lnTo>
                  <a:pt x="1565878" y="505539"/>
                </a:lnTo>
                <a:lnTo>
                  <a:pt x="1490599" y="523875"/>
                </a:lnTo>
                <a:lnTo>
                  <a:pt x="1644142" y="490243"/>
                </a:lnTo>
                <a:lnTo>
                  <a:pt x="1644142" y="490093"/>
                </a:lnTo>
                <a:lnTo>
                  <a:pt x="1640459" y="490093"/>
                </a:lnTo>
                <a:lnTo>
                  <a:pt x="1636324" y="489355"/>
                </a:lnTo>
                <a:close/>
              </a:path>
              <a:path w="1644650" h="1259205">
                <a:moveTo>
                  <a:pt x="1644142" y="489211"/>
                </a:moveTo>
                <a:lnTo>
                  <a:pt x="1640459" y="490093"/>
                </a:lnTo>
                <a:lnTo>
                  <a:pt x="1644142" y="490093"/>
                </a:lnTo>
                <a:lnTo>
                  <a:pt x="1644142" y="489211"/>
                </a:lnTo>
                <a:close/>
              </a:path>
              <a:path w="1644650" h="1259205">
                <a:moveTo>
                  <a:pt x="1624165" y="487184"/>
                </a:moveTo>
                <a:lnTo>
                  <a:pt x="1636324" y="489355"/>
                </a:lnTo>
                <a:lnTo>
                  <a:pt x="1638681" y="488823"/>
                </a:lnTo>
                <a:lnTo>
                  <a:pt x="1624165" y="487184"/>
                </a:lnTo>
                <a:close/>
              </a:path>
              <a:path w="1644650" h="1259205">
                <a:moveTo>
                  <a:pt x="1308771" y="438531"/>
                </a:moveTo>
                <a:lnTo>
                  <a:pt x="1193038" y="438531"/>
                </a:lnTo>
                <a:lnTo>
                  <a:pt x="1624165" y="487184"/>
                </a:lnTo>
                <a:lnTo>
                  <a:pt x="1602313" y="483284"/>
                </a:lnTo>
                <a:lnTo>
                  <a:pt x="1504267" y="466772"/>
                </a:lnTo>
                <a:lnTo>
                  <a:pt x="1370907" y="446426"/>
                </a:lnTo>
                <a:lnTo>
                  <a:pt x="1308771" y="438531"/>
                </a:lnTo>
                <a:close/>
              </a:path>
              <a:path w="1644650" h="1259205">
                <a:moveTo>
                  <a:pt x="1119839" y="418464"/>
                </a:moveTo>
                <a:lnTo>
                  <a:pt x="1007745" y="418464"/>
                </a:lnTo>
                <a:lnTo>
                  <a:pt x="1179957" y="437514"/>
                </a:lnTo>
                <a:lnTo>
                  <a:pt x="1091565" y="456946"/>
                </a:lnTo>
                <a:lnTo>
                  <a:pt x="1127023" y="456946"/>
                </a:lnTo>
                <a:lnTo>
                  <a:pt x="1193038" y="438531"/>
                </a:lnTo>
                <a:lnTo>
                  <a:pt x="1308771" y="438531"/>
                </a:lnTo>
                <a:lnTo>
                  <a:pt x="1226820" y="428117"/>
                </a:lnTo>
                <a:lnTo>
                  <a:pt x="1226978" y="427989"/>
                </a:lnTo>
                <a:lnTo>
                  <a:pt x="1225803" y="427989"/>
                </a:lnTo>
                <a:lnTo>
                  <a:pt x="1164675" y="421893"/>
                </a:lnTo>
                <a:lnTo>
                  <a:pt x="1119839" y="418464"/>
                </a:lnTo>
                <a:close/>
              </a:path>
              <a:path w="1644650" h="1259205">
                <a:moveTo>
                  <a:pt x="1003681" y="0"/>
                </a:moveTo>
                <a:lnTo>
                  <a:pt x="1020004" y="48740"/>
                </a:lnTo>
                <a:lnTo>
                  <a:pt x="1075404" y="162178"/>
                </a:lnTo>
                <a:lnTo>
                  <a:pt x="1179524" y="291143"/>
                </a:lnTo>
                <a:lnTo>
                  <a:pt x="1342009" y="386461"/>
                </a:lnTo>
                <a:lnTo>
                  <a:pt x="1363860" y="408279"/>
                </a:lnTo>
                <a:lnTo>
                  <a:pt x="1383379" y="426513"/>
                </a:lnTo>
                <a:lnTo>
                  <a:pt x="1400087" y="440342"/>
                </a:lnTo>
                <a:lnTo>
                  <a:pt x="1413510" y="448945"/>
                </a:lnTo>
                <a:lnTo>
                  <a:pt x="1347724" y="375285"/>
                </a:lnTo>
                <a:lnTo>
                  <a:pt x="1349802" y="359258"/>
                </a:lnTo>
                <a:lnTo>
                  <a:pt x="1350946" y="337803"/>
                </a:lnTo>
                <a:lnTo>
                  <a:pt x="1350113" y="311816"/>
                </a:lnTo>
                <a:lnTo>
                  <a:pt x="1346261" y="282194"/>
                </a:lnTo>
                <a:lnTo>
                  <a:pt x="1325327" y="215631"/>
                </a:lnTo>
                <a:lnTo>
                  <a:pt x="1306160" y="180484"/>
                </a:lnTo>
                <a:lnTo>
                  <a:pt x="1279803" y="145290"/>
                </a:lnTo>
                <a:lnTo>
                  <a:pt x="1245214" y="110946"/>
                </a:lnTo>
                <a:lnTo>
                  <a:pt x="1201350" y="78347"/>
                </a:lnTo>
                <a:lnTo>
                  <a:pt x="1147168" y="48392"/>
                </a:lnTo>
                <a:lnTo>
                  <a:pt x="1081626" y="21977"/>
                </a:lnTo>
                <a:lnTo>
                  <a:pt x="1003681" y="0"/>
                </a:lnTo>
                <a:close/>
              </a:path>
              <a:path w="1644650" h="1259205">
                <a:moveTo>
                  <a:pt x="1227455" y="427609"/>
                </a:moveTo>
                <a:lnTo>
                  <a:pt x="1225803" y="427989"/>
                </a:lnTo>
                <a:lnTo>
                  <a:pt x="1226978" y="427989"/>
                </a:lnTo>
                <a:lnTo>
                  <a:pt x="1227455" y="427609"/>
                </a:lnTo>
                <a:close/>
              </a:path>
              <a:path w="1644650" h="1259205">
                <a:moveTo>
                  <a:pt x="1111536" y="417830"/>
                </a:moveTo>
                <a:lnTo>
                  <a:pt x="1002538" y="417830"/>
                </a:lnTo>
                <a:lnTo>
                  <a:pt x="1004062" y="418464"/>
                </a:lnTo>
                <a:lnTo>
                  <a:pt x="1006094" y="418719"/>
                </a:lnTo>
                <a:lnTo>
                  <a:pt x="1007745" y="418464"/>
                </a:lnTo>
                <a:lnTo>
                  <a:pt x="1119839" y="418464"/>
                </a:lnTo>
                <a:lnTo>
                  <a:pt x="1111536" y="417830"/>
                </a:lnTo>
                <a:close/>
              </a:path>
              <a:path w="1644650" h="1259205">
                <a:moveTo>
                  <a:pt x="566674" y="125857"/>
                </a:moveTo>
                <a:lnTo>
                  <a:pt x="594957" y="168610"/>
                </a:lnTo>
                <a:lnTo>
                  <a:pt x="678449" y="264239"/>
                </a:lnTo>
                <a:lnTo>
                  <a:pt x="815115" y="363797"/>
                </a:lnTo>
                <a:lnTo>
                  <a:pt x="1002919" y="418338"/>
                </a:lnTo>
                <a:lnTo>
                  <a:pt x="1002538" y="417830"/>
                </a:lnTo>
                <a:lnTo>
                  <a:pt x="1111536" y="417830"/>
                </a:lnTo>
                <a:lnTo>
                  <a:pt x="1108630" y="417607"/>
                </a:lnTo>
                <a:lnTo>
                  <a:pt x="1100712" y="417322"/>
                </a:lnTo>
                <a:lnTo>
                  <a:pt x="1020318" y="417322"/>
                </a:lnTo>
                <a:lnTo>
                  <a:pt x="1001522" y="407797"/>
                </a:lnTo>
                <a:lnTo>
                  <a:pt x="989248" y="348519"/>
                </a:lnTo>
                <a:lnTo>
                  <a:pt x="963184" y="292435"/>
                </a:lnTo>
                <a:lnTo>
                  <a:pt x="914782" y="233345"/>
                </a:lnTo>
                <a:lnTo>
                  <a:pt x="880052" y="205417"/>
                </a:lnTo>
                <a:lnTo>
                  <a:pt x="837154" y="180031"/>
                </a:lnTo>
                <a:lnTo>
                  <a:pt x="785228" y="158284"/>
                </a:lnTo>
                <a:lnTo>
                  <a:pt x="723414" y="141274"/>
                </a:lnTo>
                <a:lnTo>
                  <a:pt x="650849" y="130099"/>
                </a:lnTo>
                <a:lnTo>
                  <a:pt x="566674" y="125857"/>
                </a:lnTo>
                <a:close/>
              </a:path>
              <a:path w="1644650" h="1259205">
                <a:moveTo>
                  <a:pt x="1059801" y="415845"/>
                </a:moveTo>
                <a:lnTo>
                  <a:pt x="1020318" y="417322"/>
                </a:lnTo>
                <a:lnTo>
                  <a:pt x="1100712" y="417322"/>
                </a:lnTo>
                <a:lnTo>
                  <a:pt x="1059801" y="41584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6" y="1439432"/>
                </a:lnTo>
                <a:lnTo>
                  <a:pt x="122050" y="1416265"/>
                </a:lnTo>
                <a:lnTo>
                  <a:pt x="166711" y="1391142"/>
                </a:lnTo>
                <a:lnTo>
                  <a:pt x="211150" y="1364469"/>
                </a:lnTo>
                <a:lnTo>
                  <a:pt x="255174" y="1336657"/>
                </a:lnTo>
                <a:lnTo>
                  <a:pt x="298595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09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0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09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34495" y="3465321"/>
            <a:ext cx="1910080" cy="1678305"/>
          </a:xfrm>
          <a:custGeom>
            <a:avLst/>
            <a:gdLst/>
            <a:ahLst/>
            <a:cxnLst/>
            <a:rect l="l" t="t" r="r" b="b"/>
            <a:pathLst>
              <a:path w="1910079" h="1678304">
                <a:moveTo>
                  <a:pt x="459782" y="541616"/>
                </a:moveTo>
                <a:lnTo>
                  <a:pt x="385821" y="545839"/>
                </a:lnTo>
                <a:lnTo>
                  <a:pt x="312994" y="562938"/>
                </a:lnTo>
                <a:lnTo>
                  <a:pt x="277144" y="578316"/>
                </a:lnTo>
                <a:lnTo>
                  <a:pt x="241746" y="599316"/>
                </a:lnTo>
                <a:lnTo>
                  <a:pt x="206854" y="626736"/>
                </a:lnTo>
                <a:lnTo>
                  <a:pt x="172525" y="661377"/>
                </a:lnTo>
                <a:lnTo>
                  <a:pt x="140381" y="701244"/>
                </a:lnTo>
                <a:lnTo>
                  <a:pt x="111811" y="742360"/>
                </a:lnTo>
                <a:lnTo>
                  <a:pt x="86720" y="784585"/>
                </a:lnTo>
                <a:lnTo>
                  <a:pt x="65013" y="827776"/>
                </a:lnTo>
                <a:lnTo>
                  <a:pt x="46593" y="871792"/>
                </a:lnTo>
                <a:lnTo>
                  <a:pt x="31366" y="916492"/>
                </a:lnTo>
                <a:lnTo>
                  <a:pt x="19236" y="961732"/>
                </a:lnTo>
                <a:lnTo>
                  <a:pt x="9269" y="1012590"/>
                </a:lnTo>
                <a:lnTo>
                  <a:pt x="2901" y="1063740"/>
                </a:lnTo>
                <a:lnTo>
                  <a:pt x="0" y="1114985"/>
                </a:lnTo>
                <a:lnTo>
                  <a:pt x="431" y="1166128"/>
                </a:lnTo>
                <a:lnTo>
                  <a:pt x="4062" y="1216970"/>
                </a:lnTo>
                <a:lnTo>
                  <a:pt x="10760" y="1267314"/>
                </a:lnTo>
                <a:lnTo>
                  <a:pt x="20391" y="1316963"/>
                </a:lnTo>
                <a:lnTo>
                  <a:pt x="32823" y="1365719"/>
                </a:lnTo>
                <a:lnTo>
                  <a:pt x="47922" y="1413384"/>
                </a:lnTo>
                <a:lnTo>
                  <a:pt x="65555" y="1459761"/>
                </a:lnTo>
                <a:lnTo>
                  <a:pt x="85589" y="1504652"/>
                </a:lnTo>
                <a:lnTo>
                  <a:pt x="107891" y="1547859"/>
                </a:lnTo>
                <a:lnTo>
                  <a:pt x="132328" y="1589186"/>
                </a:lnTo>
                <a:lnTo>
                  <a:pt x="158766" y="1628434"/>
                </a:lnTo>
                <a:lnTo>
                  <a:pt x="187073" y="1665405"/>
                </a:lnTo>
                <a:lnTo>
                  <a:pt x="198195" y="1678177"/>
                </a:lnTo>
                <a:lnTo>
                  <a:pt x="1909504" y="1678177"/>
                </a:lnTo>
                <a:lnTo>
                  <a:pt x="1909504" y="546182"/>
                </a:lnTo>
                <a:lnTo>
                  <a:pt x="609313" y="546182"/>
                </a:lnTo>
                <a:lnTo>
                  <a:pt x="571868" y="545416"/>
                </a:lnTo>
                <a:lnTo>
                  <a:pt x="497047" y="542332"/>
                </a:lnTo>
                <a:lnTo>
                  <a:pt x="459782" y="541616"/>
                </a:lnTo>
                <a:close/>
              </a:path>
              <a:path w="1910079" h="1678304">
                <a:moveTo>
                  <a:pt x="1569271" y="0"/>
                </a:moveTo>
                <a:lnTo>
                  <a:pt x="1529773" y="3125"/>
                </a:lnTo>
                <a:lnTo>
                  <a:pt x="1489603" y="11199"/>
                </a:lnTo>
                <a:lnTo>
                  <a:pt x="1448897" y="23792"/>
                </a:lnTo>
                <a:lnTo>
                  <a:pt x="1407791" y="40473"/>
                </a:lnTo>
                <a:lnTo>
                  <a:pt x="1366422" y="60811"/>
                </a:lnTo>
                <a:lnTo>
                  <a:pt x="1324928" y="84378"/>
                </a:lnTo>
                <a:lnTo>
                  <a:pt x="1283443" y="110742"/>
                </a:lnTo>
                <a:lnTo>
                  <a:pt x="1242105" y="139474"/>
                </a:lnTo>
                <a:lnTo>
                  <a:pt x="1201050" y="170143"/>
                </a:lnTo>
                <a:lnTo>
                  <a:pt x="1160415" y="202319"/>
                </a:lnTo>
                <a:lnTo>
                  <a:pt x="1120337" y="235573"/>
                </a:lnTo>
                <a:lnTo>
                  <a:pt x="1080951" y="269473"/>
                </a:lnTo>
                <a:lnTo>
                  <a:pt x="1042395" y="303590"/>
                </a:lnTo>
                <a:lnTo>
                  <a:pt x="899195" y="433621"/>
                </a:lnTo>
                <a:lnTo>
                  <a:pt x="866834" y="462368"/>
                </a:lnTo>
                <a:lnTo>
                  <a:pt x="830928" y="489500"/>
                </a:lnTo>
                <a:lnTo>
                  <a:pt x="794634" y="510245"/>
                </a:lnTo>
                <a:lnTo>
                  <a:pt x="758010" y="525404"/>
                </a:lnTo>
                <a:lnTo>
                  <a:pt x="721109" y="535776"/>
                </a:lnTo>
                <a:lnTo>
                  <a:pt x="646705" y="545365"/>
                </a:lnTo>
                <a:lnTo>
                  <a:pt x="609313" y="546182"/>
                </a:lnTo>
                <a:lnTo>
                  <a:pt x="1909504" y="546182"/>
                </a:lnTo>
                <a:lnTo>
                  <a:pt x="1909504" y="94631"/>
                </a:lnTo>
                <a:lnTo>
                  <a:pt x="1888487" y="86345"/>
                </a:lnTo>
                <a:lnTo>
                  <a:pt x="1846751" y="73205"/>
                </a:lnTo>
                <a:lnTo>
                  <a:pt x="1802951" y="61975"/>
                </a:lnTo>
                <a:lnTo>
                  <a:pt x="1757727" y="39046"/>
                </a:lnTo>
                <a:lnTo>
                  <a:pt x="1711515" y="21342"/>
                </a:lnTo>
                <a:lnTo>
                  <a:pt x="1664547" y="8904"/>
                </a:lnTo>
                <a:lnTo>
                  <a:pt x="1617055" y="1775"/>
                </a:lnTo>
                <a:lnTo>
                  <a:pt x="1569271" y="0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8" y="2820923"/>
            <a:ext cx="1687068" cy="10774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2804" y="2798064"/>
            <a:ext cx="1615440" cy="10759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4759" y="1324355"/>
            <a:ext cx="1615439" cy="10759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6028" y="3957828"/>
            <a:ext cx="1613915" cy="10759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3603" y="1324355"/>
            <a:ext cx="1613916" cy="10759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9932" y="2804160"/>
            <a:ext cx="1615439" cy="107746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0" y="3815715"/>
            <a:ext cx="1634489" cy="1321435"/>
          </a:xfrm>
          <a:custGeom>
            <a:avLst/>
            <a:gdLst/>
            <a:ahLst/>
            <a:cxnLst/>
            <a:rect l="l" t="t" r="r" b="b"/>
            <a:pathLst>
              <a:path w="1634489" h="1321435">
                <a:moveTo>
                  <a:pt x="272389" y="930744"/>
                </a:moveTo>
                <a:lnTo>
                  <a:pt x="347319" y="995032"/>
                </a:lnTo>
                <a:lnTo>
                  <a:pt x="347394" y="1011184"/>
                </a:lnTo>
                <a:lnTo>
                  <a:pt x="349110" y="1032598"/>
                </a:lnTo>
                <a:lnTo>
                  <a:pt x="361125" y="1087096"/>
                </a:lnTo>
                <a:lnTo>
                  <a:pt x="390682" y="1150305"/>
                </a:lnTo>
                <a:lnTo>
                  <a:pt x="414326" y="1182606"/>
                </a:lnTo>
                <a:lnTo>
                  <a:pt x="445102" y="1214002"/>
                </a:lnTo>
                <a:lnTo>
                  <a:pt x="483924" y="1243465"/>
                </a:lnTo>
                <a:lnTo>
                  <a:pt x="531706" y="1269967"/>
                </a:lnTo>
                <a:lnTo>
                  <a:pt x="589365" y="1292481"/>
                </a:lnTo>
                <a:lnTo>
                  <a:pt x="657815" y="1309978"/>
                </a:lnTo>
                <a:lnTo>
                  <a:pt x="737971" y="1321432"/>
                </a:lnTo>
                <a:lnTo>
                  <a:pt x="715351" y="1275293"/>
                </a:lnTo>
                <a:lnTo>
                  <a:pt x="645446" y="1170205"/>
                </a:lnTo>
                <a:lnTo>
                  <a:pt x="525185" y="1056158"/>
                </a:lnTo>
                <a:lnTo>
                  <a:pt x="351497" y="983145"/>
                </a:lnTo>
                <a:lnTo>
                  <a:pt x="326978" y="964420"/>
                </a:lnTo>
                <a:lnTo>
                  <a:pt x="305237" y="948934"/>
                </a:lnTo>
                <a:lnTo>
                  <a:pt x="286850" y="937453"/>
                </a:lnTo>
                <a:lnTo>
                  <a:pt x="272389" y="930744"/>
                </a:lnTo>
                <a:close/>
              </a:path>
              <a:path w="1634489" h="1321435">
                <a:moveTo>
                  <a:pt x="705184" y="909967"/>
                </a:moveTo>
                <a:lnTo>
                  <a:pt x="666305" y="909967"/>
                </a:lnTo>
                <a:lnTo>
                  <a:pt x="686117" y="916927"/>
                </a:lnTo>
                <a:lnTo>
                  <a:pt x="689770" y="931563"/>
                </a:lnTo>
                <a:lnTo>
                  <a:pt x="706178" y="974074"/>
                </a:lnTo>
                <a:lnTo>
                  <a:pt x="739444" y="1026224"/>
                </a:lnTo>
                <a:lnTo>
                  <a:pt x="795239" y="1078396"/>
                </a:lnTo>
                <a:lnTo>
                  <a:pt x="833356" y="1101486"/>
                </a:lnTo>
                <a:lnTo>
                  <a:pt x="879232" y="1120975"/>
                </a:lnTo>
                <a:lnTo>
                  <a:pt x="933575" y="1135661"/>
                </a:lnTo>
                <a:lnTo>
                  <a:pt x="997093" y="1144343"/>
                </a:lnTo>
                <a:lnTo>
                  <a:pt x="1070496" y="1145818"/>
                </a:lnTo>
                <a:lnTo>
                  <a:pt x="1154493" y="1138885"/>
                </a:lnTo>
                <a:lnTo>
                  <a:pt x="1120801" y="1100248"/>
                </a:lnTo>
                <a:lnTo>
                  <a:pt x="1025384" y="1016503"/>
                </a:lnTo>
                <a:lnTo>
                  <a:pt x="876733" y="935893"/>
                </a:lnTo>
                <a:lnTo>
                  <a:pt x="705184" y="909967"/>
                </a:lnTo>
                <a:close/>
              </a:path>
              <a:path w="1634489" h="1321435">
                <a:moveTo>
                  <a:pt x="186016" y="866597"/>
                </a:moveTo>
                <a:lnTo>
                  <a:pt x="0" y="934174"/>
                </a:lnTo>
                <a:lnTo>
                  <a:pt x="0" y="935962"/>
                </a:lnTo>
                <a:lnTo>
                  <a:pt x="24595" y="926630"/>
                </a:lnTo>
                <a:lnTo>
                  <a:pt x="41948" y="919962"/>
                </a:lnTo>
                <a:lnTo>
                  <a:pt x="46661" y="919962"/>
                </a:lnTo>
                <a:lnTo>
                  <a:pt x="82461" y="906665"/>
                </a:lnTo>
                <a:lnTo>
                  <a:pt x="144913" y="882754"/>
                </a:lnTo>
                <a:lnTo>
                  <a:pt x="186016" y="866597"/>
                </a:lnTo>
                <a:close/>
              </a:path>
              <a:path w="1634489" h="1321435">
                <a:moveTo>
                  <a:pt x="997771" y="689503"/>
                </a:moveTo>
                <a:lnTo>
                  <a:pt x="815805" y="724207"/>
                </a:lnTo>
                <a:lnTo>
                  <a:pt x="577557" y="875182"/>
                </a:lnTo>
                <a:lnTo>
                  <a:pt x="560019" y="882759"/>
                </a:lnTo>
                <a:lnTo>
                  <a:pt x="504378" y="906703"/>
                </a:lnTo>
                <a:lnTo>
                  <a:pt x="492276" y="911809"/>
                </a:lnTo>
                <a:lnTo>
                  <a:pt x="58581" y="920690"/>
                </a:lnTo>
                <a:lnTo>
                  <a:pt x="180036" y="925036"/>
                </a:lnTo>
                <a:lnTo>
                  <a:pt x="314933" y="927549"/>
                </a:lnTo>
                <a:lnTo>
                  <a:pt x="461263" y="926630"/>
                </a:lnTo>
                <a:lnTo>
                  <a:pt x="522615" y="924578"/>
                </a:lnTo>
                <a:lnTo>
                  <a:pt x="578729" y="921389"/>
                </a:lnTo>
                <a:lnTo>
                  <a:pt x="627370" y="916655"/>
                </a:lnTo>
                <a:lnTo>
                  <a:pt x="659576" y="911123"/>
                </a:lnTo>
                <a:lnTo>
                  <a:pt x="505345" y="911123"/>
                </a:lnTo>
                <a:lnTo>
                  <a:pt x="590397" y="880135"/>
                </a:lnTo>
                <a:lnTo>
                  <a:pt x="732597" y="880135"/>
                </a:lnTo>
                <a:lnTo>
                  <a:pt x="768934" y="877076"/>
                </a:lnTo>
                <a:lnTo>
                  <a:pt x="820306" y="870154"/>
                </a:lnTo>
                <a:lnTo>
                  <a:pt x="874583" y="859689"/>
                </a:lnTo>
                <a:lnTo>
                  <a:pt x="930771" y="845064"/>
                </a:lnTo>
                <a:lnTo>
                  <a:pt x="987877" y="825662"/>
                </a:lnTo>
                <a:lnTo>
                  <a:pt x="1044908" y="800866"/>
                </a:lnTo>
                <a:lnTo>
                  <a:pt x="1100870" y="770059"/>
                </a:lnTo>
                <a:lnTo>
                  <a:pt x="1154772" y="732624"/>
                </a:lnTo>
                <a:lnTo>
                  <a:pt x="1113935" y="711999"/>
                </a:lnTo>
                <a:lnTo>
                  <a:pt x="997771" y="689503"/>
                </a:lnTo>
                <a:close/>
              </a:path>
              <a:path w="1634489" h="1321435">
                <a:moveTo>
                  <a:pt x="461225" y="926642"/>
                </a:moveTo>
                <a:lnTo>
                  <a:pt x="460209" y="926642"/>
                </a:lnTo>
                <a:lnTo>
                  <a:pt x="459625" y="927176"/>
                </a:lnTo>
                <a:lnTo>
                  <a:pt x="461225" y="926642"/>
                </a:lnTo>
                <a:close/>
              </a:path>
              <a:path w="1634489" h="1321435">
                <a:moveTo>
                  <a:pt x="46163" y="920147"/>
                </a:moveTo>
                <a:lnTo>
                  <a:pt x="43884" y="920991"/>
                </a:lnTo>
                <a:lnTo>
                  <a:pt x="58581" y="920690"/>
                </a:lnTo>
                <a:lnTo>
                  <a:pt x="46163" y="920147"/>
                </a:lnTo>
                <a:close/>
              </a:path>
              <a:path w="1634489" h="1321435">
                <a:moveTo>
                  <a:pt x="46661" y="919962"/>
                </a:moveTo>
                <a:lnTo>
                  <a:pt x="41948" y="919962"/>
                </a:lnTo>
                <a:lnTo>
                  <a:pt x="46163" y="920147"/>
                </a:lnTo>
                <a:lnTo>
                  <a:pt x="46661" y="919962"/>
                </a:lnTo>
                <a:close/>
              </a:path>
              <a:path w="1634489" h="1321435">
                <a:moveTo>
                  <a:pt x="682294" y="906678"/>
                </a:moveTo>
                <a:lnTo>
                  <a:pt x="680236" y="906703"/>
                </a:lnTo>
                <a:lnTo>
                  <a:pt x="678598" y="907249"/>
                </a:lnTo>
                <a:lnTo>
                  <a:pt x="505345" y="911123"/>
                </a:lnTo>
                <a:lnTo>
                  <a:pt x="659576" y="911123"/>
                </a:lnTo>
                <a:lnTo>
                  <a:pt x="666305" y="909967"/>
                </a:lnTo>
                <a:lnTo>
                  <a:pt x="705184" y="909967"/>
                </a:lnTo>
                <a:lnTo>
                  <a:pt x="686697" y="907173"/>
                </a:lnTo>
                <a:lnTo>
                  <a:pt x="683792" y="907173"/>
                </a:lnTo>
                <a:lnTo>
                  <a:pt x="682294" y="906678"/>
                </a:lnTo>
                <a:close/>
              </a:path>
              <a:path w="1634489" h="1321435">
                <a:moveTo>
                  <a:pt x="683335" y="906665"/>
                </a:moveTo>
                <a:lnTo>
                  <a:pt x="683792" y="907173"/>
                </a:lnTo>
                <a:lnTo>
                  <a:pt x="686697" y="907173"/>
                </a:lnTo>
                <a:lnTo>
                  <a:pt x="683335" y="906665"/>
                </a:lnTo>
                <a:close/>
              </a:path>
              <a:path w="1634489" h="1321435">
                <a:moveTo>
                  <a:pt x="0" y="455298"/>
                </a:moveTo>
                <a:lnTo>
                  <a:pt x="0" y="695084"/>
                </a:lnTo>
                <a:lnTo>
                  <a:pt x="29351" y="742213"/>
                </a:lnTo>
                <a:lnTo>
                  <a:pt x="44711" y="790346"/>
                </a:lnTo>
                <a:lnTo>
                  <a:pt x="0" y="859574"/>
                </a:lnTo>
                <a:lnTo>
                  <a:pt x="0" y="883755"/>
                </a:lnTo>
                <a:lnTo>
                  <a:pt x="18817" y="856021"/>
                </a:lnTo>
                <a:lnTo>
                  <a:pt x="49081" y="808291"/>
                </a:lnTo>
                <a:lnTo>
                  <a:pt x="49594" y="808291"/>
                </a:lnTo>
                <a:lnTo>
                  <a:pt x="49674" y="807770"/>
                </a:lnTo>
                <a:lnTo>
                  <a:pt x="64720" y="783602"/>
                </a:lnTo>
                <a:lnTo>
                  <a:pt x="49256" y="783602"/>
                </a:lnTo>
                <a:lnTo>
                  <a:pt x="48279" y="775373"/>
                </a:lnTo>
                <a:lnTo>
                  <a:pt x="47893" y="766660"/>
                </a:lnTo>
                <a:lnTo>
                  <a:pt x="46324" y="758952"/>
                </a:lnTo>
                <a:lnTo>
                  <a:pt x="46867" y="758952"/>
                </a:lnTo>
                <a:lnTo>
                  <a:pt x="52817" y="725019"/>
                </a:lnTo>
                <a:lnTo>
                  <a:pt x="57887" y="640260"/>
                </a:lnTo>
                <a:lnTo>
                  <a:pt x="42415" y="533028"/>
                </a:lnTo>
                <a:lnTo>
                  <a:pt x="0" y="455298"/>
                </a:lnTo>
                <a:close/>
              </a:path>
              <a:path w="1634489" h="1321435">
                <a:moveTo>
                  <a:pt x="732597" y="880135"/>
                </a:moveTo>
                <a:lnTo>
                  <a:pt x="590397" y="880135"/>
                </a:lnTo>
                <a:lnTo>
                  <a:pt x="612351" y="881674"/>
                </a:lnTo>
                <a:lnTo>
                  <a:pt x="642174" y="882754"/>
                </a:lnTo>
                <a:lnTo>
                  <a:pt x="678875" y="882759"/>
                </a:lnTo>
                <a:lnTo>
                  <a:pt x="721459" y="881072"/>
                </a:lnTo>
                <a:lnTo>
                  <a:pt x="732597" y="880135"/>
                </a:lnTo>
                <a:close/>
              </a:path>
              <a:path w="1634489" h="1321435">
                <a:moveTo>
                  <a:pt x="964272" y="581990"/>
                </a:moveTo>
                <a:lnTo>
                  <a:pt x="627874" y="677037"/>
                </a:lnTo>
                <a:lnTo>
                  <a:pt x="579760" y="699781"/>
                </a:lnTo>
                <a:lnTo>
                  <a:pt x="530907" y="722141"/>
                </a:lnTo>
                <a:lnTo>
                  <a:pt x="481529" y="744100"/>
                </a:lnTo>
                <a:lnTo>
                  <a:pt x="431835" y="765644"/>
                </a:lnTo>
                <a:lnTo>
                  <a:pt x="332344" y="807424"/>
                </a:lnTo>
                <a:lnTo>
                  <a:pt x="186016" y="866597"/>
                </a:lnTo>
                <a:lnTo>
                  <a:pt x="964272" y="581990"/>
                </a:lnTo>
                <a:close/>
              </a:path>
              <a:path w="1634489" h="1321435">
                <a:moveTo>
                  <a:pt x="49594" y="808291"/>
                </a:moveTo>
                <a:lnTo>
                  <a:pt x="49081" y="808291"/>
                </a:lnTo>
                <a:lnTo>
                  <a:pt x="49519" y="808786"/>
                </a:lnTo>
                <a:lnTo>
                  <a:pt x="49594" y="808291"/>
                </a:lnTo>
                <a:close/>
              </a:path>
              <a:path w="1634489" h="1321435">
                <a:moveTo>
                  <a:pt x="570445" y="582688"/>
                </a:moveTo>
                <a:lnTo>
                  <a:pt x="537201" y="609843"/>
                </a:lnTo>
                <a:lnTo>
                  <a:pt x="463865" y="672828"/>
                </a:lnTo>
                <a:lnTo>
                  <a:pt x="390031" y="743921"/>
                </a:lnTo>
                <a:lnTo>
                  <a:pt x="355294" y="795401"/>
                </a:lnTo>
                <a:lnTo>
                  <a:pt x="570445" y="582688"/>
                </a:lnTo>
                <a:close/>
              </a:path>
              <a:path w="1634489" h="1321435">
                <a:moveTo>
                  <a:pt x="267639" y="429933"/>
                </a:moveTo>
                <a:lnTo>
                  <a:pt x="240099" y="441642"/>
                </a:lnTo>
                <a:lnTo>
                  <a:pt x="179226" y="485573"/>
                </a:lnTo>
                <a:lnTo>
                  <a:pt x="117639" y="574931"/>
                </a:lnTo>
                <a:lnTo>
                  <a:pt x="87957" y="722922"/>
                </a:lnTo>
                <a:lnTo>
                  <a:pt x="49256" y="783602"/>
                </a:lnTo>
                <a:lnTo>
                  <a:pt x="64720" y="783602"/>
                </a:lnTo>
                <a:lnTo>
                  <a:pt x="68808" y="777036"/>
                </a:lnTo>
                <a:lnTo>
                  <a:pt x="78468" y="761382"/>
                </a:lnTo>
                <a:lnTo>
                  <a:pt x="88060" y="745540"/>
                </a:lnTo>
                <a:lnTo>
                  <a:pt x="93818" y="745540"/>
                </a:lnTo>
                <a:lnTo>
                  <a:pt x="115429" y="724950"/>
                </a:lnTo>
                <a:lnTo>
                  <a:pt x="175381" y="655331"/>
                </a:lnTo>
                <a:lnTo>
                  <a:pt x="236657" y="553200"/>
                </a:lnTo>
                <a:lnTo>
                  <a:pt x="267639" y="429933"/>
                </a:lnTo>
                <a:close/>
              </a:path>
              <a:path w="1634489" h="1321435">
                <a:moveTo>
                  <a:pt x="46867" y="758952"/>
                </a:moveTo>
                <a:lnTo>
                  <a:pt x="46324" y="758952"/>
                </a:lnTo>
                <a:lnTo>
                  <a:pt x="46778" y="759460"/>
                </a:lnTo>
                <a:lnTo>
                  <a:pt x="46867" y="758952"/>
                </a:lnTo>
                <a:close/>
              </a:path>
              <a:path w="1634489" h="1321435">
                <a:moveTo>
                  <a:pt x="93818" y="745540"/>
                </a:moveTo>
                <a:lnTo>
                  <a:pt x="88060" y="745540"/>
                </a:lnTo>
                <a:lnTo>
                  <a:pt x="88814" y="747585"/>
                </a:lnTo>
                <a:lnTo>
                  <a:pt x="88104" y="749122"/>
                </a:lnTo>
                <a:lnTo>
                  <a:pt x="88419" y="750684"/>
                </a:lnTo>
                <a:lnTo>
                  <a:pt x="93818" y="745540"/>
                </a:lnTo>
                <a:close/>
              </a:path>
              <a:path w="1634489" h="1321435">
                <a:moveTo>
                  <a:pt x="453262" y="609447"/>
                </a:moveTo>
                <a:lnTo>
                  <a:pt x="452843" y="612559"/>
                </a:lnTo>
                <a:lnTo>
                  <a:pt x="451979" y="615124"/>
                </a:lnTo>
                <a:lnTo>
                  <a:pt x="452894" y="616153"/>
                </a:lnTo>
                <a:lnTo>
                  <a:pt x="453262" y="609447"/>
                </a:lnTo>
                <a:close/>
              </a:path>
              <a:path w="1634489" h="1321435">
                <a:moveTo>
                  <a:pt x="543965" y="77546"/>
                </a:moveTo>
                <a:lnTo>
                  <a:pt x="507024" y="110997"/>
                </a:lnTo>
                <a:lnTo>
                  <a:pt x="437897" y="211075"/>
                </a:lnTo>
                <a:lnTo>
                  <a:pt x="399128" y="377364"/>
                </a:lnTo>
                <a:lnTo>
                  <a:pt x="453262" y="609447"/>
                </a:lnTo>
                <a:lnTo>
                  <a:pt x="454037" y="611505"/>
                </a:lnTo>
                <a:lnTo>
                  <a:pt x="454946" y="612559"/>
                </a:lnTo>
                <a:lnTo>
                  <a:pt x="456589" y="615581"/>
                </a:lnTo>
                <a:lnTo>
                  <a:pt x="483010" y="565400"/>
                </a:lnTo>
                <a:lnTo>
                  <a:pt x="534325" y="436927"/>
                </a:lnTo>
                <a:lnTo>
                  <a:pt x="568616" y="263273"/>
                </a:lnTo>
                <a:lnTo>
                  <a:pt x="543965" y="77546"/>
                </a:lnTo>
                <a:close/>
              </a:path>
              <a:path w="1634489" h="1321435">
                <a:moveTo>
                  <a:pt x="1456653" y="389339"/>
                </a:moveTo>
                <a:lnTo>
                  <a:pt x="1246079" y="419302"/>
                </a:lnTo>
                <a:lnTo>
                  <a:pt x="964272" y="581990"/>
                </a:lnTo>
                <a:lnTo>
                  <a:pt x="961922" y="584073"/>
                </a:lnTo>
                <a:lnTo>
                  <a:pt x="960868" y="584085"/>
                </a:lnTo>
                <a:lnTo>
                  <a:pt x="1025539" y="591654"/>
                </a:lnTo>
                <a:lnTo>
                  <a:pt x="1189427" y="593007"/>
                </a:lnTo>
                <a:lnTo>
                  <a:pt x="1407346" y="556117"/>
                </a:lnTo>
                <a:lnTo>
                  <a:pt x="1634108" y="448957"/>
                </a:lnTo>
                <a:lnTo>
                  <a:pt x="1588495" y="422443"/>
                </a:lnTo>
                <a:lnTo>
                  <a:pt x="1456653" y="389339"/>
                </a:lnTo>
                <a:close/>
              </a:path>
              <a:path w="1634489" h="1321435">
                <a:moveTo>
                  <a:pt x="1049781" y="120053"/>
                </a:moveTo>
                <a:lnTo>
                  <a:pt x="996976" y="125133"/>
                </a:lnTo>
                <a:lnTo>
                  <a:pt x="869927" y="170897"/>
                </a:lnTo>
                <a:lnTo>
                  <a:pt x="715679" y="303129"/>
                </a:lnTo>
                <a:lnTo>
                  <a:pt x="581278" y="567613"/>
                </a:lnTo>
                <a:lnTo>
                  <a:pt x="638364" y="539192"/>
                </a:lnTo>
                <a:lnTo>
                  <a:pt x="772548" y="454528"/>
                </a:lnTo>
                <a:lnTo>
                  <a:pt x="928223" y="314516"/>
                </a:lnTo>
                <a:lnTo>
                  <a:pt x="1049781" y="120053"/>
                </a:lnTo>
                <a:close/>
              </a:path>
              <a:path w="1634489" h="1321435">
                <a:moveTo>
                  <a:pt x="1451228" y="0"/>
                </a:moveTo>
                <a:lnTo>
                  <a:pt x="1398647" y="5054"/>
                </a:lnTo>
                <a:lnTo>
                  <a:pt x="1272026" y="50342"/>
                </a:lnTo>
                <a:lnTo>
                  <a:pt x="1118053" y="181051"/>
                </a:lnTo>
                <a:lnTo>
                  <a:pt x="983411" y="442366"/>
                </a:lnTo>
                <a:lnTo>
                  <a:pt x="973289" y="452259"/>
                </a:lnTo>
                <a:lnTo>
                  <a:pt x="974749" y="452755"/>
                </a:lnTo>
                <a:lnTo>
                  <a:pt x="978153" y="450659"/>
                </a:lnTo>
                <a:lnTo>
                  <a:pt x="981696" y="447509"/>
                </a:lnTo>
                <a:lnTo>
                  <a:pt x="1038952" y="419088"/>
                </a:lnTo>
                <a:lnTo>
                  <a:pt x="1173504" y="334425"/>
                </a:lnTo>
                <a:lnTo>
                  <a:pt x="1329536" y="194428"/>
                </a:lnTo>
                <a:lnTo>
                  <a:pt x="145122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5" y="1439432"/>
                </a:lnTo>
                <a:lnTo>
                  <a:pt x="122049" y="1416265"/>
                </a:lnTo>
                <a:lnTo>
                  <a:pt x="166711" y="1391142"/>
                </a:lnTo>
                <a:lnTo>
                  <a:pt x="211149" y="1364469"/>
                </a:lnTo>
                <a:lnTo>
                  <a:pt x="255174" y="1336657"/>
                </a:lnTo>
                <a:lnTo>
                  <a:pt x="298594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10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1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10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CFD0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18232" y="94488"/>
            <a:ext cx="1615440" cy="107746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9755" y="3959352"/>
            <a:ext cx="1613916" cy="107594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59880" y="1958339"/>
            <a:ext cx="2359152" cy="138684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069847" y="1171955"/>
            <a:ext cx="4533265" cy="1649095"/>
          </a:xfrm>
          <a:custGeom>
            <a:avLst/>
            <a:gdLst/>
            <a:ahLst/>
            <a:cxnLst/>
            <a:rect l="l" t="t" r="r" b="b"/>
            <a:pathLst>
              <a:path w="4533265" h="1649095">
                <a:moveTo>
                  <a:pt x="2356104" y="0"/>
                </a:moveTo>
                <a:lnTo>
                  <a:pt x="2360549" y="1625854"/>
                </a:lnTo>
              </a:path>
              <a:path w="4533265" h="1649095">
                <a:moveTo>
                  <a:pt x="2724404" y="690372"/>
                </a:moveTo>
                <a:lnTo>
                  <a:pt x="1947672" y="690372"/>
                </a:lnTo>
              </a:path>
              <a:path w="4533265" h="1649095">
                <a:moveTo>
                  <a:pt x="0" y="1473962"/>
                </a:moveTo>
                <a:lnTo>
                  <a:pt x="4532757" y="1467612"/>
                </a:lnTo>
              </a:path>
              <a:path w="4533265" h="1649095">
                <a:moveTo>
                  <a:pt x="12192" y="1484376"/>
                </a:moveTo>
                <a:lnTo>
                  <a:pt x="12192" y="1649095"/>
                </a:lnTo>
              </a:path>
              <a:path w="4533265" h="1649095">
                <a:moveTo>
                  <a:pt x="4527804" y="1467612"/>
                </a:moveTo>
                <a:lnTo>
                  <a:pt x="4527804" y="1632331"/>
                </a:lnTo>
              </a:path>
            </a:pathLst>
          </a:custGeom>
          <a:ln w="9525">
            <a:solidFill>
              <a:srgbClr val="0A232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6" y="1439432"/>
                </a:lnTo>
                <a:lnTo>
                  <a:pt x="122050" y="1416265"/>
                </a:lnTo>
                <a:lnTo>
                  <a:pt x="166711" y="1391142"/>
                </a:lnTo>
                <a:lnTo>
                  <a:pt x="211150" y="1364469"/>
                </a:lnTo>
                <a:lnTo>
                  <a:pt x="255174" y="1336657"/>
                </a:lnTo>
                <a:lnTo>
                  <a:pt x="298595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09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0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09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34495" y="3465321"/>
            <a:ext cx="1910080" cy="1678305"/>
          </a:xfrm>
          <a:custGeom>
            <a:avLst/>
            <a:gdLst/>
            <a:ahLst/>
            <a:cxnLst/>
            <a:rect l="l" t="t" r="r" b="b"/>
            <a:pathLst>
              <a:path w="1910079" h="1678304">
                <a:moveTo>
                  <a:pt x="459782" y="541616"/>
                </a:moveTo>
                <a:lnTo>
                  <a:pt x="385821" y="545839"/>
                </a:lnTo>
                <a:lnTo>
                  <a:pt x="312994" y="562938"/>
                </a:lnTo>
                <a:lnTo>
                  <a:pt x="277144" y="578316"/>
                </a:lnTo>
                <a:lnTo>
                  <a:pt x="241746" y="599316"/>
                </a:lnTo>
                <a:lnTo>
                  <a:pt x="206854" y="626736"/>
                </a:lnTo>
                <a:lnTo>
                  <a:pt x="172525" y="661377"/>
                </a:lnTo>
                <a:lnTo>
                  <a:pt x="140381" y="701244"/>
                </a:lnTo>
                <a:lnTo>
                  <a:pt x="111811" y="742360"/>
                </a:lnTo>
                <a:lnTo>
                  <a:pt x="86720" y="784585"/>
                </a:lnTo>
                <a:lnTo>
                  <a:pt x="65013" y="827776"/>
                </a:lnTo>
                <a:lnTo>
                  <a:pt x="46593" y="871792"/>
                </a:lnTo>
                <a:lnTo>
                  <a:pt x="31366" y="916492"/>
                </a:lnTo>
                <a:lnTo>
                  <a:pt x="19236" y="961732"/>
                </a:lnTo>
                <a:lnTo>
                  <a:pt x="9269" y="1012590"/>
                </a:lnTo>
                <a:lnTo>
                  <a:pt x="2901" y="1063740"/>
                </a:lnTo>
                <a:lnTo>
                  <a:pt x="0" y="1114985"/>
                </a:lnTo>
                <a:lnTo>
                  <a:pt x="431" y="1166128"/>
                </a:lnTo>
                <a:lnTo>
                  <a:pt x="4062" y="1216970"/>
                </a:lnTo>
                <a:lnTo>
                  <a:pt x="10760" y="1267314"/>
                </a:lnTo>
                <a:lnTo>
                  <a:pt x="20391" y="1316963"/>
                </a:lnTo>
                <a:lnTo>
                  <a:pt x="32823" y="1365719"/>
                </a:lnTo>
                <a:lnTo>
                  <a:pt x="47922" y="1413384"/>
                </a:lnTo>
                <a:lnTo>
                  <a:pt x="65555" y="1459761"/>
                </a:lnTo>
                <a:lnTo>
                  <a:pt x="85589" y="1504652"/>
                </a:lnTo>
                <a:lnTo>
                  <a:pt x="107891" y="1547859"/>
                </a:lnTo>
                <a:lnTo>
                  <a:pt x="132328" y="1589186"/>
                </a:lnTo>
                <a:lnTo>
                  <a:pt x="158766" y="1628434"/>
                </a:lnTo>
                <a:lnTo>
                  <a:pt x="187073" y="1665405"/>
                </a:lnTo>
                <a:lnTo>
                  <a:pt x="198195" y="1678177"/>
                </a:lnTo>
                <a:lnTo>
                  <a:pt x="1909504" y="1678177"/>
                </a:lnTo>
                <a:lnTo>
                  <a:pt x="1909504" y="546182"/>
                </a:lnTo>
                <a:lnTo>
                  <a:pt x="609313" y="546182"/>
                </a:lnTo>
                <a:lnTo>
                  <a:pt x="571868" y="545416"/>
                </a:lnTo>
                <a:lnTo>
                  <a:pt x="497047" y="542332"/>
                </a:lnTo>
                <a:lnTo>
                  <a:pt x="459782" y="541616"/>
                </a:lnTo>
                <a:close/>
              </a:path>
              <a:path w="1910079" h="1678304">
                <a:moveTo>
                  <a:pt x="1569271" y="0"/>
                </a:moveTo>
                <a:lnTo>
                  <a:pt x="1529773" y="3125"/>
                </a:lnTo>
                <a:lnTo>
                  <a:pt x="1489603" y="11199"/>
                </a:lnTo>
                <a:lnTo>
                  <a:pt x="1448897" y="23792"/>
                </a:lnTo>
                <a:lnTo>
                  <a:pt x="1407791" y="40473"/>
                </a:lnTo>
                <a:lnTo>
                  <a:pt x="1366422" y="60811"/>
                </a:lnTo>
                <a:lnTo>
                  <a:pt x="1324928" y="84378"/>
                </a:lnTo>
                <a:lnTo>
                  <a:pt x="1283443" y="110742"/>
                </a:lnTo>
                <a:lnTo>
                  <a:pt x="1242105" y="139474"/>
                </a:lnTo>
                <a:lnTo>
                  <a:pt x="1201050" y="170143"/>
                </a:lnTo>
                <a:lnTo>
                  <a:pt x="1160415" y="202319"/>
                </a:lnTo>
                <a:lnTo>
                  <a:pt x="1120337" y="235573"/>
                </a:lnTo>
                <a:lnTo>
                  <a:pt x="1080951" y="269473"/>
                </a:lnTo>
                <a:lnTo>
                  <a:pt x="1042395" y="303590"/>
                </a:lnTo>
                <a:lnTo>
                  <a:pt x="899195" y="433621"/>
                </a:lnTo>
                <a:lnTo>
                  <a:pt x="866834" y="462368"/>
                </a:lnTo>
                <a:lnTo>
                  <a:pt x="830928" y="489500"/>
                </a:lnTo>
                <a:lnTo>
                  <a:pt x="794634" y="510245"/>
                </a:lnTo>
                <a:lnTo>
                  <a:pt x="758010" y="525404"/>
                </a:lnTo>
                <a:lnTo>
                  <a:pt x="721109" y="535776"/>
                </a:lnTo>
                <a:lnTo>
                  <a:pt x="646705" y="545365"/>
                </a:lnTo>
                <a:lnTo>
                  <a:pt x="609313" y="546182"/>
                </a:lnTo>
                <a:lnTo>
                  <a:pt x="1909504" y="546182"/>
                </a:lnTo>
                <a:lnTo>
                  <a:pt x="1909504" y="94631"/>
                </a:lnTo>
                <a:lnTo>
                  <a:pt x="1888487" y="86345"/>
                </a:lnTo>
                <a:lnTo>
                  <a:pt x="1846751" y="73205"/>
                </a:lnTo>
                <a:lnTo>
                  <a:pt x="1802951" y="61975"/>
                </a:lnTo>
                <a:lnTo>
                  <a:pt x="1757727" y="39046"/>
                </a:lnTo>
                <a:lnTo>
                  <a:pt x="1711515" y="21342"/>
                </a:lnTo>
                <a:lnTo>
                  <a:pt x="1664547" y="8904"/>
                </a:lnTo>
                <a:lnTo>
                  <a:pt x="1617055" y="1775"/>
                </a:lnTo>
                <a:lnTo>
                  <a:pt x="1569271" y="0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5" y="1439432"/>
                </a:lnTo>
                <a:lnTo>
                  <a:pt x="122049" y="1416265"/>
                </a:lnTo>
                <a:lnTo>
                  <a:pt x="166711" y="1391142"/>
                </a:lnTo>
                <a:lnTo>
                  <a:pt x="211149" y="1364469"/>
                </a:lnTo>
                <a:lnTo>
                  <a:pt x="255174" y="1336657"/>
                </a:lnTo>
                <a:lnTo>
                  <a:pt x="298594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10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1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10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CFD0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2344" y="0"/>
            <a:ext cx="3639311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6" y="1439432"/>
                </a:lnTo>
                <a:lnTo>
                  <a:pt x="122050" y="1416265"/>
                </a:lnTo>
                <a:lnTo>
                  <a:pt x="166711" y="1391142"/>
                </a:lnTo>
                <a:lnTo>
                  <a:pt x="211150" y="1364469"/>
                </a:lnTo>
                <a:lnTo>
                  <a:pt x="255174" y="1336657"/>
                </a:lnTo>
                <a:lnTo>
                  <a:pt x="298595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09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0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09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34495" y="3465321"/>
            <a:ext cx="1910080" cy="1678305"/>
          </a:xfrm>
          <a:custGeom>
            <a:avLst/>
            <a:gdLst/>
            <a:ahLst/>
            <a:cxnLst/>
            <a:rect l="l" t="t" r="r" b="b"/>
            <a:pathLst>
              <a:path w="1910079" h="1678304">
                <a:moveTo>
                  <a:pt x="459782" y="541616"/>
                </a:moveTo>
                <a:lnTo>
                  <a:pt x="385821" y="545839"/>
                </a:lnTo>
                <a:lnTo>
                  <a:pt x="312994" y="562938"/>
                </a:lnTo>
                <a:lnTo>
                  <a:pt x="277144" y="578316"/>
                </a:lnTo>
                <a:lnTo>
                  <a:pt x="241746" y="599316"/>
                </a:lnTo>
                <a:lnTo>
                  <a:pt x="206854" y="626736"/>
                </a:lnTo>
                <a:lnTo>
                  <a:pt x="172525" y="661377"/>
                </a:lnTo>
                <a:lnTo>
                  <a:pt x="140381" y="701244"/>
                </a:lnTo>
                <a:lnTo>
                  <a:pt x="111811" y="742360"/>
                </a:lnTo>
                <a:lnTo>
                  <a:pt x="86720" y="784585"/>
                </a:lnTo>
                <a:lnTo>
                  <a:pt x="65013" y="827776"/>
                </a:lnTo>
                <a:lnTo>
                  <a:pt x="46593" y="871792"/>
                </a:lnTo>
                <a:lnTo>
                  <a:pt x="31366" y="916492"/>
                </a:lnTo>
                <a:lnTo>
                  <a:pt x="19236" y="961732"/>
                </a:lnTo>
                <a:lnTo>
                  <a:pt x="9269" y="1012590"/>
                </a:lnTo>
                <a:lnTo>
                  <a:pt x="2901" y="1063740"/>
                </a:lnTo>
                <a:lnTo>
                  <a:pt x="0" y="1114985"/>
                </a:lnTo>
                <a:lnTo>
                  <a:pt x="431" y="1166128"/>
                </a:lnTo>
                <a:lnTo>
                  <a:pt x="4062" y="1216970"/>
                </a:lnTo>
                <a:lnTo>
                  <a:pt x="10760" y="1267314"/>
                </a:lnTo>
                <a:lnTo>
                  <a:pt x="20391" y="1316963"/>
                </a:lnTo>
                <a:lnTo>
                  <a:pt x="32823" y="1365719"/>
                </a:lnTo>
                <a:lnTo>
                  <a:pt x="47922" y="1413384"/>
                </a:lnTo>
                <a:lnTo>
                  <a:pt x="65555" y="1459761"/>
                </a:lnTo>
                <a:lnTo>
                  <a:pt x="85589" y="1504652"/>
                </a:lnTo>
                <a:lnTo>
                  <a:pt x="107891" y="1547859"/>
                </a:lnTo>
                <a:lnTo>
                  <a:pt x="132328" y="1589186"/>
                </a:lnTo>
                <a:lnTo>
                  <a:pt x="158766" y="1628434"/>
                </a:lnTo>
                <a:lnTo>
                  <a:pt x="187073" y="1665405"/>
                </a:lnTo>
                <a:lnTo>
                  <a:pt x="198195" y="1678177"/>
                </a:lnTo>
                <a:lnTo>
                  <a:pt x="1909504" y="1678177"/>
                </a:lnTo>
                <a:lnTo>
                  <a:pt x="1909504" y="546182"/>
                </a:lnTo>
                <a:lnTo>
                  <a:pt x="609313" y="546182"/>
                </a:lnTo>
                <a:lnTo>
                  <a:pt x="571868" y="545416"/>
                </a:lnTo>
                <a:lnTo>
                  <a:pt x="497047" y="542332"/>
                </a:lnTo>
                <a:lnTo>
                  <a:pt x="459782" y="541616"/>
                </a:lnTo>
                <a:close/>
              </a:path>
              <a:path w="1910079" h="1678304">
                <a:moveTo>
                  <a:pt x="1569271" y="0"/>
                </a:moveTo>
                <a:lnTo>
                  <a:pt x="1529773" y="3125"/>
                </a:lnTo>
                <a:lnTo>
                  <a:pt x="1489603" y="11199"/>
                </a:lnTo>
                <a:lnTo>
                  <a:pt x="1448897" y="23792"/>
                </a:lnTo>
                <a:lnTo>
                  <a:pt x="1407791" y="40473"/>
                </a:lnTo>
                <a:lnTo>
                  <a:pt x="1366422" y="60811"/>
                </a:lnTo>
                <a:lnTo>
                  <a:pt x="1324928" y="84378"/>
                </a:lnTo>
                <a:lnTo>
                  <a:pt x="1283443" y="110742"/>
                </a:lnTo>
                <a:lnTo>
                  <a:pt x="1242105" y="139474"/>
                </a:lnTo>
                <a:lnTo>
                  <a:pt x="1201050" y="170143"/>
                </a:lnTo>
                <a:lnTo>
                  <a:pt x="1160415" y="202319"/>
                </a:lnTo>
                <a:lnTo>
                  <a:pt x="1120337" y="235573"/>
                </a:lnTo>
                <a:lnTo>
                  <a:pt x="1080951" y="269473"/>
                </a:lnTo>
                <a:lnTo>
                  <a:pt x="1042395" y="303590"/>
                </a:lnTo>
                <a:lnTo>
                  <a:pt x="899195" y="433621"/>
                </a:lnTo>
                <a:lnTo>
                  <a:pt x="866834" y="462368"/>
                </a:lnTo>
                <a:lnTo>
                  <a:pt x="830928" y="489500"/>
                </a:lnTo>
                <a:lnTo>
                  <a:pt x="794634" y="510245"/>
                </a:lnTo>
                <a:lnTo>
                  <a:pt x="758010" y="525404"/>
                </a:lnTo>
                <a:lnTo>
                  <a:pt x="721109" y="535776"/>
                </a:lnTo>
                <a:lnTo>
                  <a:pt x="646705" y="545365"/>
                </a:lnTo>
                <a:lnTo>
                  <a:pt x="609313" y="546182"/>
                </a:lnTo>
                <a:lnTo>
                  <a:pt x="1909504" y="546182"/>
                </a:lnTo>
                <a:lnTo>
                  <a:pt x="1909504" y="94631"/>
                </a:lnTo>
                <a:lnTo>
                  <a:pt x="1888487" y="86345"/>
                </a:lnTo>
                <a:lnTo>
                  <a:pt x="1846751" y="73205"/>
                </a:lnTo>
                <a:lnTo>
                  <a:pt x="1802951" y="61975"/>
                </a:lnTo>
                <a:lnTo>
                  <a:pt x="1757727" y="39046"/>
                </a:lnTo>
                <a:lnTo>
                  <a:pt x="1711515" y="21342"/>
                </a:lnTo>
                <a:lnTo>
                  <a:pt x="1664547" y="8904"/>
                </a:lnTo>
                <a:lnTo>
                  <a:pt x="1617055" y="1775"/>
                </a:lnTo>
                <a:lnTo>
                  <a:pt x="1569271" y="0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2051" y="0"/>
            <a:ext cx="3628644" cy="512216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5" y="1439432"/>
                </a:lnTo>
                <a:lnTo>
                  <a:pt x="122049" y="1416265"/>
                </a:lnTo>
                <a:lnTo>
                  <a:pt x="166711" y="1391142"/>
                </a:lnTo>
                <a:lnTo>
                  <a:pt x="211149" y="1364469"/>
                </a:lnTo>
                <a:lnTo>
                  <a:pt x="255174" y="1336657"/>
                </a:lnTo>
                <a:lnTo>
                  <a:pt x="298594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10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1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10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CFD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6" y="1439432"/>
                </a:lnTo>
                <a:lnTo>
                  <a:pt x="122050" y="1416265"/>
                </a:lnTo>
                <a:lnTo>
                  <a:pt x="166711" y="1391142"/>
                </a:lnTo>
                <a:lnTo>
                  <a:pt x="211150" y="1364469"/>
                </a:lnTo>
                <a:lnTo>
                  <a:pt x="255174" y="1336657"/>
                </a:lnTo>
                <a:lnTo>
                  <a:pt x="298595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09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0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09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34495" y="3465321"/>
            <a:ext cx="1910080" cy="1678305"/>
          </a:xfrm>
          <a:custGeom>
            <a:avLst/>
            <a:gdLst/>
            <a:ahLst/>
            <a:cxnLst/>
            <a:rect l="l" t="t" r="r" b="b"/>
            <a:pathLst>
              <a:path w="1910079" h="1678304">
                <a:moveTo>
                  <a:pt x="459782" y="541616"/>
                </a:moveTo>
                <a:lnTo>
                  <a:pt x="385821" y="545839"/>
                </a:lnTo>
                <a:lnTo>
                  <a:pt x="312994" y="562938"/>
                </a:lnTo>
                <a:lnTo>
                  <a:pt x="277144" y="578316"/>
                </a:lnTo>
                <a:lnTo>
                  <a:pt x="241746" y="599316"/>
                </a:lnTo>
                <a:lnTo>
                  <a:pt x="206854" y="626736"/>
                </a:lnTo>
                <a:lnTo>
                  <a:pt x="172525" y="661377"/>
                </a:lnTo>
                <a:lnTo>
                  <a:pt x="140381" y="701244"/>
                </a:lnTo>
                <a:lnTo>
                  <a:pt x="111811" y="742360"/>
                </a:lnTo>
                <a:lnTo>
                  <a:pt x="86720" y="784585"/>
                </a:lnTo>
                <a:lnTo>
                  <a:pt x="65013" y="827776"/>
                </a:lnTo>
                <a:lnTo>
                  <a:pt x="46593" y="871792"/>
                </a:lnTo>
                <a:lnTo>
                  <a:pt x="31366" y="916492"/>
                </a:lnTo>
                <a:lnTo>
                  <a:pt x="19236" y="961732"/>
                </a:lnTo>
                <a:lnTo>
                  <a:pt x="9269" y="1012590"/>
                </a:lnTo>
                <a:lnTo>
                  <a:pt x="2901" y="1063740"/>
                </a:lnTo>
                <a:lnTo>
                  <a:pt x="0" y="1114985"/>
                </a:lnTo>
                <a:lnTo>
                  <a:pt x="431" y="1166128"/>
                </a:lnTo>
                <a:lnTo>
                  <a:pt x="4062" y="1216970"/>
                </a:lnTo>
                <a:lnTo>
                  <a:pt x="10760" y="1267314"/>
                </a:lnTo>
                <a:lnTo>
                  <a:pt x="20391" y="1316963"/>
                </a:lnTo>
                <a:lnTo>
                  <a:pt x="32823" y="1365719"/>
                </a:lnTo>
                <a:lnTo>
                  <a:pt x="47922" y="1413384"/>
                </a:lnTo>
                <a:lnTo>
                  <a:pt x="65555" y="1459761"/>
                </a:lnTo>
                <a:lnTo>
                  <a:pt x="85589" y="1504652"/>
                </a:lnTo>
                <a:lnTo>
                  <a:pt x="107891" y="1547859"/>
                </a:lnTo>
                <a:lnTo>
                  <a:pt x="132328" y="1589186"/>
                </a:lnTo>
                <a:lnTo>
                  <a:pt x="158766" y="1628434"/>
                </a:lnTo>
                <a:lnTo>
                  <a:pt x="187073" y="1665405"/>
                </a:lnTo>
                <a:lnTo>
                  <a:pt x="198195" y="1678177"/>
                </a:lnTo>
                <a:lnTo>
                  <a:pt x="1909504" y="1678177"/>
                </a:lnTo>
                <a:lnTo>
                  <a:pt x="1909504" y="546182"/>
                </a:lnTo>
                <a:lnTo>
                  <a:pt x="609313" y="546182"/>
                </a:lnTo>
                <a:lnTo>
                  <a:pt x="571868" y="545416"/>
                </a:lnTo>
                <a:lnTo>
                  <a:pt x="497047" y="542332"/>
                </a:lnTo>
                <a:lnTo>
                  <a:pt x="459782" y="541616"/>
                </a:lnTo>
                <a:close/>
              </a:path>
              <a:path w="1910079" h="1678304">
                <a:moveTo>
                  <a:pt x="1569271" y="0"/>
                </a:moveTo>
                <a:lnTo>
                  <a:pt x="1529773" y="3125"/>
                </a:lnTo>
                <a:lnTo>
                  <a:pt x="1489603" y="11199"/>
                </a:lnTo>
                <a:lnTo>
                  <a:pt x="1448897" y="23792"/>
                </a:lnTo>
                <a:lnTo>
                  <a:pt x="1407791" y="40473"/>
                </a:lnTo>
                <a:lnTo>
                  <a:pt x="1366422" y="60811"/>
                </a:lnTo>
                <a:lnTo>
                  <a:pt x="1324928" y="84378"/>
                </a:lnTo>
                <a:lnTo>
                  <a:pt x="1283443" y="110742"/>
                </a:lnTo>
                <a:lnTo>
                  <a:pt x="1242105" y="139474"/>
                </a:lnTo>
                <a:lnTo>
                  <a:pt x="1201050" y="170143"/>
                </a:lnTo>
                <a:lnTo>
                  <a:pt x="1160415" y="202319"/>
                </a:lnTo>
                <a:lnTo>
                  <a:pt x="1120337" y="235573"/>
                </a:lnTo>
                <a:lnTo>
                  <a:pt x="1080951" y="269473"/>
                </a:lnTo>
                <a:lnTo>
                  <a:pt x="1042395" y="303590"/>
                </a:lnTo>
                <a:lnTo>
                  <a:pt x="899195" y="433621"/>
                </a:lnTo>
                <a:lnTo>
                  <a:pt x="866834" y="462368"/>
                </a:lnTo>
                <a:lnTo>
                  <a:pt x="830928" y="489500"/>
                </a:lnTo>
                <a:lnTo>
                  <a:pt x="794634" y="510245"/>
                </a:lnTo>
                <a:lnTo>
                  <a:pt x="758010" y="525404"/>
                </a:lnTo>
                <a:lnTo>
                  <a:pt x="721109" y="535776"/>
                </a:lnTo>
                <a:lnTo>
                  <a:pt x="646705" y="545365"/>
                </a:lnTo>
                <a:lnTo>
                  <a:pt x="609313" y="546182"/>
                </a:lnTo>
                <a:lnTo>
                  <a:pt x="1909504" y="546182"/>
                </a:lnTo>
                <a:lnTo>
                  <a:pt x="1909504" y="94631"/>
                </a:lnTo>
                <a:lnTo>
                  <a:pt x="1888487" y="86345"/>
                </a:lnTo>
                <a:lnTo>
                  <a:pt x="1846751" y="73205"/>
                </a:lnTo>
                <a:lnTo>
                  <a:pt x="1802951" y="61975"/>
                </a:lnTo>
                <a:lnTo>
                  <a:pt x="1757727" y="39046"/>
                </a:lnTo>
                <a:lnTo>
                  <a:pt x="1711515" y="21342"/>
                </a:lnTo>
                <a:lnTo>
                  <a:pt x="1664547" y="8904"/>
                </a:lnTo>
                <a:lnTo>
                  <a:pt x="1617055" y="1775"/>
                </a:lnTo>
                <a:lnTo>
                  <a:pt x="1569271" y="0"/>
                </a:lnTo>
                <a:close/>
              </a:path>
            </a:pathLst>
          </a:custGeom>
          <a:solidFill>
            <a:srgbClr val="707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489075" cy="1473835"/>
          </a:xfrm>
          <a:custGeom>
            <a:avLst/>
            <a:gdLst/>
            <a:ahLst/>
            <a:cxnLst/>
            <a:rect l="l" t="t" r="r" b="b"/>
            <a:pathLst>
              <a:path w="1489075" h="1473835">
                <a:moveTo>
                  <a:pt x="1338744" y="0"/>
                </a:moveTo>
                <a:lnTo>
                  <a:pt x="0" y="0"/>
                </a:lnTo>
                <a:lnTo>
                  <a:pt x="0" y="1473619"/>
                </a:lnTo>
                <a:lnTo>
                  <a:pt x="77355" y="1439432"/>
                </a:lnTo>
                <a:lnTo>
                  <a:pt x="122049" y="1416265"/>
                </a:lnTo>
                <a:lnTo>
                  <a:pt x="166711" y="1391142"/>
                </a:lnTo>
                <a:lnTo>
                  <a:pt x="211149" y="1364469"/>
                </a:lnTo>
                <a:lnTo>
                  <a:pt x="255174" y="1336657"/>
                </a:lnTo>
                <a:lnTo>
                  <a:pt x="298594" y="1308114"/>
                </a:lnTo>
                <a:lnTo>
                  <a:pt x="341220" y="1279248"/>
                </a:lnTo>
                <a:lnTo>
                  <a:pt x="499958" y="1168741"/>
                </a:lnTo>
                <a:lnTo>
                  <a:pt x="535749" y="1144397"/>
                </a:lnTo>
                <a:lnTo>
                  <a:pt x="574928" y="1122072"/>
                </a:lnTo>
                <a:lnTo>
                  <a:pt x="613494" y="1106204"/>
                </a:lnTo>
                <a:lnTo>
                  <a:pt x="651758" y="1095883"/>
                </a:lnTo>
                <a:lnTo>
                  <a:pt x="689681" y="1090344"/>
                </a:lnTo>
                <a:lnTo>
                  <a:pt x="727310" y="1088786"/>
                </a:lnTo>
                <a:lnTo>
                  <a:pt x="1173723" y="1088786"/>
                </a:lnTo>
                <a:lnTo>
                  <a:pt x="1211395" y="1066372"/>
                </a:lnTo>
                <a:lnTo>
                  <a:pt x="1249908" y="1036447"/>
                </a:lnTo>
                <a:lnTo>
                  <a:pt x="1286903" y="1001039"/>
                </a:lnTo>
                <a:lnTo>
                  <a:pt x="1320518" y="963934"/>
                </a:lnTo>
                <a:lnTo>
                  <a:pt x="1350829" y="925286"/>
                </a:lnTo>
                <a:lnTo>
                  <a:pt x="1377913" y="885246"/>
                </a:lnTo>
                <a:lnTo>
                  <a:pt x="1401846" y="843969"/>
                </a:lnTo>
                <a:lnTo>
                  <a:pt x="1422703" y="801608"/>
                </a:lnTo>
                <a:lnTo>
                  <a:pt x="1440561" y="758316"/>
                </a:lnTo>
                <a:lnTo>
                  <a:pt x="1456985" y="709164"/>
                </a:lnTo>
                <a:lnTo>
                  <a:pt x="1469879" y="659258"/>
                </a:lnTo>
                <a:lnTo>
                  <a:pt x="1479351" y="608812"/>
                </a:lnTo>
                <a:lnTo>
                  <a:pt x="1485505" y="558039"/>
                </a:lnTo>
                <a:lnTo>
                  <a:pt x="1488449" y="507151"/>
                </a:lnTo>
                <a:lnTo>
                  <a:pt x="1488289" y="456362"/>
                </a:lnTo>
                <a:lnTo>
                  <a:pt x="1485131" y="405885"/>
                </a:lnTo>
                <a:lnTo>
                  <a:pt x="1479081" y="355934"/>
                </a:lnTo>
                <a:lnTo>
                  <a:pt x="1470247" y="306720"/>
                </a:lnTo>
                <a:lnTo>
                  <a:pt x="1458733" y="258458"/>
                </a:lnTo>
                <a:lnTo>
                  <a:pt x="1444648" y="211361"/>
                </a:lnTo>
                <a:lnTo>
                  <a:pt x="1428096" y="165640"/>
                </a:lnTo>
                <a:lnTo>
                  <a:pt x="1409184" y="121511"/>
                </a:lnTo>
                <a:lnTo>
                  <a:pt x="1388019" y="79185"/>
                </a:lnTo>
                <a:lnTo>
                  <a:pt x="1364707" y="38876"/>
                </a:lnTo>
                <a:lnTo>
                  <a:pt x="1339355" y="797"/>
                </a:lnTo>
                <a:lnTo>
                  <a:pt x="1338744" y="0"/>
                </a:lnTo>
                <a:close/>
              </a:path>
              <a:path w="1489075" h="1473835">
                <a:moveTo>
                  <a:pt x="1173723" y="1088786"/>
                </a:moveTo>
                <a:lnTo>
                  <a:pt x="727310" y="1088786"/>
                </a:lnTo>
                <a:lnTo>
                  <a:pt x="764692" y="1090408"/>
                </a:lnTo>
                <a:lnTo>
                  <a:pt x="801875" y="1094410"/>
                </a:lnTo>
                <a:lnTo>
                  <a:pt x="838907" y="1099990"/>
                </a:lnTo>
                <a:lnTo>
                  <a:pt x="912709" y="1112680"/>
                </a:lnTo>
                <a:lnTo>
                  <a:pt x="949573" y="1118189"/>
                </a:lnTo>
                <a:lnTo>
                  <a:pt x="986477" y="1122072"/>
                </a:lnTo>
                <a:lnTo>
                  <a:pt x="1023468" y="1123528"/>
                </a:lnTo>
                <a:lnTo>
                  <a:pt x="1060593" y="1121756"/>
                </a:lnTo>
                <a:lnTo>
                  <a:pt x="1097901" y="1115956"/>
                </a:lnTo>
                <a:lnTo>
                  <a:pt x="1135439" y="1105325"/>
                </a:lnTo>
                <a:lnTo>
                  <a:pt x="1173254" y="1089065"/>
                </a:lnTo>
                <a:lnTo>
                  <a:pt x="1173723" y="1088786"/>
                </a:lnTo>
                <a:close/>
              </a:path>
            </a:pathLst>
          </a:custGeom>
          <a:solidFill>
            <a:srgbClr val="CFD0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5392" y="0"/>
            <a:ext cx="3633215" cy="51434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Trachtová Monika (2C)</dc:creator>
  <dc:title>6th Grade</dc:title>
  <dcterms:created xsi:type="dcterms:W3CDTF">2023-11-14T21:11:02Z</dcterms:created>
  <dcterms:modified xsi:type="dcterms:W3CDTF">2023-11-14T21:11:02Z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2023-11-14T00:00:00Z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2023-11-14T00:00:00Z</vt:filetime>
  </property>
</Properties>
</file>