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58" r:id="rId4"/>
    <p:sldId id="260" r:id="rId5"/>
    <p:sldId id="261" r:id="rId6"/>
    <p:sldId id="267" r:id="rId7"/>
    <p:sldId id="268" r:id="rId8"/>
    <p:sldId id="262" r:id="rId9"/>
    <p:sldId id="263" r:id="rId10"/>
    <p:sldId id="264" r:id="rId11"/>
    <p:sldId id="269" r:id="rId12"/>
    <p:sldId id="265" r:id="rId13"/>
  </p:sldIdLst>
  <p:sldSz cx="12192000" cy="6858000"/>
  <p:notesSz cx="6858000" cy="9144000"/>
  <p:defaultTextStyle>
    <a:defPPr>
      <a:defRPr lang="en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95"/>
    <a:srgbClr val="163A17"/>
    <a:srgbClr val="D7C0A1"/>
    <a:srgbClr val="201B31"/>
    <a:srgbClr val="2E8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4"/>
    <p:restoredTop sz="92208" autoAdjust="0"/>
  </p:normalViewPr>
  <p:slideViewPr>
    <p:cSldViewPr snapToGrid="0" showGuides="1">
      <p:cViewPr varScale="1">
        <p:scale>
          <a:sx n="81" d="100"/>
          <a:sy n="81" d="100"/>
        </p:scale>
        <p:origin x="1003" y="67"/>
      </p:cViewPr>
      <p:guideLst>
        <p:guide orient="horz" pos="2160"/>
        <p:guide pos="3840"/>
      </p:guideLst>
    </p:cSldViewPr>
  </p:slideViewPr>
  <p:notesTextViewPr>
    <p:cViewPr>
      <p:scale>
        <a:sx n="45" d="100"/>
        <a:sy n="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7D71E-B06E-FD44-9788-A9FF802C953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C244B-FE3F-DA4B-A835-0DBD9B8C6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70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93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68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27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2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4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5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4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6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2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C244B-FE3F-DA4B-A835-0DBD9B8C6F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905B-9BB0-5165-8037-F086959BE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17ACE-6F99-0335-8BDC-75B892577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23166-3223-F3C6-7FE7-2C4FAFCC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467A-2505-ACF2-9F53-F3B931A0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7681A-8457-A9C1-8CB0-FE860EBC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0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D127-4C47-3AC6-7E33-6E04DCFF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9D162-905F-6B52-2CB5-50EC78BE0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804E8-1368-98A3-4CBF-720D9C1F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4E0EF-13FC-0325-186C-40F39758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D5A5F-D2EC-DD5E-D75C-25820C9B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4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44BCE-4E01-E992-1A62-0650E4086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5DD26-DC41-4484-B6F3-E10F22860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3FFBD-8DA1-3CB6-CD76-2235612D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4F01B-8C4A-86C4-9AD2-3B54D164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EF8F-6932-6CCD-C775-8C5EE49B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6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B51E-34B4-583D-9154-3E45D91B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5CF2-CB5E-4494-A549-2DF98C0FF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9ECA1-033B-F375-86BE-6B5165D0B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42B9-B436-8155-D5B4-1B020F0E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7FE3D-0CF7-BC0E-8600-08CDA300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9CE9-B9D5-2FF1-3A52-31D4E668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5C53E-2E77-2D14-0A2B-52083CF9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3AAD5-C66C-786E-6501-5D551CCF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493CE-ED1D-39B2-F4E3-5389C245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5EF24-C9A0-560D-B365-542CD74E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3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9CA4-BE73-DCF9-4098-B173E7255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6D7DD-67D6-3211-C5BA-9860BDBA2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5988F-9DC8-F5EA-C72A-1E7851D35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38E72-43E3-F1D9-28F4-2F64D8C1C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80ECD-6783-0AAF-C561-98882066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53ECE-29D5-6705-22AA-7D3F53DF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6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2E3D-A49A-6FE0-9183-C693514B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A2152-850B-60FB-375B-1606D5C9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6E521-06CB-5B03-85C4-734393520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525F3-D263-24FB-6B85-31652709B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09353-D462-FADF-5A67-3DD501A73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B6DF9-1082-7B27-6EC1-5C513594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AF8CB-29A0-A3EB-EADB-2E757648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A6AD9-2CC5-4924-3B2A-E7645F83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7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0F0D-8776-61B5-F0BB-4B9F81E2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8ADA6-A740-5B29-6E01-F504AA89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A0412-E8B0-FA7D-F529-6C1AB823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1FB45-574B-5C36-2675-0ADB529A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8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39D379-F051-F9BD-FEC1-70940346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CBEEF-04DB-ABC7-B09F-A9282FCD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4FA5C-57D7-97F7-BBD0-4A9D116E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31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37EA7-72B2-0329-D469-9691F427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79A7-AD37-A22B-188B-6C7543A23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EBFF4-E64C-10E8-3B8C-FB079010D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8499F-02E4-5445-9DF4-A1250A2D4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C64C1-23D2-5AB4-6FB6-8D0FA16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A8707-9EB4-B11C-5332-03C374A6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2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6A10-C295-334A-24E1-C7FF1C48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3738D8-85F5-C787-4ADE-B885E81E5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27B16-512B-DEF2-319C-AC3A072C1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4F6D9-80D3-3E27-852E-688B0B7C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B8EF-18EC-70DF-0119-E049BFE5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D9F85-88FE-67D4-D7C9-D0CA6FF97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7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43F0C-CC01-85CC-CE1B-D14CC72A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0152A-44F6-5C61-DE5C-67777D364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3D13B-3C1F-C414-DD5B-37163D229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6207A-5E2C-A444-B128-91F6F9EE026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09037-5322-570A-BAB7-52EA40E3B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1C1FF-0BEA-A61D-0233-FE533E690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CC9AA-47A1-7845-8D8C-E4EF30D69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6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jp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12" Type="http://schemas.openxmlformats.org/officeDocument/2006/relationships/slide" Target="slide8.xml"/><Relationship Id="rId2" Type="http://schemas.openxmlformats.org/officeDocument/2006/relationships/notesSlide" Target="../notesSlides/notesSlide10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20.jpg"/><Relationship Id="rId5" Type="http://schemas.openxmlformats.org/officeDocument/2006/relationships/image" Target="../media/image24.jpeg"/><Relationship Id="rId15" Type="http://schemas.openxmlformats.org/officeDocument/2006/relationships/image" Target="../media/image21.jpg"/><Relationship Id="rId10" Type="http://schemas.openxmlformats.org/officeDocument/2006/relationships/slide" Target="slide10.xml"/><Relationship Id="rId4" Type="http://schemas.openxmlformats.org/officeDocument/2006/relationships/image" Target="../media/image26.png"/><Relationship Id="rId9" Type="http://schemas.openxmlformats.org/officeDocument/2006/relationships/slide" Target="slide9.xml"/><Relationship Id="rId1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18" Type="http://schemas.openxmlformats.org/officeDocument/2006/relationships/slide" Target="slide5.xml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12" Type="http://schemas.openxmlformats.org/officeDocument/2006/relationships/slide" Target="slide10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slide" Target="slide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slide" Target="slide6.xml"/><Relationship Id="rId3" Type="http://schemas.openxmlformats.org/officeDocument/2006/relationships/image" Target="../media/image18.jfif"/><Relationship Id="rId7" Type="http://schemas.openxmlformats.org/officeDocument/2006/relationships/slide" Target="slide9.xml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10" Type="http://schemas.openxmlformats.org/officeDocument/2006/relationships/image" Target="../media/image21.jpg"/><Relationship Id="rId4" Type="http://schemas.openxmlformats.org/officeDocument/2006/relationships/slide" Target="slide10.xml"/><Relationship Id="rId9" Type="http://schemas.openxmlformats.org/officeDocument/2006/relationships/slide" Target="slide8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3" Type="http://schemas.openxmlformats.org/officeDocument/2006/relationships/image" Target="../media/image18.jfif"/><Relationship Id="rId7" Type="http://schemas.openxmlformats.org/officeDocument/2006/relationships/image" Target="../media/image21.jpg"/><Relationship Id="rId12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slide" Target="slide8.xml"/><Relationship Id="rId5" Type="http://schemas.openxmlformats.org/officeDocument/2006/relationships/image" Target="../media/image20.jpg"/><Relationship Id="rId15" Type="http://schemas.openxmlformats.org/officeDocument/2006/relationships/slide" Target="slide6.xml"/><Relationship Id="rId10" Type="http://schemas.openxmlformats.org/officeDocument/2006/relationships/image" Target="../media/image3.png"/><Relationship Id="rId4" Type="http://schemas.openxmlformats.org/officeDocument/2006/relationships/image" Target="../media/image19.jpeg"/><Relationship Id="rId9" Type="http://schemas.openxmlformats.org/officeDocument/2006/relationships/slide" Target="slide5.xml"/><Relationship Id="rId1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slide" Target="slide10.xml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19.jpeg"/><Relationship Id="rId5" Type="http://schemas.openxmlformats.org/officeDocument/2006/relationships/image" Target="../media/image18.jfif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24.jpeg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22.jpg"/><Relationship Id="rId12" Type="http://schemas.openxmlformats.org/officeDocument/2006/relationships/slide" Target="slide10.xml"/><Relationship Id="rId2" Type="http://schemas.openxmlformats.org/officeDocument/2006/relationships/notesSlide" Target="../notesSlides/notesSlide7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jfif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image" Target="../media/image24.jpeg"/><Relationship Id="rId9" Type="http://schemas.openxmlformats.org/officeDocument/2006/relationships/image" Target="../media/image21.jpg"/><Relationship Id="rId1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fif"/><Relationship Id="rId13" Type="http://schemas.openxmlformats.org/officeDocument/2006/relationships/slide" Target="slide7.xml"/><Relationship Id="rId3" Type="http://schemas.openxmlformats.org/officeDocument/2006/relationships/image" Target="../media/image20.jpg"/><Relationship Id="rId7" Type="http://schemas.openxmlformats.org/officeDocument/2006/relationships/slide" Target="slide8.xml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slide" Target="slide6.xml"/><Relationship Id="rId10" Type="http://schemas.openxmlformats.org/officeDocument/2006/relationships/image" Target="../media/image19.jpeg"/><Relationship Id="rId4" Type="http://schemas.openxmlformats.org/officeDocument/2006/relationships/image" Target="../media/image24.jpeg"/><Relationship Id="rId9" Type="http://schemas.openxmlformats.org/officeDocument/2006/relationships/slide" Target="slide10.xml"/><Relationship Id="rId1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3" Type="http://schemas.openxmlformats.org/officeDocument/2006/relationships/image" Target="../media/image19.jpeg"/><Relationship Id="rId7" Type="http://schemas.openxmlformats.org/officeDocument/2006/relationships/image" Target="../media/image20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10.xml"/><Relationship Id="rId5" Type="http://schemas.openxmlformats.org/officeDocument/2006/relationships/slide" Target="slide5.xml"/><Relationship Id="rId15" Type="http://schemas.openxmlformats.org/officeDocument/2006/relationships/slide" Target="slide6.xml"/><Relationship Id="rId10" Type="http://schemas.openxmlformats.org/officeDocument/2006/relationships/image" Target="../media/image18.jfif"/><Relationship Id="rId4" Type="http://schemas.openxmlformats.org/officeDocument/2006/relationships/image" Target="../media/image24.jpeg"/><Relationship Id="rId9" Type="http://schemas.openxmlformats.org/officeDocument/2006/relationships/slide" Target="slide9.xml"/><Relationship Id="rId1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878080-AEAD-E4F7-9CAA-41C54FC72B12}"/>
              </a:ext>
            </a:extLst>
          </p:cNvPr>
          <p:cNvSpPr txBox="1"/>
          <p:nvPr/>
        </p:nvSpPr>
        <p:spPr>
          <a:xfrm>
            <a:off x="-9349876" y="2109784"/>
            <a:ext cx="73484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>
                    <a:lumMod val="95000"/>
                  </a:schemeClr>
                </a:solidFill>
                <a:latin typeface="Galada" panose="02000506000000020003" pitchFamily="2" charset="0"/>
                <a:cs typeface="Galada" panose="02000506000000020003" pitchFamily="2" charset="0"/>
              </a:rPr>
              <a:t>Specialty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9CCD0-6EF0-9D50-585F-EAF08D53F02E}"/>
              </a:ext>
            </a:extLst>
          </p:cNvPr>
          <p:cNvSpPr txBox="1"/>
          <p:nvPr/>
        </p:nvSpPr>
        <p:spPr>
          <a:xfrm>
            <a:off x="14712949" y="3448612"/>
            <a:ext cx="462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Poppins Medium" pitchFamily="2" charset="77"/>
                <a:cs typeface="Poppins Medium" pitchFamily="2" charset="77"/>
              </a:rPr>
              <a:t>COFFEE SELECTION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08679-88CB-C48E-CE5F-204FB6923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722271" y="-3787115"/>
            <a:ext cx="15148055" cy="151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6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5">
            <a:extLst>
              <a:ext uri="{FF2B5EF4-FFF2-40B4-BE49-F238E27FC236}">
                <a16:creationId xmlns:a16="http://schemas.microsoft.com/office/drawing/2014/main" id="{64947FFB-48C6-A77A-AED8-E5E12A4FC920}"/>
              </a:ext>
            </a:extLst>
          </p:cNvPr>
          <p:cNvSpPr/>
          <p:nvPr/>
        </p:nvSpPr>
        <p:spPr>
          <a:xfrm>
            <a:off x="348867" y="3194637"/>
            <a:ext cx="4852854" cy="3903662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52854"/>
                      <a:gd name="connsiteY0" fmla="*/ 1951831 h 3903662"/>
                      <a:gd name="connsiteX1" fmla="*/ 2426427 w 4852854"/>
                      <a:gd name="connsiteY1" fmla="*/ 0 h 3903662"/>
                      <a:gd name="connsiteX2" fmla="*/ 4852854 w 4852854"/>
                      <a:gd name="connsiteY2" fmla="*/ 1951831 h 3903662"/>
                      <a:gd name="connsiteX3" fmla="*/ 2426427 w 4852854"/>
                      <a:gd name="connsiteY3" fmla="*/ 3903662 h 3903662"/>
                      <a:gd name="connsiteX4" fmla="*/ 0 w 4852854"/>
                      <a:gd name="connsiteY4" fmla="*/ 1951831 h 390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52854" h="3903662" extrusionOk="0">
                        <a:moveTo>
                          <a:pt x="0" y="1951831"/>
                        </a:moveTo>
                        <a:cubicBezTo>
                          <a:pt x="-218969" y="742759"/>
                          <a:pt x="680377" y="134748"/>
                          <a:pt x="2426427" y="0"/>
                        </a:cubicBezTo>
                        <a:cubicBezTo>
                          <a:pt x="4174706" y="77546"/>
                          <a:pt x="4686802" y="878690"/>
                          <a:pt x="4852854" y="1951831"/>
                        </a:cubicBezTo>
                        <a:cubicBezTo>
                          <a:pt x="4709975" y="3148822"/>
                          <a:pt x="3740905" y="4027611"/>
                          <a:pt x="2426427" y="3903662"/>
                        </a:cubicBezTo>
                        <a:cubicBezTo>
                          <a:pt x="883649" y="3812106"/>
                          <a:pt x="363568" y="3181881"/>
                          <a:pt x="0" y="19518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67E02F80-8D5D-62E9-D41A-CE98464ECAE4}"/>
              </a:ext>
            </a:extLst>
          </p:cNvPr>
          <p:cNvSpPr/>
          <p:nvPr/>
        </p:nvSpPr>
        <p:spPr>
          <a:xfrm rot="16512638" flipV="1">
            <a:off x="-547692" y="2722548"/>
            <a:ext cx="4493165" cy="4924902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276D25CB-4F29-FF96-205E-62962AE46740}"/>
              </a:ext>
            </a:extLst>
          </p:cNvPr>
          <p:cNvSpPr/>
          <p:nvPr/>
        </p:nvSpPr>
        <p:spPr>
          <a:xfrm>
            <a:off x="6610139" y="135729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67DFBEE4-06B8-2A22-F5DA-D79A78A56FF1}"/>
              </a:ext>
            </a:extLst>
          </p:cNvPr>
          <p:cNvSpPr/>
          <p:nvPr/>
        </p:nvSpPr>
        <p:spPr>
          <a:xfrm rot="4335323" flipV="1">
            <a:off x="6154648" y="-517190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F749D-763E-8079-50C2-15F5DEE34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41" b="10341"/>
          <a:stretch/>
        </p:blipFill>
        <p:spPr>
          <a:xfrm>
            <a:off x="194555" y="516615"/>
            <a:ext cx="5978892" cy="5839269"/>
          </a:xfrm>
          <a:prstGeom prst="roundRect">
            <a:avLst>
              <a:gd name="adj" fmla="val 12463"/>
            </a:avLst>
          </a:prstGeom>
        </p:spPr>
      </p:pic>
      <p:pic>
        <p:nvPicPr>
          <p:cNvPr id="12" name="Picture 11" descr="A cupcake with a white frosting and sprinkles&#10;&#10;Description automatically generated with low confidence">
            <a:extLst>
              <a:ext uri="{FF2B5EF4-FFF2-40B4-BE49-F238E27FC236}">
                <a16:creationId xmlns:a16="http://schemas.microsoft.com/office/drawing/2014/main" id="{D5450378-AD98-B4F6-E2D0-0E60A375D7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682" y="-9435462"/>
            <a:ext cx="6416848" cy="9624393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37668A90-B302-68A6-2CA3-845E26992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434" r="38434"/>
          <a:stretch/>
        </p:blipFill>
        <p:spPr>
          <a:xfrm>
            <a:off x="109844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3" name="Oval 14">
            <a:extLst>
              <a:ext uri="{FF2B5EF4-FFF2-40B4-BE49-F238E27FC236}">
                <a16:creationId xmlns:a16="http://schemas.microsoft.com/office/drawing/2014/main" id="{D2AD466A-DA1C-B156-210F-BFD64546B9E8}"/>
              </a:ext>
            </a:extLst>
          </p:cNvPr>
          <p:cNvSpPr/>
          <p:nvPr/>
        </p:nvSpPr>
        <p:spPr>
          <a:xfrm>
            <a:off x="11089893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hlinkClick r:id="rId6" action="ppaction://hlinksldjump"/>
            <a:extLst>
              <a:ext uri="{FF2B5EF4-FFF2-40B4-BE49-F238E27FC236}">
                <a16:creationId xmlns:a16="http://schemas.microsoft.com/office/drawing/2014/main" id="{FCD57AE7-892B-69F8-10F8-8E857AF6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7555" y="5469284"/>
            <a:ext cx="896408" cy="656456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4924A6B3-B855-BA63-7CE8-C783ED4BF0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117" r="36117"/>
          <a:stretch/>
        </p:blipFill>
        <p:spPr>
          <a:xfrm>
            <a:off x="63252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5" name="Oval 17">
            <a:extLst>
              <a:ext uri="{FF2B5EF4-FFF2-40B4-BE49-F238E27FC236}">
                <a16:creationId xmlns:a16="http://schemas.microsoft.com/office/drawing/2014/main" id="{E28AECB9-3338-D4B7-2BC7-1BDD9E101D22}"/>
              </a:ext>
            </a:extLst>
          </p:cNvPr>
          <p:cNvSpPr/>
          <p:nvPr/>
        </p:nvSpPr>
        <p:spPr>
          <a:xfrm>
            <a:off x="6423771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Obrázok 25">
            <a:hlinkClick r:id="rId9" action="ppaction://hlinksldjump"/>
            <a:extLst>
              <a:ext uri="{FF2B5EF4-FFF2-40B4-BE49-F238E27FC236}">
                <a16:creationId xmlns:a16="http://schemas.microsoft.com/office/drawing/2014/main" id="{665DE9B1-BCA2-98A6-9750-DB61D593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030" y="5475210"/>
            <a:ext cx="896408" cy="656456"/>
          </a:xfrm>
          <a:prstGeom prst="rect">
            <a:avLst/>
          </a:prstGeom>
        </p:spPr>
      </p:pic>
      <p:sp>
        <p:nvSpPr>
          <p:cNvPr id="27" name="Oval 18">
            <a:extLst>
              <a:ext uri="{FF2B5EF4-FFF2-40B4-BE49-F238E27FC236}">
                <a16:creationId xmlns:a16="http://schemas.microsoft.com/office/drawing/2014/main" id="{EBF40153-102C-0CC8-0F91-D57E3E576DD3}"/>
              </a:ext>
            </a:extLst>
          </p:cNvPr>
          <p:cNvSpPr/>
          <p:nvPr/>
        </p:nvSpPr>
        <p:spPr>
          <a:xfrm>
            <a:off x="2806957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Obrázok 27">
            <a:hlinkClick r:id="rId10" action="ppaction://hlinksldjump"/>
            <a:extLst>
              <a:ext uri="{FF2B5EF4-FFF2-40B4-BE49-F238E27FC236}">
                <a16:creationId xmlns:a16="http://schemas.microsoft.com/office/drawing/2014/main" id="{025CCF4A-B5D0-131C-6D1A-812AC0E96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294" y="5469284"/>
            <a:ext cx="896408" cy="656456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43BC6B4-DB62-C5BC-BDC8-F9058E1BE7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742" r="27496"/>
          <a:stretch/>
        </p:blipFill>
        <p:spPr>
          <a:xfrm>
            <a:off x="74900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0" name="Oval 16">
            <a:extLst>
              <a:ext uri="{FF2B5EF4-FFF2-40B4-BE49-F238E27FC236}">
                <a16:creationId xmlns:a16="http://schemas.microsoft.com/office/drawing/2014/main" id="{F29CAF0B-251D-B3E0-1240-3FAAC7ABB398}"/>
              </a:ext>
            </a:extLst>
          </p:cNvPr>
          <p:cNvSpPr/>
          <p:nvPr/>
        </p:nvSpPr>
        <p:spPr>
          <a:xfrm>
            <a:off x="7584614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>
            <a:hlinkClick r:id="rId12" action="ppaction://hlinksldjump"/>
            <a:extLst>
              <a:ext uri="{FF2B5EF4-FFF2-40B4-BE49-F238E27FC236}">
                <a16:creationId xmlns:a16="http://schemas.microsoft.com/office/drawing/2014/main" id="{FAE1626A-F2B3-4ADB-BEC0-E2D4D7EE0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616" y="5475210"/>
            <a:ext cx="896408" cy="656456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A0008A1-8D48-930F-B608-9B849A1A7B5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858" r="52570"/>
          <a:stretch/>
        </p:blipFill>
        <p:spPr>
          <a:xfrm>
            <a:off x="98196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5" name="Oval 14">
            <a:hlinkClick r:id="rId14" action="ppaction://hlinksldjump"/>
            <a:extLst>
              <a:ext uri="{FF2B5EF4-FFF2-40B4-BE49-F238E27FC236}">
                <a16:creationId xmlns:a16="http://schemas.microsoft.com/office/drawing/2014/main" id="{CB43EC1E-EB3A-B90A-A9F1-83C32FC8820F}"/>
              </a:ext>
            </a:extLst>
          </p:cNvPr>
          <p:cNvSpPr/>
          <p:nvPr/>
        </p:nvSpPr>
        <p:spPr>
          <a:xfrm>
            <a:off x="992014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Obrázok 16">
            <a:hlinkClick r:id="rId14" action="ppaction://hlinksldjump"/>
            <a:extLst>
              <a:ext uri="{FF2B5EF4-FFF2-40B4-BE49-F238E27FC236}">
                <a16:creationId xmlns:a16="http://schemas.microsoft.com/office/drawing/2014/main" id="{D7742E64-8157-9970-A6BC-529E61F0F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214" y="5475210"/>
            <a:ext cx="896408" cy="656456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0ACD978-AE24-AE08-7A6E-20B28D80A9F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7004" r="37004"/>
          <a:stretch/>
        </p:blipFill>
        <p:spPr>
          <a:xfrm>
            <a:off x="86548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9" name="Oval 14">
            <a:hlinkClick r:id="rId16" action="ppaction://hlinksldjump"/>
            <a:extLst>
              <a:ext uri="{FF2B5EF4-FFF2-40B4-BE49-F238E27FC236}">
                <a16:creationId xmlns:a16="http://schemas.microsoft.com/office/drawing/2014/main" id="{99DF6BD2-8FDD-5BFC-E753-7D49038AF4CA}"/>
              </a:ext>
            </a:extLst>
          </p:cNvPr>
          <p:cNvSpPr/>
          <p:nvPr/>
        </p:nvSpPr>
        <p:spPr>
          <a:xfrm>
            <a:off x="875534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Obrázok 28">
            <a:hlinkClick r:id="rId16" action="ppaction://hlinksldjump"/>
            <a:extLst>
              <a:ext uri="{FF2B5EF4-FFF2-40B4-BE49-F238E27FC236}">
                <a16:creationId xmlns:a16="http://schemas.microsoft.com/office/drawing/2014/main" id="{06E7F52C-DA4A-7793-0B36-9C120D5DA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326" y="5475210"/>
            <a:ext cx="896408" cy="65645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8F24653-9D48-9BA2-113F-4FC3A62557E7}"/>
              </a:ext>
            </a:extLst>
          </p:cNvPr>
          <p:cNvSpPr txBox="1"/>
          <p:nvPr/>
        </p:nvSpPr>
        <p:spPr>
          <a:xfrm>
            <a:off x="502652" y="732260"/>
            <a:ext cx="460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Na udržateľnosti nám záleží, a práve preto ponúkame na predaj hodinky vysokej kvality, ktoré časom </a:t>
            </a:r>
            <a:r>
              <a:rPr lang="sk-SK" b="1" dirty="0">
                <a:solidFill>
                  <a:srgbClr val="FFC995"/>
                </a:solidFill>
                <a:latin typeface="Palatino Linotype" panose="02040502050505030304" pitchFamily="18" charset="0"/>
              </a:rPr>
              <a:t>naberajú iba väčšiu hodnotu</a:t>
            </a:r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57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5">
            <a:extLst>
              <a:ext uri="{FF2B5EF4-FFF2-40B4-BE49-F238E27FC236}">
                <a16:creationId xmlns:a16="http://schemas.microsoft.com/office/drawing/2014/main" id="{64947FFB-48C6-A77A-AED8-E5E12A4FC920}"/>
              </a:ext>
            </a:extLst>
          </p:cNvPr>
          <p:cNvSpPr/>
          <p:nvPr/>
        </p:nvSpPr>
        <p:spPr>
          <a:xfrm>
            <a:off x="157369" y="1905865"/>
            <a:ext cx="4852854" cy="3903662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52854"/>
                      <a:gd name="connsiteY0" fmla="*/ 1951831 h 3903662"/>
                      <a:gd name="connsiteX1" fmla="*/ 2426427 w 4852854"/>
                      <a:gd name="connsiteY1" fmla="*/ 0 h 3903662"/>
                      <a:gd name="connsiteX2" fmla="*/ 4852854 w 4852854"/>
                      <a:gd name="connsiteY2" fmla="*/ 1951831 h 3903662"/>
                      <a:gd name="connsiteX3" fmla="*/ 2426427 w 4852854"/>
                      <a:gd name="connsiteY3" fmla="*/ 3903662 h 3903662"/>
                      <a:gd name="connsiteX4" fmla="*/ 0 w 4852854"/>
                      <a:gd name="connsiteY4" fmla="*/ 1951831 h 390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52854" h="3903662" extrusionOk="0">
                        <a:moveTo>
                          <a:pt x="0" y="1951831"/>
                        </a:moveTo>
                        <a:cubicBezTo>
                          <a:pt x="-218969" y="742759"/>
                          <a:pt x="680377" y="134748"/>
                          <a:pt x="2426427" y="0"/>
                        </a:cubicBezTo>
                        <a:cubicBezTo>
                          <a:pt x="4174706" y="77546"/>
                          <a:pt x="4686802" y="878690"/>
                          <a:pt x="4852854" y="1951831"/>
                        </a:cubicBezTo>
                        <a:cubicBezTo>
                          <a:pt x="4709975" y="3148822"/>
                          <a:pt x="3740905" y="4027611"/>
                          <a:pt x="2426427" y="3903662"/>
                        </a:cubicBezTo>
                        <a:cubicBezTo>
                          <a:pt x="883649" y="3812106"/>
                          <a:pt x="363568" y="3181881"/>
                          <a:pt x="0" y="19518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67E02F80-8D5D-62E9-D41A-CE98464ECAE4}"/>
              </a:ext>
            </a:extLst>
          </p:cNvPr>
          <p:cNvSpPr/>
          <p:nvPr/>
        </p:nvSpPr>
        <p:spPr>
          <a:xfrm rot="16512638" flipV="1">
            <a:off x="-697033" y="796276"/>
            <a:ext cx="4493165" cy="4924902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276D25CB-4F29-FF96-205E-62962AE46740}"/>
              </a:ext>
            </a:extLst>
          </p:cNvPr>
          <p:cNvSpPr/>
          <p:nvPr/>
        </p:nvSpPr>
        <p:spPr>
          <a:xfrm>
            <a:off x="6578867" y="938497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67DFBEE4-06B8-2A22-F5DA-D79A78A56FF1}"/>
              </a:ext>
            </a:extLst>
          </p:cNvPr>
          <p:cNvSpPr/>
          <p:nvPr/>
        </p:nvSpPr>
        <p:spPr>
          <a:xfrm rot="4335323" flipV="1">
            <a:off x="6718050" y="896830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upcake with a white frosting and sprinkles&#10;&#10;Description automatically generated with low confidence">
            <a:extLst>
              <a:ext uri="{FF2B5EF4-FFF2-40B4-BE49-F238E27FC236}">
                <a16:creationId xmlns:a16="http://schemas.microsoft.com/office/drawing/2014/main" id="{D5450378-AD98-B4F6-E2D0-0E60A375D7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682" y="-9435462"/>
            <a:ext cx="6416848" cy="9624393"/>
          </a:xfrm>
          <a:prstGeom prst="rect">
            <a:avLst/>
          </a:prstGeom>
        </p:spPr>
      </p:pic>
      <p:sp>
        <p:nvSpPr>
          <p:cNvPr id="27" name="Oval 18">
            <a:extLst>
              <a:ext uri="{FF2B5EF4-FFF2-40B4-BE49-F238E27FC236}">
                <a16:creationId xmlns:a16="http://schemas.microsoft.com/office/drawing/2014/main" id="{EBF40153-102C-0CC8-0F91-D57E3E576DD3}"/>
              </a:ext>
            </a:extLst>
          </p:cNvPr>
          <p:cNvSpPr/>
          <p:nvPr/>
        </p:nvSpPr>
        <p:spPr>
          <a:xfrm>
            <a:off x="31663" y="40346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Obrázok 27">
            <a:hlinkClick r:id="rId4" action="ppaction://hlinksldjump"/>
            <a:extLst>
              <a:ext uri="{FF2B5EF4-FFF2-40B4-BE49-F238E27FC236}">
                <a16:creationId xmlns:a16="http://schemas.microsoft.com/office/drawing/2014/main" id="{025CCF4A-B5D0-131C-6D1A-812AC0E96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729"/>
            <a:ext cx="896408" cy="656456"/>
          </a:xfrm>
          <a:prstGeom prst="rect">
            <a:avLst/>
          </a:prstGeom>
        </p:spPr>
      </p:pic>
      <p:sp>
        <p:nvSpPr>
          <p:cNvPr id="30" name="Oval 31">
            <a:extLst>
              <a:ext uri="{FF2B5EF4-FFF2-40B4-BE49-F238E27FC236}">
                <a16:creationId xmlns:a16="http://schemas.microsoft.com/office/drawing/2014/main" id="{1D8C3782-7377-4776-9DFD-BE05EC54EA1D}"/>
              </a:ext>
            </a:extLst>
          </p:cNvPr>
          <p:cNvSpPr/>
          <p:nvPr/>
        </p:nvSpPr>
        <p:spPr>
          <a:xfrm>
            <a:off x="2202689" y="103201"/>
            <a:ext cx="6805913" cy="6619070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D02D055-9F61-48B1-B513-80349CE04B1B}"/>
              </a:ext>
            </a:extLst>
          </p:cNvPr>
          <p:cNvSpPr txBox="1"/>
          <p:nvPr/>
        </p:nvSpPr>
        <p:spPr>
          <a:xfrm>
            <a:off x="653333" y="1571325"/>
            <a:ext cx="154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sk-SK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16 členov</a:t>
            </a:r>
            <a:endParaRPr lang="sk-SK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4239D268-6A57-4493-A4C9-93A6FD751860}"/>
              </a:ext>
            </a:extLst>
          </p:cNvPr>
          <p:cNvSpPr txBox="1"/>
          <p:nvPr/>
        </p:nvSpPr>
        <p:spPr>
          <a:xfrm>
            <a:off x="10249552" y="3981944"/>
            <a:ext cx="222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ekonomické oddelenie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FC6D8A0-E251-475A-BE52-A3AE35FF45BC}"/>
              </a:ext>
            </a:extLst>
          </p:cNvPr>
          <p:cNvSpPr txBox="1"/>
          <p:nvPr/>
        </p:nvSpPr>
        <p:spPr>
          <a:xfrm>
            <a:off x="9336296" y="2792705"/>
            <a:ext cx="222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obchodné oddelenie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AA29E99-F070-4721-A55B-D1BB53CD0099}"/>
              </a:ext>
            </a:extLst>
          </p:cNvPr>
          <p:cNvSpPr txBox="1"/>
          <p:nvPr/>
        </p:nvSpPr>
        <p:spPr>
          <a:xfrm>
            <a:off x="8877898" y="5207907"/>
            <a:ext cx="222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marketingové oddelenie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28FC9558-B4E0-46E8-9F1C-76994C010551}"/>
              </a:ext>
            </a:extLst>
          </p:cNvPr>
          <p:cNvSpPr txBox="1"/>
          <p:nvPr/>
        </p:nvSpPr>
        <p:spPr>
          <a:xfrm>
            <a:off x="238449" y="2305975"/>
            <a:ext cx="196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riaditeľ </a:t>
            </a:r>
          </a:p>
          <a:p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- Matej Lipták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494563D3-F114-43C3-9CF7-9E654FEC64C6}"/>
              </a:ext>
            </a:extLst>
          </p:cNvPr>
          <p:cNvSpPr txBox="1"/>
          <p:nvPr/>
        </p:nvSpPr>
        <p:spPr>
          <a:xfrm>
            <a:off x="653333" y="3141061"/>
            <a:ext cx="19642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zástupca </a:t>
            </a:r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riaditeľa</a:t>
            </a:r>
          </a:p>
          <a:p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- Sára </a:t>
            </a:r>
            <a:r>
              <a:rPr lang="sk-SK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Ristová</a:t>
            </a:r>
            <a:endParaRPr lang="sk-SK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sk-SK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t="-43000" b="-1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5">
            <a:extLst>
              <a:ext uri="{FF2B5EF4-FFF2-40B4-BE49-F238E27FC236}">
                <a16:creationId xmlns:a16="http://schemas.microsoft.com/office/drawing/2014/main" id="{36BE9099-B4A1-A27B-C477-C9131064A3D6}"/>
              </a:ext>
            </a:extLst>
          </p:cNvPr>
          <p:cNvSpPr/>
          <p:nvPr/>
        </p:nvSpPr>
        <p:spPr>
          <a:xfrm rot="525368" flipV="1">
            <a:off x="7594310" y="2274528"/>
            <a:ext cx="5477888" cy="5384339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AA96C55-42FC-E443-06B0-BC1CF1AFC461}"/>
              </a:ext>
            </a:extLst>
          </p:cNvPr>
          <p:cNvSpPr txBox="1"/>
          <p:nvPr/>
        </p:nvSpPr>
        <p:spPr>
          <a:xfrm>
            <a:off x="8323888" y="4323100"/>
            <a:ext cx="3721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cs typeface="Poppins" panose="00000500000000000000" pitchFamily="2" charset="-18"/>
              </a:rPr>
              <a:t>ĎAKUJEME </a:t>
            </a:r>
          </a:p>
          <a:p>
            <a:pPr algn="r"/>
            <a:r>
              <a:rPr lang="sk-SK" sz="4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cs typeface="Poppins" panose="00000500000000000000" pitchFamily="2" charset="-18"/>
              </a:rPr>
              <a:t>ZA</a:t>
            </a:r>
          </a:p>
          <a:p>
            <a:pPr algn="r"/>
            <a:r>
              <a:rPr lang="sk-SK" sz="4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cs typeface="Poppins" panose="00000500000000000000" pitchFamily="2" charset="-18"/>
              </a:rPr>
              <a:t>POZORNOSŤ!</a:t>
            </a:r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4EA39978-32B0-E712-E5F8-37B2C16C4AEB}"/>
              </a:ext>
            </a:extLst>
          </p:cNvPr>
          <p:cNvSpPr/>
          <p:nvPr/>
        </p:nvSpPr>
        <p:spPr>
          <a:xfrm>
            <a:off x="7098632" y="2696600"/>
            <a:ext cx="6172241" cy="6023255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932218"/>
                      <a:gd name="connsiteY0" fmla="*/ 2307720 h 4615440"/>
                      <a:gd name="connsiteX1" fmla="*/ 2466109 w 4932218"/>
                      <a:gd name="connsiteY1" fmla="*/ 0 h 4615440"/>
                      <a:gd name="connsiteX2" fmla="*/ 4932218 w 4932218"/>
                      <a:gd name="connsiteY2" fmla="*/ 2307720 h 4615440"/>
                      <a:gd name="connsiteX3" fmla="*/ 2466109 w 4932218"/>
                      <a:gd name="connsiteY3" fmla="*/ 4615440 h 4615440"/>
                      <a:gd name="connsiteX4" fmla="*/ 0 w 4932218"/>
                      <a:gd name="connsiteY4" fmla="*/ 2307720 h 461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2218" h="4615440" extrusionOk="0">
                        <a:moveTo>
                          <a:pt x="0" y="2307720"/>
                        </a:moveTo>
                        <a:cubicBezTo>
                          <a:pt x="-208159" y="904804"/>
                          <a:pt x="951306" y="57352"/>
                          <a:pt x="2466109" y="0"/>
                        </a:cubicBezTo>
                        <a:cubicBezTo>
                          <a:pt x="3851395" y="4904"/>
                          <a:pt x="4770682" y="1038337"/>
                          <a:pt x="4932218" y="2307720"/>
                        </a:cubicBezTo>
                        <a:cubicBezTo>
                          <a:pt x="4866575" y="3646343"/>
                          <a:pt x="3794489" y="4801233"/>
                          <a:pt x="2466109" y="4615440"/>
                        </a:cubicBezTo>
                        <a:cubicBezTo>
                          <a:pt x="935925" y="4523419"/>
                          <a:pt x="163930" y="3660566"/>
                          <a:pt x="0" y="230772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417929B5-AC3C-9964-5362-C8DAD1263310}"/>
              </a:ext>
            </a:extLst>
          </p:cNvPr>
          <p:cNvGrpSpPr/>
          <p:nvPr/>
        </p:nvGrpSpPr>
        <p:grpSpPr>
          <a:xfrm>
            <a:off x="44733" y="7125107"/>
            <a:ext cx="3733485" cy="2336711"/>
            <a:chOff x="2465" y="7163207"/>
            <a:chExt cx="3733485" cy="2336711"/>
          </a:xfrm>
        </p:grpSpPr>
        <p:pic>
          <p:nvPicPr>
            <p:cNvPr id="50" name="Obrázok 49">
              <a:extLst>
                <a:ext uri="{FF2B5EF4-FFF2-40B4-BE49-F238E27FC236}">
                  <a16:creationId xmlns:a16="http://schemas.microsoft.com/office/drawing/2014/main" id="{F3DBA243-F619-D7FB-D673-0DBF0308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104" y="7163207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51" name="Obrázok 50">
              <a:extLst>
                <a:ext uri="{FF2B5EF4-FFF2-40B4-BE49-F238E27FC236}">
                  <a16:creationId xmlns:a16="http://schemas.microsoft.com/office/drawing/2014/main" id="{0373B231-74A0-142E-746F-358E80203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5" y="7163207"/>
              <a:ext cx="1506583" cy="2168010"/>
            </a:xfrm>
            <a:prstGeom prst="rect">
              <a:avLst/>
            </a:prstGeom>
          </p:spPr>
        </p:pic>
      </p:grpSp>
      <p:pic>
        <p:nvPicPr>
          <p:cNvPr id="7" name="Obrázok 6">
            <a:extLst>
              <a:ext uri="{FF2B5EF4-FFF2-40B4-BE49-F238E27FC236}">
                <a16:creationId xmlns:a16="http://schemas.microsoft.com/office/drawing/2014/main" id="{A015AB72-A8A8-4452-8FDE-000ECA075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8246" y="-282868"/>
            <a:ext cx="3190846" cy="23367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5F9DBBC-5D55-C000-6956-093BD7C3F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98" y="1230548"/>
            <a:ext cx="3190846" cy="23367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DEB59F6-DC5D-DA10-CF3B-A93E37E1B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5032" y="2746191"/>
            <a:ext cx="3190846" cy="23367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CAF7D9F-9802-9EAC-F1E8-CADA21431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050" y="5628817"/>
            <a:ext cx="3190846" cy="23367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AE230A3-30DC-119B-4A66-E65722DB2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06" y="1144111"/>
            <a:ext cx="1506583" cy="216801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495BBFFF-A54C-1548-1B4D-9B619FED2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57" y="4026737"/>
            <a:ext cx="1506583" cy="216801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317169A-7F7C-DBC7-4EC7-32D69C30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504" y="5565906"/>
            <a:ext cx="1506583" cy="216801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EA09887A-82CD-5D3A-0C27-877B40FE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492" y="-413940"/>
            <a:ext cx="1506583" cy="2168010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58F59415-A174-9459-AC76-815EEABAB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133" y="2696600"/>
            <a:ext cx="1506583" cy="216801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CD45D9A-3A4F-6EF2-BED0-7EDD085B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64" y="4089648"/>
            <a:ext cx="3190846" cy="23367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39" name="Skupina 38">
            <a:extLst>
              <a:ext uri="{FF2B5EF4-FFF2-40B4-BE49-F238E27FC236}">
                <a16:creationId xmlns:a16="http://schemas.microsoft.com/office/drawing/2014/main" id="{CFBA08F8-E92C-4CBD-C582-197B4ABC9057}"/>
              </a:ext>
            </a:extLst>
          </p:cNvPr>
          <p:cNvGrpSpPr/>
          <p:nvPr/>
        </p:nvGrpSpPr>
        <p:grpSpPr>
          <a:xfrm>
            <a:off x="-1449898" y="8575151"/>
            <a:ext cx="5019646" cy="8344718"/>
            <a:chOff x="-1050318" y="-341090"/>
            <a:chExt cx="5019646" cy="8344718"/>
          </a:xfrm>
        </p:grpSpPr>
        <p:pic>
          <p:nvPicPr>
            <p:cNvPr id="40" name="Obrázok 39">
              <a:extLst>
                <a:ext uri="{FF2B5EF4-FFF2-40B4-BE49-F238E27FC236}">
                  <a16:creationId xmlns:a16="http://schemas.microsoft.com/office/drawing/2014/main" id="{021B3FE9-994F-0B81-13A5-0DEABD6A3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65855" y="-288388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41" name="Obrázok 40">
              <a:extLst>
                <a:ext uri="{FF2B5EF4-FFF2-40B4-BE49-F238E27FC236}">
                  <a16:creationId xmlns:a16="http://schemas.microsoft.com/office/drawing/2014/main" id="{D5318DCF-7538-3055-D0FA-F402F089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82" y="1092289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42" name="Obrázok 41">
              <a:extLst>
                <a:ext uri="{FF2B5EF4-FFF2-40B4-BE49-F238E27FC236}">
                  <a16:creationId xmlns:a16="http://schemas.microsoft.com/office/drawing/2014/main" id="{0662863E-FEE1-300D-B926-E36290957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25627" y="2631458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43" name="Obrázok 42">
              <a:extLst>
                <a:ext uri="{FF2B5EF4-FFF2-40B4-BE49-F238E27FC236}">
                  <a16:creationId xmlns:a16="http://schemas.microsoft.com/office/drawing/2014/main" id="{199E2878-0ADC-557C-77F9-37BB310EC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50318" y="5666917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44" name="Obrázok 43">
              <a:extLst>
                <a:ext uri="{FF2B5EF4-FFF2-40B4-BE49-F238E27FC236}">
                  <a16:creationId xmlns:a16="http://schemas.microsoft.com/office/drawing/2014/main" id="{3A87B4D9-DED8-8810-AE82-89127BD5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18" y="1198079"/>
              <a:ext cx="1506583" cy="2168010"/>
            </a:xfrm>
            <a:prstGeom prst="rect">
              <a:avLst/>
            </a:prstGeom>
          </p:spPr>
        </p:pic>
        <p:pic>
          <p:nvPicPr>
            <p:cNvPr id="45" name="Obrázok 44">
              <a:extLst>
                <a:ext uri="{FF2B5EF4-FFF2-40B4-BE49-F238E27FC236}">
                  <a16:creationId xmlns:a16="http://schemas.microsoft.com/office/drawing/2014/main" id="{1D9BCB60-87CA-CE5E-DAF2-EE55317A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9" y="4064837"/>
              <a:ext cx="1506583" cy="2168010"/>
            </a:xfrm>
            <a:prstGeom prst="rect">
              <a:avLst/>
            </a:prstGeom>
          </p:spPr>
        </p:pic>
        <p:pic>
          <p:nvPicPr>
            <p:cNvPr id="46" name="Obrázok 45">
              <a:extLst>
                <a:ext uri="{FF2B5EF4-FFF2-40B4-BE49-F238E27FC236}">
                  <a16:creationId xmlns:a16="http://schemas.microsoft.com/office/drawing/2014/main" id="{75ED9351-91C7-5882-0E2B-68373FD38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7236" y="5604006"/>
              <a:ext cx="1506583" cy="2168010"/>
            </a:xfrm>
            <a:prstGeom prst="rect">
              <a:avLst/>
            </a:prstGeom>
          </p:spPr>
        </p:pic>
        <p:pic>
          <p:nvPicPr>
            <p:cNvPr id="47" name="Obrázok 46">
              <a:extLst>
                <a:ext uri="{FF2B5EF4-FFF2-40B4-BE49-F238E27FC236}">
                  <a16:creationId xmlns:a16="http://schemas.microsoft.com/office/drawing/2014/main" id="{2BA50910-B1E9-91CB-F405-612E992BD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0613" y="-341090"/>
              <a:ext cx="1506583" cy="2168010"/>
            </a:xfrm>
            <a:prstGeom prst="rect">
              <a:avLst/>
            </a:prstGeom>
          </p:spPr>
        </p:pic>
        <p:pic>
          <p:nvPicPr>
            <p:cNvPr id="48" name="Obrázok 47">
              <a:extLst>
                <a:ext uri="{FF2B5EF4-FFF2-40B4-BE49-F238E27FC236}">
                  <a16:creationId xmlns:a16="http://schemas.microsoft.com/office/drawing/2014/main" id="{02CC1E5A-B2E9-3930-7095-4682E71CC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3426" y="2525668"/>
              <a:ext cx="1506583" cy="2168010"/>
            </a:xfrm>
            <a:prstGeom prst="rect">
              <a:avLst/>
            </a:prstGeom>
          </p:spPr>
        </p:pic>
        <p:pic>
          <p:nvPicPr>
            <p:cNvPr id="49" name="Obrázok 48">
              <a:extLst>
                <a:ext uri="{FF2B5EF4-FFF2-40B4-BE49-F238E27FC236}">
                  <a16:creationId xmlns:a16="http://schemas.microsoft.com/office/drawing/2014/main" id="{A91DADEE-3799-158A-06A7-B7D46430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796" y="4127748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837F2013-5EE3-B28C-6960-142EA64FF1A8}"/>
              </a:ext>
            </a:extLst>
          </p:cNvPr>
          <p:cNvGrpSpPr/>
          <p:nvPr/>
        </p:nvGrpSpPr>
        <p:grpSpPr>
          <a:xfrm>
            <a:off x="-1957369" y="17515263"/>
            <a:ext cx="5019646" cy="8344718"/>
            <a:chOff x="-1050318" y="-341090"/>
            <a:chExt cx="5019646" cy="8344718"/>
          </a:xfrm>
        </p:grpSpPr>
        <p:pic>
          <p:nvPicPr>
            <p:cNvPr id="54" name="Obrázok 53">
              <a:extLst>
                <a:ext uri="{FF2B5EF4-FFF2-40B4-BE49-F238E27FC236}">
                  <a16:creationId xmlns:a16="http://schemas.microsoft.com/office/drawing/2014/main" id="{5D75AAB8-76E6-4282-2DF2-125B1D8A4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65855" y="-288388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55" name="Obrázok 54">
              <a:extLst>
                <a:ext uri="{FF2B5EF4-FFF2-40B4-BE49-F238E27FC236}">
                  <a16:creationId xmlns:a16="http://schemas.microsoft.com/office/drawing/2014/main" id="{6699E8C7-5436-BB12-30DA-FD800F25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82" y="1092289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56" name="Obrázok 55">
              <a:extLst>
                <a:ext uri="{FF2B5EF4-FFF2-40B4-BE49-F238E27FC236}">
                  <a16:creationId xmlns:a16="http://schemas.microsoft.com/office/drawing/2014/main" id="{E56E31AB-3B90-A6B2-DF94-981D8016F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25627" y="2631458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57" name="Obrázok 56">
              <a:extLst>
                <a:ext uri="{FF2B5EF4-FFF2-40B4-BE49-F238E27FC236}">
                  <a16:creationId xmlns:a16="http://schemas.microsoft.com/office/drawing/2014/main" id="{2527E9EB-CA8B-348A-AD6E-C33D9FE2B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50318" y="5666917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58" name="Obrázok 57">
              <a:extLst>
                <a:ext uri="{FF2B5EF4-FFF2-40B4-BE49-F238E27FC236}">
                  <a16:creationId xmlns:a16="http://schemas.microsoft.com/office/drawing/2014/main" id="{B9F38381-239A-BCF1-FBE3-28DE2364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18" y="1198079"/>
              <a:ext cx="1506583" cy="2168010"/>
            </a:xfrm>
            <a:prstGeom prst="rect">
              <a:avLst/>
            </a:prstGeom>
          </p:spPr>
        </p:pic>
        <p:pic>
          <p:nvPicPr>
            <p:cNvPr id="59" name="Obrázok 58">
              <a:extLst>
                <a:ext uri="{FF2B5EF4-FFF2-40B4-BE49-F238E27FC236}">
                  <a16:creationId xmlns:a16="http://schemas.microsoft.com/office/drawing/2014/main" id="{A6F7DB01-52B1-7491-3791-AB82279EF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9" y="4064837"/>
              <a:ext cx="1506583" cy="2168010"/>
            </a:xfrm>
            <a:prstGeom prst="rect">
              <a:avLst/>
            </a:prstGeom>
          </p:spPr>
        </p:pic>
        <p:pic>
          <p:nvPicPr>
            <p:cNvPr id="60" name="Obrázok 59">
              <a:extLst>
                <a:ext uri="{FF2B5EF4-FFF2-40B4-BE49-F238E27FC236}">
                  <a16:creationId xmlns:a16="http://schemas.microsoft.com/office/drawing/2014/main" id="{64A91FE4-5691-0895-D3F4-449F54715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7236" y="5604006"/>
              <a:ext cx="1506583" cy="2168010"/>
            </a:xfrm>
            <a:prstGeom prst="rect">
              <a:avLst/>
            </a:prstGeom>
          </p:spPr>
        </p:pic>
        <p:pic>
          <p:nvPicPr>
            <p:cNvPr id="61" name="Obrázok 60">
              <a:extLst>
                <a:ext uri="{FF2B5EF4-FFF2-40B4-BE49-F238E27FC236}">
                  <a16:creationId xmlns:a16="http://schemas.microsoft.com/office/drawing/2014/main" id="{47D499D7-43C5-9F00-BBE0-9CBB261AC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0613" y="-341090"/>
              <a:ext cx="1506583" cy="2168010"/>
            </a:xfrm>
            <a:prstGeom prst="rect">
              <a:avLst/>
            </a:prstGeom>
          </p:spPr>
        </p:pic>
        <p:pic>
          <p:nvPicPr>
            <p:cNvPr id="62" name="Obrázok 61">
              <a:extLst>
                <a:ext uri="{FF2B5EF4-FFF2-40B4-BE49-F238E27FC236}">
                  <a16:creationId xmlns:a16="http://schemas.microsoft.com/office/drawing/2014/main" id="{28F97016-D94D-75E9-879A-695626049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3426" y="2525668"/>
              <a:ext cx="1506583" cy="2168010"/>
            </a:xfrm>
            <a:prstGeom prst="rect">
              <a:avLst/>
            </a:prstGeom>
          </p:spPr>
        </p:pic>
        <p:pic>
          <p:nvPicPr>
            <p:cNvPr id="63" name="Obrázok 62">
              <a:extLst>
                <a:ext uri="{FF2B5EF4-FFF2-40B4-BE49-F238E27FC236}">
                  <a16:creationId xmlns:a16="http://schemas.microsoft.com/office/drawing/2014/main" id="{3C22D440-FD6D-A3AA-FA76-AE5235F9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796" y="4127748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2F38512A-3AA7-5DBF-AFE4-067FB8FA8FEA}"/>
              </a:ext>
            </a:extLst>
          </p:cNvPr>
          <p:cNvGrpSpPr/>
          <p:nvPr/>
        </p:nvGrpSpPr>
        <p:grpSpPr>
          <a:xfrm>
            <a:off x="-437239" y="16059416"/>
            <a:ext cx="3733485" cy="2336711"/>
            <a:chOff x="2465" y="7163207"/>
            <a:chExt cx="3733485" cy="2336711"/>
          </a:xfrm>
        </p:grpSpPr>
        <p:pic>
          <p:nvPicPr>
            <p:cNvPr id="66" name="Obrázok 65">
              <a:extLst>
                <a:ext uri="{FF2B5EF4-FFF2-40B4-BE49-F238E27FC236}">
                  <a16:creationId xmlns:a16="http://schemas.microsoft.com/office/drawing/2014/main" id="{2BF092C2-5DD9-3D53-0995-3377D27CA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104" y="7163207"/>
              <a:ext cx="3190846" cy="23367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67" name="Obrázok 66">
              <a:extLst>
                <a:ext uri="{FF2B5EF4-FFF2-40B4-BE49-F238E27FC236}">
                  <a16:creationId xmlns:a16="http://schemas.microsoft.com/office/drawing/2014/main" id="{08FE93C9-28B6-55FE-8563-BBA7FB54D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5" y="7163207"/>
              <a:ext cx="1506583" cy="2168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368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3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3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3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3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C51E5550-E4BE-03EE-55A9-196853641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89" y="-1345256"/>
            <a:ext cx="6570482" cy="945508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DA868A6-471C-35B2-6F0D-F5A97E769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3249" y="544606"/>
            <a:ext cx="8078101" cy="5915732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526F1D4D-0D5C-116E-0019-5ED72E4D8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5246" y="9629515"/>
            <a:ext cx="4546600" cy="270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E62B74-F222-F8D7-0836-21CD7E6293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H="1">
            <a:off x="278" y="-8152719"/>
            <a:ext cx="5033111" cy="7287945"/>
          </a:xfrm>
          <a:prstGeom prst="rect">
            <a:avLst/>
          </a:prstGeom>
          <a:effectLst>
            <a:outerShdw blurRad="570781" sx="101714" sy="101714" algn="ctr" rotWithShape="0">
              <a:prstClr val="black">
                <a:alpha val="60018"/>
              </a:prstClr>
            </a:outerShdw>
          </a:effectLst>
        </p:spPr>
      </p:pic>
      <p:sp>
        <p:nvSpPr>
          <p:cNvPr id="14" name="Oval 5">
            <a:extLst>
              <a:ext uri="{FF2B5EF4-FFF2-40B4-BE49-F238E27FC236}">
                <a16:creationId xmlns:a16="http://schemas.microsoft.com/office/drawing/2014/main" id="{6673AE3D-8AF3-C6D2-1FF2-73CED0B192FC}"/>
              </a:ext>
            </a:extLst>
          </p:cNvPr>
          <p:cNvSpPr/>
          <p:nvPr/>
        </p:nvSpPr>
        <p:spPr>
          <a:xfrm rot="16512638" flipV="1">
            <a:off x="-10553753" y="534052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C2013F-7C18-9D46-439B-E0087A6738D8}"/>
              </a:ext>
            </a:extLst>
          </p:cNvPr>
          <p:cNvSpPr/>
          <p:nvPr/>
        </p:nvSpPr>
        <p:spPr>
          <a:xfrm>
            <a:off x="-12733915" y="642045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FFC99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D943E5-F323-8174-30DC-8940FC83C665}"/>
              </a:ext>
            </a:extLst>
          </p:cNvPr>
          <p:cNvSpPr txBox="1"/>
          <p:nvPr/>
        </p:nvSpPr>
        <p:spPr>
          <a:xfrm>
            <a:off x="24335925" y="3040808"/>
            <a:ext cx="5473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Poppins Medium" pitchFamily="2" charset="77"/>
                <a:cs typeface="Poppins Medium" pitchFamily="2" charset="77"/>
              </a:rPr>
              <a:t>TO ENJOY YOUR DAILY COFFEE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C9D55-73D7-8BAB-2BF1-24E64922FDB3}"/>
              </a:ext>
            </a:extLst>
          </p:cNvPr>
          <p:cNvSpPr txBox="1"/>
          <p:nvPr/>
        </p:nvSpPr>
        <p:spPr>
          <a:xfrm>
            <a:off x="6861375" y="12334615"/>
            <a:ext cx="5033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Poppins Light" pitchFamily="2" charset="77"/>
                <a:cs typeface="Poppins Light" pitchFamily="2" charset="77"/>
              </a:rPr>
              <a:t>Coffee brewing methods are important to enjoy a good coffee because they play a major role in determining the final taste, aroma, and strength of the coffee.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05301C09-2373-A8CF-C14F-F830E17D3455}"/>
              </a:ext>
            </a:extLst>
          </p:cNvPr>
          <p:cNvSpPr/>
          <p:nvPr/>
        </p:nvSpPr>
        <p:spPr>
          <a:xfrm rot="15515000" flipV="1">
            <a:off x="9079514" y="-1228401"/>
            <a:ext cx="4512202" cy="411630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15">
            <a:extLst>
              <a:ext uri="{FF2B5EF4-FFF2-40B4-BE49-F238E27FC236}">
                <a16:creationId xmlns:a16="http://schemas.microsoft.com/office/drawing/2014/main" id="{D4986BD4-8084-E2A2-2D16-517D8AB5EA09}"/>
              </a:ext>
            </a:extLst>
          </p:cNvPr>
          <p:cNvSpPr/>
          <p:nvPr/>
        </p:nvSpPr>
        <p:spPr>
          <a:xfrm>
            <a:off x="8318630" y="-3241874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F6F3E3A0-C924-AFCD-1070-AD46D49D4D36}"/>
              </a:ext>
            </a:extLst>
          </p:cNvPr>
          <p:cNvSpPr/>
          <p:nvPr/>
        </p:nvSpPr>
        <p:spPr>
          <a:xfrm rot="3243971" flipV="1">
            <a:off x="-1023847" y="4941360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Voľný tvar: obrazec 15">
            <a:extLst>
              <a:ext uri="{FF2B5EF4-FFF2-40B4-BE49-F238E27FC236}">
                <a16:creationId xmlns:a16="http://schemas.microsoft.com/office/drawing/2014/main" id="{07F647EF-5B5F-A7E3-6F0E-818719FFADC7}"/>
              </a:ext>
            </a:extLst>
          </p:cNvPr>
          <p:cNvSpPr/>
          <p:nvPr/>
        </p:nvSpPr>
        <p:spPr>
          <a:xfrm>
            <a:off x="2835283" y="5288444"/>
            <a:ext cx="2993451" cy="1933467"/>
          </a:xfrm>
          <a:custGeom>
            <a:avLst/>
            <a:gdLst>
              <a:gd name="connsiteX0" fmla="*/ 0 w 2993451"/>
              <a:gd name="connsiteY0" fmla="*/ 1077433 h 1933467"/>
              <a:gd name="connsiteX1" fmla="*/ 739302 w 2993451"/>
              <a:gd name="connsiteY1" fmla="*/ 17118 h 1933467"/>
              <a:gd name="connsiteX2" fmla="*/ 2772383 w 2993451"/>
              <a:gd name="connsiteY2" fmla="*/ 513229 h 1933467"/>
              <a:gd name="connsiteX3" fmla="*/ 2821021 w 2993451"/>
              <a:gd name="connsiteY3" fmla="*/ 1690275 h 1933467"/>
              <a:gd name="connsiteX4" fmla="*/ 1721796 w 2993451"/>
              <a:gd name="connsiteY4" fmla="*/ 1933467 h 193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3451" h="1933467">
                <a:moveTo>
                  <a:pt x="0" y="1077433"/>
                </a:moveTo>
                <a:cubicBezTo>
                  <a:pt x="138619" y="594292"/>
                  <a:pt x="277238" y="111152"/>
                  <a:pt x="739302" y="17118"/>
                </a:cubicBezTo>
                <a:cubicBezTo>
                  <a:pt x="1201366" y="-76916"/>
                  <a:pt x="2425430" y="234370"/>
                  <a:pt x="2772383" y="513229"/>
                </a:cubicBezTo>
                <a:cubicBezTo>
                  <a:pt x="3119336" y="792088"/>
                  <a:pt x="2996119" y="1453569"/>
                  <a:pt x="2821021" y="1690275"/>
                </a:cubicBezTo>
                <a:cubicBezTo>
                  <a:pt x="2645923" y="1926981"/>
                  <a:pt x="2183859" y="1930224"/>
                  <a:pt x="1721796" y="1933467"/>
                </a:cubicBezTo>
              </a:path>
            </a:pathLst>
          </a:custGeom>
          <a:noFill/>
          <a:ln>
            <a:solidFill>
              <a:srgbClr val="163A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169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B2E01000-1188-8466-0ED5-8084E91C1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994"/>
          <a:stretch/>
        </p:blipFill>
        <p:spPr>
          <a:xfrm>
            <a:off x="5691909" y="-3654699"/>
            <a:ext cx="6409247" cy="645673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C866476-7B52-7716-215E-E02A203FF968}"/>
              </a:ext>
            </a:extLst>
          </p:cNvPr>
          <p:cNvSpPr/>
          <p:nvPr/>
        </p:nvSpPr>
        <p:spPr>
          <a:xfrm>
            <a:off x="966579" y="575719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EF6CDBE4-F79E-DE2B-8306-E4AE93A9CB78}"/>
              </a:ext>
            </a:extLst>
          </p:cNvPr>
          <p:cNvSpPr/>
          <p:nvPr/>
        </p:nvSpPr>
        <p:spPr>
          <a:xfrm rot="16512638" flipV="1">
            <a:off x="-434308" y="534052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32AAD-F42B-3751-0DCD-28325101E2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675159" y="-3897"/>
            <a:ext cx="4838815" cy="7287945"/>
          </a:xfrm>
          <a:prstGeom prst="rect">
            <a:avLst/>
          </a:prstGeom>
          <a:effectLst>
            <a:outerShdw blurRad="570781" sx="101714" sy="101714" algn="ctr" rotWithShape="0">
              <a:prstClr val="black">
                <a:alpha val="60018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990F68-3BD6-C132-B0FC-523A88BE58A5}"/>
              </a:ext>
            </a:extLst>
          </p:cNvPr>
          <p:cNvSpPr txBox="1"/>
          <p:nvPr/>
        </p:nvSpPr>
        <p:spPr>
          <a:xfrm>
            <a:off x="6159943" y="1914268"/>
            <a:ext cx="5473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Poppins Medium" pitchFamily="2" charset="77"/>
                <a:cs typeface="Poppins Medium" pitchFamily="2" charset="77"/>
              </a:rPr>
              <a:t>„</a:t>
            </a:r>
            <a:r>
              <a:rPr lang="sk-SK" sz="2800" dirty="0">
                <a:latin typeface="Palatino Linotype" panose="02040502050505030304" pitchFamily="18" charset="0"/>
                <a:cs typeface="Poppins Medium" pitchFamily="2" charset="77"/>
              </a:rPr>
              <a:t>ENJOY YOUR TIME</a:t>
            </a:r>
            <a:r>
              <a:rPr lang="sk-SK" sz="2800" dirty="0">
                <a:latin typeface="Poppins Medium" pitchFamily="2" charset="77"/>
                <a:cs typeface="Poppins Medium" pitchFamily="2" charset="77"/>
              </a:rPr>
              <a:t>“</a:t>
            </a:r>
            <a:endParaRPr lang="en-US" sz="2800" dirty="0"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70EE15DA-7E7B-4C9C-E042-AC09EE885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440" y="-8826519"/>
            <a:ext cx="12217778" cy="6872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500758-67FC-F1EE-4A32-29ABE98A9E0B}"/>
              </a:ext>
            </a:extLst>
          </p:cNvPr>
          <p:cNvSpPr txBox="1"/>
          <p:nvPr/>
        </p:nvSpPr>
        <p:spPr>
          <a:xfrm>
            <a:off x="-470923" y="-6716735"/>
            <a:ext cx="73484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>
                    <a:lumMod val="95000"/>
                  </a:schemeClr>
                </a:solidFill>
                <a:latin typeface="Galada" panose="02000506000000020003" pitchFamily="2" charset="0"/>
                <a:cs typeface="Galada" panose="02000506000000020003" pitchFamily="2" charset="0"/>
              </a:rPr>
              <a:t>Specialty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907C36-8FD3-EF4C-5E8C-6564480A5CC5}"/>
              </a:ext>
            </a:extLst>
          </p:cNvPr>
          <p:cNvSpPr txBox="1"/>
          <p:nvPr/>
        </p:nvSpPr>
        <p:spPr>
          <a:xfrm>
            <a:off x="1141746" y="-5377907"/>
            <a:ext cx="462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Poppins Medium" pitchFamily="2" charset="77"/>
                <a:cs typeface="Poppins Medium" pitchFamily="2" charset="77"/>
              </a:rPr>
              <a:t>COFFEE SELECTION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16C24280-5ABA-2E35-6501-0CE0666B25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50" y="-8230869"/>
            <a:ext cx="927792" cy="927792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60AA1-8A62-0A0B-7A3D-103FB9C9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75151" y="-13582570"/>
            <a:ext cx="15148055" cy="15148055"/>
          </a:xfrm>
          <a:prstGeom prst="rect">
            <a:avLst/>
          </a:prstGeom>
        </p:spPr>
      </p:pic>
      <p:pic>
        <p:nvPicPr>
          <p:cNvPr id="27" name="Picture 26" descr="A picture containing indoor&#10;&#10;Description automatically generated">
            <a:extLst>
              <a:ext uri="{FF2B5EF4-FFF2-40B4-BE49-F238E27FC236}">
                <a16:creationId xmlns:a16="http://schemas.microsoft.com/office/drawing/2014/main" id="{C799FF9E-430D-5D22-1706-22ECADD1F9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76" y="9066255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D7F541-7960-5B05-B930-1A0F0520FC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789" y="13404654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5F4B10-4A97-3438-4869-77C41ED583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739" y="16324289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02379A-1C05-263F-CF7A-E0D9B57BC8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373" y="20626884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EE92F35D-F230-9565-7790-4C1D400EA981}"/>
              </a:ext>
            </a:extLst>
          </p:cNvPr>
          <p:cNvSpPr/>
          <p:nvPr/>
        </p:nvSpPr>
        <p:spPr>
          <a:xfrm>
            <a:off x="4384918" y="25490096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96AD5F0-E12D-C589-9439-BCC80426582C}"/>
              </a:ext>
            </a:extLst>
          </p:cNvPr>
          <p:cNvSpPr/>
          <p:nvPr/>
        </p:nvSpPr>
        <p:spPr>
          <a:xfrm>
            <a:off x="3192284" y="211875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5569C7-8EC9-8FB0-081D-DE26EF82DFB4}"/>
              </a:ext>
            </a:extLst>
          </p:cNvPr>
          <p:cNvSpPr/>
          <p:nvPr/>
        </p:nvSpPr>
        <p:spPr>
          <a:xfrm>
            <a:off x="1999334" y="18267866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45D535D-28BC-7D1D-61A8-631CA0430C07}"/>
              </a:ext>
            </a:extLst>
          </p:cNvPr>
          <p:cNvSpPr/>
          <p:nvPr/>
        </p:nvSpPr>
        <p:spPr>
          <a:xfrm>
            <a:off x="593121" y="1392946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06F5F77F-209E-F574-B232-25F48E8081C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76" y="14096999"/>
            <a:ext cx="480039" cy="480039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A2738FAB-F5DB-EE11-1275-546FB1F9D44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848" y="21355033"/>
            <a:ext cx="478800" cy="478800"/>
          </a:xfrm>
          <a:prstGeom prst="rect">
            <a:avLst/>
          </a:prstGeom>
        </p:spPr>
      </p:pic>
      <p:pic>
        <p:nvPicPr>
          <p:cNvPr id="37" name="Picture 36" descr="Icon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534F22C6-9513-F97A-E28F-B847C7ADC80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98" y="18435398"/>
            <a:ext cx="478800" cy="478800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D1137C24-DFA3-2BEC-4F9E-64AB06D6B63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482" y="25657628"/>
            <a:ext cx="478800" cy="478800"/>
          </a:xfrm>
          <a:prstGeom prst="rect">
            <a:avLst/>
          </a:prstGeom>
        </p:spPr>
      </p:pic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851D4443-D306-1CB3-7251-695F87D73BDD}"/>
              </a:ext>
            </a:extLst>
          </p:cNvPr>
          <p:cNvCxnSpPr/>
          <p:nvPr/>
        </p:nvCxnSpPr>
        <p:spPr>
          <a:xfrm rot="10800000" flipV="1">
            <a:off x="5032282" y="8718588"/>
            <a:ext cx="2926080" cy="2730137"/>
          </a:xfrm>
          <a:prstGeom prst="curvedConnector3">
            <a:avLst>
              <a:gd name="adj1" fmla="val 37054"/>
            </a:avLst>
          </a:prstGeom>
          <a:ln>
            <a:solidFill>
              <a:srgbClr val="201B3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A4B9FCB-02FC-9486-2F72-BBB279E63658}"/>
              </a:ext>
            </a:extLst>
          </p:cNvPr>
          <p:cNvSpPr txBox="1"/>
          <p:nvPr/>
        </p:nvSpPr>
        <p:spPr>
          <a:xfrm>
            <a:off x="969980" y="9560437"/>
            <a:ext cx="462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Poppins Medium" pitchFamily="2" charset="77"/>
                <a:cs typeface="Poppins Medium" pitchFamily="2" charset="77"/>
              </a:rPr>
              <a:t>COFFEE SECTION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7B684A3-AA93-0585-4754-7C92820578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115" y="77765"/>
            <a:ext cx="1074974" cy="787222"/>
          </a:xfrm>
          <a:prstGeom prst="rect">
            <a:avLst/>
          </a:prstGeom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id="{0F6378DF-9270-5940-2E14-BF3847CD30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957" y="23937930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4" name="Oval 30">
            <a:extLst>
              <a:ext uri="{FF2B5EF4-FFF2-40B4-BE49-F238E27FC236}">
                <a16:creationId xmlns:a16="http://schemas.microsoft.com/office/drawing/2014/main" id="{2C707141-2E21-376D-5A7D-10559E0F3D70}"/>
              </a:ext>
            </a:extLst>
          </p:cNvPr>
          <p:cNvSpPr/>
          <p:nvPr/>
        </p:nvSpPr>
        <p:spPr>
          <a:xfrm>
            <a:off x="5581910" y="28821124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7" descr="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7FAED6EA-C687-8934-766C-AD00EC0D83B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474" y="28988656"/>
            <a:ext cx="478800" cy="478800"/>
          </a:xfrm>
          <a:prstGeom prst="rect">
            <a:avLst/>
          </a:prstGeom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id="{5CD6987F-6A06-23A1-82D6-E34957F905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541" y="27015907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8" name="Oval 30">
            <a:extLst>
              <a:ext uri="{FF2B5EF4-FFF2-40B4-BE49-F238E27FC236}">
                <a16:creationId xmlns:a16="http://schemas.microsoft.com/office/drawing/2014/main" id="{E8A856F4-F966-1DA0-57D6-E3048A1D9563}"/>
              </a:ext>
            </a:extLst>
          </p:cNvPr>
          <p:cNvSpPr/>
          <p:nvPr/>
        </p:nvSpPr>
        <p:spPr>
          <a:xfrm>
            <a:off x="6763494" y="318991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7" descr="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50DB955C-222E-9737-E353-21F9A84E03C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058" y="32066633"/>
            <a:ext cx="478800" cy="4788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35C57F5-C357-480A-8420-F38901BAA1D6}"/>
              </a:ext>
            </a:extLst>
          </p:cNvPr>
          <p:cNvSpPr txBox="1"/>
          <p:nvPr/>
        </p:nvSpPr>
        <p:spPr>
          <a:xfrm>
            <a:off x="5925926" y="2667786"/>
            <a:ext cx="58104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0"/>
              </a:buBlip>
            </a:pPr>
            <a:endParaRPr lang="sk-SK" sz="2800" dirty="0">
              <a:latin typeface="Palatino Linotype" panose="02040502050505030304" pitchFamily="18" charset="0"/>
            </a:endParaRPr>
          </a:p>
          <a:p>
            <a:pPr marL="285750" indent="-285750">
              <a:buBlip>
                <a:blip r:embed="rId20"/>
              </a:buBlip>
            </a:pPr>
            <a:r>
              <a:rPr lang="sk-SK" sz="2800" dirty="0">
                <a:latin typeface="Palatino Linotype" panose="02040502050505030304" pitchFamily="18" charset="0"/>
              </a:rPr>
              <a:t>predaj luxusných hodiniek</a:t>
            </a:r>
          </a:p>
          <a:p>
            <a:pPr marL="285750" indent="-285750">
              <a:buBlip>
                <a:blip r:embed="rId20"/>
              </a:buBlip>
            </a:pPr>
            <a:r>
              <a:rPr lang="sk-SK" sz="2800" dirty="0">
                <a:latin typeface="Palatino Linotype" panose="02040502050505030304" pitchFamily="18" charset="0"/>
              </a:rPr>
              <a:t>na akúkoľvek príležitosť</a:t>
            </a:r>
          </a:p>
          <a:p>
            <a:pPr marL="285750" indent="-285750">
              <a:buBlip>
                <a:blip r:embed="rId20"/>
              </a:buBlip>
            </a:pPr>
            <a:r>
              <a:rPr lang="sk-SK" sz="2800" dirty="0">
                <a:latin typeface="Palatino Linotype" panose="02040502050505030304" pitchFamily="18" charset="0"/>
              </a:rPr>
              <a:t>udržateľnosť</a:t>
            </a:r>
          </a:p>
          <a:p>
            <a:pPr marL="285750" indent="-285750">
              <a:buBlip>
                <a:blip r:embed="rId20"/>
              </a:buBlip>
            </a:pPr>
            <a:r>
              <a:rPr lang="sk-SK" sz="2800" dirty="0">
                <a:latin typeface="Palatino Linotype" panose="02040502050505030304" pitchFamily="18" charset="0"/>
              </a:rPr>
              <a:t>spoľahlivosť </a:t>
            </a:r>
          </a:p>
          <a:p>
            <a:pPr marL="285750" indent="-285750">
              <a:buBlip>
                <a:blip r:embed="rId20"/>
              </a:buBlip>
            </a:pPr>
            <a:r>
              <a:rPr lang="sk-SK" sz="2800" dirty="0">
                <a:latin typeface="Palatino Linotype" panose="02040502050505030304" pitchFamily="18" charset="0"/>
              </a:rPr>
              <a:t>lojalita</a:t>
            </a:r>
          </a:p>
          <a:p>
            <a:pPr marL="285750" indent="-285750">
              <a:buBlip>
                <a:blip r:embed="rId20"/>
              </a:buBlip>
            </a:pPr>
            <a:r>
              <a:rPr lang="sk-SK" sz="2800" dirty="0">
                <a:latin typeface="Palatino Linotype" panose="02040502050505030304" pitchFamily="18" charset="0"/>
              </a:rPr>
              <a:t>záruka</a:t>
            </a:r>
          </a:p>
          <a:p>
            <a:pPr marL="285750" indent="-285750">
              <a:buBlip>
                <a:blip r:embed="rId20"/>
              </a:buBlip>
            </a:pPr>
            <a:endParaRPr lang="sk-SK" sz="2800" dirty="0">
              <a:latin typeface="Palatino Linotype" panose="02040502050505030304" pitchFamily="18" charset="0"/>
            </a:endParaRPr>
          </a:p>
          <a:p>
            <a:pPr marL="285750" indent="-285750">
              <a:buBlip>
                <a:blip r:embed="rId20"/>
              </a:buBlip>
            </a:pPr>
            <a:endParaRPr lang="sk-SK" sz="2800" dirty="0">
              <a:latin typeface="Palatino Linotype" panose="02040502050505030304" pitchFamily="18" charset="0"/>
            </a:endParaRPr>
          </a:p>
          <a:p>
            <a:pPr marL="285750" indent="-285750">
              <a:buBlip>
                <a:blip r:embed="rId20"/>
              </a:buBlip>
            </a:pPr>
            <a:endParaRPr lang="sk-SK" sz="2800" dirty="0">
              <a:latin typeface="Palatino Linotype" panose="02040502050505030304" pitchFamily="18" charset="0"/>
            </a:endParaRPr>
          </a:p>
          <a:p>
            <a:pPr marL="285750" indent="-285750">
              <a:buBlip>
                <a:blip r:embed="rId20"/>
              </a:buBlip>
            </a:pPr>
            <a:endParaRPr lang="sk-SK" sz="2800" dirty="0">
              <a:latin typeface="Palatino Linotype" panose="02040502050505030304" pitchFamily="18" charset="0"/>
            </a:endParaRPr>
          </a:p>
          <a:p>
            <a:pPr marL="285750" indent="-285750">
              <a:buBlip>
                <a:blip r:embed="rId20"/>
              </a:buBlip>
            </a:pPr>
            <a:endParaRPr lang="sk-SK" sz="2800" dirty="0">
              <a:latin typeface="Palatino Linotype" panose="02040502050505030304" pitchFamily="18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18E510D-E23C-48D4-A1C5-C5EB2497C3C3}"/>
              </a:ext>
            </a:extLst>
          </p:cNvPr>
          <p:cNvSpPr txBox="1"/>
          <p:nvPr/>
        </p:nvSpPr>
        <p:spPr>
          <a:xfrm>
            <a:off x="10190375" y="6265995"/>
            <a:ext cx="179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163A17"/>
                </a:solidFill>
                <a:latin typeface="Palatino Linotype" panose="02040502050505030304" pitchFamily="18" charset="0"/>
              </a:rPr>
              <a:t>SINCE 2023</a:t>
            </a:r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F0E8B2D-481C-4ACE-B52B-B7C83E5D76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62170" y="6265995"/>
            <a:ext cx="663875" cy="4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98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2F7AA0B-4D2E-EFD0-7A28-0CAE818D1305}"/>
              </a:ext>
            </a:extLst>
          </p:cNvPr>
          <p:cNvSpPr/>
          <p:nvPr/>
        </p:nvSpPr>
        <p:spPr>
          <a:xfrm rot="16419289" flipV="1">
            <a:off x="8634705" y="-1478274"/>
            <a:ext cx="4379035" cy="4487094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15">
            <a:extLst>
              <a:ext uri="{FF2B5EF4-FFF2-40B4-BE49-F238E27FC236}">
                <a16:creationId xmlns:a16="http://schemas.microsoft.com/office/drawing/2014/main" id="{9A59C07C-7CB6-4E3A-5D2D-44484D0436D3}"/>
              </a:ext>
            </a:extLst>
          </p:cNvPr>
          <p:cNvSpPr/>
          <p:nvPr/>
        </p:nvSpPr>
        <p:spPr>
          <a:xfrm>
            <a:off x="651280" y="4192191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28885DCD-7353-51C8-6EE1-06C5B364F455}"/>
              </a:ext>
            </a:extLst>
          </p:cNvPr>
          <p:cNvSpPr/>
          <p:nvPr/>
        </p:nvSpPr>
        <p:spPr>
          <a:xfrm rot="3243971" flipV="1">
            <a:off x="-1023847" y="4941360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D0DD38-3972-43B4-EB00-1C141819A311}"/>
              </a:ext>
            </a:extLst>
          </p:cNvPr>
          <p:cNvSpPr txBox="1"/>
          <p:nvPr/>
        </p:nvSpPr>
        <p:spPr>
          <a:xfrm>
            <a:off x="19959851" y="1919352"/>
            <a:ext cx="10396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lumMod val="95000"/>
                  </a:schemeClr>
                </a:solidFill>
                <a:latin typeface="Galada" panose="02000506000000020003" pitchFamily="2" charset="0"/>
                <a:cs typeface="Galada" panose="02000506000000020003" pitchFamily="2" charset="0"/>
              </a:rPr>
              <a:t>Brewing Methods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62527B-3A93-4658-B547-3E38ADDBC0C4}"/>
              </a:ext>
            </a:extLst>
          </p:cNvPr>
          <p:cNvSpPr txBox="1"/>
          <p:nvPr/>
        </p:nvSpPr>
        <p:spPr>
          <a:xfrm>
            <a:off x="23733417" y="3072572"/>
            <a:ext cx="5473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Poppins Medium" pitchFamily="2" charset="77"/>
                <a:cs typeface="Poppins Medium" pitchFamily="2" charset="77"/>
              </a:rPr>
              <a:t>TO ENJOY YOUR DAILY COFFEE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6BD136-88B7-F3F1-F2A0-4CFC0B3280CF}"/>
              </a:ext>
            </a:extLst>
          </p:cNvPr>
          <p:cNvSpPr txBox="1"/>
          <p:nvPr/>
        </p:nvSpPr>
        <p:spPr>
          <a:xfrm>
            <a:off x="23840406" y="4087292"/>
            <a:ext cx="5033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Poppins Light" pitchFamily="2" charset="77"/>
                <a:cs typeface="Poppins Light" pitchFamily="2" charset="77"/>
              </a:rPr>
              <a:t>Coffee brewing methods are important to enjoy a good coffee because they play a major role in determining the final taste, aroma, and strength of the coffee.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2208310C-944F-C498-81CA-6E3C9578680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00891" y="4310746"/>
            <a:ext cx="1676511" cy="1477046"/>
          </a:xfrm>
          <a:prstGeom prst="curvedConnector3">
            <a:avLst>
              <a:gd name="adj1" fmla="val 50000"/>
            </a:avLst>
          </a:prstGeom>
          <a:ln>
            <a:solidFill>
              <a:srgbClr val="163A17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94F1257-D39E-0EAD-D1D8-8FF99ABDF0F7}"/>
              </a:ext>
            </a:extLst>
          </p:cNvPr>
          <p:cNvSpPr/>
          <p:nvPr/>
        </p:nvSpPr>
        <p:spPr>
          <a:xfrm>
            <a:off x="8998550" y="1504179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F749D-763E-8079-50C2-15F5DEE34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320" r="39320"/>
          <a:stretch/>
        </p:blipFill>
        <p:spPr>
          <a:xfrm>
            <a:off x="312860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0" name="Oval 18">
            <a:extLst>
              <a:ext uri="{FF2B5EF4-FFF2-40B4-BE49-F238E27FC236}">
                <a16:creationId xmlns:a16="http://schemas.microsoft.com/office/drawing/2014/main" id="{F3026D14-2421-C535-8FE4-98AFBB98D474}"/>
              </a:ext>
            </a:extLst>
          </p:cNvPr>
          <p:cNvSpPr/>
          <p:nvPr/>
        </p:nvSpPr>
        <p:spPr>
          <a:xfrm>
            <a:off x="411405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ok 11">
            <a:hlinkClick r:id="rId4" action="ppaction://hlinksldjump"/>
            <a:extLst>
              <a:ext uri="{FF2B5EF4-FFF2-40B4-BE49-F238E27FC236}">
                <a16:creationId xmlns:a16="http://schemas.microsoft.com/office/drawing/2014/main" id="{1FF8366E-DC34-78AB-D93F-970ECE300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42" y="5475210"/>
            <a:ext cx="896408" cy="656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DD388-6DE1-8EB6-6AED-AE9B3A8326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117" r="36117"/>
          <a:stretch/>
        </p:blipFill>
        <p:spPr>
          <a:xfrm>
            <a:off x="1472872" y="508188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3" name="Oval 17">
            <a:extLst>
              <a:ext uri="{FF2B5EF4-FFF2-40B4-BE49-F238E27FC236}">
                <a16:creationId xmlns:a16="http://schemas.microsoft.com/office/drawing/2014/main" id="{D7AB9050-D29E-6F46-BB01-9879B799C437}"/>
              </a:ext>
            </a:extLst>
          </p:cNvPr>
          <p:cNvSpPr/>
          <p:nvPr/>
        </p:nvSpPr>
        <p:spPr>
          <a:xfrm>
            <a:off x="157141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ázok 15">
            <a:hlinkClick r:id="rId7" action="ppaction://hlinksldjump"/>
            <a:extLst>
              <a:ext uri="{FF2B5EF4-FFF2-40B4-BE49-F238E27FC236}">
                <a16:creationId xmlns:a16="http://schemas.microsoft.com/office/drawing/2014/main" id="{182AF400-209A-A176-4B06-EFAC81035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676" y="5475210"/>
            <a:ext cx="896408" cy="656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5F24B-5035-20B2-2DC6-50C28F386D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742" r="27496"/>
          <a:stretch/>
        </p:blipFill>
        <p:spPr>
          <a:xfrm>
            <a:off x="2632884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0" name="Oval 16">
            <a:extLst>
              <a:ext uri="{FF2B5EF4-FFF2-40B4-BE49-F238E27FC236}">
                <a16:creationId xmlns:a16="http://schemas.microsoft.com/office/drawing/2014/main" id="{5F4C2890-C848-A413-B210-C922DD407A59}"/>
              </a:ext>
            </a:extLst>
          </p:cNvPr>
          <p:cNvSpPr/>
          <p:nvPr/>
        </p:nvSpPr>
        <p:spPr>
          <a:xfrm>
            <a:off x="2731429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ázok 20">
            <a:hlinkClick r:id="rId9" action="ppaction://hlinksldjump"/>
            <a:extLst>
              <a:ext uri="{FF2B5EF4-FFF2-40B4-BE49-F238E27FC236}">
                <a16:creationId xmlns:a16="http://schemas.microsoft.com/office/drawing/2014/main" id="{AF4B2550-2BB3-A9BE-8EB5-B0DF957B2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431" y="5475210"/>
            <a:ext cx="896408" cy="65645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D2FE6A6-CAA0-AC6D-F9D4-0CA6B86CC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619" r="46389"/>
          <a:stretch/>
        </p:blipFill>
        <p:spPr>
          <a:xfrm>
            <a:off x="3793212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2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id="{83DE6872-73A7-58C3-05C4-5C61507CA044}"/>
              </a:ext>
            </a:extLst>
          </p:cNvPr>
          <p:cNvSpPr/>
          <p:nvPr/>
        </p:nvSpPr>
        <p:spPr>
          <a:xfrm>
            <a:off x="3893733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Obrázok 22">
            <a:hlinkClick r:id="rId11" action="ppaction://hlinksldjump"/>
            <a:extLst>
              <a:ext uri="{FF2B5EF4-FFF2-40B4-BE49-F238E27FC236}">
                <a16:creationId xmlns:a16="http://schemas.microsoft.com/office/drawing/2014/main" id="{1D795FDC-5E76-AD1D-DED8-00B2A3AF4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712" y="5475210"/>
            <a:ext cx="896408" cy="656456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002AA1E2-D07A-11CB-5E22-DB6CC5D602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858" r="52570"/>
          <a:stretch/>
        </p:blipFill>
        <p:spPr>
          <a:xfrm>
            <a:off x="4952071" y="457200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4" name="Oval 14">
            <a:hlinkClick r:id="rId13" action="ppaction://hlinksldjump"/>
            <a:extLst>
              <a:ext uri="{FF2B5EF4-FFF2-40B4-BE49-F238E27FC236}">
                <a16:creationId xmlns:a16="http://schemas.microsoft.com/office/drawing/2014/main" id="{E433A8FD-135B-1DAD-3294-A7A8EA905D8F}"/>
              </a:ext>
            </a:extLst>
          </p:cNvPr>
          <p:cNvSpPr/>
          <p:nvPr/>
        </p:nvSpPr>
        <p:spPr>
          <a:xfrm>
            <a:off x="5052592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brázok 24">
            <a:hlinkClick r:id="rId13" action="ppaction://hlinksldjump"/>
            <a:extLst>
              <a:ext uri="{FF2B5EF4-FFF2-40B4-BE49-F238E27FC236}">
                <a16:creationId xmlns:a16="http://schemas.microsoft.com/office/drawing/2014/main" id="{F031FEA8-DD32-8ADC-9670-9AF047F2E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659" y="5475210"/>
            <a:ext cx="896408" cy="656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AC72D-EF3F-EDE3-9E0C-7D9BE463CC2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000"/>
                    </a14:imgEffect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36371" t="-113" r="40538" b="-113"/>
          <a:stretch/>
        </p:blipFill>
        <p:spPr>
          <a:xfrm>
            <a:off x="6126480" y="516614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6" name="Oval 14">
            <a:extLst>
              <a:ext uri="{FF2B5EF4-FFF2-40B4-BE49-F238E27FC236}">
                <a16:creationId xmlns:a16="http://schemas.microsoft.com/office/drawing/2014/main" id="{B82D341B-3FDC-374B-BCBF-BE6743B148BC}"/>
              </a:ext>
            </a:extLst>
          </p:cNvPr>
          <p:cNvSpPr/>
          <p:nvPr/>
        </p:nvSpPr>
        <p:spPr>
          <a:xfrm>
            <a:off x="6226183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Obrázok 26">
            <a:hlinkClick r:id="rId16" action="ppaction://hlinksldjump"/>
            <a:extLst>
              <a:ext uri="{FF2B5EF4-FFF2-40B4-BE49-F238E27FC236}">
                <a16:creationId xmlns:a16="http://schemas.microsoft.com/office/drawing/2014/main" id="{EDBDE798-EA96-61B0-0B61-6BE7AB213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845" y="5475210"/>
            <a:ext cx="896408" cy="6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5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ľný tvar: obrazec 23">
            <a:extLst>
              <a:ext uri="{FF2B5EF4-FFF2-40B4-BE49-F238E27FC236}">
                <a16:creationId xmlns:a16="http://schemas.microsoft.com/office/drawing/2014/main" id="{4EBB6A9D-94E6-6791-0DAE-E4D9F8D2DB55}"/>
              </a:ext>
            </a:extLst>
          </p:cNvPr>
          <p:cNvSpPr/>
          <p:nvPr/>
        </p:nvSpPr>
        <p:spPr>
          <a:xfrm rot="10970462">
            <a:off x="9329723" y="278133"/>
            <a:ext cx="2993451" cy="1933467"/>
          </a:xfrm>
          <a:custGeom>
            <a:avLst/>
            <a:gdLst>
              <a:gd name="connsiteX0" fmla="*/ 0 w 2993451"/>
              <a:gd name="connsiteY0" fmla="*/ 1077433 h 1933467"/>
              <a:gd name="connsiteX1" fmla="*/ 739302 w 2993451"/>
              <a:gd name="connsiteY1" fmla="*/ 17118 h 1933467"/>
              <a:gd name="connsiteX2" fmla="*/ 2772383 w 2993451"/>
              <a:gd name="connsiteY2" fmla="*/ 513229 h 1933467"/>
              <a:gd name="connsiteX3" fmla="*/ 2821021 w 2993451"/>
              <a:gd name="connsiteY3" fmla="*/ 1690275 h 1933467"/>
              <a:gd name="connsiteX4" fmla="*/ 1721796 w 2993451"/>
              <a:gd name="connsiteY4" fmla="*/ 1933467 h 193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3451" h="1933467">
                <a:moveTo>
                  <a:pt x="0" y="1077433"/>
                </a:moveTo>
                <a:cubicBezTo>
                  <a:pt x="138619" y="594292"/>
                  <a:pt x="277238" y="111152"/>
                  <a:pt x="739302" y="17118"/>
                </a:cubicBezTo>
                <a:cubicBezTo>
                  <a:pt x="1201366" y="-76916"/>
                  <a:pt x="2425430" y="234370"/>
                  <a:pt x="2772383" y="513229"/>
                </a:cubicBezTo>
                <a:cubicBezTo>
                  <a:pt x="3119336" y="792088"/>
                  <a:pt x="2996119" y="1453569"/>
                  <a:pt x="2821021" y="1690275"/>
                </a:cubicBezTo>
                <a:cubicBezTo>
                  <a:pt x="2645923" y="1926981"/>
                  <a:pt x="2183859" y="1930224"/>
                  <a:pt x="1721796" y="1933467"/>
                </a:cubicBezTo>
              </a:path>
            </a:pathLst>
          </a:custGeom>
          <a:noFill/>
          <a:ln>
            <a:solidFill>
              <a:srgbClr val="163A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D596FBAF-59BD-E7B9-0133-FD226856F964}"/>
              </a:ext>
            </a:extLst>
          </p:cNvPr>
          <p:cNvSpPr/>
          <p:nvPr/>
        </p:nvSpPr>
        <p:spPr>
          <a:xfrm rot="16419289" flipV="1">
            <a:off x="10079717" y="-1969267"/>
            <a:ext cx="4379035" cy="4487094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31">
            <a:extLst>
              <a:ext uri="{FF2B5EF4-FFF2-40B4-BE49-F238E27FC236}">
                <a16:creationId xmlns:a16="http://schemas.microsoft.com/office/drawing/2014/main" id="{4623E1D6-964C-7E22-2390-E3EC416CFC72}"/>
              </a:ext>
            </a:extLst>
          </p:cNvPr>
          <p:cNvSpPr/>
          <p:nvPr/>
        </p:nvSpPr>
        <p:spPr>
          <a:xfrm>
            <a:off x="-1838415" y="1244867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B842AAD-BDFD-5B0D-CF99-B674852897B4}"/>
              </a:ext>
            </a:extLst>
          </p:cNvPr>
          <p:cNvSpPr/>
          <p:nvPr/>
        </p:nvSpPr>
        <p:spPr>
          <a:xfrm rot="4058964" flipV="1">
            <a:off x="-520963" y="3283432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F749D-763E-8079-50C2-15F5DEE34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320" r="39320"/>
          <a:stretch/>
        </p:blipFill>
        <p:spPr>
          <a:xfrm>
            <a:off x="312860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DD388-6DE1-8EB6-6AED-AE9B3A8326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117" r="36117"/>
          <a:stretch/>
        </p:blipFill>
        <p:spPr>
          <a:xfrm>
            <a:off x="1472872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5F24B-5035-20B2-2DC6-50C28F38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42" r="27496" b="-220"/>
          <a:stretch/>
        </p:blipFill>
        <p:spPr>
          <a:xfrm>
            <a:off x="2632884" y="516615"/>
            <a:ext cx="1013020" cy="5852160"/>
          </a:xfrm>
          <a:prstGeom prst="roundRect">
            <a:avLst>
              <a:gd name="adj" fmla="val 50000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AC72D-EF3F-EDE3-9E0C-7D9BE463C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47" b="3199"/>
          <a:stretch/>
        </p:blipFill>
        <p:spPr>
          <a:xfrm>
            <a:off x="6126480" y="516615"/>
            <a:ext cx="5760720" cy="5839269"/>
          </a:xfrm>
          <a:prstGeom prst="roundRect">
            <a:avLst>
              <a:gd name="adj" fmla="val 10723"/>
            </a:avLst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687D77F-F5AF-CE71-A9B6-44CD73AD1153}"/>
              </a:ext>
            </a:extLst>
          </p:cNvPr>
          <p:cNvSpPr/>
          <p:nvPr/>
        </p:nvSpPr>
        <p:spPr>
          <a:xfrm>
            <a:off x="8608499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F4F343-9AA9-F14F-F2B1-D173810535A8}"/>
              </a:ext>
            </a:extLst>
          </p:cNvPr>
          <p:cNvSpPr/>
          <p:nvPr/>
        </p:nvSpPr>
        <p:spPr>
          <a:xfrm>
            <a:off x="2731429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87709A-2DC9-CA05-D507-98096D803827}"/>
              </a:ext>
            </a:extLst>
          </p:cNvPr>
          <p:cNvSpPr/>
          <p:nvPr/>
        </p:nvSpPr>
        <p:spPr>
          <a:xfrm>
            <a:off x="157141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4A2925-1FA2-4930-E4E3-F1839AB2458A}"/>
              </a:ext>
            </a:extLst>
          </p:cNvPr>
          <p:cNvSpPr/>
          <p:nvPr/>
        </p:nvSpPr>
        <p:spPr>
          <a:xfrm>
            <a:off x="411405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E837F8D-5236-3B1C-4CFC-9A57DDCB8F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004" r="37004"/>
          <a:stretch/>
        </p:blipFill>
        <p:spPr>
          <a:xfrm>
            <a:off x="3793212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E340474C-40F7-8451-B826-CB6314DF4A50}"/>
              </a:ext>
            </a:extLst>
          </p:cNvPr>
          <p:cNvSpPr/>
          <p:nvPr/>
        </p:nvSpPr>
        <p:spPr>
          <a:xfrm>
            <a:off x="3893733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ázok 15">
            <a:hlinkClick r:id="rId9" action="ppaction://hlinksldjump"/>
            <a:extLst>
              <a:ext uri="{FF2B5EF4-FFF2-40B4-BE49-F238E27FC236}">
                <a16:creationId xmlns:a16="http://schemas.microsoft.com/office/drawing/2014/main" id="{260E41B2-56B2-2CE6-449E-CAF29E78F7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6161" y="5475210"/>
            <a:ext cx="896408" cy="656456"/>
          </a:xfrm>
          <a:prstGeom prst="rect">
            <a:avLst/>
          </a:prstGeom>
        </p:spPr>
      </p:pic>
      <p:pic>
        <p:nvPicPr>
          <p:cNvPr id="20" name="Obrázok 19">
            <a:hlinkClick r:id="rId8" action="ppaction://hlinksldjump"/>
            <a:extLst>
              <a:ext uri="{FF2B5EF4-FFF2-40B4-BE49-F238E27FC236}">
                <a16:creationId xmlns:a16="http://schemas.microsoft.com/office/drawing/2014/main" id="{69A263BD-B9BB-9703-7880-DFC1684098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2712" y="5475210"/>
            <a:ext cx="896408" cy="656456"/>
          </a:xfrm>
          <a:prstGeom prst="rect">
            <a:avLst/>
          </a:prstGeom>
        </p:spPr>
      </p:pic>
      <p:pic>
        <p:nvPicPr>
          <p:cNvPr id="21" name="Obrázok 20">
            <a:hlinkClick r:id="rId11" action="ppaction://hlinksldjump"/>
            <a:extLst>
              <a:ext uri="{FF2B5EF4-FFF2-40B4-BE49-F238E27FC236}">
                <a16:creationId xmlns:a16="http://schemas.microsoft.com/office/drawing/2014/main" id="{A81C4FD6-71FE-7905-F099-046E211B8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9431" y="5475210"/>
            <a:ext cx="896408" cy="656456"/>
          </a:xfrm>
          <a:prstGeom prst="rect">
            <a:avLst/>
          </a:prstGeom>
        </p:spPr>
      </p:pic>
      <p:pic>
        <p:nvPicPr>
          <p:cNvPr id="22" name="Obrázok 21">
            <a:hlinkClick r:id="rId12" action="ppaction://hlinksldjump"/>
            <a:extLst>
              <a:ext uri="{FF2B5EF4-FFF2-40B4-BE49-F238E27FC236}">
                <a16:creationId xmlns:a16="http://schemas.microsoft.com/office/drawing/2014/main" id="{A471119A-4ECD-C79A-D80F-35C56A346B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9676" y="5475210"/>
            <a:ext cx="896408" cy="656456"/>
          </a:xfrm>
          <a:prstGeom prst="rect">
            <a:avLst/>
          </a:prstGeom>
        </p:spPr>
      </p:pic>
      <p:pic>
        <p:nvPicPr>
          <p:cNvPr id="23" name="Obrázok 22">
            <a:hlinkClick r:id="rId13" action="ppaction://hlinksldjump"/>
            <a:extLst>
              <a:ext uri="{FF2B5EF4-FFF2-40B4-BE49-F238E27FC236}">
                <a16:creationId xmlns:a16="http://schemas.microsoft.com/office/drawing/2014/main" id="{CE2E359D-F24F-D17D-5270-078D10294E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742" y="5475210"/>
            <a:ext cx="896408" cy="656456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4A5EE474-20DB-E2AA-FA73-56BA4D8F69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858" r="52570"/>
          <a:stretch/>
        </p:blipFill>
        <p:spPr>
          <a:xfrm>
            <a:off x="4952071" y="457200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6" name="Oval 14">
            <a:hlinkClick r:id="rId15" action="ppaction://hlinksldjump"/>
            <a:extLst>
              <a:ext uri="{FF2B5EF4-FFF2-40B4-BE49-F238E27FC236}">
                <a16:creationId xmlns:a16="http://schemas.microsoft.com/office/drawing/2014/main" id="{FC1BD362-F13D-6F91-C13A-6B7FD8CAA4DA}"/>
              </a:ext>
            </a:extLst>
          </p:cNvPr>
          <p:cNvSpPr/>
          <p:nvPr/>
        </p:nvSpPr>
        <p:spPr>
          <a:xfrm>
            <a:off x="5052592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Obrázok 26">
            <a:hlinkClick r:id="rId15" action="ppaction://hlinksldjump"/>
            <a:extLst>
              <a:ext uri="{FF2B5EF4-FFF2-40B4-BE49-F238E27FC236}">
                <a16:creationId xmlns:a16="http://schemas.microsoft.com/office/drawing/2014/main" id="{2A5782E4-1763-8980-8545-83D564807E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5659" y="5475210"/>
            <a:ext cx="896408" cy="656456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149FF9C9-47B5-40B5-AB5C-82C8408B81F9}"/>
              </a:ext>
            </a:extLst>
          </p:cNvPr>
          <p:cNvSpPr txBox="1"/>
          <p:nvPr/>
        </p:nvSpPr>
        <p:spPr>
          <a:xfrm>
            <a:off x="9890678" y="2494909"/>
            <a:ext cx="175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MATEJ LIPTÁK</a:t>
            </a:r>
          </a:p>
          <a:p>
            <a:r>
              <a:rPr lang="sk-SK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- riaditeľ firmy</a:t>
            </a:r>
          </a:p>
        </p:txBody>
      </p:sp>
    </p:spTree>
    <p:extLst>
      <p:ext uri="{BB962C8B-B14F-4D97-AF65-F5344CB8AC3E}">
        <p14:creationId xmlns:p14="http://schemas.microsoft.com/office/powerpoint/2010/main" val="3535148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31">
            <a:extLst>
              <a:ext uri="{FF2B5EF4-FFF2-40B4-BE49-F238E27FC236}">
                <a16:creationId xmlns:a16="http://schemas.microsoft.com/office/drawing/2014/main" id="{B16B32FD-42CC-3EDD-13DD-D95454A43473}"/>
              </a:ext>
            </a:extLst>
          </p:cNvPr>
          <p:cNvSpPr/>
          <p:nvPr/>
        </p:nvSpPr>
        <p:spPr>
          <a:xfrm>
            <a:off x="259700" y="3242393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oľný tvar: obrazec 8">
            <a:extLst>
              <a:ext uri="{FF2B5EF4-FFF2-40B4-BE49-F238E27FC236}">
                <a16:creationId xmlns:a16="http://schemas.microsoft.com/office/drawing/2014/main" id="{3A85C456-2C38-736D-6423-FA55EB355BC0}"/>
              </a:ext>
            </a:extLst>
          </p:cNvPr>
          <p:cNvSpPr/>
          <p:nvPr/>
        </p:nvSpPr>
        <p:spPr>
          <a:xfrm rot="14251131">
            <a:off x="9922176" y="4638228"/>
            <a:ext cx="2993451" cy="1933467"/>
          </a:xfrm>
          <a:custGeom>
            <a:avLst/>
            <a:gdLst>
              <a:gd name="connsiteX0" fmla="*/ 0 w 2993451"/>
              <a:gd name="connsiteY0" fmla="*/ 1077433 h 1933467"/>
              <a:gd name="connsiteX1" fmla="*/ 739302 w 2993451"/>
              <a:gd name="connsiteY1" fmla="*/ 17118 h 1933467"/>
              <a:gd name="connsiteX2" fmla="*/ 2772383 w 2993451"/>
              <a:gd name="connsiteY2" fmla="*/ 513229 h 1933467"/>
              <a:gd name="connsiteX3" fmla="*/ 2821021 w 2993451"/>
              <a:gd name="connsiteY3" fmla="*/ 1690275 h 1933467"/>
              <a:gd name="connsiteX4" fmla="*/ 1721796 w 2993451"/>
              <a:gd name="connsiteY4" fmla="*/ 1933467 h 193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3451" h="1933467">
                <a:moveTo>
                  <a:pt x="0" y="1077433"/>
                </a:moveTo>
                <a:cubicBezTo>
                  <a:pt x="138619" y="594292"/>
                  <a:pt x="277238" y="111152"/>
                  <a:pt x="739302" y="17118"/>
                </a:cubicBezTo>
                <a:cubicBezTo>
                  <a:pt x="1201366" y="-76916"/>
                  <a:pt x="2425430" y="234370"/>
                  <a:pt x="2772383" y="513229"/>
                </a:cubicBezTo>
                <a:cubicBezTo>
                  <a:pt x="3119336" y="792088"/>
                  <a:pt x="2996119" y="1453569"/>
                  <a:pt x="2821021" y="1690275"/>
                </a:cubicBezTo>
                <a:cubicBezTo>
                  <a:pt x="2645923" y="1926981"/>
                  <a:pt x="2183859" y="1930224"/>
                  <a:pt x="1721796" y="1933467"/>
                </a:cubicBezTo>
              </a:path>
            </a:pathLst>
          </a:custGeom>
          <a:noFill/>
          <a:ln>
            <a:solidFill>
              <a:srgbClr val="163A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7271F158-FDB8-CDDA-A9FE-8CFF5B4EEF29}"/>
              </a:ext>
            </a:extLst>
          </p:cNvPr>
          <p:cNvSpPr/>
          <p:nvPr/>
        </p:nvSpPr>
        <p:spPr>
          <a:xfrm rot="19699958" flipV="1">
            <a:off x="10672170" y="2390828"/>
            <a:ext cx="4379035" cy="4487094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7D5630-8C4C-7A1A-D2C8-186C449DE086}"/>
              </a:ext>
            </a:extLst>
          </p:cNvPr>
          <p:cNvSpPr/>
          <p:nvPr/>
        </p:nvSpPr>
        <p:spPr>
          <a:xfrm flipV="1">
            <a:off x="1038659" y="3341595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878080-AEAD-E4F7-9CAA-41C54FC72B12}"/>
              </a:ext>
            </a:extLst>
          </p:cNvPr>
          <p:cNvSpPr txBox="1"/>
          <p:nvPr/>
        </p:nvSpPr>
        <p:spPr>
          <a:xfrm>
            <a:off x="-9349876" y="2109784"/>
            <a:ext cx="73484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>
                    <a:lumMod val="95000"/>
                  </a:schemeClr>
                </a:solidFill>
                <a:latin typeface="Galada" panose="02000506000000020003" pitchFamily="2" charset="0"/>
                <a:cs typeface="Galada" panose="02000506000000020003" pitchFamily="2" charset="0"/>
              </a:rPr>
              <a:t>Specialty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9CCD0-6EF0-9D50-585F-EAF08D53F02E}"/>
              </a:ext>
            </a:extLst>
          </p:cNvPr>
          <p:cNvSpPr txBox="1"/>
          <p:nvPr/>
        </p:nvSpPr>
        <p:spPr>
          <a:xfrm>
            <a:off x="14712949" y="3448612"/>
            <a:ext cx="462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Poppins Medium" pitchFamily="2" charset="77"/>
                <a:cs typeface="Poppins Medium" pitchFamily="2" charset="77"/>
              </a:rPr>
              <a:t>COFFEE SELECTION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08679-88CB-C48E-CE5F-204FB6923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722271" y="-3787115"/>
            <a:ext cx="15148055" cy="15148055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3EDBDE9A-5653-FBE9-BFAE-AEF0783124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34" r="38434"/>
          <a:stretch/>
        </p:blipFill>
        <p:spPr>
          <a:xfrm>
            <a:off x="109844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D0C1722-8EA8-A2B5-1BAC-ADCA126158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320" r="39320"/>
          <a:stretch/>
        </p:blipFill>
        <p:spPr>
          <a:xfrm>
            <a:off x="158279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1D67768-E8C6-6B5E-1097-8407759681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41" r="10597"/>
          <a:stretch/>
        </p:blipFill>
        <p:spPr>
          <a:xfrm>
            <a:off x="4815567" y="509365"/>
            <a:ext cx="5984887" cy="5839269"/>
          </a:xfrm>
          <a:prstGeom prst="roundRect">
            <a:avLst>
              <a:gd name="adj" fmla="val 11661"/>
            </a:avLst>
          </a:prstGeom>
        </p:spPr>
      </p:pic>
      <p:sp>
        <p:nvSpPr>
          <p:cNvPr id="26" name="Oval 18">
            <a:extLst>
              <a:ext uri="{FF2B5EF4-FFF2-40B4-BE49-F238E27FC236}">
                <a16:creationId xmlns:a16="http://schemas.microsoft.com/office/drawing/2014/main" id="{EA9FC0E4-C35A-9DAD-9E78-1EA753BCFA27}"/>
              </a:ext>
            </a:extLst>
          </p:cNvPr>
          <p:cNvSpPr/>
          <p:nvPr/>
        </p:nvSpPr>
        <p:spPr>
          <a:xfrm>
            <a:off x="259700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Obrázok 26">
            <a:hlinkClick r:id="rId7" action="ppaction://hlinksldjump"/>
            <a:extLst>
              <a:ext uri="{FF2B5EF4-FFF2-40B4-BE49-F238E27FC236}">
                <a16:creationId xmlns:a16="http://schemas.microsoft.com/office/drawing/2014/main" id="{2801018D-A826-D415-78CF-F94D868B5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37" y="5469284"/>
            <a:ext cx="896408" cy="656456"/>
          </a:xfrm>
          <a:prstGeom prst="rect">
            <a:avLst/>
          </a:prstGeom>
        </p:spPr>
      </p:pic>
      <p:sp>
        <p:nvSpPr>
          <p:cNvPr id="34" name="Oval 14">
            <a:hlinkClick r:id="rId9" action="ppaction://hlinksldjump"/>
            <a:extLst>
              <a:ext uri="{FF2B5EF4-FFF2-40B4-BE49-F238E27FC236}">
                <a16:creationId xmlns:a16="http://schemas.microsoft.com/office/drawing/2014/main" id="{80D83296-5F00-C142-BD49-F30E5C808D0B}"/>
              </a:ext>
            </a:extLst>
          </p:cNvPr>
          <p:cNvSpPr/>
          <p:nvPr/>
        </p:nvSpPr>
        <p:spPr>
          <a:xfrm>
            <a:off x="7295049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Obrázok 34">
            <a:hlinkClick r:id="rId9" action="ppaction://hlinksldjump"/>
            <a:extLst>
              <a:ext uri="{FF2B5EF4-FFF2-40B4-BE49-F238E27FC236}">
                <a16:creationId xmlns:a16="http://schemas.microsoft.com/office/drawing/2014/main" id="{BCA2A561-DFEE-30ED-597A-C122D77E8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8116" y="5475210"/>
            <a:ext cx="896408" cy="656456"/>
          </a:xfrm>
          <a:prstGeom prst="rect">
            <a:avLst/>
          </a:prstGeom>
        </p:spPr>
      </p:pic>
      <p:sp>
        <p:nvSpPr>
          <p:cNvPr id="36" name="Oval 14">
            <a:extLst>
              <a:ext uri="{FF2B5EF4-FFF2-40B4-BE49-F238E27FC236}">
                <a16:creationId xmlns:a16="http://schemas.microsoft.com/office/drawing/2014/main" id="{D213A7DF-6526-58AC-2959-A3CF414DE638}"/>
              </a:ext>
            </a:extLst>
          </p:cNvPr>
          <p:cNvSpPr/>
          <p:nvPr/>
        </p:nvSpPr>
        <p:spPr>
          <a:xfrm>
            <a:off x="11089893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Obrázok 36">
            <a:hlinkClick r:id="rId10" action="ppaction://hlinksldjump"/>
            <a:extLst>
              <a:ext uri="{FF2B5EF4-FFF2-40B4-BE49-F238E27FC236}">
                <a16:creationId xmlns:a16="http://schemas.microsoft.com/office/drawing/2014/main" id="{EF3B10C2-A098-D8B1-1924-0B190CE6C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7555" y="5469284"/>
            <a:ext cx="896408" cy="65645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BA725C0-ADE5-F25B-D8D4-7BB9BA7BE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6117" r="36117"/>
          <a:stretch/>
        </p:blipFill>
        <p:spPr>
          <a:xfrm>
            <a:off x="1300611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11DABF2-3826-2C4D-14DD-CD477813F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742" r="27496"/>
          <a:stretch/>
        </p:blipFill>
        <p:spPr>
          <a:xfrm>
            <a:off x="2460623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Oval 16">
            <a:extLst>
              <a:ext uri="{FF2B5EF4-FFF2-40B4-BE49-F238E27FC236}">
                <a16:creationId xmlns:a16="http://schemas.microsoft.com/office/drawing/2014/main" id="{C2E9412A-E642-1A48-0860-30ECC1BDEFD9}"/>
              </a:ext>
            </a:extLst>
          </p:cNvPr>
          <p:cNvSpPr/>
          <p:nvPr/>
        </p:nvSpPr>
        <p:spPr>
          <a:xfrm>
            <a:off x="2559168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7">
            <a:extLst>
              <a:ext uri="{FF2B5EF4-FFF2-40B4-BE49-F238E27FC236}">
                <a16:creationId xmlns:a16="http://schemas.microsoft.com/office/drawing/2014/main" id="{A83E648C-4F51-DE18-7668-6CC461DA0B56}"/>
              </a:ext>
            </a:extLst>
          </p:cNvPr>
          <p:cNvSpPr/>
          <p:nvPr/>
        </p:nvSpPr>
        <p:spPr>
          <a:xfrm>
            <a:off x="1399156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E11E8EB-879C-A0CB-A3C5-3929FD5B9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7004" r="37004"/>
          <a:stretch/>
        </p:blipFill>
        <p:spPr>
          <a:xfrm>
            <a:off x="3620951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3" name="Oval 14">
            <a:hlinkClick r:id="rId14" action="ppaction://hlinksldjump"/>
            <a:extLst>
              <a:ext uri="{FF2B5EF4-FFF2-40B4-BE49-F238E27FC236}">
                <a16:creationId xmlns:a16="http://schemas.microsoft.com/office/drawing/2014/main" id="{D23ADDE6-26AD-E1D3-B559-F2125E81DA5F}"/>
              </a:ext>
            </a:extLst>
          </p:cNvPr>
          <p:cNvSpPr/>
          <p:nvPr/>
        </p:nvSpPr>
        <p:spPr>
          <a:xfrm>
            <a:off x="3721472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ázok 15">
            <a:hlinkClick r:id="rId14" action="ppaction://hlinksldjump"/>
            <a:extLst>
              <a:ext uri="{FF2B5EF4-FFF2-40B4-BE49-F238E27FC236}">
                <a16:creationId xmlns:a16="http://schemas.microsoft.com/office/drawing/2014/main" id="{6CD0A4CB-7D3F-E3AC-E7DD-D33FC58FF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451" y="5475210"/>
            <a:ext cx="896408" cy="656456"/>
          </a:xfrm>
          <a:prstGeom prst="rect">
            <a:avLst/>
          </a:prstGeom>
        </p:spPr>
      </p:pic>
      <p:pic>
        <p:nvPicPr>
          <p:cNvPr id="17" name="Obrázok 16">
            <a:hlinkClick r:id="rId15" action="ppaction://hlinksldjump"/>
            <a:extLst>
              <a:ext uri="{FF2B5EF4-FFF2-40B4-BE49-F238E27FC236}">
                <a16:creationId xmlns:a16="http://schemas.microsoft.com/office/drawing/2014/main" id="{FA8BA628-048B-A891-43DB-7314C69E4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7170" y="5475210"/>
            <a:ext cx="896408" cy="656456"/>
          </a:xfrm>
          <a:prstGeom prst="rect">
            <a:avLst/>
          </a:prstGeom>
        </p:spPr>
      </p:pic>
      <p:pic>
        <p:nvPicPr>
          <p:cNvPr id="18" name="Obrázok 17">
            <a:hlinkClick r:id="rId16" action="ppaction://hlinksldjump"/>
            <a:extLst>
              <a:ext uri="{FF2B5EF4-FFF2-40B4-BE49-F238E27FC236}">
                <a16:creationId xmlns:a16="http://schemas.microsoft.com/office/drawing/2014/main" id="{626FA0EA-AA38-967A-6BA2-21B4A8DAF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415" y="5475210"/>
            <a:ext cx="896408" cy="656456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B5D2569D-EFD8-4BF6-A1B0-2B54CBA52BDE}"/>
              </a:ext>
            </a:extLst>
          </p:cNvPr>
          <p:cNvSpPr txBox="1"/>
          <p:nvPr/>
        </p:nvSpPr>
        <p:spPr>
          <a:xfrm>
            <a:off x="8200749" y="2788578"/>
            <a:ext cx="25137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Luxusné náramkové hodinky sú </a:t>
            </a:r>
            <a:r>
              <a:rPr lang="sk-SK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symbolom elegancie a štýlu</a:t>
            </a:r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</a:p>
          <a:p>
            <a:pPr algn="r"/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Ich precízne spracovanie a kvalitné materiály ich odlišujú od bežných hodiniek a robia z nich </a:t>
            </a:r>
            <a:r>
              <a:rPr lang="sk-SK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skutočný klenot na ruke</a:t>
            </a:r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1500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1">
            <a:extLst>
              <a:ext uri="{FF2B5EF4-FFF2-40B4-BE49-F238E27FC236}">
                <a16:creationId xmlns:a16="http://schemas.microsoft.com/office/drawing/2014/main" id="{E1582E5A-B3C7-ECC4-96E5-ADC3341CBC3E}"/>
              </a:ext>
            </a:extLst>
          </p:cNvPr>
          <p:cNvSpPr/>
          <p:nvPr/>
        </p:nvSpPr>
        <p:spPr>
          <a:xfrm>
            <a:off x="-322117" y="-1"/>
            <a:ext cx="6350822" cy="6442365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350822"/>
                      <a:gd name="connsiteY0" fmla="*/ 3221183 h 6442365"/>
                      <a:gd name="connsiteX1" fmla="*/ 3175411 w 6350822"/>
                      <a:gd name="connsiteY1" fmla="*/ 0 h 6442365"/>
                      <a:gd name="connsiteX2" fmla="*/ 6350823 w 6350822"/>
                      <a:gd name="connsiteY2" fmla="*/ 3221183 h 6442365"/>
                      <a:gd name="connsiteX3" fmla="*/ 3175411 w 6350822"/>
                      <a:gd name="connsiteY3" fmla="*/ 6442366 h 6442365"/>
                      <a:gd name="connsiteX4" fmla="*/ 0 w 6350822"/>
                      <a:gd name="connsiteY4" fmla="*/ 3221183 h 644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0822" h="6442365" extrusionOk="0">
                        <a:moveTo>
                          <a:pt x="0" y="3221183"/>
                        </a:moveTo>
                        <a:cubicBezTo>
                          <a:pt x="-71838" y="1397480"/>
                          <a:pt x="888152" y="201940"/>
                          <a:pt x="3175411" y="0"/>
                        </a:cubicBezTo>
                        <a:cubicBezTo>
                          <a:pt x="5246353" y="67588"/>
                          <a:pt x="6041642" y="1452048"/>
                          <a:pt x="6350823" y="3221183"/>
                        </a:cubicBezTo>
                        <a:cubicBezTo>
                          <a:pt x="6134837" y="5213092"/>
                          <a:pt x="4858549" y="6834253"/>
                          <a:pt x="3175411" y="6442366"/>
                        </a:cubicBezTo>
                        <a:cubicBezTo>
                          <a:pt x="1045169" y="6234502"/>
                          <a:pt x="539399" y="5260008"/>
                          <a:pt x="0" y="322118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AAA63F4F-65C7-09A5-F902-E3367AE873D1}"/>
              </a:ext>
            </a:extLst>
          </p:cNvPr>
          <p:cNvSpPr/>
          <p:nvPr/>
        </p:nvSpPr>
        <p:spPr>
          <a:xfrm>
            <a:off x="10351418" y="635332"/>
            <a:ext cx="3889455" cy="403167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889455"/>
                      <a:gd name="connsiteY0" fmla="*/ 2015836 h 4031673"/>
                      <a:gd name="connsiteX1" fmla="*/ 1944727 w 3889455"/>
                      <a:gd name="connsiteY1" fmla="*/ 0 h 4031673"/>
                      <a:gd name="connsiteX2" fmla="*/ 3889455 w 3889455"/>
                      <a:gd name="connsiteY2" fmla="*/ 2015836 h 4031673"/>
                      <a:gd name="connsiteX3" fmla="*/ 1944727 w 3889455"/>
                      <a:gd name="connsiteY3" fmla="*/ 4031673 h 4031673"/>
                      <a:gd name="connsiteX4" fmla="*/ 0 w 3889455"/>
                      <a:gd name="connsiteY4" fmla="*/ 2015836 h 4031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9455" h="4031673" extrusionOk="0">
                        <a:moveTo>
                          <a:pt x="0" y="2015836"/>
                        </a:moveTo>
                        <a:cubicBezTo>
                          <a:pt x="-193943" y="782299"/>
                          <a:pt x="544503" y="125060"/>
                          <a:pt x="1944727" y="0"/>
                        </a:cubicBezTo>
                        <a:cubicBezTo>
                          <a:pt x="3264937" y="53080"/>
                          <a:pt x="3646566" y="910312"/>
                          <a:pt x="3889455" y="2015836"/>
                        </a:cubicBezTo>
                        <a:cubicBezTo>
                          <a:pt x="3659701" y="3356592"/>
                          <a:pt x="2980262" y="4247155"/>
                          <a:pt x="1944727" y="4031673"/>
                        </a:cubicBezTo>
                        <a:cubicBezTo>
                          <a:pt x="712639" y="3942304"/>
                          <a:pt x="203101" y="3229437"/>
                          <a:pt x="0" y="2015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31">
            <a:extLst>
              <a:ext uri="{FF2B5EF4-FFF2-40B4-BE49-F238E27FC236}">
                <a16:creationId xmlns:a16="http://schemas.microsoft.com/office/drawing/2014/main" id="{569D23C2-FBAA-F00D-8E88-7924AE422087}"/>
              </a:ext>
            </a:extLst>
          </p:cNvPr>
          <p:cNvSpPr/>
          <p:nvPr/>
        </p:nvSpPr>
        <p:spPr>
          <a:xfrm>
            <a:off x="6282952" y="3024422"/>
            <a:ext cx="3889455" cy="403167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889455"/>
                      <a:gd name="connsiteY0" fmla="*/ 2015836 h 4031673"/>
                      <a:gd name="connsiteX1" fmla="*/ 1944727 w 3889455"/>
                      <a:gd name="connsiteY1" fmla="*/ 0 h 4031673"/>
                      <a:gd name="connsiteX2" fmla="*/ 3889455 w 3889455"/>
                      <a:gd name="connsiteY2" fmla="*/ 2015836 h 4031673"/>
                      <a:gd name="connsiteX3" fmla="*/ 1944727 w 3889455"/>
                      <a:gd name="connsiteY3" fmla="*/ 4031673 h 4031673"/>
                      <a:gd name="connsiteX4" fmla="*/ 0 w 3889455"/>
                      <a:gd name="connsiteY4" fmla="*/ 2015836 h 4031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9455" h="4031673" extrusionOk="0">
                        <a:moveTo>
                          <a:pt x="0" y="2015836"/>
                        </a:moveTo>
                        <a:cubicBezTo>
                          <a:pt x="-193943" y="782299"/>
                          <a:pt x="544503" y="125060"/>
                          <a:pt x="1944727" y="0"/>
                        </a:cubicBezTo>
                        <a:cubicBezTo>
                          <a:pt x="3264937" y="53080"/>
                          <a:pt x="3646566" y="910312"/>
                          <a:pt x="3889455" y="2015836"/>
                        </a:cubicBezTo>
                        <a:cubicBezTo>
                          <a:pt x="3659701" y="3356592"/>
                          <a:pt x="2980262" y="4247155"/>
                          <a:pt x="1944727" y="4031673"/>
                        </a:cubicBezTo>
                        <a:cubicBezTo>
                          <a:pt x="712639" y="3942304"/>
                          <a:pt x="203101" y="3229437"/>
                          <a:pt x="0" y="2015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C6C4573D-8705-66DA-34A3-49EE41F80050}"/>
              </a:ext>
            </a:extLst>
          </p:cNvPr>
          <p:cNvSpPr/>
          <p:nvPr/>
        </p:nvSpPr>
        <p:spPr>
          <a:xfrm rot="9674111" flipV="1">
            <a:off x="8146845" y="2515489"/>
            <a:ext cx="4379035" cy="4487094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396D1A94-B4D7-6C5A-9F09-A9BDA5BE0514}"/>
              </a:ext>
            </a:extLst>
          </p:cNvPr>
          <p:cNvSpPr/>
          <p:nvPr/>
        </p:nvSpPr>
        <p:spPr>
          <a:xfrm rot="483674" flipV="1">
            <a:off x="-698735" y="4415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878080-AEAD-E4F7-9CAA-41C54FC72B12}"/>
              </a:ext>
            </a:extLst>
          </p:cNvPr>
          <p:cNvSpPr txBox="1"/>
          <p:nvPr/>
        </p:nvSpPr>
        <p:spPr>
          <a:xfrm>
            <a:off x="-9527127" y="1758297"/>
            <a:ext cx="73484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>
                    <a:lumMod val="95000"/>
                  </a:schemeClr>
                </a:solidFill>
                <a:latin typeface="Galada" panose="02000506000000020003" pitchFamily="2" charset="0"/>
                <a:cs typeface="Galada" panose="02000506000000020003" pitchFamily="2" charset="0"/>
              </a:rPr>
              <a:t>Specialty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9CCD0-6EF0-9D50-585F-EAF08D53F02E}"/>
              </a:ext>
            </a:extLst>
          </p:cNvPr>
          <p:cNvSpPr txBox="1"/>
          <p:nvPr/>
        </p:nvSpPr>
        <p:spPr>
          <a:xfrm>
            <a:off x="14712949" y="3448612"/>
            <a:ext cx="462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Poppins Medium" pitchFamily="2" charset="77"/>
                <a:cs typeface="Poppins Medium" pitchFamily="2" charset="77"/>
              </a:rPr>
              <a:t>COFFEE SELECTION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08679-88CB-C48E-CE5F-204FB6923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722271" y="-3787115"/>
            <a:ext cx="15148055" cy="15148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5E4C35-E4D9-5F66-1782-7611BE57CB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34" r="38434"/>
          <a:stretch/>
        </p:blipFill>
        <p:spPr>
          <a:xfrm>
            <a:off x="109844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003313B-12AA-A46F-88FE-D5342F2EE887}"/>
              </a:ext>
            </a:extLst>
          </p:cNvPr>
          <p:cNvSpPr/>
          <p:nvPr/>
        </p:nvSpPr>
        <p:spPr>
          <a:xfrm>
            <a:off x="11089893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ázok 15">
            <a:hlinkClick r:id="rId5" action="ppaction://hlinksldjump"/>
            <a:extLst>
              <a:ext uri="{FF2B5EF4-FFF2-40B4-BE49-F238E27FC236}">
                <a16:creationId xmlns:a16="http://schemas.microsoft.com/office/drawing/2014/main" id="{5F57773F-5330-3161-ED76-4E91DDAD4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555" y="5469284"/>
            <a:ext cx="896408" cy="656456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C1327B21-01E8-697B-5C8C-7BD280F902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58" r="52570"/>
          <a:stretch/>
        </p:blipFill>
        <p:spPr>
          <a:xfrm>
            <a:off x="98196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8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CE3403CE-C754-A7B3-C284-BCA19E6625E4}"/>
              </a:ext>
            </a:extLst>
          </p:cNvPr>
          <p:cNvSpPr/>
          <p:nvPr/>
        </p:nvSpPr>
        <p:spPr>
          <a:xfrm>
            <a:off x="992014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ok 18">
            <a:hlinkClick r:id="rId8" action="ppaction://hlinksldjump"/>
            <a:extLst>
              <a:ext uri="{FF2B5EF4-FFF2-40B4-BE49-F238E27FC236}">
                <a16:creationId xmlns:a16="http://schemas.microsoft.com/office/drawing/2014/main" id="{A459E2F5-E186-9810-8BA9-7D29928EE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3214" y="5475210"/>
            <a:ext cx="896408" cy="656456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1D04E9E-5C4B-2F49-C9D5-90A33EC8C9C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7441" b="17441"/>
          <a:stretch/>
        </p:blipFill>
        <p:spPr>
          <a:xfrm>
            <a:off x="3665425" y="516615"/>
            <a:ext cx="5984887" cy="5839269"/>
          </a:xfrm>
          <a:prstGeom prst="roundRect">
            <a:avLst>
              <a:gd name="adj" fmla="val 11661"/>
            </a:avLst>
          </a:prstGeom>
        </p:spPr>
      </p:pic>
      <p:sp>
        <p:nvSpPr>
          <p:cNvPr id="21" name="Oval 14">
            <a:hlinkClick r:id="rId10" action="ppaction://hlinksldjump"/>
            <a:extLst>
              <a:ext uri="{FF2B5EF4-FFF2-40B4-BE49-F238E27FC236}">
                <a16:creationId xmlns:a16="http://schemas.microsoft.com/office/drawing/2014/main" id="{AB95848F-6109-E874-F6BE-AA40E70DCEA6}"/>
              </a:ext>
            </a:extLst>
          </p:cNvPr>
          <p:cNvSpPr/>
          <p:nvPr/>
        </p:nvSpPr>
        <p:spPr>
          <a:xfrm>
            <a:off x="6218736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ázok 21">
            <a:hlinkClick r:id="rId10" action="ppaction://hlinksldjump"/>
            <a:extLst>
              <a:ext uri="{FF2B5EF4-FFF2-40B4-BE49-F238E27FC236}">
                <a16:creationId xmlns:a16="http://schemas.microsoft.com/office/drawing/2014/main" id="{5576551D-2916-0098-85B7-E1EFDD205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715" y="5469284"/>
            <a:ext cx="896408" cy="656456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3F5A5B7D-69EC-F71F-C658-4131FD937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9320" r="39320"/>
          <a:stretch/>
        </p:blipFill>
        <p:spPr>
          <a:xfrm>
            <a:off x="158279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4" name="Oval 18">
            <a:extLst>
              <a:ext uri="{FF2B5EF4-FFF2-40B4-BE49-F238E27FC236}">
                <a16:creationId xmlns:a16="http://schemas.microsoft.com/office/drawing/2014/main" id="{4A445EC9-0869-E6D6-922A-5C3B6372E26B}"/>
              </a:ext>
            </a:extLst>
          </p:cNvPr>
          <p:cNvSpPr/>
          <p:nvPr/>
        </p:nvSpPr>
        <p:spPr>
          <a:xfrm>
            <a:off x="259700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brázok 24">
            <a:hlinkClick r:id="rId12" action="ppaction://hlinksldjump"/>
            <a:extLst>
              <a:ext uri="{FF2B5EF4-FFF2-40B4-BE49-F238E27FC236}">
                <a16:creationId xmlns:a16="http://schemas.microsoft.com/office/drawing/2014/main" id="{68FCE2AA-B708-0076-F8A2-0DE8368F5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37" y="5469284"/>
            <a:ext cx="896408" cy="656456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F465F421-3420-134A-C42D-BC0882458FC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6117" r="36117"/>
          <a:stretch/>
        </p:blipFill>
        <p:spPr>
          <a:xfrm>
            <a:off x="1300611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F174BCD1-7A61-53A5-391E-0096DF5EF46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2742" r="27496"/>
          <a:stretch/>
        </p:blipFill>
        <p:spPr>
          <a:xfrm>
            <a:off x="2460623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8" name="Oval 16">
            <a:extLst>
              <a:ext uri="{FF2B5EF4-FFF2-40B4-BE49-F238E27FC236}">
                <a16:creationId xmlns:a16="http://schemas.microsoft.com/office/drawing/2014/main" id="{CFAC0F5C-6906-CE65-CEDE-40C1E89432D0}"/>
              </a:ext>
            </a:extLst>
          </p:cNvPr>
          <p:cNvSpPr/>
          <p:nvPr/>
        </p:nvSpPr>
        <p:spPr>
          <a:xfrm>
            <a:off x="2559168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17">
            <a:extLst>
              <a:ext uri="{FF2B5EF4-FFF2-40B4-BE49-F238E27FC236}">
                <a16:creationId xmlns:a16="http://schemas.microsoft.com/office/drawing/2014/main" id="{1988C4E9-2E29-2300-6978-B91BA1A704B2}"/>
              </a:ext>
            </a:extLst>
          </p:cNvPr>
          <p:cNvSpPr/>
          <p:nvPr/>
        </p:nvSpPr>
        <p:spPr>
          <a:xfrm>
            <a:off x="1399156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Obrázok 29">
            <a:hlinkClick r:id="rId15" action="ppaction://hlinksldjump"/>
            <a:extLst>
              <a:ext uri="{FF2B5EF4-FFF2-40B4-BE49-F238E27FC236}">
                <a16:creationId xmlns:a16="http://schemas.microsoft.com/office/drawing/2014/main" id="{2CD26327-0FE1-63C9-9966-0A475D990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170" y="5475210"/>
            <a:ext cx="896408" cy="656456"/>
          </a:xfrm>
          <a:prstGeom prst="rect">
            <a:avLst/>
          </a:prstGeom>
        </p:spPr>
      </p:pic>
      <p:pic>
        <p:nvPicPr>
          <p:cNvPr id="31" name="Obrázok 30">
            <a:hlinkClick r:id="rId16" action="ppaction://hlinksldjump"/>
            <a:extLst>
              <a:ext uri="{FF2B5EF4-FFF2-40B4-BE49-F238E27FC236}">
                <a16:creationId xmlns:a16="http://schemas.microsoft.com/office/drawing/2014/main" id="{D398B752-64B7-824E-1498-16398E38F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415" y="5475210"/>
            <a:ext cx="896408" cy="656456"/>
          </a:xfrm>
          <a:prstGeom prst="rect">
            <a:avLst/>
          </a:prstGeom>
        </p:spPr>
      </p:pic>
      <p:sp>
        <p:nvSpPr>
          <p:cNvPr id="32" name="BlokTextu 31">
            <a:extLst>
              <a:ext uri="{FF2B5EF4-FFF2-40B4-BE49-F238E27FC236}">
                <a16:creationId xmlns:a16="http://schemas.microsoft.com/office/drawing/2014/main" id="{F821269E-67A9-4C5B-A7FA-3DCF5F976E88}"/>
              </a:ext>
            </a:extLst>
          </p:cNvPr>
          <p:cNvSpPr txBox="1"/>
          <p:nvPr/>
        </p:nvSpPr>
        <p:spPr>
          <a:xfrm>
            <a:off x="6993859" y="2081682"/>
            <a:ext cx="25137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Náramkové hodinky sú nielen praktickým doplnkom, ale aj </a:t>
            </a:r>
            <a:r>
              <a:rPr lang="sk-SK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módnym šperkom</a:t>
            </a:r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. Nosia sa na rôzne príležitosti, od formálnych udalostí až po každodenné outfity.</a:t>
            </a:r>
          </a:p>
        </p:txBody>
      </p:sp>
    </p:spTree>
    <p:extLst>
      <p:ext uri="{BB962C8B-B14F-4D97-AF65-F5344CB8AC3E}">
        <p14:creationId xmlns:p14="http://schemas.microsoft.com/office/powerpoint/2010/main" val="222627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5">
            <a:extLst>
              <a:ext uri="{FF2B5EF4-FFF2-40B4-BE49-F238E27FC236}">
                <a16:creationId xmlns:a16="http://schemas.microsoft.com/office/drawing/2014/main" id="{08046B51-C36C-28E3-361C-43A9E5A175AD}"/>
              </a:ext>
            </a:extLst>
          </p:cNvPr>
          <p:cNvSpPr/>
          <p:nvPr/>
        </p:nvSpPr>
        <p:spPr>
          <a:xfrm>
            <a:off x="5178856" y="1113771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9E57AEA8-81F6-20DD-6F6F-62DAB73D900E}"/>
              </a:ext>
            </a:extLst>
          </p:cNvPr>
          <p:cNvSpPr/>
          <p:nvPr/>
        </p:nvSpPr>
        <p:spPr>
          <a:xfrm rot="2199638" flipV="1">
            <a:off x="7911851" y="-777769"/>
            <a:ext cx="4379035" cy="4487094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BE807A35-CBD0-4671-E3D6-F0B934A68311}"/>
              </a:ext>
            </a:extLst>
          </p:cNvPr>
          <p:cNvSpPr/>
          <p:nvPr/>
        </p:nvSpPr>
        <p:spPr>
          <a:xfrm>
            <a:off x="-391538" y="-13543"/>
            <a:ext cx="5613133" cy="5613133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B7303617-1EC9-F1A0-E81D-8EF0F8F6E78D}"/>
              </a:ext>
            </a:extLst>
          </p:cNvPr>
          <p:cNvSpPr/>
          <p:nvPr/>
        </p:nvSpPr>
        <p:spPr>
          <a:xfrm rot="16623844" flipV="1">
            <a:off x="-837023" y="828799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5F24B-5035-20B2-2DC6-50C28F386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16" r="10268"/>
          <a:stretch/>
        </p:blipFill>
        <p:spPr>
          <a:xfrm>
            <a:off x="2451512" y="516615"/>
            <a:ext cx="6051534" cy="5839269"/>
          </a:xfrm>
          <a:prstGeom prst="roundRect">
            <a:avLst>
              <a:gd name="adj" fmla="val 12520"/>
            </a:avLst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00655406-D43D-A78D-C92E-D17C56B2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34" r="38434"/>
          <a:stretch/>
        </p:blipFill>
        <p:spPr>
          <a:xfrm>
            <a:off x="109844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3" name="Oval 14">
            <a:extLst>
              <a:ext uri="{FF2B5EF4-FFF2-40B4-BE49-F238E27FC236}">
                <a16:creationId xmlns:a16="http://schemas.microsoft.com/office/drawing/2014/main" id="{C8C4D5CC-61B5-1591-3002-1B6444C4A9C3}"/>
              </a:ext>
            </a:extLst>
          </p:cNvPr>
          <p:cNvSpPr/>
          <p:nvPr/>
        </p:nvSpPr>
        <p:spPr>
          <a:xfrm>
            <a:off x="11089893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hlinkClick r:id="rId5" action="ppaction://hlinksldjump"/>
            <a:extLst>
              <a:ext uri="{FF2B5EF4-FFF2-40B4-BE49-F238E27FC236}">
                <a16:creationId xmlns:a16="http://schemas.microsoft.com/office/drawing/2014/main" id="{F152FDFC-1123-955C-4DE5-F24CF5A5A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555" y="5469284"/>
            <a:ext cx="896408" cy="656456"/>
          </a:xfrm>
          <a:prstGeom prst="rect">
            <a:avLst/>
          </a:prstGeom>
        </p:spPr>
      </p:pic>
      <p:sp>
        <p:nvSpPr>
          <p:cNvPr id="20" name="Oval 16">
            <a:extLst>
              <a:ext uri="{FF2B5EF4-FFF2-40B4-BE49-F238E27FC236}">
                <a16:creationId xmlns:a16="http://schemas.microsoft.com/office/drawing/2014/main" id="{BD11DA79-4967-69A7-1A84-7A15F207796D}"/>
              </a:ext>
            </a:extLst>
          </p:cNvPr>
          <p:cNvSpPr/>
          <p:nvPr/>
        </p:nvSpPr>
        <p:spPr>
          <a:xfrm>
            <a:off x="5051073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ázok 20">
            <a:hlinkClick r:id="rId7" action="ppaction://hlinksldjump"/>
            <a:extLst>
              <a:ext uri="{FF2B5EF4-FFF2-40B4-BE49-F238E27FC236}">
                <a16:creationId xmlns:a16="http://schemas.microsoft.com/office/drawing/2014/main" id="{FE50395E-75A4-F96B-D5A4-316840A3C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075" y="5469284"/>
            <a:ext cx="896408" cy="65645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59F0A7A3-88F4-E49B-EBA7-DF441B6392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320" r="39320"/>
          <a:stretch/>
        </p:blipFill>
        <p:spPr>
          <a:xfrm>
            <a:off x="158279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5" name="Oval 18">
            <a:extLst>
              <a:ext uri="{FF2B5EF4-FFF2-40B4-BE49-F238E27FC236}">
                <a16:creationId xmlns:a16="http://schemas.microsoft.com/office/drawing/2014/main" id="{46A91883-3C73-8DC0-7686-7007481A9697}"/>
              </a:ext>
            </a:extLst>
          </p:cNvPr>
          <p:cNvSpPr/>
          <p:nvPr/>
        </p:nvSpPr>
        <p:spPr>
          <a:xfrm>
            <a:off x="259700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Obrázok 16">
            <a:hlinkClick r:id="rId9" action="ppaction://hlinksldjump"/>
            <a:extLst>
              <a:ext uri="{FF2B5EF4-FFF2-40B4-BE49-F238E27FC236}">
                <a16:creationId xmlns:a16="http://schemas.microsoft.com/office/drawing/2014/main" id="{B4471B32-2E64-3202-6C9E-06D16500C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37" y="5469284"/>
            <a:ext cx="896408" cy="656456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8E45895-D10F-0915-35AA-C31AD92AD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6117" r="36117"/>
          <a:stretch/>
        </p:blipFill>
        <p:spPr>
          <a:xfrm>
            <a:off x="1300611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9" name="Oval 17">
            <a:extLst>
              <a:ext uri="{FF2B5EF4-FFF2-40B4-BE49-F238E27FC236}">
                <a16:creationId xmlns:a16="http://schemas.microsoft.com/office/drawing/2014/main" id="{98403269-D879-20C1-EB65-AAE2D9060CBD}"/>
              </a:ext>
            </a:extLst>
          </p:cNvPr>
          <p:cNvSpPr/>
          <p:nvPr/>
        </p:nvSpPr>
        <p:spPr>
          <a:xfrm>
            <a:off x="1399156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Obrázok 25">
            <a:hlinkClick r:id="rId11" action="ppaction://hlinksldjump"/>
            <a:extLst>
              <a:ext uri="{FF2B5EF4-FFF2-40B4-BE49-F238E27FC236}">
                <a16:creationId xmlns:a16="http://schemas.microsoft.com/office/drawing/2014/main" id="{A8666CA9-9615-F459-B006-21C448157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415" y="5475210"/>
            <a:ext cx="896408" cy="656456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CC9AD9CF-F29A-FEFC-1F4E-5951C7457E9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7004" r="37004"/>
          <a:stretch/>
        </p:blipFill>
        <p:spPr>
          <a:xfrm>
            <a:off x="86548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31" name="Oval 14">
            <a:hlinkClick r:id="rId13" action="ppaction://hlinksldjump"/>
            <a:extLst>
              <a:ext uri="{FF2B5EF4-FFF2-40B4-BE49-F238E27FC236}">
                <a16:creationId xmlns:a16="http://schemas.microsoft.com/office/drawing/2014/main" id="{B536F7B0-5FB2-FF45-25C6-48079D463852}"/>
              </a:ext>
            </a:extLst>
          </p:cNvPr>
          <p:cNvSpPr/>
          <p:nvPr/>
        </p:nvSpPr>
        <p:spPr>
          <a:xfrm>
            <a:off x="875534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Obrázok 31">
            <a:hlinkClick r:id="rId13" action="ppaction://hlinksldjump"/>
            <a:extLst>
              <a:ext uri="{FF2B5EF4-FFF2-40B4-BE49-F238E27FC236}">
                <a16:creationId xmlns:a16="http://schemas.microsoft.com/office/drawing/2014/main" id="{519032CE-631D-9991-B007-CED88A516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326" y="5475210"/>
            <a:ext cx="896408" cy="656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150B8-8256-66B6-ED75-11737CC0729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858" r="52570"/>
          <a:stretch/>
        </p:blipFill>
        <p:spPr>
          <a:xfrm>
            <a:off x="98196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2" name="Oval 14">
            <a:hlinkClick r:id="rId15" action="ppaction://hlinksldjump"/>
            <a:extLst>
              <a:ext uri="{FF2B5EF4-FFF2-40B4-BE49-F238E27FC236}">
                <a16:creationId xmlns:a16="http://schemas.microsoft.com/office/drawing/2014/main" id="{0F3B42FE-F3DD-B917-5BDC-227CC395E642}"/>
              </a:ext>
            </a:extLst>
          </p:cNvPr>
          <p:cNvSpPr/>
          <p:nvPr/>
        </p:nvSpPr>
        <p:spPr>
          <a:xfrm>
            <a:off x="992014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ok 12">
            <a:hlinkClick r:id="rId15" action="ppaction://hlinksldjump"/>
            <a:extLst>
              <a:ext uri="{FF2B5EF4-FFF2-40B4-BE49-F238E27FC236}">
                <a16:creationId xmlns:a16="http://schemas.microsoft.com/office/drawing/2014/main" id="{A1F92E6B-4DDF-86C8-9F9F-C5D04C426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3214" y="5475210"/>
            <a:ext cx="896408" cy="656456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4E188D55-A098-4634-BE0A-15A739CB2E82}"/>
              </a:ext>
            </a:extLst>
          </p:cNvPr>
          <p:cNvSpPr txBox="1"/>
          <p:nvPr/>
        </p:nvSpPr>
        <p:spPr>
          <a:xfrm>
            <a:off x="2529005" y="1258410"/>
            <a:ext cx="18546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Okrem svojho luxusného vzhľadu majú takéto hodinky aj </a:t>
            </a:r>
            <a:r>
              <a:rPr lang="sk-SK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vysokú funkčnosť</a:t>
            </a:r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Sú vybavené presnými mechanizmami, ktoré </a:t>
            </a:r>
            <a:r>
              <a:rPr lang="sk-SK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zabezpečujú presný pohyb ručičiek</a:t>
            </a:r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a správne meranie času.</a:t>
            </a:r>
          </a:p>
        </p:txBody>
      </p:sp>
    </p:spTree>
    <p:extLst>
      <p:ext uri="{BB962C8B-B14F-4D97-AF65-F5344CB8AC3E}">
        <p14:creationId xmlns:p14="http://schemas.microsoft.com/office/powerpoint/2010/main" val="4144662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5">
            <a:extLst>
              <a:ext uri="{FF2B5EF4-FFF2-40B4-BE49-F238E27FC236}">
                <a16:creationId xmlns:a16="http://schemas.microsoft.com/office/drawing/2014/main" id="{5086D931-934A-C552-86ED-12F25866AC48}"/>
              </a:ext>
            </a:extLst>
          </p:cNvPr>
          <p:cNvSpPr/>
          <p:nvPr/>
        </p:nvSpPr>
        <p:spPr>
          <a:xfrm>
            <a:off x="-1060635" y="1723771"/>
            <a:ext cx="5503865" cy="5007308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503865"/>
                      <a:gd name="connsiteY0" fmla="*/ 2503654 h 5007308"/>
                      <a:gd name="connsiteX1" fmla="*/ 2751932 w 5503865"/>
                      <a:gd name="connsiteY1" fmla="*/ 0 h 5007308"/>
                      <a:gd name="connsiteX2" fmla="*/ 5503865 w 5503865"/>
                      <a:gd name="connsiteY2" fmla="*/ 2503654 h 5007308"/>
                      <a:gd name="connsiteX3" fmla="*/ 2751932 w 5503865"/>
                      <a:gd name="connsiteY3" fmla="*/ 5007308 h 5007308"/>
                      <a:gd name="connsiteX4" fmla="*/ 0 w 5503865"/>
                      <a:gd name="connsiteY4" fmla="*/ 2503654 h 5007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03865" h="5007308" extrusionOk="0">
                        <a:moveTo>
                          <a:pt x="0" y="2503654"/>
                        </a:moveTo>
                        <a:cubicBezTo>
                          <a:pt x="-223195" y="985324"/>
                          <a:pt x="783742" y="159051"/>
                          <a:pt x="2751932" y="0"/>
                        </a:cubicBezTo>
                        <a:cubicBezTo>
                          <a:pt x="4604767" y="65712"/>
                          <a:pt x="5307884" y="1126917"/>
                          <a:pt x="5503865" y="2503654"/>
                        </a:cubicBezTo>
                        <a:cubicBezTo>
                          <a:pt x="5294150" y="4080457"/>
                          <a:pt x="4224377" y="5260152"/>
                          <a:pt x="2751932" y="5007308"/>
                        </a:cubicBezTo>
                        <a:cubicBezTo>
                          <a:pt x="820853" y="4792436"/>
                          <a:pt x="363695" y="4048844"/>
                          <a:pt x="0" y="25036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795F3592-5CAB-4432-3CFC-0F836A39761C}"/>
              </a:ext>
            </a:extLst>
          </p:cNvPr>
          <p:cNvSpPr/>
          <p:nvPr/>
        </p:nvSpPr>
        <p:spPr>
          <a:xfrm>
            <a:off x="5046274" y="2333371"/>
            <a:ext cx="5503865" cy="5007308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503865"/>
                      <a:gd name="connsiteY0" fmla="*/ 2503654 h 5007308"/>
                      <a:gd name="connsiteX1" fmla="*/ 2751932 w 5503865"/>
                      <a:gd name="connsiteY1" fmla="*/ 0 h 5007308"/>
                      <a:gd name="connsiteX2" fmla="*/ 5503865 w 5503865"/>
                      <a:gd name="connsiteY2" fmla="*/ 2503654 h 5007308"/>
                      <a:gd name="connsiteX3" fmla="*/ 2751932 w 5503865"/>
                      <a:gd name="connsiteY3" fmla="*/ 5007308 h 5007308"/>
                      <a:gd name="connsiteX4" fmla="*/ 0 w 5503865"/>
                      <a:gd name="connsiteY4" fmla="*/ 2503654 h 5007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03865" h="5007308" extrusionOk="0">
                        <a:moveTo>
                          <a:pt x="0" y="2503654"/>
                        </a:moveTo>
                        <a:cubicBezTo>
                          <a:pt x="-223195" y="985324"/>
                          <a:pt x="783742" y="159051"/>
                          <a:pt x="2751932" y="0"/>
                        </a:cubicBezTo>
                        <a:cubicBezTo>
                          <a:pt x="4604767" y="65712"/>
                          <a:pt x="5307884" y="1126917"/>
                          <a:pt x="5503865" y="2503654"/>
                        </a:cubicBezTo>
                        <a:cubicBezTo>
                          <a:pt x="5294150" y="4080457"/>
                          <a:pt x="4224377" y="5260152"/>
                          <a:pt x="2751932" y="5007308"/>
                        </a:cubicBezTo>
                        <a:cubicBezTo>
                          <a:pt x="820853" y="4792436"/>
                          <a:pt x="363695" y="4048844"/>
                          <a:pt x="0" y="25036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15">
            <a:extLst>
              <a:ext uri="{FF2B5EF4-FFF2-40B4-BE49-F238E27FC236}">
                <a16:creationId xmlns:a16="http://schemas.microsoft.com/office/drawing/2014/main" id="{C2A41EA4-427C-A4DE-6490-5DE9102E48F9}"/>
              </a:ext>
            </a:extLst>
          </p:cNvPr>
          <p:cNvSpPr/>
          <p:nvPr/>
        </p:nvSpPr>
        <p:spPr>
          <a:xfrm>
            <a:off x="6028682" y="1600201"/>
            <a:ext cx="6989589" cy="6420472"/>
          </a:xfrm>
          <a:custGeom>
            <a:avLst/>
            <a:gdLst>
              <a:gd name="connsiteX0" fmla="*/ 0 w 5613133"/>
              <a:gd name="connsiteY0" fmla="*/ 2806567 h 5613133"/>
              <a:gd name="connsiteX1" fmla="*/ 2806567 w 5613133"/>
              <a:gd name="connsiteY1" fmla="*/ 0 h 5613133"/>
              <a:gd name="connsiteX2" fmla="*/ 5613134 w 5613133"/>
              <a:gd name="connsiteY2" fmla="*/ 2806567 h 5613133"/>
              <a:gd name="connsiteX3" fmla="*/ 2806567 w 5613133"/>
              <a:gd name="connsiteY3" fmla="*/ 5613134 h 5613133"/>
              <a:gd name="connsiteX4" fmla="*/ 0 w 5613133"/>
              <a:gd name="connsiteY4" fmla="*/ 2806567 h 561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133" h="5613133" extrusionOk="0">
                <a:moveTo>
                  <a:pt x="0" y="2806567"/>
                </a:moveTo>
                <a:cubicBezTo>
                  <a:pt x="-37953" y="1233133"/>
                  <a:pt x="978928" y="104193"/>
                  <a:pt x="2806567" y="0"/>
                </a:cubicBezTo>
                <a:cubicBezTo>
                  <a:pt x="4592242" y="49610"/>
                  <a:pt x="5528518" y="1259234"/>
                  <a:pt x="5613134" y="2806567"/>
                </a:cubicBezTo>
                <a:cubicBezTo>
                  <a:pt x="5488968" y="4477846"/>
                  <a:pt x="4337808" y="5716954"/>
                  <a:pt x="2806567" y="5613134"/>
                </a:cubicBezTo>
                <a:cubicBezTo>
                  <a:pt x="1047448" y="5498733"/>
                  <a:pt x="267737" y="4484518"/>
                  <a:pt x="0" y="2806567"/>
                </a:cubicBezTo>
                <a:close/>
              </a:path>
            </a:pathLst>
          </a:custGeom>
          <a:noFill/>
          <a:ln w="3175">
            <a:solidFill>
              <a:srgbClr val="163A1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89589"/>
                      <a:gd name="connsiteY0" fmla="*/ 3210236 h 6420472"/>
                      <a:gd name="connsiteX1" fmla="*/ 3494795 w 6989589"/>
                      <a:gd name="connsiteY1" fmla="*/ 0 h 6420472"/>
                      <a:gd name="connsiteX2" fmla="*/ 6989590 w 6989589"/>
                      <a:gd name="connsiteY2" fmla="*/ 3210236 h 6420472"/>
                      <a:gd name="connsiteX3" fmla="*/ 3494795 w 6989589"/>
                      <a:gd name="connsiteY3" fmla="*/ 6420472 h 6420472"/>
                      <a:gd name="connsiteX4" fmla="*/ 0 w 6989589"/>
                      <a:gd name="connsiteY4" fmla="*/ 3210236 h 6420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89589" h="6420472" extrusionOk="0">
                        <a:moveTo>
                          <a:pt x="0" y="3210236"/>
                        </a:moveTo>
                        <a:cubicBezTo>
                          <a:pt x="-62568" y="1398678"/>
                          <a:pt x="1356779" y="78026"/>
                          <a:pt x="3494795" y="0"/>
                        </a:cubicBezTo>
                        <a:cubicBezTo>
                          <a:pt x="5766829" y="71981"/>
                          <a:pt x="6959192" y="1438239"/>
                          <a:pt x="6989590" y="3210236"/>
                        </a:cubicBezTo>
                        <a:cubicBezTo>
                          <a:pt x="6938849" y="5032751"/>
                          <a:pt x="5419726" y="6449165"/>
                          <a:pt x="3494795" y="6420472"/>
                        </a:cubicBezTo>
                        <a:cubicBezTo>
                          <a:pt x="1474392" y="6371077"/>
                          <a:pt x="190183" y="5074071"/>
                          <a:pt x="0" y="32102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12C5789C-E3C4-D637-B59C-D498663F9EED}"/>
              </a:ext>
            </a:extLst>
          </p:cNvPr>
          <p:cNvSpPr/>
          <p:nvPr/>
        </p:nvSpPr>
        <p:spPr>
          <a:xfrm flipV="1">
            <a:off x="6878344" y="2525667"/>
            <a:ext cx="6460788" cy="5696468"/>
          </a:xfrm>
          <a:custGeom>
            <a:avLst/>
            <a:gdLst>
              <a:gd name="connsiteX0" fmla="*/ 0 w 9144000"/>
              <a:gd name="connsiteY0" fmla="*/ 4572000 h 9144000"/>
              <a:gd name="connsiteX1" fmla="*/ 4572000 w 9144000"/>
              <a:gd name="connsiteY1" fmla="*/ 0 h 9144000"/>
              <a:gd name="connsiteX2" fmla="*/ 9144000 w 9144000"/>
              <a:gd name="connsiteY2" fmla="*/ 4572000 h 9144000"/>
              <a:gd name="connsiteX3" fmla="*/ 4572000 w 9144000"/>
              <a:gd name="connsiteY3" fmla="*/ 9144000 h 9144000"/>
              <a:gd name="connsiteX4" fmla="*/ 0 w 9144000"/>
              <a:gd name="connsiteY4" fmla="*/ 4572000 h 9144000"/>
              <a:gd name="connsiteX0" fmla="*/ 1057461 w 10201461"/>
              <a:gd name="connsiteY0" fmla="*/ 4572000 h 9144000"/>
              <a:gd name="connsiteX1" fmla="*/ 5629461 w 10201461"/>
              <a:gd name="connsiteY1" fmla="*/ 0 h 9144000"/>
              <a:gd name="connsiteX2" fmla="*/ 10201461 w 10201461"/>
              <a:gd name="connsiteY2" fmla="*/ 4572000 h 9144000"/>
              <a:gd name="connsiteX3" fmla="*/ 5629461 w 10201461"/>
              <a:gd name="connsiteY3" fmla="*/ 9144000 h 9144000"/>
              <a:gd name="connsiteX4" fmla="*/ 1057461 w 10201461"/>
              <a:gd name="connsiteY4" fmla="*/ 4572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1461" h="9144000">
                <a:moveTo>
                  <a:pt x="1057461" y="4572000"/>
                </a:moveTo>
                <a:cubicBezTo>
                  <a:pt x="-2273567" y="2471497"/>
                  <a:pt x="3104415" y="0"/>
                  <a:pt x="5629461" y="0"/>
                </a:cubicBezTo>
                <a:cubicBezTo>
                  <a:pt x="8154507" y="0"/>
                  <a:pt x="10201461" y="2046954"/>
                  <a:pt x="10201461" y="4572000"/>
                </a:cubicBezTo>
                <a:cubicBezTo>
                  <a:pt x="10201461" y="7097046"/>
                  <a:pt x="8154507" y="9144000"/>
                  <a:pt x="5629461" y="9144000"/>
                </a:cubicBezTo>
                <a:cubicBezTo>
                  <a:pt x="3104415" y="9144000"/>
                  <a:pt x="4388489" y="6672503"/>
                  <a:pt x="1057461" y="4572000"/>
                </a:cubicBezTo>
                <a:close/>
              </a:path>
            </a:pathLst>
          </a:custGeom>
          <a:solidFill>
            <a:srgbClr val="16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DD388-6DE1-8EB6-6AED-AE9B3A832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" t="19001" r="876" b="19001"/>
          <a:stretch/>
        </p:blipFill>
        <p:spPr>
          <a:xfrm>
            <a:off x="1429165" y="516615"/>
            <a:ext cx="5839269" cy="5839269"/>
          </a:xfrm>
          <a:prstGeom prst="roundRect">
            <a:avLst>
              <a:gd name="adj" fmla="val 11661"/>
            </a:avLst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21459016-F5BD-A3A7-59DA-3BF0B0E8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34" r="38434"/>
          <a:stretch/>
        </p:blipFill>
        <p:spPr>
          <a:xfrm>
            <a:off x="109844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Oval 14">
            <a:extLst>
              <a:ext uri="{FF2B5EF4-FFF2-40B4-BE49-F238E27FC236}">
                <a16:creationId xmlns:a16="http://schemas.microsoft.com/office/drawing/2014/main" id="{E14A21A8-06BE-6021-4B85-EBE9447DC10B}"/>
              </a:ext>
            </a:extLst>
          </p:cNvPr>
          <p:cNvSpPr/>
          <p:nvPr/>
        </p:nvSpPr>
        <p:spPr>
          <a:xfrm>
            <a:off x="11089893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>
            <a:hlinkClick r:id="rId5" action="ppaction://hlinksldjump"/>
            <a:extLst>
              <a:ext uri="{FF2B5EF4-FFF2-40B4-BE49-F238E27FC236}">
                <a16:creationId xmlns:a16="http://schemas.microsoft.com/office/drawing/2014/main" id="{89C0BB04-EF82-B44F-3BB8-CC66C689C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555" y="5469284"/>
            <a:ext cx="896408" cy="656456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CB6FA1C-D25D-BB73-0B18-498044633D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742" r="27496"/>
          <a:stretch/>
        </p:blipFill>
        <p:spPr>
          <a:xfrm>
            <a:off x="74900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4" name="Oval 16">
            <a:extLst>
              <a:ext uri="{FF2B5EF4-FFF2-40B4-BE49-F238E27FC236}">
                <a16:creationId xmlns:a16="http://schemas.microsoft.com/office/drawing/2014/main" id="{6312702C-E332-845B-537D-26C04ABAA4FD}"/>
              </a:ext>
            </a:extLst>
          </p:cNvPr>
          <p:cNvSpPr/>
          <p:nvPr/>
        </p:nvSpPr>
        <p:spPr>
          <a:xfrm>
            <a:off x="7584614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brázok 24">
            <a:hlinkClick r:id="rId8" action="ppaction://hlinksldjump"/>
            <a:extLst>
              <a:ext uri="{FF2B5EF4-FFF2-40B4-BE49-F238E27FC236}">
                <a16:creationId xmlns:a16="http://schemas.microsoft.com/office/drawing/2014/main" id="{A821FB08-820F-EC22-E706-95CE1E25C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616" y="5475210"/>
            <a:ext cx="896408" cy="656456"/>
          </a:xfrm>
          <a:prstGeom prst="rect">
            <a:avLst/>
          </a:prstGeom>
        </p:spPr>
      </p:pic>
      <p:sp>
        <p:nvSpPr>
          <p:cNvPr id="26" name="Oval 17">
            <a:extLst>
              <a:ext uri="{FF2B5EF4-FFF2-40B4-BE49-F238E27FC236}">
                <a16:creationId xmlns:a16="http://schemas.microsoft.com/office/drawing/2014/main" id="{7B5621BE-B044-0177-383C-7241230C5A6D}"/>
              </a:ext>
            </a:extLst>
          </p:cNvPr>
          <p:cNvSpPr/>
          <p:nvPr/>
        </p:nvSpPr>
        <p:spPr>
          <a:xfrm>
            <a:off x="3828445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Obrázok 26">
            <a:hlinkClick r:id="rId9" action="ppaction://hlinksldjump"/>
            <a:extLst>
              <a:ext uri="{FF2B5EF4-FFF2-40B4-BE49-F238E27FC236}">
                <a16:creationId xmlns:a16="http://schemas.microsoft.com/office/drawing/2014/main" id="{12FBDAC5-8A8D-3448-CDBC-32F8EDE93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704" y="5469284"/>
            <a:ext cx="896408" cy="656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E82C2-F425-D11D-1EEB-4089C73E47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9320" r="39320"/>
          <a:stretch/>
        </p:blipFill>
        <p:spPr>
          <a:xfrm>
            <a:off x="158279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Oval 18">
            <a:extLst>
              <a:ext uri="{FF2B5EF4-FFF2-40B4-BE49-F238E27FC236}">
                <a16:creationId xmlns:a16="http://schemas.microsoft.com/office/drawing/2014/main" id="{E544BDFA-F60E-C51B-EA6A-4701428BDC6C}"/>
              </a:ext>
            </a:extLst>
          </p:cNvPr>
          <p:cNvSpPr/>
          <p:nvPr/>
        </p:nvSpPr>
        <p:spPr>
          <a:xfrm>
            <a:off x="259700" y="5373901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ok 13">
            <a:hlinkClick r:id="rId11" action="ppaction://hlinksldjump"/>
            <a:extLst>
              <a:ext uri="{FF2B5EF4-FFF2-40B4-BE49-F238E27FC236}">
                <a16:creationId xmlns:a16="http://schemas.microsoft.com/office/drawing/2014/main" id="{291CE102-0FB0-D608-A0BC-3014DECB6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37" y="5469284"/>
            <a:ext cx="896408" cy="65645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FCE21574-2A92-1DCB-F0C7-217DBA73F64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7004" r="37004"/>
          <a:stretch/>
        </p:blipFill>
        <p:spPr>
          <a:xfrm>
            <a:off x="86548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28" name="Oval 14">
            <a:hlinkClick r:id="rId13" action="ppaction://hlinksldjump"/>
            <a:extLst>
              <a:ext uri="{FF2B5EF4-FFF2-40B4-BE49-F238E27FC236}">
                <a16:creationId xmlns:a16="http://schemas.microsoft.com/office/drawing/2014/main" id="{C334F867-4D05-8B81-FCD9-066C3DAD7A1C}"/>
              </a:ext>
            </a:extLst>
          </p:cNvPr>
          <p:cNvSpPr/>
          <p:nvPr/>
        </p:nvSpPr>
        <p:spPr>
          <a:xfrm>
            <a:off x="875534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Obrázok 28">
            <a:hlinkClick r:id="rId13" action="ppaction://hlinksldjump"/>
            <a:extLst>
              <a:ext uri="{FF2B5EF4-FFF2-40B4-BE49-F238E27FC236}">
                <a16:creationId xmlns:a16="http://schemas.microsoft.com/office/drawing/2014/main" id="{61841695-E5C8-06C9-CB74-B3B0F6B5F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326" y="5475210"/>
            <a:ext cx="896408" cy="656456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3A4F92ED-D6A0-CC1C-FAAA-84FAA3C0351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858" r="52570"/>
          <a:stretch/>
        </p:blipFill>
        <p:spPr>
          <a:xfrm>
            <a:off x="9819626" y="516615"/>
            <a:ext cx="1013020" cy="5839269"/>
          </a:xfrm>
          <a:prstGeom prst="roundRect">
            <a:avLst>
              <a:gd name="adj" fmla="val 50000"/>
            </a:avLst>
          </a:prstGeom>
        </p:spPr>
      </p:pic>
      <p:sp>
        <p:nvSpPr>
          <p:cNvPr id="16" name="Oval 14">
            <a:hlinkClick r:id="rId15" action="ppaction://hlinksldjump"/>
            <a:extLst>
              <a:ext uri="{FF2B5EF4-FFF2-40B4-BE49-F238E27FC236}">
                <a16:creationId xmlns:a16="http://schemas.microsoft.com/office/drawing/2014/main" id="{D97144DB-BC15-E91E-C97B-AE035823ACF5}"/>
              </a:ext>
            </a:extLst>
          </p:cNvPr>
          <p:cNvSpPr/>
          <p:nvPr/>
        </p:nvSpPr>
        <p:spPr>
          <a:xfrm>
            <a:off x="9920147" y="5379827"/>
            <a:ext cx="815929" cy="815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Obrázok 19">
            <a:hlinkClick r:id="rId15" action="ppaction://hlinksldjump"/>
            <a:extLst>
              <a:ext uri="{FF2B5EF4-FFF2-40B4-BE49-F238E27FC236}">
                <a16:creationId xmlns:a16="http://schemas.microsoft.com/office/drawing/2014/main" id="{2E32F905-432E-D0CD-83AF-386ABBC84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3214" y="5475210"/>
            <a:ext cx="896408" cy="656456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EF0CACF4-271A-E3C0-3D76-8E907F59690B}"/>
              </a:ext>
            </a:extLst>
          </p:cNvPr>
          <p:cNvSpPr txBox="1"/>
          <p:nvPr/>
        </p:nvSpPr>
        <p:spPr>
          <a:xfrm>
            <a:off x="2281287" y="668170"/>
            <a:ext cx="471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Investovať do luxusných hodiniek znamená investovať do kvality, elegancie a </a:t>
            </a:r>
            <a:r>
              <a:rPr lang="sk-SK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trvácnosti</a:t>
            </a:r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. Takéto hodinky sú často dedičné kúsky, ktoré sa prenášajú z generácie na generáciu.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9FB35311-94F4-C171-4C09-67BF968140B7}"/>
              </a:ext>
            </a:extLst>
          </p:cNvPr>
          <p:cNvSpPr txBox="1"/>
          <p:nvPr/>
        </p:nvSpPr>
        <p:spPr>
          <a:xfrm>
            <a:off x="5154320" y="4371414"/>
            <a:ext cx="1910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Nie sú to len hodinky, ale aj </a:t>
            </a:r>
            <a:r>
              <a:rPr lang="sk-SK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umelecké diela</a:t>
            </a:r>
            <a:r>
              <a:rPr lang="sk-SK" dirty="0">
                <a:solidFill>
                  <a:schemeClr val="bg1"/>
                </a:solidFill>
                <a:latin typeface="Palatino Linotype" panose="02040502050505030304" pitchFamily="18" charset="0"/>
              </a:rPr>
              <a:t>, ktoré si vážia nie len majitelia, ale aj zberatelia.</a:t>
            </a:r>
          </a:p>
        </p:txBody>
      </p:sp>
    </p:spTree>
    <p:extLst>
      <p:ext uri="{BB962C8B-B14F-4D97-AF65-F5344CB8AC3E}">
        <p14:creationId xmlns:p14="http://schemas.microsoft.com/office/powerpoint/2010/main" val="1578577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</TotalTime>
  <Words>297</Words>
  <Application>Microsoft Office PowerPoint</Application>
  <PresentationFormat>Širokouhlá</PresentationFormat>
  <Paragraphs>59</Paragraphs>
  <Slides>12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Galada</vt:lpstr>
      <vt:lpstr>Palatino Linotype</vt:lpstr>
      <vt:lpstr>Poppins Light</vt:lpstr>
      <vt:lpstr>Poppins Medium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Mauricio Revelo</dc:creator>
  <cp:lastModifiedBy>Ema Mináriková</cp:lastModifiedBy>
  <cp:revision>38</cp:revision>
  <dcterms:created xsi:type="dcterms:W3CDTF">2023-02-01T20:49:01Z</dcterms:created>
  <dcterms:modified xsi:type="dcterms:W3CDTF">2023-11-09T17:28:47Z</dcterms:modified>
</cp:coreProperties>
</file>