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6"/>
  </p:notesMasterIdLst>
  <p:sldIdLst>
    <p:sldId id="256" r:id="rId34"/>
    <p:sldId id="257" r:id="rId35"/>
    <p:sldId id="258" r:id="rId36"/>
    <p:sldId id="259" r:id="rId37"/>
    <p:sldId id="260" r:id="rId38"/>
    <p:sldId id="261" r:id="rId39"/>
    <p:sldId id="262" r:id="rId40"/>
    <p:sldId id="263" r:id="rId41"/>
    <p:sldId id="264" r:id="rId42"/>
    <p:sldId id="265" r:id="rId43"/>
    <p:sldId id="266" r:id="rId44"/>
    <p:sldId id="267" r:id="rId4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MU Serif" charset="1" panose="02000603000000000000"/>
      <p:regular r:id="rId10"/>
    </p:embeddedFont>
    <p:embeddedFont>
      <p:font typeface="CMU Serif Italics" charset="1" panose="02000603000000000000"/>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Canva Sans Medium" charset="1" panose="020B0603030501040103"/>
      <p:regular r:id="rId16"/>
    </p:embeddedFont>
    <p:embeddedFont>
      <p:font typeface="Canva Sans Medium Italics" charset="1" panose="020B0603030501040103"/>
      <p:regular r:id="rId17"/>
    </p:embeddedFont>
    <p:embeddedFont>
      <p:font typeface="IBM Plex Serif" charset="1" panose="02060503050406000203"/>
      <p:regular r:id="rId18"/>
    </p:embeddedFont>
    <p:embeddedFont>
      <p:font typeface="IBM Plex Serif Bold" charset="1" panose="02060803050406000203"/>
      <p:regular r:id="rId19"/>
    </p:embeddedFont>
    <p:embeddedFont>
      <p:font typeface="IBM Plex Serif Italics" charset="1" panose="02060503050406000203"/>
      <p:regular r:id="rId20"/>
    </p:embeddedFont>
    <p:embeddedFont>
      <p:font typeface="IBM Plex Serif Bold Italics" charset="1" panose="02060803050406000203"/>
      <p:regular r:id="rId21"/>
    </p:embeddedFont>
    <p:embeddedFont>
      <p:font typeface="IBM Plex Serif Thin" charset="1" panose="02060203050406000203"/>
      <p:regular r:id="rId22"/>
    </p:embeddedFont>
    <p:embeddedFont>
      <p:font typeface="IBM Plex Serif Thin Italics" charset="1" panose="02060203050406000203"/>
      <p:regular r:id="rId23"/>
    </p:embeddedFont>
    <p:embeddedFont>
      <p:font typeface="IBM Plex Serif Medium" charset="1" panose="02060603050406000203"/>
      <p:regular r:id="rId24"/>
    </p:embeddedFont>
    <p:embeddedFont>
      <p:font typeface="IBM Plex Serif Medium Italics" charset="1" panose="02060603050406000203"/>
      <p:regular r:id="rId25"/>
    </p:embeddedFont>
    <p:embeddedFont>
      <p:font typeface="Open Sans" charset="1" panose="020B0606030504020204"/>
      <p:regular r:id="rId26"/>
    </p:embeddedFont>
    <p:embeddedFont>
      <p:font typeface="Open Sans Bold" charset="1" panose="020B0806030504020204"/>
      <p:regular r:id="rId27"/>
    </p:embeddedFont>
    <p:embeddedFont>
      <p:font typeface="Open Sans Italics" charset="1" panose="020B0606030504020204"/>
      <p:regular r:id="rId28"/>
    </p:embeddedFont>
    <p:embeddedFont>
      <p:font typeface="Open Sans Bold Italics" charset="1" panose="020B0806030504020204"/>
      <p:regular r:id="rId29"/>
    </p:embeddedFont>
    <p:embeddedFont>
      <p:font typeface="Open Sans Light" charset="1" panose="020B0306030504020204"/>
      <p:regular r:id="rId30"/>
    </p:embeddedFont>
    <p:embeddedFont>
      <p:font typeface="Open Sans Light Italics" charset="1" panose="020B0306030504020204"/>
      <p:regular r:id="rId31"/>
    </p:embeddedFont>
    <p:embeddedFont>
      <p:font typeface="Open Sans Ultra-Bold" charset="1" panose="00000000000000000000"/>
      <p:regular r:id="rId32"/>
    </p:embeddedFont>
    <p:embeddedFont>
      <p:font typeface="Open Sans Ultra-Bold Italics" charset="1" panose="000000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slides/slide1.xml" Type="http://schemas.openxmlformats.org/officeDocument/2006/relationships/slide"/><Relationship Id="rId35" Target="slides/slide2.xml" Type="http://schemas.openxmlformats.org/officeDocument/2006/relationships/slide"/><Relationship Id="rId36" Target="slides/slide3.xml" Type="http://schemas.openxmlformats.org/officeDocument/2006/relationships/slide"/><Relationship Id="rId37" Target="slides/slide4.xml" Type="http://schemas.openxmlformats.org/officeDocument/2006/relationships/slide"/><Relationship Id="rId38" Target="slides/slide5.xml" Type="http://schemas.openxmlformats.org/officeDocument/2006/relationships/slide"/><Relationship Id="rId39" Target="slides/slide6.xml" Type="http://schemas.openxmlformats.org/officeDocument/2006/relationships/slide"/><Relationship Id="rId4" Target="theme/theme1.xml" Type="http://schemas.openxmlformats.org/officeDocument/2006/relationships/theme"/><Relationship Id="rId40" Target="slides/slide7.xml" Type="http://schemas.openxmlformats.org/officeDocument/2006/relationships/slide"/><Relationship Id="rId41" Target="slides/slide8.xml" Type="http://schemas.openxmlformats.org/officeDocument/2006/relationships/slide"/><Relationship Id="rId42" Target="slides/slide9.xml" Type="http://schemas.openxmlformats.org/officeDocument/2006/relationships/slide"/><Relationship Id="rId43" Target="slides/slide10.xml" Type="http://schemas.openxmlformats.org/officeDocument/2006/relationships/slide"/><Relationship Id="rId44" Target="slides/slide11.xml" Type="http://schemas.openxmlformats.org/officeDocument/2006/relationships/slide"/><Relationship Id="rId45" Target="slides/slide12.xml" Type="http://schemas.openxmlformats.org/officeDocument/2006/relationships/slide"/><Relationship Id="rId46" Target="notesMasters/notesMaster1.xml" Type="http://schemas.openxmlformats.org/officeDocument/2006/relationships/notesMaster"/><Relationship Id="rId47" Target="theme/theme2.xml" Type="http://schemas.openxmlformats.org/officeDocument/2006/relationships/theme"/><Relationship Id="rId48" Target="notesSlides/notesSlide1.xml" Type="http://schemas.openxmlformats.org/officeDocument/2006/relationships/notesSlide"/><Relationship Id="rId49" Target="notesSlides/notesSlide2.xml" Type="http://schemas.openxmlformats.org/officeDocument/2006/relationships/notesSlide"/><Relationship Id="rId5" Target="tableStyles.xml" Type="http://schemas.openxmlformats.org/officeDocument/2006/relationships/tableStyles"/><Relationship Id="rId50" Target="notesSlides/notesSlide3.xml" Type="http://schemas.openxmlformats.org/officeDocument/2006/relationships/note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zaradenie publika</a:t>
            </a:r>
          </a:p>
          <a:p>
            <a:r>
              <a:rPr lang="en-US"/>
              <a:t>zdôraznenie charakteru</a:t>
            </a:r>
          </a:p>
          <a:p>
            <a:r>
              <a:rPr lang="en-US"/>
              <a:t>začiatok výroby</a:t>
            </a:r>
          </a:p>
          <a:p>
            <a:r>
              <a:rPr lang="en-US"/>
              <a:t>povedomie verejnosti</a:t>
            </a:r>
          </a:p>
          <a:p>
            <a:r>
              <a:rPr lang="en-US"/>
              <a:t>jasne zdôrazniť myšlienku a anti kapitalistické idei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zachytiť spolupráce a pustiť do vnútra umenie </a:t>
            </a:r>
          </a:p>
          <a:p>
            <a:r>
              <a:rPr lang="en-US"/>
              <a:t>zdôrazniť najmä hudobne podklady a veľmi dôležité referencie, skryté hodnoty a správy</a:t>
            </a:r>
          </a:p>
          <a:p>
            <a:r>
              <a:rPr lang="en-US"/>
              <a:t>(vydávanie magazínu (katalógu)a spomenúť výrobu oblečenia)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prvý pop up store-</a:t>
            </a:r>
          </a:p>
          <a:p>
            <a:r>
              <a:rPr lang="en-US"/>
              <a:t>predstavenie oblečenia </a:t>
            </a:r>
          </a:p>
          <a:p>
            <a:r>
              <a:rPr lang="en-US"/>
              <a:t>(koncerty)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svg" Type="http://schemas.openxmlformats.org/officeDocument/2006/relationships/image"/><Relationship Id="rId5" Target="../media/image1.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5747484" y="4358056"/>
            <a:ext cx="6793031" cy="1570888"/>
          </a:xfrm>
          <a:custGeom>
            <a:avLst/>
            <a:gdLst/>
            <a:ahLst/>
            <a:cxnLst/>
            <a:rect r="r" b="b" t="t" l="l"/>
            <a:pathLst>
              <a:path h="1570888" w="6793031">
                <a:moveTo>
                  <a:pt x="0" y="0"/>
                </a:moveTo>
                <a:lnTo>
                  <a:pt x="6793032" y="0"/>
                </a:lnTo>
                <a:lnTo>
                  <a:pt x="6793032" y="1570888"/>
                </a:lnTo>
                <a:lnTo>
                  <a:pt x="0" y="1570888"/>
                </a:lnTo>
                <a:lnTo>
                  <a:pt x="0" y="0"/>
                </a:lnTo>
                <a:close/>
              </a:path>
            </a:pathLst>
          </a:custGeom>
          <a:blipFill>
            <a:blip r:embed="rId3"/>
            <a:stretch>
              <a:fillRect l="0" t="0" r="0" b="0"/>
            </a:stretch>
          </a:blipFill>
        </p:spPr>
      </p:sp>
      <p:sp>
        <p:nvSpPr>
          <p:cNvPr name="TextBox 4" id="4"/>
          <p:cNvSpPr txBox="true"/>
          <p:nvPr/>
        </p:nvSpPr>
        <p:spPr>
          <a:xfrm rot="0">
            <a:off x="3293178" y="726440"/>
            <a:ext cx="11701645" cy="280670"/>
          </a:xfrm>
          <a:prstGeom prst="rect">
            <a:avLst/>
          </a:prstGeom>
        </p:spPr>
        <p:txBody>
          <a:bodyPr anchor="t" rtlCol="false" tIns="0" lIns="0" bIns="0" rIns="0">
            <a:spAutoFit/>
          </a:bodyPr>
          <a:lstStyle/>
          <a:p>
            <a:pPr algn="ctr">
              <a:lnSpc>
                <a:spcPts val="2379"/>
              </a:lnSpc>
            </a:pPr>
            <a:r>
              <a:rPr lang="en-US" sz="1699">
                <a:solidFill>
                  <a:srgbClr val="CC0000"/>
                </a:solidFill>
                <a:latin typeface="Canva Sans Bold"/>
              </a:rPr>
              <a:t>Stredná odborná škola obchodu a služieb Samuela Jurkoviča, Sklenárova 1352/1, 821 09 Ružinov</a:t>
            </a:r>
          </a:p>
        </p:txBody>
      </p:sp>
      <p:sp>
        <p:nvSpPr>
          <p:cNvPr name="TextBox 5" id="5"/>
          <p:cNvSpPr txBox="true"/>
          <p:nvPr/>
        </p:nvSpPr>
        <p:spPr>
          <a:xfrm rot="0">
            <a:off x="3701136" y="8977630"/>
            <a:ext cx="1602671" cy="280670"/>
          </a:xfrm>
          <a:prstGeom prst="rect">
            <a:avLst/>
          </a:prstGeom>
        </p:spPr>
        <p:txBody>
          <a:bodyPr anchor="t" rtlCol="false" tIns="0" lIns="0" bIns="0" rIns="0">
            <a:spAutoFit/>
          </a:bodyPr>
          <a:lstStyle/>
          <a:p>
            <a:pPr algn="ctr">
              <a:lnSpc>
                <a:spcPts val="2379"/>
              </a:lnSpc>
            </a:pPr>
            <a:r>
              <a:rPr lang="en-US" sz="1699">
                <a:solidFill>
                  <a:srgbClr val="CC0000"/>
                </a:solidFill>
                <a:latin typeface="Canva Sans Bold"/>
              </a:rPr>
              <a:t>Matúš Országh</a:t>
            </a:r>
          </a:p>
        </p:txBody>
      </p:sp>
      <p:sp>
        <p:nvSpPr>
          <p:cNvPr name="TextBox 6" id="6"/>
          <p:cNvSpPr txBox="true"/>
          <p:nvPr/>
        </p:nvSpPr>
        <p:spPr>
          <a:xfrm rot="0">
            <a:off x="6630328" y="8977630"/>
            <a:ext cx="1602671" cy="280670"/>
          </a:xfrm>
          <a:prstGeom prst="rect">
            <a:avLst/>
          </a:prstGeom>
        </p:spPr>
        <p:txBody>
          <a:bodyPr anchor="t" rtlCol="false" tIns="0" lIns="0" bIns="0" rIns="0">
            <a:spAutoFit/>
          </a:bodyPr>
          <a:lstStyle/>
          <a:p>
            <a:pPr algn="ctr">
              <a:lnSpc>
                <a:spcPts val="2379"/>
              </a:lnSpc>
            </a:pPr>
            <a:r>
              <a:rPr lang="en-US" sz="1699">
                <a:solidFill>
                  <a:srgbClr val="CC0000"/>
                </a:solidFill>
                <a:latin typeface="Canva Sans Bold"/>
              </a:rPr>
              <a:t>Simon Šimko</a:t>
            </a:r>
          </a:p>
        </p:txBody>
      </p:sp>
      <p:sp>
        <p:nvSpPr>
          <p:cNvPr name="TextBox 7" id="7"/>
          <p:cNvSpPr txBox="true"/>
          <p:nvPr/>
        </p:nvSpPr>
        <p:spPr>
          <a:xfrm rot="0">
            <a:off x="9559520" y="8977630"/>
            <a:ext cx="1602671" cy="280670"/>
          </a:xfrm>
          <a:prstGeom prst="rect">
            <a:avLst/>
          </a:prstGeom>
        </p:spPr>
        <p:txBody>
          <a:bodyPr anchor="t" rtlCol="false" tIns="0" lIns="0" bIns="0" rIns="0">
            <a:spAutoFit/>
          </a:bodyPr>
          <a:lstStyle/>
          <a:p>
            <a:pPr algn="ctr">
              <a:lnSpc>
                <a:spcPts val="2379"/>
              </a:lnSpc>
            </a:pPr>
            <a:r>
              <a:rPr lang="en-US" sz="1699">
                <a:solidFill>
                  <a:srgbClr val="CC0000"/>
                </a:solidFill>
                <a:latin typeface="Canva Sans Bold"/>
              </a:rPr>
              <a:t>Oliver Kubelka</a:t>
            </a:r>
          </a:p>
        </p:txBody>
      </p:sp>
      <p:sp>
        <p:nvSpPr>
          <p:cNvPr name="TextBox 8" id="8"/>
          <p:cNvSpPr txBox="true"/>
          <p:nvPr/>
        </p:nvSpPr>
        <p:spPr>
          <a:xfrm rot="0">
            <a:off x="12488711" y="8977630"/>
            <a:ext cx="2098152" cy="280670"/>
          </a:xfrm>
          <a:prstGeom prst="rect">
            <a:avLst/>
          </a:prstGeom>
        </p:spPr>
        <p:txBody>
          <a:bodyPr anchor="t" rtlCol="false" tIns="0" lIns="0" bIns="0" rIns="0">
            <a:spAutoFit/>
          </a:bodyPr>
          <a:lstStyle/>
          <a:p>
            <a:pPr algn="ctr">
              <a:lnSpc>
                <a:spcPts val="2379"/>
              </a:lnSpc>
            </a:pPr>
            <a:r>
              <a:rPr lang="en-US" sz="1699">
                <a:solidFill>
                  <a:srgbClr val="CC0000"/>
                </a:solidFill>
                <a:latin typeface="Canva Sans Bold"/>
              </a:rPr>
              <a:t>Sebastian Špaček</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914400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5"/>
            <a:stretch>
              <a:fillRect l="0" t="-38888" r="-100000" b="-38888"/>
            </a:stretch>
          </a:blipFill>
        </p:spPr>
      </p:sp>
      <p:sp>
        <p:nvSpPr>
          <p:cNvPr name="TextBox 4" id="4"/>
          <p:cNvSpPr txBox="true"/>
          <p:nvPr/>
        </p:nvSpPr>
        <p:spPr>
          <a:xfrm rot="0">
            <a:off x="1925400" y="4710442"/>
            <a:ext cx="5293201" cy="780390"/>
          </a:xfrm>
          <a:prstGeom prst="rect">
            <a:avLst/>
          </a:prstGeom>
        </p:spPr>
        <p:txBody>
          <a:bodyPr anchor="t" rtlCol="false" tIns="0" lIns="0" bIns="0" rIns="0">
            <a:spAutoFit/>
          </a:bodyPr>
          <a:lstStyle/>
          <a:p>
            <a:pPr algn="ctr">
              <a:lnSpc>
                <a:spcPts val="6454"/>
              </a:lnSpc>
            </a:pPr>
            <a:r>
              <a:rPr lang="en-US" sz="4610">
                <a:solidFill>
                  <a:srgbClr val="CC0000"/>
                </a:solidFill>
                <a:latin typeface="Canva Sans Bold"/>
              </a:rPr>
              <a:t>Fáza III</a:t>
            </a:r>
          </a:p>
        </p:txBody>
      </p:sp>
      <p:sp>
        <p:nvSpPr>
          <p:cNvPr name="TextBox 5" id="5"/>
          <p:cNvSpPr txBox="true"/>
          <p:nvPr/>
        </p:nvSpPr>
        <p:spPr>
          <a:xfrm rot="0">
            <a:off x="8429199" y="4187580"/>
            <a:ext cx="1429603" cy="1721340"/>
          </a:xfrm>
          <a:prstGeom prst="rect">
            <a:avLst/>
          </a:prstGeom>
        </p:spPr>
        <p:txBody>
          <a:bodyPr anchor="t" rtlCol="false" tIns="0" lIns="0" bIns="0" rIns="0">
            <a:spAutoFit/>
          </a:bodyPr>
          <a:lstStyle/>
          <a:p>
            <a:pPr algn="ctr">
              <a:lnSpc>
                <a:spcPts val="14074"/>
              </a:lnSpc>
            </a:pPr>
            <a:r>
              <a:rPr lang="en-US" sz="10053">
                <a:solidFill>
                  <a:srgbClr val="CC0000"/>
                </a:solidFill>
                <a:latin typeface="Canva Sans Bold"/>
              </a:rPr>
              <a:t>=</a:t>
            </a:r>
          </a:p>
        </p:txBody>
      </p:sp>
      <p:sp>
        <p:nvSpPr>
          <p:cNvPr name="TextBox 6" id="6"/>
          <p:cNvSpPr txBox="true"/>
          <p:nvPr/>
        </p:nvSpPr>
        <p:spPr>
          <a:xfrm rot="0">
            <a:off x="11069400" y="4710442"/>
            <a:ext cx="5293201" cy="780390"/>
          </a:xfrm>
          <a:prstGeom prst="rect">
            <a:avLst/>
          </a:prstGeom>
        </p:spPr>
        <p:txBody>
          <a:bodyPr anchor="t" rtlCol="false" tIns="0" lIns="0" bIns="0" rIns="0">
            <a:spAutoFit/>
          </a:bodyPr>
          <a:lstStyle/>
          <a:p>
            <a:pPr algn="ctr">
              <a:lnSpc>
                <a:spcPts val="6454"/>
              </a:lnSpc>
            </a:pPr>
            <a:r>
              <a:rPr lang="en-US" sz="4610">
                <a:solidFill>
                  <a:srgbClr val="CC0000"/>
                </a:solidFill>
                <a:latin typeface="Canva Sans Bold"/>
              </a:rPr>
              <a:t>Start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7777" r="-100000" b="-127777"/>
            </a:stretch>
          </a:blipFill>
        </p:spPr>
      </p:sp>
      <p:sp>
        <p:nvSpPr>
          <p:cNvPr name="TextBox 3" id="3"/>
          <p:cNvSpPr txBox="true"/>
          <p:nvPr/>
        </p:nvSpPr>
        <p:spPr>
          <a:xfrm rot="0">
            <a:off x="6497400" y="4710442"/>
            <a:ext cx="5293201" cy="787769"/>
          </a:xfrm>
          <a:prstGeom prst="rect">
            <a:avLst/>
          </a:prstGeom>
        </p:spPr>
        <p:txBody>
          <a:bodyPr anchor="t" rtlCol="false" tIns="0" lIns="0" bIns="0" rIns="0">
            <a:spAutoFit/>
          </a:bodyPr>
          <a:lstStyle/>
          <a:p>
            <a:pPr algn="ctr">
              <a:lnSpc>
                <a:spcPts val="6454"/>
              </a:lnSpc>
            </a:pPr>
            <a:r>
              <a:rPr lang="en-US" sz="4610">
                <a:solidFill>
                  <a:srgbClr val="FFFFFF"/>
                </a:solidFill>
                <a:latin typeface="Canva Sans Bold"/>
              </a:rPr>
              <a:t>Budúcnosť</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00261" y="4706753"/>
            <a:ext cx="7487478" cy="787769"/>
          </a:xfrm>
          <a:prstGeom prst="rect">
            <a:avLst/>
          </a:prstGeom>
        </p:spPr>
        <p:txBody>
          <a:bodyPr anchor="t" rtlCol="false" tIns="0" lIns="0" bIns="0" rIns="0">
            <a:spAutoFit/>
          </a:bodyPr>
          <a:lstStyle/>
          <a:p>
            <a:pPr algn="ctr">
              <a:lnSpc>
                <a:spcPts val="6454"/>
              </a:lnSpc>
            </a:pPr>
            <a:r>
              <a:rPr lang="en-US" sz="4610">
                <a:solidFill>
                  <a:srgbClr val="000000"/>
                </a:solidFill>
                <a:latin typeface="Canva Sans Bold"/>
              </a:rPr>
              <a:t>Ďakujeme za pozornosť</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4"/>
            <a:stretch>
              <a:fillRect l="0" t="-38888" r="-100000" b="-38888"/>
            </a:stretch>
          </a:blipFill>
        </p:spPr>
      </p:sp>
      <p:sp>
        <p:nvSpPr>
          <p:cNvPr name="TextBox 4" id="4"/>
          <p:cNvSpPr txBox="true"/>
          <p:nvPr/>
        </p:nvSpPr>
        <p:spPr>
          <a:xfrm rot="0">
            <a:off x="11640900" y="4710442"/>
            <a:ext cx="5293201" cy="780390"/>
          </a:xfrm>
          <a:prstGeom prst="rect">
            <a:avLst/>
          </a:prstGeom>
        </p:spPr>
        <p:txBody>
          <a:bodyPr anchor="t" rtlCol="false" tIns="0" lIns="0" bIns="0" rIns="0">
            <a:spAutoFit/>
          </a:bodyPr>
          <a:lstStyle/>
          <a:p>
            <a:pPr algn="ctr">
              <a:lnSpc>
                <a:spcPts val="6454"/>
              </a:lnSpc>
            </a:pPr>
            <a:r>
              <a:rPr lang="en-US" sz="4610">
                <a:solidFill>
                  <a:srgbClr val="CC0000"/>
                </a:solidFill>
                <a:latin typeface="Canva Sans Bold"/>
              </a:rPr>
              <a:t>Prečo LA HARA?</a:t>
            </a:r>
          </a:p>
        </p:txBody>
      </p:sp>
      <p:sp>
        <p:nvSpPr>
          <p:cNvPr name="Freeform 5" id="5"/>
          <p:cNvSpPr/>
          <p:nvPr/>
        </p:nvSpPr>
        <p:spPr>
          <a:xfrm flipH="false" flipV="false" rot="0">
            <a:off x="1884569" y="1276135"/>
            <a:ext cx="5374863" cy="7734730"/>
          </a:xfrm>
          <a:custGeom>
            <a:avLst/>
            <a:gdLst/>
            <a:ahLst/>
            <a:cxnLst/>
            <a:rect r="r" b="b" t="t" l="l"/>
            <a:pathLst>
              <a:path h="7734730" w="5374863">
                <a:moveTo>
                  <a:pt x="0" y="0"/>
                </a:moveTo>
                <a:lnTo>
                  <a:pt x="5374862" y="0"/>
                </a:lnTo>
                <a:lnTo>
                  <a:pt x="5374862" y="7734730"/>
                </a:lnTo>
                <a:lnTo>
                  <a:pt x="0" y="7734730"/>
                </a:lnTo>
                <a:lnTo>
                  <a:pt x="0" y="0"/>
                </a:lnTo>
                <a:close/>
              </a:path>
            </a:pathLst>
          </a:custGeom>
          <a:blipFill>
            <a:blip r:embed="rId5"/>
            <a:stretch>
              <a:fillRect l="0" t="-3092" r="-2633" b="-3092"/>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56051"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130949"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4"/>
            <a:stretch>
              <a:fillRect l="0" t="-38888" r="-100000" b="-38888"/>
            </a:stretch>
          </a:blipFill>
        </p:spPr>
      </p:sp>
      <p:sp>
        <p:nvSpPr>
          <p:cNvPr name="TextBox 4" id="4"/>
          <p:cNvSpPr txBox="true"/>
          <p:nvPr/>
        </p:nvSpPr>
        <p:spPr>
          <a:xfrm rot="0">
            <a:off x="5506436" y="4710442"/>
            <a:ext cx="7275128" cy="787769"/>
          </a:xfrm>
          <a:prstGeom prst="rect">
            <a:avLst/>
          </a:prstGeom>
        </p:spPr>
        <p:txBody>
          <a:bodyPr anchor="t" rtlCol="false" tIns="0" lIns="0" bIns="0" rIns="0">
            <a:spAutoFit/>
          </a:bodyPr>
          <a:lstStyle/>
          <a:p>
            <a:pPr algn="ctr">
              <a:lnSpc>
                <a:spcPts val="6454"/>
              </a:lnSpc>
            </a:pPr>
            <a:r>
              <a:rPr lang="en-US" sz="4610">
                <a:solidFill>
                  <a:srgbClr val="2D2D36"/>
                </a:solidFill>
                <a:latin typeface="Canva Sans Bold"/>
              </a:rPr>
              <a:t>Prečo tak</a:t>
            </a:r>
            <a:r>
              <a:rPr lang="en-US" sz="4610">
                <a:solidFill>
                  <a:srgbClr val="CC0000"/>
                </a:solidFill>
                <a:latin typeface="Canva Sans Bold"/>
              </a:rPr>
              <a:t> </a:t>
            </a:r>
            <a:r>
              <a:rPr lang="en-US" sz="4610">
                <a:solidFill>
                  <a:srgbClr val="FFFFFF"/>
                </a:solidFill>
                <a:latin typeface="Canva Sans Bold"/>
              </a:rPr>
              <a:t>politicky?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2"/>
            <a:stretch>
              <a:fillRect l="0" t="-38888" r="-100000" b="-38888"/>
            </a:stretch>
          </a:blipFill>
        </p:spPr>
      </p:sp>
      <p:sp>
        <p:nvSpPr>
          <p:cNvPr name="Freeform 3" id="3"/>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8002" y="4706753"/>
            <a:ext cx="7275128" cy="787769"/>
          </a:xfrm>
          <a:prstGeom prst="rect">
            <a:avLst/>
          </a:prstGeom>
        </p:spPr>
        <p:txBody>
          <a:bodyPr anchor="t" rtlCol="false" tIns="0" lIns="0" bIns="0" rIns="0">
            <a:spAutoFit/>
          </a:bodyPr>
          <a:lstStyle/>
          <a:p>
            <a:pPr algn="ctr">
              <a:lnSpc>
                <a:spcPts val="6454"/>
              </a:lnSpc>
            </a:pPr>
            <a:r>
              <a:rPr lang="en-US" sz="4610">
                <a:solidFill>
                  <a:srgbClr val="FFFFFF"/>
                </a:solidFill>
                <a:latin typeface="Canva Sans Bold"/>
              </a:rPr>
              <a:t>To tak</a:t>
            </a:r>
            <a:r>
              <a:rPr lang="en-US" sz="4610">
                <a:solidFill>
                  <a:srgbClr val="2D2D36"/>
                </a:solidFill>
                <a:latin typeface="Canva Sans Bold"/>
              </a:rPr>
              <a:t> </a:t>
            </a:r>
            <a:r>
              <a:rPr lang="en-US" sz="4610">
                <a:solidFill>
                  <a:srgbClr val="000000"/>
                </a:solidFill>
                <a:latin typeface="Canva Sans Bold"/>
              </a:rPr>
              <a:t>chceli?</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6497400" y="4710442"/>
            <a:ext cx="5293201" cy="787769"/>
          </a:xfrm>
          <a:prstGeom prst="rect">
            <a:avLst/>
          </a:prstGeom>
        </p:spPr>
        <p:txBody>
          <a:bodyPr anchor="t" rtlCol="false" tIns="0" lIns="0" bIns="0" rIns="0">
            <a:spAutoFit/>
          </a:bodyPr>
          <a:lstStyle/>
          <a:p>
            <a:pPr algn="ctr">
              <a:lnSpc>
                <a:spcPts val="6454"/>
              </a:lnSpc>
            </a:pPr>
            <a:r>
              <a:rPr lang="en-US" sz="4610">
                <a:solidFill>
                  <a:srgbClr val="000000"/>
                </a:solidFill>
                <a:latin typeface="Canva Sans Bold"/>
              </a:rPr>
              <a:t>Inšpirácia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3"/>
            <a:stretch>
              <a:fillRect l="0" t="-38888" r="-100000" b="-38888"/>
            </a:stretch>
          </a:blipFill>
        </p:spPr>
      </p:sp>
      <p:sp>
        <p:nvSpPr>
          <p:cNvPr name="Freeform 3" id="3"/>
          <p:cNvSpPr/>
          <p:nvPr/>
        </p:nvSpPr>
        <p:spPr>
          <a:xfrm flipH="false" flipV="false" rot="0">
            <a:off x="-1143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353900" y="4710442"/>
            <a:ext cx="5293201" cy="780390"/>
          </a:xfrm>
          <a:prstGeom prst="rect">
            <a:avLst/>
          </a:prstGeom>
        </p:spPr>
        <p:txBody>
          <a:bodyPr anchor="t" rtlCol="false" tIns="0" lIns="0" bIns="0" rIns="0">
            <a:spAutoFit/>
          </a:bodyPr>
          <a:lstStyle/>
          <a:p>
            <a:pPr algn="ctr">
              <a:lnSpc>
                <a:spcPts val="6454"/>
              </a:lnSpc>
            </a:pPr>
            <a:r>
              <a:rPr lang="en-US" sz="4610">
                <a:solidFill>
                  <a:srgbClr val="CC0000"/>
                </a:solidFill>
                <a:latin typeface="Canva Sans Bold"/>
              </a:rPr>
              <a:t>Fáza I</a:t>
            </a:r>
          </a:p>
        </p:txBody>
      </p:sp>
      <p:sp>
        <p:nvSpPr>
          <p:cNvPr name="TextBox 5" id="5"/>
          <p:cNvSpPr txBox="true"/>
          <p:nvPr/>
        </p:nvSpPr>
        <p:spPr>
          <a:xfrm rot="0">
            <a:off x="8429199" y="4187580"/>
            <a:ext cx="1429603" cy="1721340"/>
          </a:xfrm>
          <a:prstGeom prst="rect">
            <a:avLst/>
          </a:prstGeom>
        </p:spPr>
        <p:txBody>
          <a:bodyPr anchor="t" rtlCol="false" tIns="0" lIns="0" bIns="0" rIns="0">
            <a:spAutoFit/>
          </a:bodyPr>
          <a:lstStyle/>
          <a:p>
            <a:pPr algn="ctr">
              <a:lnSpc>
                <a:spcPts val="14074"/>
              </a:lnSpc>
            </a:pPr>
            <a:r>
              <a:rPr lang="en-US" sz="10053">
                <a:solidFill>
                  <a:srgbClr val="CC0000"/>
                </a:solidFill>
                <a:latin typeface="Canva Sans Bold"/>
              </a:rPr>
              <a:t>=</a:t>
            </a:r>
          </a:p>
        </p:txBody>
      </p:sp>
      <p:sp>
        <p:nvSpPr>
          <p:cNvPr name="TextBox 6" id="6"/>
          <p:cNvSpPr txBox="true"/>
          <p:nvPr/>
        </p:nvSpPr>
        <p:spPr>
          <a:xfrm rot="0">
            <a:off x="11069400" y="4710442"/>
            <a:ext cx="5293201" cy="780390"/>
          </a:xfrm>
          <a:prstGeom prst="rect">
            <a:avLst/>
          </a:prstGeom>
        </p:spPr>
        <p:txBody>
          <a:bodyPr anchor="t" rtlCol="false" tIns="0" lIns="0" bIns="0" rIns="0">
            <a:spAutoFit/>
          </a:bodyPr>
          <a:lstStyle/>
          <a:p>
            <a:pPr algn="ctr">
              <a:lnSpc>
                <a:spcPts val="6454"/>
              </a:lnSpc>
            </a:pPr>
            <a:r>
              <a:rPr lang="en-US" sz="4610">
                <a:solidFill>
                  <a:srgbClr val="CC0000"/>
                </a:solidFill>
                <a:latin typeface="Canva Sans Bold"/>
              </a:rPr>
              <a:t>Buzz</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1028700" y="2130528"/>
            <a:ext cx="6025944" cy="6025944"/>
          </a:xfrm>
          <a:custGeom>
            <a:avLst/>
            <a:gdLst/>
            <a:ahLst/>
            <a:cxnLst/>
            <a:rect r="r" b="b" t="t" l="l"/>
            <a:pathLst>
              <a:path h="6025944" w="6025944">
                <a:moveTo>
                  <a:pt x="0" y="0"/>
                </a:moveTo>
                <a:lnTo>
                  <a:pt x="6025944" y="0"/>
                </a:lnTo>
                <a:lnTo>
                  <a:pt x="6025944" y="6025944"/>
                </a:lnTo>
                <a:lnTo>
                  <a:pt x="0" y="60259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46837" y="0"/>
            <a:ext cx="6066241" cy="9099362"/>
          </a:xfrm>
          <a:custGeom>
            <a:avLst/>
            <a:gdLst/>
            <a:ahLst/>
            <a:cxnLst/>
            <a:rect r="r" b="b" t="t" l="l"/>
            <a:pathLst>
              <a:path h="9099362" w="6066241">
                <a:moveTo>
                  <a:pt x="0" y="0"/>
                </a:moveTo>
                <a:lnTo>
                  <a:pt x="6066241" y="0"/>
                </a:lnTo>
                <a:lnTo>
                  <a:pt x="6066241" y="9099362"/>
                </a:lnTo>
                <a:lnTo>
                  <a:pt x="0" y="9099362"/>
                </a:lnTo>
                <a:lnTo>
                  <a:pt x="0" y="0"/>
                </a:lnTo>
                <a:close/>
              </a:path>
            </a:pathLst>
          </a:custGeom>
          <a:blipFill>
            <a:blip r:embed="rId5"/>
            <a:stretch>
              <a:fillRect l="0" t="0" r="0" b="0"/>
            </a:stretch>
          </a:blipFill>
        </p:spPr>
      </p:sp>
      <p:sp>
        <p:nvSpPr>
          <p:cNvPr name="Freeform 5" id="5"/>
          <p:cNvSpPr/>
          <p:nvPr/>
        </p:nvSpPr>
        <p:spPr>
          <a:xfrm flipH="false" flipV="false" rot="0">
            <a:off x="11233356" y="2130528"/>
            <a:ext cx="6025944" cy="6025944"/>
          </a:xfrm>
          <a:custGeom>
            <a:avLst/>
            <a:gdLst/>
            <a:ahLst/>
            <a:cxnLst/>
            <a:rect r="r" b="b" t="t" l="l"/>
            <a:pathLst>
              <a:path h="6025944" w="6025944">
                <a:moveTo>
                  <a:pt x="0" y="0"/>
                </a:moveTo>
                <a:lnTo>
                  <a:pt x="6025944" y="0"/>
                </a:lnTo>
                <a:lnTo>
                  <a:pt x="6025944" y="6025944"/>
                </a:lnTo>
                <a:lnTo>
                  <a:pt x="0" y="60259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0279777" y="1318515"/>
            <a:ext cx="7649970" cy="7649970"/>
          </a:xfrm>
          <a:custGeom>
            <a:avLst/>
            <a:gdLst/>
            <a:ahLst/>
            <a:cxnLst/>
            <a:rect r="r" b="b" t="t" l="l"/>
            <a:pathLst>
              <a:path h="7649970" w="7649970">
                <a:moveTo>
                  <a:pt x="0" y="0"/>
                </a:moveTo>
                <a:lnTo>
                  <a:pt x="7649970" y="0"/>
                </a:lnTo>
                <a:lnTo>
                  <a:pt x="7649970" y="7649970"/>
                </a:lnTo>
                <a:lnTo>
                  <a:pt x="0" y="7649970"/>
                </a:lnTo>
                <a:lnTo>
                  <a:pt x="0" y="0"/>
                </a:lnTo>
                <a:close/>
              </a:path>
            </a:pathLst>
          </a:custGeom>
          <a:blipFill>
            <a:blip r:embed="rId6"/>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3"/>
            <a:stretch>
              <a:fillRect l="0" t="-38888" r="-100000" b="-38888"/>
            </a:stretch>
          </a:blipFill>
        </p:spPr>
      </p:sp>
      <p:sp>
        <p:nvSpPr>
          <p:cNvPr name="Freeform 3" id="3"/>
          <p:cNvSpPr/>
          <p:nvPr/>
        </p:nvSpPr>
        <p:spPr>
          <a:xfrm flipH="false" flipV="false" rot="0">
            <a:off x="914400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925400" y="4710442"/>
            <a:ext cx="5293201" cy="780390"/>
          </a:xfrm>
          <a:prstGeom prst="rect">
            <a:avLst/>
          </a:prstGeom>
        </p:spPr>
        <p:txBody>
          <a:bodyPr anchor="t" rtlCol="false" tIns="0" lIns="0" bIns="0" rIns="0">
            <a:spAutoFit/>
          </a:bodyPr>
          <a:lstStyle/>
          <a:p>
            <a:pPr algn="ctr">
              <a:lnSpc>
                <a:spcPts val="6454"/>
              </a:lnSpc>
            </a:pPr>
            <a:r>
              <a:rPr lang="en-US" sz="4610">
                <a:solidFill>
                  <a:srgbClr val="CC0000"/>
                </a:solidFill>
                <a:latin typeface="Canva Sans Bold"/>
              </a:rPr>
              <a:t>Fáza II</a:t>
            </a:r>
          </a:p>
        </p:txBody>
      </p:sp>
      <p:sp>
        <p:nvSpPr>
          <p:cNvPr name="TextBox 5" id="5"/>
          <p:cNvSpPr txBox="true"/>
          <p:nvPr/>
        </p:nvSpPr>
        <p:spPr>
          <a:xfrm rot="0">
            <a:off x="8429199" y="4187580"/>
            <a:ext cx="1429603" cy="1721340"/>
          </a:xfrm>
          <a:prstGeom prst="rect">
            <a:avLst/>
          </a:prstGeom>
        </p:spPr>
        <p:txBody>
          <a:bodyPr anchor="t" rtlCol="false" tIns="0" lIns="0" bIns="0" rIns="0">
            <a:spAutoFit/>
          </a:bodyPr>
          <a:lstStyle/>
          <a:p>
            <a:pPr algn="ctr">
              <a:lnSpc>
                <a:spcPts val="14074"/>
              </a:lnSpc>
            </a:pPr>
            <a:r>
              <a:rPr lang="en-US" sz="10053">
                <a:solidFill>
                  <a:srgbClr val="CC0000"/>
                </a:solidFill>
                <a:latin typeface="Canva Sans Bold"/>
              </a:rPr>
              <a:t>=</a:t>
            </a:r>
          </a:p>
        </p:txBody>
      </p:sp>
      <p:sp>
        <p:nvSpPr>
          <p:cNvPr name="TextBox 6" id="6"/>
          <p:cNvSpPr txBox="true"/>
          <p:nvPr/>
        </p:nvSpPr>
        <p:spPr>
          <a:xfrm rot="0">
            <a:off x="11069400" y="4710442"/>
            <a:ext cx="5293201" cy="780390"/>
          </a:xfrm>
          <a:prstGeom prst="rect">
            <a:avLst/>
          </a:prstGeom>
        </p:spPr>
        <p:txBody>
          <a:bodyPr anchor="t" rtlCol="false" tIns="0" lIns="0" bIns="0" rIns="0">
            <a:spAutoFit/>
          </a:bodyPr>
          <a:lstStyle/>
          <a:p>
            <a:pPr algn="ctr">
              <a:lnSpc>
                <a:spcPts val="6454"/>
              </a:lnSpc>
            </a:pPr>
            <a:r>
              <a:rPr lang="en-US" sz="4610">
                <a:solidFill>
                  <a:srgbClr val="CC0000"/>
                </a:solidFill>
                <a:latin typeface="Canva Sans Bold"/>
              </a:rPr>
              <a:t>Stretch</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5400000">
            <a:off x="-477982" y="1506682"/>
            <a:ext cx="10287000" cy="7273636"/>
          </a:xfrm>
          <a:custGeom>
            <a:avLst/>
            <a:gdLst/>
            <a:ahLst/>
            <a:cxnLst/>
            <a:rect r="r" b="b" t="t" l="l"/>
            <a:pathLst>
              <a:path h="7273636" w="10287000">
                <a:moveTo>
                  <a:pt x="0" y="0"/>
                </a:moveTo>
                <a:lnTo>
                  <a:pt x="10287000" y="0"/>
                </a:lnTo>
                <a:lnTo>
                  <a:pt x="10287000" y="7273636"/>
                </a:lnTo>
                <a:lnTo>
                  <a:pt x="0" y="7273636"/>
                </a:lnTo>
                <a:lnTo>
                  <a:pt x="0" y="0"/>
                </a:lnTo>
                <a:close/>
              </a:path>
            </a:pathLst>
          </a:custGeom>
          <a:blipFill>
            <a:blip r:embed="rId3"/>
            <a:stretch>
              <a:fillRect l="-14681" t="0" r="-8957" b="0"/>
            </a:stretch>
          </a:blipFill>
        </p:spPr>
      </p:sp>
      <p:sp>
        <p:nvSpPr>
          <p:cNvPr name="Freeform 4" id="4"/>
          <p:cNvSpPr/>
          <p:nvPr/>
        </p:nvSpPr>
        <p:spPr>
          <a:xfrm flipH="false" flipV="false" rot="0">
            <a:off x="1601879" y="706413"/>
            <a:ext cx="6233179" cy="1008648"/>
          </a:xfrm>
          <a:custGeom>
            <a:avLst/>
            <a:gdLst/>
            <a:ahLst/>
            <a:cxnLst/>
            <a:rect r="r" b="b" t="t" l="l"/>
            <a:pathLst>
              <a:path h="1008648" w="6233179">
                <a:moveTo>
                  <a:pt x="0" y="0"/>
                </a:moveTo>
                <a:lnTo>
                  <a:pt x="6233178" y="0"/>
                </a:lnTo>
                <a:lnTo>
                  <a:pt x="6233178" y="1008648"/>
                </a:lnTo>
                <a:lnTo>
                  <a:pt x="0" y="1008648"/>
                </a:lnTo>
                <a:lnTo>
                  <a:pt x="0" y="0"/>
                </a:lnTo>
                <a:close/>
              </a:path>
            </a:pathLst>
          </a:custGeom>
          <a:blipFill>
            <a:blip r:embed="rId4"/>
            <a:stretch>
              <a:fillRect l="-21726" t="0" r="-27073" b="0"/>
            </a:stretch>
          </a:blipFill>
        </p:spPr>
      </p:sp>
      <p:sp>
        <p:nvSpPr>
          <p:cNvPr name="Freeform 5" id="5"/>
          <p:cNvSpPr/>
          <p:nvPr/>
        </p:nvSpPr>
        <p:spPr>
          <a:xfrm flipH="false" flipV="false" rot="5400000">
            <a:off x="3793071" y="3438851"/>
            <a:ext cx="5693274" cy="641612"/>
          </a:xfrm>
          <a:custGeom>
            <a:avLst/>
            <a:gdLst/>
            <a:ahLst/>
            <a:cxnLst/>
            <a:rect r="r" b="b" t="t" l="l"/>
            <a:pathLst>
              <a:path h="641612" w="5693274">
                <a:moveTo>
                  <a:pt x="0" y="0"/>
                </a:moveTo>
                <a:lnTo>
                  <a:pt x="5693275" y="0"/>
                </a:lnTo>
                <a:lnTo>
                  <a:pt x="5693275" y="641612"/>
                </a:lnTo>
                <a:lnTo>
                  <a:pt x="0" y="641612"/>
                </a:lnTo>
                <a:lnTo>
                  <a:pt x="0" y="0"/>
                </a:lnTo>
                <a:close/>
              </a:path>
            </a:pathLst>
          </a:custGeom>
          <a:blipFill>
            <a:blip r:embed="rId4"/>
            <a:stretch>
              <a:fillRect l="-3628" t="0" r="0" b="0"/>
            </a:stretch>
          </a:blipFill>
        </p:spPr>
      </p:sp>
      <p:sp>
        <p:nvSpPr>
          <p:cNvPr name="Freeform 6" id="6"/>
          <p:cNvSpPr/>
          <p:nvPr/>
        </p:nvSpPr>
        <p:spPr>
          <a:xfrm flipH="false" flipV="false" rot="-5400000">
            <a:off x="-436638" y="3661512"/>
            <a:ext cx="6167723" cy="670740"/>
          </a:xfrm>
          <a:custGeom>
            <a:avLst/>
            <a:gdLst/>
            <a:ahLst/>
            <a:cxnLst/>
            <a:rect r="r" b="b" t="t" l="l"/>
            <a:pathLst>
              <a:path h="670740" w="6167723">
                <a:moveTo>
                  <a:pt x="0" y="0"/>
                </a:moveTo>
                <a:lnTo>
                  <a:pt x="6167723" y="0"/>
                </a:lnTo>
                <a:lnTo>
                  <a:pt x="6167723" y="670740"/>
                </a:lnTo>
                <a:lnTo>
                  <a:pt x="0" y="670740"/>
                </a:lnTo>
                <a:lnTo>
                  <a:pt x="0" y="0"/>
                </a:lnTo>
                <a:close/>
              </a:path>
            </a:pathLst>
          </a:custGeom>
          <a:blipFill>
            <a:blip r:embed="rId4"/>
            <a:stretch>
              <a:fillRect l="0" t="0" r="0" b="0"/>
            </a:stretch>
          </a:blipFill>
        </p:spPr>
      </p:sp>
      <p:sp>
        <p:nvSpPr>
          <p:cNvPr name="Freeform 7" id="7"/>
          <p:cNvSpPr/>
          <p:nvPr/>
        </p:nvSpPr>
        <p:spPr>
          <a:xfrm flipH="false" flipV="false" rot="5400000">
            <a:off x="3689768" y="5793832"/>
            <a:ext cx="5899881" cy="641612"/>
          </a:xfrm>
          <a:custGeom>
            <a:avLst/>
            <a:gdLst/>
            <a:ahLst/>
            <a:cxnLst/>
            <a:rect r="r" b="b" t="t" l="l"/>
            <a:pathLst>
              <a:path h="641612" w="5899881">
                <a:moveTo>
                  <a:pt x="0" y="0"/>
                </a:moveTo>
                <a:lnTo>
                  <a:pt x="5899881" y="0"/>
                </a:lnTo>
                <a:lnTo>
                  <a:pt x="5899881" y="641612"/>
                </a:lnTo>
                <a:lnTo>
                  <a:pt x="0" y="641612"/>
                </a:lnTo>
                <a:lnTo>
                  <a:pt x="0" y="0"/>
                </a:lnTo>
                <a:close/>
              </a:path>
            </a:pathLst>
          </a:custGeom>
          <a:blipFill>
            <a:blip r:embed="rId4"/>
            <a:stretch>
              <a:fillRect l="0" t="0" r="0" b="0"/>
            </a:stretch>
          </a:blipFill>
        </p:spPr>
      </p:sp>
      <p:sp>
        <p:nvSpPr>
          <p:cNvPr name="Freeform 8" id="8"/>
          <p:cNvSpPr/>
          <p:nvPr/>
        </p:nvSpPr>
        <p:spPr>
          <a:xfrm flipH="false" flipV="false" rot="5400000">
            <a:off x="3689768" y="4564690"/>
            <a:ext cx="5899881" cy="641612"/>
          </a:xfrm>
          <a:custGeom>
            <a:avLst/>
            <a:gdLst/>
            <a:ahLst/>
            <a:cxnLst/>
            <a:rect r="r" b="b" t="t" l="l"/>
            <a:pathLst>
              <a:path h="641612" w="5899881">
                <a:moveTo>
                  <a:pt x="0" y="0"/>
                </a:moveTo>
                <a:lnTo>
                  <a:pt x="5899881" y="0"/>
                </a:lnTo>
                <a:lnTo>
                  <a:pt x="5899881" y="641612"/>
                </a:lnTo>
                <a:lnTo>
                  <a:pt x="0" y="641612"/>
                </a:lnTo>
                <a:lnTo>
                  <a:pt x="0" y="0"/>
                </a:lnTo>
                <a:close/>
              </a:path>
            </a:pathLst>
          </a:custGeom>
          <a:blipFill>
            <a:blip r:embed="rId4"/>
            <a:stretch>
              <a:fillRect l="0" t="0" r="0" b="0"/>
            </a:stretch>
          </a:blipFill>
        </p:spPr>
      </p:sp>
      <p:sp>
        <p:nvSpPr>
          <p:cNvPr name="Freeform 9" id="9"/>
          <p:cNvSpPr/>
          <p:nvPr/>
        </p:nvSpPr>
        <p:spPr>
          <a:xfrm flipH="false" flipV="false" rot="0">
            <a:off x="1601879" y="2205068"/>
            <a:ext cx="6233179" cy="6859510"/>
          </a:xfrm>
          <a:custGeom>
            <a:avLst/>
            <a:gdLst/>
            <a:ahLst/>
            <a:cxnLst/>
            <a:rect r="r" b="b" t="t" l="l"/>
            <a:pathLst>
              <a:path h="6859510" w="6233179">
                <a:moveTo>
                  <a:pt x="0" y="0"/>
                </a:moveTo>
                <a:lnTo>
                  <a:pt x="6233178" y="0"/>
                </a:lnTo>
                <a:lnTo>
                  <a:pt x="6233178" y="6859510"/>
                </a:lnTo>
                <a:lnTo>
                  <a:pt x="0" y="6859510"/>
                </a:lnTo>
                <a:lnTo>
                  <a:pt x="0" y="0"/>
                </a:lnTo>
                <a:close/>
              </a:path>
            </a:pathLst>
          </a:custGeom>
          <a:blipFill>
            <a:blip r:embed="rId2"/>
            <a:stretch>
              <a:fillRect l="-5024" t="0" r="-5024" b="0"/>
            </a:stretch>
          </a:blipFill>
        </p:spPr>
      </p:sp>
      <p:sp>
        <p:nvSpPr>
          <p:cNvPr name="Freeform 10" id="10"/>
          <p:cNvSpPr/>
          <p:nvPr/>
        </p:nvSpPr>
        <p:spPr>
          <a:xfrm flipH="false" flipV="false" rot="0">
            <a:off x="1601879" y="2016727"/>
            <a:ext cx="6233179" cy="7047851"/>
          </a:xfrm>
          <a:custGeom>
            <a:avLst/>
            <a:gdLst/>
            <a:ahLst/>
            <a:cxnLst/>
            <a:rect r="r" b="b" t="t" l="l"/>
            <a:pathLst>
              <a:path h="7047851" w="6233179">
                <a:moveTo>
                  <a:pt x="0" y="0"/>
                </a:moveTo>
                <a:lnTo>
                  <a:pt x="6233178" y="0"/>
                </a:lnTo>
                <a:lnTo>
                  <a:pt x="6233178" y="7047851"/>
                </a:lnTo>
                <a:lnTo>
                  <a:pt x="0" y="7047851"/>
                </a:lnTo>
                <a:lnTo>
                  <a:pt x="0" y="0"/>
                </a:lnTo>
                <a:close/>
              </a:path>
            </a:pathLst>
          </a:custGeom>
          <a:blipFill>
            <a:blip r:embed="rId5"/>
            <a:stretch>
              <a:fillRect l="-35288" t="0" r="-35288" b="0"/>
            </a:stretch>
          </a:blipFill>
        </p:spPr>
      </p:sp>
      <p:sp>
        <p:nvSpPr>
          <p:cNvPr name="Freeform 11" id="11"/>
          <p:cNvSpPr/>
          <p:nvPr/>
        </p:nvSpPr>
        <p:spPr>
          <a:xfrm flipH="false" flipV="false" rot="0">
            <a:off x="1601879" y="913020"/>
            <a:ext cx="6233179" cy="1441423"/>
          </a:xfrm>
          <a:custGeom>
            <a:avLst/>
            <a:gdLst/>
            <a:ahLst/>
            <a:cxnLst/>
            <a:rect r="r" b="b" t="t" l="l"/>
            <a:pathLst>
              <a:path h="1441423" w="6233179">
                <a:moveTo>
                  <a:pt x="0" y="0"/>
                </a:moveTo>
                <a:lnTo>
                  <a:pt x="6233178" y="0"/>
                </a:lnTo>
                <a:lnTo>
                  <a:pt x="6233178" y="1441423"/>
                </a:lnTo>
                <a:lnTo>
                  <a:pt x="0" y="1441423"/>
                </a:lnTo>
                <a:lnTo>
                  <a:pt x="0" y="0"/>
                </a:lnTo>
                <a:close/>
              </a:path>
            </a:pathLst>
          </a:custGeom>
          <a:blipFill>
            <a:blip r:embed="rId6"/>
            <a:stretch>
              <a:fillRect l="0" t="0" r="0" b="0"/>
            </a:stretch>
          </a:blipFill>
        </p:spPr>
      </p:sp>
      <p:sp>
        <p:nvSpPr>
          <p:cNvPr name="Freeform 12" id="12"/>
          <p:cNvSpPr/>
          <p:nvPr/>
        </p:nvSpPr>
        <p:spPr>
          <a:xfrm flipH="false" flipV="false" rot="0">
            <a:off x="1636021" y="947163"/>
            <a:ext cx="6233179" cy="1441423"/>
          </a:xfrm>
          <a:custGeom>
            <a:avLst/>
            <a:gdLst/>
            <a:ahLst/>
            <a:cxnLst/>
            <a:rect r="r" b="b" t="t" l="l"/>
            <a:pathLst>
              <a:path h="1441423" w="6233179">
                <a:moveTo>
                  <a:pt x="0" y="0"/>
                </a:moveTo>
                <a:lnTo>
                  <a:pt x="6233179" y="0"/>
                </a:lnTo>
                <a:lnTo>
                  <a:pt x="6233179" y="1441423"/>
                </a:lnTo>
                <a:lnTo>
                  <a:pt x="0" y="1441423"/>
                </a:lnTo>
                <a:lnTo>
                  <a:pt x="0" y="0"/>
                </a:lnTo>
                <a:close/>
              </a:path>
            </a:pathLst>
          </a:custGeom>
          <a:blipFill>
            <a:blip r:embed="rId6"/>
            <a:stretch>
              <a:fillRect l="0" t="0" r="0" b="0"/>
            </a:stretch>
          </a:blipFill>
        </p:spPr>
      </p:sp>
      <p:sp>
        <p:nvSpPr>
          <p:cNvPr name="Freeform 13" id="13"/>
          <p:cNvSpPr/>
          <p:nvPr/>
        </p:nvSpPr>
        <p:spPr>
          <a:xfrm flipH="false" flipV="false" rot="5400000">
            <a:off x="8478982" y="1506682"/>
            <a:ext cx="10287000" cy="7273636"/>
          </a:xfrm>
          <a:custGeom>
            <a:avLst/>
            <a:gdLst/>
            <a:ahLst/>
            <a:cxnLst/>
            <a:rect r="r" b="b" t="t" l="l"/>
            <a:pathLst>
              <a:path h="7273636" w="10287000">
                <a:moveTo>
                  <a:pt x="0" y="0"/>
                </a:moveTo>
                <a:lnTo>
                  <a:pt x="10287000" y="0"/>
                </a:lnTo>
                <a:lnTo>
                  <a:pt x="10287000" y="7273636"/>
                </a:lnTo>
                <a:lnTo>
                  <a:pt x="0" y="7273636"/>
                </a:lnTo>
                <a:lnTo>
                  <a:pt x="0" y="0"/>
                </a:lnTo>
                <a:close/>
              </a:path>
            </a:pathLst>
          </a:custGeom>
          <a:blipFill>
            <a:blip r:embed="rId3"/>
            <a:stretch>
              <a:fillRect l="-14681" t="0" r="-8957" b="0"/>
            </a:stretch>
          </a:blipFill>
        </p:spPr>
      </p:sp>
      <p:sp>
        <p:nvSpPr>
          <p:cNvPr name="Freeform 14" id="14"/>
          <p:cNvSpPr/>
          <p:nvPr/>
        </p:nvSpPr>
        <p:spPr>
          <a:xfrm flipH="false" flipV="false" rot="0">
            <a:off x="13117581" y="102637"/>
            <a:ext cx="4085117" cy="1581981"/>
          </a:xfrm>
          <a:custGeom>
            <a:avLst/>
            <a:gdLst/>
            <a:ahLst/>
            <a:cxnLst/>
            <a:rect r="r" b="b" t="t" l="l"/>
            <a:pathLst>
              <a:path h="1581981" w="4085117">
                <a:moveTo>
                  <a:pt x="0" y="0"/>
                </a:moveTo>
                <a:lnTo>
                  <a:pt x="4085116" y="0"/>
                </a:lnTo>
                <a:lnTo>
                  <a:pt x="4085116" y="1581982"/>
                </a:lnTo>
                <a:lnTo>
                  <a:pt x="0" y="1581982"/>
                </a:lnTo>
                <a:lnTo>
                  <a:pt x="0" y="0"/>
                </a:lnTo>
                <a:close/>
              </a:path>
            </a:pathLst>
          </a:custGeom>
          <a:blipFill>
            <a:blip r:embed="rId7"/>
            <a:stretch>
              <a:fillRect l="0" t="0" r="0" b="0"/>
            </a:stretch>
          </a:blipFill>
        </p:spPr>
      </p:sp>
      <p:sp>
        <p:nvSpPr>
          <p:cNvPr name="Freeform 15" id="15"/>
          <p:cNvSpPr/>
          <p:nvPr/>
        </p:nvSpPr>
        <p:spPr>
          <a:xfrm flipH="false" flipV="false" rot="0">
            <a:off x="10119636" y="102637"/>
            <a:ext cx="3162296" cy="5110849"/>
          </a:xfrm>
          <a:custGeom>
            <a:avLst/>
            <a:gdLst/>
            <a:ahLst/>
            <a:cxnLst/>
            <a:rect r="r" b="b" t="t" l="l"/>
            <a:pathLst>
              <a:path h="5110849" w="3162296">
                <a:moveTo>
                  <a:pt x="0" y="0"/>
                </a:moveTo>
                <a:lnTo>
                  <a:pt x="3162297" y="0"/>
                </a:lnTo>
                <a:lnTo>
                  <a:pt x="3162297" y="5110850"/>
                </a:lnTo>
                <a:lnTo>
                  <a:pt x="0" y="5110850"/>
                </a:lnTo>
                <a:lnTo>
                  <a:pt x="0" y="0"/>
                </a:lnTo>
                <a:close/>
              </a:path>
            </a:pathLst>
          </a:custGeom>
          <a:blipFill>
            <a:blip r:embed="rId8"/>
            <a:stretch>
              <a:fillRect l="-10307" t="-9442" r="0" b="-3081"/>
            </a:stretch>
          </a:blipFill>
        </p:spPr>
      </p:sp>
      <p:sp>
        <p:nvSpPr>
          <p:cNvPr name="TextBox 16" id="16"/>
          <p:cNvSpPr txBox="true"/>
          <p:nvPr/>
        </p:nvSpPr>
        <p:spPr>
          <a:xfrm rot="0">
            <a:off x="10785433" y="7949365"/>
            <a:ext cx="1566261" cy="203132"/>
          </a:xfrm>
          <a:prstGeom prst="rect">
            <a:avLst/>
          </a:prstGeom>
        </p:spPr>
        <p:txBody>
          <a:bodyPr anchor="t" rtlCol="false" tIns="0" lIns="0" bIns="0" rIns="0">
            <a:spAutoFit/>
          </a:bodyPr>
          <a:lstStyle/>
          <a:p>
            <a:pPr algn="ctr">
              <a:lnSpc>
                <a:spcPts val="1620"/>
              </a:lnSpc>
            </a:pPr>
            <a:r>
              <a:rPr lang="en-US" sz="1157">
                <a:solidFill>
                  <a:srgbClr val="000000"/>
                </a:solidFill>
                <a:latin typeface="IBM Plex Serif Bold"/>
              </a:rPr>
              <a:t>IMPORTANT PEOPLE</a:t>
            </a:r>
          </a:p>
        </p:txBody>
      </p:sp>
      <p:sp>
        <p:nvSpPr>
          <p:cNvPr name="TextBox 17" id="17"/>
          <p:cNvSpPr txBox="true"/>
          <p:nvPr/>
        </p:nvSpPr>
        <p:spPr>
          <a:xfrm rot="0">
            <a:off x="10948774" y="5750555"/>
            <a:ext cx="1310682" cy="727262"/>
          </a:xfrm>
          <a:prstGeom prst="rect">
            <a:avLst/>
          </a:prstGeom>
        </p:spPr>
        <p:txBody>
          <a:bodyPr anchor="t" rtlCol="false" tIns="0" lIns="0" bIns="0" rIns="0">
            <a:spAutoFit/>
          </a:bodyPr>
          <a:lstStyle/>
          <a:p>
            <a:pPr algn="ctr">
              <a:lnSpc>
                <a:spcPts val="1439"/>
              </a:lnSpc>
            </a:pPr>
            <a:r>
              <a:rPr lang="en-US" sz="1028">
                <a:solidFill>
                  <a:srgbClr val="000000"/>
                </a:solidFill>
                <a:latin typeface="IBM Plex Serif Bold"/>
              </a:rPr>
              <a:t>LA HARA</a:t>
            </a:r>
          </a:p>
          <a:p>
            <a:pPr algn="ctr">
              <a:lnSpc>
                <a:spcPts val="1439"/>
              </a:lnSpc>
            </a:pPr>
            <a:r>
              <a:rPr lang="en-US" sz="1028">
                <a:solidFill>
                  <a:srgbClr val="000000"/>
                </a:solidFill>
                <a:latin typeface="IBM Plex Serif Bold"/>
              </a:rPr>
              <a:t>PRIBINOVA 29</a:t>
            </a:r>
          </a:p>
          <a:p>
            <a:pPr algn="ctr">
              <a:lnSpc>
                <a:spcPts val="1439"/>
              </a:lnSpc>
            </a:pPr>
            <a:r>
              <a:rPr lang="en-US" sz="1028">
                <a:solidFill>
                  <a:srgbClr val="000000"/>
                </a:solidFill>
                <a:latin typeface="IBM Plex Serif Bold"/>
              </a:rPr>
              <a:t>821 09 BRATISLAVA</a:t>
            </a:r>
          </a:p>
          <a:p>
            <a:pPr algn="ctr">
              <a:lnSpc>
                <a:spcPts val="1439"/>
              </a:lnSpc>
            </a:pPr>
            <a:r>
              <a:rPr lang="en-US" sz="1028">
                <a:solidFill>
                  <a:srgbClr val="000000"/>
                </a:solidFill>
                <a:latin typeface="IBM Plex Serif Bold"/>
              </a:rPr>
              <a:t>+421 907 733 184</a:t>
            </a:r>
          </a:p>
        </p:txBody>
      </p:sp>
      <p:sp>
        <p:nvSpPr>
          <p:cNvPr name="TextBox 18" id="18"/>
          <p:cNvSpPr txBox="true"/>
          <p:nvPr/>
        </p:nvSpPr>
        <p:spPr>
          <a:xfrm rot="0">
            <a:off x="10846829" y="8228876"/>
            <a:ext cx="1434982" cy="821929"/>
          </a:xfrm>
          <a:prstGeom prst="rect">
            <a:avLst/>
          </a:prstGeom>
        </p:spPr>
        <p:txBody>
          <a:bodyPr anchor="t" rtlCol="false" tIns="0" lIns="0" bIns="0" rIns="0">
            <a:spAutoFit/>
          </a:bodyPr>
          <a:lstStyle/>
          <a:p>
            <a:pPr algn="ctr">
              <a:lnSpc>
                <a:spcPts val="1620"/>
              </a:lnSpc>
            </a:pPr>
            <a:r>
              <a:rPr lang="en-US" sz="1157">
                <a:solidFill>
                  <a:srgbClr val="000000"/>
                </a:solidFill>
                <a:latin typeface="IBM Plex Serif"/>
              </a:rPr>
              <a:t>OLIVER KUBELKA</a:t>
            </a:r>
          </a:p>
          <a:p>
            <a:pPr algn="ctr">
              <a:lnSpc>
                <a:spcPts val="1620"/>
              </a:lnSpc>
            </a:pPr>
            <a:r>
              <a:rPr lang="en-US" sz="1157">
                <a:solidFill>
                  <a:srgbClr val="000000"/>
                </a:solidFill>
                <a:latin typeface="IBM Plex Serif"/>
              </a:rPr>
              <a:t>SIMON ŠIMKO</a:t>
            </a:r>
          </a:p>
          <a:p>
            <a:pPr algn="ctr">
              <a:lnSpc>
                <a:spcPts val="1620"/>
              </a:lnSpc>
            </a:pPr>
            <a:r>
              <a:rPr lang="en-US" sz="1157">
                <a:solidFill>
                  <a:srgbClr val="000000"/>
                </a:solidFill>
                <a:latin typeface="IBM Plex Serif"/>
              </a:rPr>
              <a:t>SEBASTIAN ŠPAČEK</a:t>
            </a:r>
          </a:p>
          <a:p>
            <a:pPr algn="ctr">
              <a:lnSpc>
                <a:spcPts val="1620"/>
              </a:lnSpc>
            </a:pPr>
            <a:r>
              <a:rPr lang="en-US" sz="1157">
                <a:solidFill>
                  <a:srgbClr val="000000"/>
                </a:solidFill>
                <a:latin typeface="IBM Plex Serif"/>
              </a:rPr>
              <a:t>MATÚŠ ORSZÁGH</a:t>
            </a:r>
          </a:p>
        </p:txBody>
      </p:sp>
      <p:sp>
        <p:nvSpPr>
          <p:cNvPr name="Freeform 19" id="19"/>
          <p:cNvSpPr/>
          <p:nvPr/>
        </p:nvSpPr>
        <p:spPr>
          <a:xfrm flipH="false" flipV="false" rot="0">
            <a:off x="9807049" y="4590932"/>
            <a:ext cx="3488258" cy="5593431"/>
          </a:xfrm>
          <a:custGeom>
            <a:avLst/>
            <a:gdLst/>
            <a:ahLst/>
            <a:cxnLst/>
            <a:rect r="r" b="b" t="t" l="l"/>
            <a:pathLst>
              <a:path h="5593431" w="3488258">
                <a:moveTo>
                  <a:pt x="0" y="0"/>
                </a:moveTo>
                <a:lnTo>
                  <a:pt x="3488258" y="0"/>
                </a:lnTo>
                <a:lnTo>
                  <a:pt x="3488258" y="5593431"/>
                </a:lnTo>
                <a:lnTo>
                  <a:pt x="0" y="5593431"/>
                </a:lnTo>
                <a:lnTo>
                  <a:pt x="0" y="0"/>
                </a:lnTo>
                <a:close/>
              </a:path>
            </a:pathLst>
          </a:custGeom>
          <a:blipFill>
            <a:blip r:embed="rId8"/>
            <a:stretch>
              <a:fillRect l="0" t="0" r="0" b="-2815"/>
            </a:stretch>
          </a:blipFill>
        </p:spPr>
      </p:sp>
      <p:sp>
        <p:nvSpPr>
          <p:cNvPr name="Freeform 20" id="20"/>
          <p:cNvSpPr/>
          <p:nvPr/>
        </p:nvSpPr>
        <p:spPr>
          <a:xfrm flipH="false" flipV="false" rot="0">
            <a:off x="10815470" y="6668240"/>
            <a:ext cx="1523381" cy="352282"/>
          </a:xfrm>
          <a:custGeom>
            <a:avLst/>
            <a:gdLst/>
            <a:ahLst/>
            <a:cxnLst/>
            <a:rect r="r" b="b" t="t" l="l"/>
            <a:pathLst>
              <a:path h="352282" w="1523381">
                <a:moveTo>
                  <a:pt x="0" y="0"/>
                </a:moveTo>
                <a:lnTo>
                  <a:pt x="1523381" y="0"/>
                </a:lnTo>
                <a:lnTo>
                  <a:pt x="1523381" y="352282"/>
                </a:lnTo>
                <a:lnTo>
                  <a:pt x="0" y="352282"/>
                </a:lnTo>
                <a:lnTo>
                  <a:pt x="0" y="0"/>
                </a:lnTo>
                <a:close/>
              </a:path>
            </a:pathLst>
          </a:custGeom>
          <a:blipFill>
            <a:blip r:embed="rId9"/>
            <a:stretch>
              <a:fillRect l="0" t="0" r="0" b="0"/>
            </a:stretch>
          </a:blipFill>
        </p:spPr>
      </p:sp>
      <p:sp>
        <p:nvSpPr>
          <p:cNvPr name="TextBox 21" id="21"/>
          <p:cNvSpPr txBox="true"/>
          <p:nvPr/>
        </p:nvSpPr>
        <p:spPr>
          <a:xfrm rot="0">
            <a:off x="1601879" y="9036003"/>
            <a:ext cx="1757902" cy="218637"/>
          </a:xfrm>
          <a:prstGeom prst="rect">
            <a:avLst/>
          </a:prstGeom>
        </p:spPr>
        <p:txBody>
          <a:bodyPr anchor="t" rtlCol="false" tIns="0" lIns="0" bIns="0" rIns="0">
            <a:spAutoFit/>
          </a:bodyPr>
          <a:lstStyle/>
          <a:p>
            <a:pPr algn="ctr">
              <a:lnSpc>
                <a:spcPts val="1756"/>
              </a:lnSpc>
            </a:pPr>
            <a:r>
              <a:rPr lang="en-US" sz="1254">
                <a:solidFill>
                  <a:srgbClr val="000000"/>
                </a:solidFill>
                <a:latin typeface="CMU Serif"/>
              </a:rPr>
              <a:t>VOLUME 1 NUMBER 1</a:t>
            </a:r>
          </a:p>
        </p:txBody>
      </p:sp>
      <p:sp>
        <p:nvSpPr>
          <p:cNvPr name="TextBox 22" id="22"/>
          <p:cNvSpPr txBox="true"/>
          <p:nvPr/>
        </p:nvSpPr>
        <p:spPr>
          <a:xfrm rot="0">
            <a:off x="4016227" y="9036003"/>
            <a:ext cx="1404483" cy="222297"/>
          </a:xfrm>
          <a:prstGeom prst="rect">
            <a:avLst/>
          </a:prstGeom>
        </p:spPr>
        <p:txBody>
          <a:bodyPr anchor="t" rtlCol="false" tIns="0" lIns="0" bIns="0" rIns="0">
            <a:spAutoFit/>
          </a:bodyPr>
          <a:lstStyle/>
          <a:p>
            <a:pPr algn="ctr">
              <a:lnSpc>
                <a:spcPts val="1782"/>
              </a:lnSpc>
            </a:pPr>
            <a:r>
              <a:rPr lang="en-US" sz="1273">
                <a:solidFill>
                  <a:srgbClr val="000000"/>
                </a:solidFill>
                <a:latin typeface="CMU Serif"/>
              </a:rPr>
              <a:t>SEPTEMBER 2023</a:t>
            </a:r>
          </a:p>
        </p:txBody>
      </p:sp>
      <p:sp>
        <p:nvSpPr>
          <p:cNvPr name="TextBox 23" id="23"/>
          <p:cNvSpPr txBox="true"/>
          <p:nvPr/>
        </p:nvSpPr>
        <p:spPr>
          <a:xfrm rot="0">
            <a:off x="6627868" y="9036003"/>
            <a:ext cx="1207189" cy="218637"/>
          </a:xfrm>
          <a:prstGeom prst="rect">
            <a:avLst/>
          </a:prstGeom>
        </p:spPr>
        <p:txBody>
          <a:bodyPr anchor="t" rtlCol="false" tIns="0" lIns="0" bIns="0" rIns="0">
            <a:spAutoFit/>
          </a:bodyPr>
          <a:lstStyle/>
          <a:p>
            <a:pPr algn="ctr">
              <a:lnSpc>
                <a:spcPts val="1756"/>
              </a:lnSpc>
            </a:pPr>
            <a:r>
              <a:rPr lang="en-US" sz="1254">
                <a:solidFill>
                  <a:srgbClr val="000000"/>
                </a:solidFill>
                <a:latin typeface="CMU Serif"/>
              </a:rPr>
              <a:t>FREE FOR ALL</a:t>
            </a:r>
          </a:p>
        </p:txBody>
      </p:sp>
      <p:sp>
        <p:nvSpPr>
          <p:cNvPr name="TextBox 24" id="24"/>
          <p:cNvSpPr txBox="true"/>
          <p:nvPr/>
        </p:nvSpPr>
        <p:spPr>
          <a:xfrm rot="0">
            <a:off x="13319404" y="283627"/>
            <a:ext cx="1676383" cy="400234"/>
          </a:xfrm>
          <a:prstGeom prst="rect">
            <a:avLst/>
          </a:prstGeom>
        </p:spPr>
        <p:txBody>
          <a:bodyPr anchor="t" rtlCol="false" tIns="0" lIns="0" bIns="0" rIns="0">
            <a:spAutoFit/>
          </a:bodyPr>
          <a:lstStyle/>
          <a:p>
            <a:pPr algn="ctr">
              <a:lnSpc>
                <a:spcPts val="3239"/>
              </a:lnSpc>
            </a:pPr>
            <a:r>
              <a:rPr lang="en-US" sz="2313">
                <a:solidFill>
                  <a:srgbClr val="000000"/>
                </a:solidFill>
                <a:latin typeface="IBM Plex Serif Bold"/>
              </a:rPr>
              <a:t>EDITORIAL</a:t>
            </a:r>
          </a:p>
        </p:txBody>
      </p:sp>
      <p:sp>
        <p:nvSpPr>
          <p:cNvPr name="TextBox 25" id="25"/>
          <p:cNvSpPr txBox="true"/>
          <p:nvPr/>
        </p:nvSpPr>
        <p:spPr>
          <a:xfrm rot="0">
            <a:off x="10988558" y="608755"/>
            <a:ext cx="1270898" cy="350713"/>
          </a:xfrm>
          <a:prstGeom prst="rect">
            <a:avLst/>
          </a:prstGeom>
        </p:spPr>
        <p:txBody>
          <a:bodyPr anchor="t" rtlCol="false" tIns="0" lIns="0" bIns="0" rIns="0">
            <a:spAutoFit/>
          </a:bodyPr>
          <a:lstStyle/>
          <a:p>
            <a:pPr algn="ctr">
              <a:lnSpc>
                <a:spcPts val="2879"/>
              </a:lnSpc>
            </a:pPr>
            <a:r>
              <a:rPr lang="en-US" sz="2056">
                <a:solidFill>
                  <a:srgbClr val="000000"/>
                </a:solidFill>
                <a:latin typeface="IBM Plex Serif"/>
              </a:rPr>
              <a:t>CONTENT</a:t>
            </a:r>
          </a:p>
        </p:txBody>
      </p:sp>
      <p:sp>
        <p:nvSpPr>
          <p:cNvPr name="TextBox 26" id="26"/>
          <p:cNvSpPr txBox="true"/>
          <p:nvPr/>
        </p:nvSpPr>
        <p:spPr>
          <a:xfrm rot="0">
            <a:off x="14157595" y="921368"/>
            <a:ext cx="2642553" cy="350713"/>
          </a:xfrm>
          <a:prstGeom prst="rect">
            <a:avLst/>
          </a:prstGeom>
        </p:spPr>
        <p:txBody>
          <a:bodyPr anchor="t" rtlCol="false" tIns="0" lIns="0" bIns="0" rIns="0">
            <a:spAutoFit/>
          </a:bodyPr>
          <a:lstStyle/>
          <a:p>
            <a:pPr algn="ctr">
              <a:lnSpc>
                <a:spcPts val="2879"/>
              </a:lnSpc>
            </a:pPr>
            <a:r>
              <a:rPr lang="en-US" sz="2056">
                <a:solidFill>
                  <a:srgbClr val="000000"/>
                </a:solidFill>
                <a:latin typeface="IBM Plex Serif Bold"/>
              </a:rPr>
              <a:t>RADICAL ENOUGH?</a:t>
            </a:r>
          </a:p>
        </p:txBody>
      </p:sp>
      <p:sp>
        <p:nvSpPr>
          <p:cNvPr name="TextBox 27" id="27"/>
          <p:cNvSpPr txBox="true"/>
          <p:nvPr/>
        </p:nvSpPr>
        <p:spPr>
          <a:xfrm rot="0">
            <a:off x="10421499" y="1322411"/>
            <a:ext cx="931069"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PRODUCTS</a:t>
            </a:r>
          </a:p>
        </p:txBody>
      </p:sp>
      <p:sp>
        <p:nvSpPr>
          <p:cNvPr name="TextBox 28" id="28"/>
          <p:cNvSpPr txBox="true"/>
          <p:nvPr/>
        </p:nvSpPr>
        <p:spPr>
          <a:xfrm rot="0">
            <a:off x="12165681" y="1322411"/>
            <a:ext cx="595027"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PAGE 3</a:t>
            </a:r>
          </a:p>
        </p:txBody>
      </p:sp>
      <p:sp>
        <p:nvSpPr>
          <p:cNvPr name="TextBox 29" id="29"/>
          <p:cNvSpPr txBox="true"/>
          <p:nvPr/>
        </p:nvSpPr>
        <p:spPr>
          <a:xfrm rot="0">
            <a:off x="10417061" y="2202644"/>
            <a:ext cx="1134117"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INSPIRATION</a:t>
            </a:r>
          </a:p>
        </p:txBody>
      </p:sp>
      <p:sp>
        <p:nvSpPr>
          <p:cNvPr name="TextBox 30" id="30"/>
          <p:cNvSpPr txBox="true"/>
          <p:nvPr/>
        </p:nvSpPr>
        <p:spPr>
          <a:xfrm rot="0">
            <a:off x="12165681" y="1665569"/>
            <a:ext cx="595027"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PAGE 5</a:t>
            </a:r>
          </a:p>
        </p:txBody>
      </p:sp>
      <p:sp>
        <p:nvSpPr>
          <p:cNvPr name="TextBox 31" id="31"/>
          <p:cNvSpPr txBox="true"/>
          <p:nvPr/>
        </p:nvSpPr>
        <p:spPr>
          <a:xfrm rot="0">
            <a:off x="10421499" y="1665569"/>
            <a:ext cx="727867"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REVIEW:</a:t>
            </a:r>
          </a:p>
        </p:txBody>
      </p:sp>
      <p:sp>
        <p:nvSpPr>
          <p:cNvPr name="TextBox 32" id="32"/>
          <p:cNvSpPr txBox="true"/>
          <p:nvPr/>
        </p:nvSpPr>
        <p:spPr>
          <a:xfrm rot="0">
            <a:off x="10417061" y="1860646"/>
            <a:ext cx="1349830"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FAN FAVORITES</a:t>
            </a:r>
          </a:p>
        </p:txBody>
      </p:sp>
      <p:sp>
        <p:nvSpPr>
          <p:cNvPr name="TextBox 33" id="33"/>
          <p:cNvSpPr txBox="true"/>
          <p:nvPr/>
        </p:nvSpPr>
        <p:spPr>
          <a:xfrm rot="0">
            <a:off x="12184620" y="2202644"/>
            <a:ext cx="595027"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PAGE 8</a:t>
            </a:r>
          </a:p>
        </p:txBody>
      </p:sp>
      <p:sp>
        <p:nvSpPr>
          <p:cNvPr name="TextBox 34" id="34"/>
          <p:cNvSpPr txBox="true"/>
          <p:nvPr/>
        </p:nvSpPr>
        <p:spPr>
          <a:xfrm rot="0">
            <a:off x="10815470" y="3415822"/>
            <a:ext cx="1617073" cy="276898"/>
          </a:xfrm>
          <a:prstGeom prst="rect">
            <a:avLst/>
          </a:prstGeom>
        </p:spPr>
        <p:txBody>
          <a:bodyPr anchor="t" rtlCol="false" tIns="0" lIns="0" bIns="0" rIns="0">
            <a:spAutoFit/>
          </a:bodyPr>
          <a:lstStyle/>
          <a:p>
            <a:pPr algn="ctr">
              <a:lnSpc>
                <a:spcPts val="2290"/>
              </a:lnSpc>
            </a:pPr>
            <a:r>
              <a:rPr lang="en-US" sz="1636">
                <a:solidFill>
                  <a:srgbClr val="000000"/>
                </a:solidFill>
                <a:latin typeface="IBM Plex Serif Bold"/>
              </a:rPr>
              <a:t>WRITE TO US!!!</a:t>
            </a:r>
          </a:p>
        </p:txBody>
      </p:sp>
      <p:sp>
        <p:nvSpPr>
          <p:cNvPr name="TextBox 35" id="35"/>
          <p:cNvSpPr txBox="true"/>
          <p:nvPr/>
        </p:nvSpPr>
        <p:spPr>
          <a:xfrm rot="0">
            <a:off x="10551688" y="4015667"/>
            <a:ext cx="2144638"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WE CARE FOR THE PAPER</a:t>
            </a:r>
          </a:p>
        </p:txBody>
      </p:sp>
      <p:sp>
        <p:nvSpPr>
          <p:cNvPr name="TextBox 36" id="36"/>
          <p:cNvSpPr txBox="true"/>
          <p:nvPr/>
        </p:nvSpPr>
        <p:spPr>
          <a:xfrm rot="0">
            <a:off x="11040896" y="4286194"/>
            <a:ext cx="1029440" cy="151517"/>
          </a:xfrm>
          <a:prstGeom prst="rect">
            <a:avLst/>
          </a:prstGeom>
        </p:spPr>
        <p:txBody>
          <a:bodyPr anchor="t" rtlCol="false" tIns="0" lIns="0" bIns="0" rIns="0">
            <a:spAutoFit/>
          </a:bodyPr>
          <a:lstStyle/>
          <a:p>
            <a:pPr algn="ctr">
              <a:lnSpc>
                <a:spcPts val="1221"/>
              </a:lnSpc>
            </a:pPr>
            <a:r>
              <a:rPr lang="en-US" sz="872">
                <a:solidFill>
                  <a:srgbClr val="000000"/>
                </a:solidFill>
                <a:latin typeface="IBM Plex Serif Bold"/>
              </a:rPr>
              <a:t>COVER: LUNG LEG</a:t>
            </a:r>
          </a:p>
        </p:txBody>
      </p:sp>
      <p:sp>
        <p:nvSpPr>
          <p:cNvPr name="TextBox 37" id="37"/>
          <p:cNvSpPr txBox="true"/>
          <p:nvPr/>
        </p:nvSpPr>
        <p:spPr>
          <a:xfrm rot="0">
            <a:off x="10737067" y="4418661"/>
            <a:ext cx="1637099" cy="151517"/>
          </a:xfrm>
          <a:prstGeom prst="rect">
            <a:avLst/>
          </a:prstGeom>
        </p:spPr>
        <p:txBody>
          <a:bodyPr anchor="t" rtlCol="false" tIns="0" lIns="0" bIns="0" rIns="0">
            <a:spAutoFit/>
          </a:bodyPr>
          <a:lstStyle/>
          <a:p>
            <a:pPr algn="ctr">
              <a:lnSpc>
                <a:spcPts val="1221"/>
              </a:lnSpc>
            </a:pPr>
            <a:r>
              <a:rPr lang="en-US" sz="872">
                <a:solidFill>
                  <a:srgbClr val="000000"/>
                </a:solidFill>
                <a:latin typeface="IBM Plex Serif Bold"/>
              </a:rPr>
              <a:t>FROM MOVIE: SUBMIT TO ME</a:t>
            </a:r>
          </a:p>
        </p:txBody>
      </p:sp>
      <p:sp>
        <p:nvSpPr>
          <p:cNvPr name="TextBox 38" id="38"/>
          <p:cNvSpPr txBox="true"/>
          <p:nvPr/>
        </p:nvSpPr>
        <p:spPr>
          <a:xfrm rot="0">
            <a:off x="10709601" y="3653073"/>
            <a:ext cx="1828813"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infolahara@gmail.com</a:t>
            </a:r>
          </a:p>
        </p:txBody>
      </p:sp>
      <p:sp>
        <p:nvSpPr>
          <p:cNvPr name="TextBox 39" id="39"/>
          <p:cNvSpPr txBox="true"/>
          <p:nvPr/>
        </p:nvSpPr>
        <p:spPr>
          <a:xfrm rot="0">
            <a:off x="10436000" y="7097240"/>
            <a:ext cx="2256641" cy="261199"/>
          </a:xfrm>
          <a:prstGeom prst="rect">
            <a:avLst/>
          </a:prstGeom>
        </p:spPr>
        <p:txBody>
          <a:bodyPr anchor="t" rtlCol="false" tIns="0" lIns="0" bIns="0" rIns="0">
            <a:spAutoFit/>
          </a:bodyPr>
          <a:lstStyle/>
          <a:p>
            <a:pPr algn="ctr">
              <a:lnSpc>
                <a:spcPts val="2159"/>
              </a:lnSpc>
            </a:pPr>
            <a:r>
              <a:rPr lang="en-US" sz="1542">
                <a:solidFill>
                  <a:srgbClr val="000000"/>
                </a:solidFill>
                <a:latin typeface="IBM Plex Serif Bold"/>
              </a:rPr>
              <a:t>PUBLISHED MONTHLY</a:t>
            </a:r>
          </a:p>
        </p:txBody>
      </p:sp>
      <p:sp>
        <p:nvSpPr>
          <p:cNvPr name="TextBox 40" id="40"/>
          <p:cNvSpPr txBox="true"/>
          <p:nvPr/>
        </p:nvSpPr>
        <p:spPr>
          <a:xfrm rot="0">
            <a:off x="13165330" y="4980646"/>
            <a:ext cx="3989618" cy="4967495"/>
          </a:xfrm>
          <a:prstGeom prst="rect">
            <a:avLst/>
          </a:prstGeom>
        </p:spPr>
        <p:txBody>
          <a:bodyPr anchor="t" rtlCol="false" tIns="0" lIns="0" bIns="0" rIns="0">
            <a:spAutoFit/>
          </a:bodyPr>
          <a:lstStyle/>
          <a:p>
            <a:pPr algn="just">
              <a:lnSpc>
                <a:spcPts val="2807"/>
              </a:lnSpc>
            </a:pPr>
            <a:r>
              <a:rPr lang="en-US" sz="2005">
                <a:solidFill>
                  <a:srgbClr val="000000"/>
                </a:solidFill>
                <a:latin typeface="Open Sans"/>
              </a:rPr>
              <a:t>One day, as he was leaving the room, he said, "**** it," and decided he was too noble for greed and words of hate. It was well understood in the community that he would leave. So, as he went outside to eat, he got so full that he burst onto the table. When he tried to save himself, no one looked or helped. They were all busy eating their own meals, too tired to notice.</a:t>
            </a:r>
          </a:p>
          <a:p>
            <a:pPr algn="just">
              <a:lnSpc>
                <a:spcPts val="2807"/>
              </a:lnSpc>
            </a:pPr>
            <a:r>
              <a:rPr lang="en-US" sz="2005">
                <a:solidFill>
                  <a:srgbClr val="000000"/>
                </a:solidFill>
                <a:latin typeface="Open Sans"/>
              </a:rPr>
              <a:t>To save this era. </a:t>
            </a:r>
          </a:p>
          <a:p>
            <a:pPr algn="just">
              <a:lnSpc>
                <a:spcPts val="2807"/>
              </a:lnSpc>
            </a:pPr>
            <a:r>
              <a:rPr lang="en-US" sz="2005">
                <a:solidFill>
                  <a:srgbClr val="000000"/>
                </a:solidFill>
                <a:latin typeface="Open Sans"/>
              </a:rPr>
              <a:t>La Hara Team</a:t>
            </a:r>
          </a:p>
        </p:txBody>
      </p:sp>
      <p:sp>
        <p:nvSpPr>
          <p:cNvPr name="TextBox 41" id="41"/>
          <p:cNvSpPr txBox="true"/>
          <p:nvPr/>
        </p:nvSpPr>
        <p:spPr>
          <a:xfrm rot="0">
            <a:off x="10421499" y="2544641"/>
            <a:ext cx="1381020" cy="441854"/>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LATEST POP-UP </a:t>
            </a:r>
          </a:p>
          <a:p>
            <a:pPr>
              <a:lnSpc>
                <a:spcPts val="1799"/>
              </a:lnSpc>
            </a:pPr>
            <a:r>
              <a:rPr lang="en-US" sz="1285">
                <a:solidFill>
                  <a:srgbClr val="000000"/>
                </a:solidFill>
                <a:latin typeface="IBM Plex Serif Bold"/>
              </a:rPr>
              <a:t>NEWS</a:t>
            </a:r>
          </a:p>
        </p:txBody>
      </p:sp>
      <p:sp>
        <p:nvSpPr>
          <p:cNvPr name="TextBox 42" id="42"/>
          <p:cNvSpPr txBox="true"/>
          <p:nvPr/>
        </p:nvSpPr>
        <p:spPr>
          <a:xfrm rot="0">
            <a:off x="12165681" y="2544641"/>
            <a:ext cx="595027"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PAGE 9</a:t>
            </a:r>
          </a:p>
        </p:txBody>
      </p:sp>
      <p:sp>
        <p:nvSpPr>
          <p:cNvPr name="TextBox 43" id="43"/>
          <p:cNvSpPr txBox="true"/>
          <p:nvPr/>
        </p:nvSpPr>
        <p:spPr>
          <a:xfrm rot="0">
            <a:off x="10629541" y="7368597"/>
            <a:ext cx="1869560" cy="119609"/>
          </a:xfrm>
          <a:prstGeom prst="rect">
            <a:avLst/>
          </a:prstGeom>
        </p:spPr>
        <p:txBody>
          <a:bodyPr anchor="t" rtlCol="false" tIns="0" lIns="0" bIns="0" rIns="0">
            <a:spAutoFit/>
          </a:bodyPr>
          <a:lstStyle/>
          <a:p>
            <a:pPr algn="ctr">
              <a:lnSpc>
                <a:spcPts val="935"/>
              </a:lnSpc>
            </a:pPr>
            <a:r>
              <a:rPr lang="en-US" sz="668">
                <a:solidFill>
                  <a:srgbClr val="000000"/>
                </a:solidFill>
                <a:latin typeface="IBM Plex Serif Bold"/>
              </a:rPr>
              <a:t>SUPPORTED BY OUR DEAREST OF FRIENDS</a:t>
            </a:r>
          </a:p>
        </p:txBody>
      </p:sp>
      <p:sp>
        <p:nvSpPr>
          <p:cNvPr name="TextBox 44" id="44"/>
          <p:cNvSpPr txBox="true"/>
          <p:nvPr/>
        </p:nvSpPr>
        <p:spPr>
          <a:xfrm rot="2700000">
            <a:off x="13162578" y="3107512"/>
            <a:ext cx="3989618" cy="351750"/>
          </a:xfrm>
          <a:prstGeom prst="rect">
            <a:avLst/>
          </a:prstGeom>
        </p:spPr>
        <p:txBody>
          <a:bodyPr anchor="t" rtlCol="false" tIns="0" lIns="0" bIns="0" rIns="0">
            <a:spAutoFit/>
          </a:bodyPr>
          <a:lstStyle/>
          <a:p>
            <a:pPr algn="ctr">
              <a:lnSpc>
                <a:spcPts val="2807"/>
              </a:lnSpc>
            </a:pPr>
            <a:r>
              <a:rPr lang="en-US" sz="2005">
                <a:solidFill>
                  <a:srgbClr val="000000"/>
                </a:solidFill>
                <a:latin typeface="Open Sans"/>
              </a:rPr>
              <a:t>HELLO FROM FIRST EPISODE</a:t>
            </a:r>
          </a:p>
        </p:txBody>
      </p:sp>
      <p:sp>
        <p:nvSpPr>
          <p:cNvPr name="TextBox 45" id="45"/>
          <p:cNvSpPr txBox="true"/>
          <p:nvPr/>
        </p:nvSpPr>
        <p:spPr>
          <a:xfrm rot="-2700000">
            <a:off x="13168081" y="3146691"/>
            <a:ext cx="3989618" cy="351750"/>
          </a:xfrm>
          <a:prstGeom prst="rect">
            <a:avLst/>
          </a:prstGeom>
        </p:spPr>
        <p:txBody>
          <a:bodyPr anchor="t" rtlCol="false" tIns="0" lIns="0" bIns="0" rIns="0">
            <a:spAutoFit/>
          </a:bodyPr>
          <a:lstStyle/>
          <a:p>
            <a:pPr algn="ctr">
              <a:lnSpc>
                <a:spcPts val="2807"/>
              </a:lnSpc>
            </a:pPr>
            <a:r>
              <a:rPr lang="en-US" sz="2005">
                <a:solidFill>
                  <a:srgbClr val="000000"/>
                </a:solidFill>
                <a:latin typeface="Open Sans"/>
              </a:rPr>
              <a:t>HELLO FROM FIRST EPISODE</a:t>
            </a:r>
          </a:p>
        </p:txBody>
      </p:sp>
      <p:sp>
        <p:nvSpPr>
          <p:cNvPr name="TextBox 46" id="46"/>
          <p:cNvSpPr txBox="true"/>
          <p:nvPr/>
        </p:nvSpPr>
        <p:spPr>
          <a:xfrm rot="0">
            <a:off x="10633783" y="7469156"/>
            <a:ext cx="1869560" cy="119609"/>
          </a:xfrm>
          <a:prstGeom prst="rect">
            <a:avLst/>
          </a:prstGeom>
        </p:spPr>
        <p:txBody>
          <a:bodyPr anchor="t" rtlCol="false" tIns="0" lIns="0" bIns="0" rIns="0">
            <a:spAutoFit/>
          </a:bodyPr>
          <a:lstStyle/>
          <a:p>
            <a:pPr algn="ctr">
              <a:lnSpc>
                <a:spcPts val="935"/>
              </a:lnSpc>
            </a:pPr>
            <a:r>
              <a:rPr lang="en-US" sz="668">
                <a:solidFill>
                  <a:srgbClr val="000000"/>
                </a:solidFill>
                <a:latin typeface="IBM Plex Serif Bold"/>
              </a:rPr>
              <a:t>SUPPORTED BY OUR DEAREST OF FRIENDS</a:t>
            </a:r>
          </a:p>
        </p:txBody>
      </p:sp>
      <p:sp>
        <p:nvSpPr>
          <p:cNvPr name="TextBox 47" id="47"/>
          <p:cNvSpPr txBox="true"/>
          <p:nvPr/>
        </p:nvSpPr>
        <p:spPr>
          <a:xfrm rot="0">
            <a:off x="10787725" y="3848150"/>
            <a:ext cx="1672565" cy="214127"/>
          </a:xfrm>
          <a:prstGeom prst="rect">
            <a:avLst/>
          </a:prstGeom>
        </p:spPr>
        <p:txBody>
          <a:bodyPr anchor="t" rtlCol="false" tIns="0" lIns="0" bIns="0" rIns="0">
            <a:spAutoFit/>
          </a:bodyPr>
          <a:lstStyle/>
          <a:p>
            <a:pPr algn="ctr">
              <a:lnSpc>
                <a:spcPts val="1799"/>
              </a:lnSpc>
            </a:pPr>
            <a:r>
              <a:rPr lang="en-US" sz="1285">
                <a:solidFill>
                  <a:srgbClr val="000000"/>
                </a:solidFill>
                <a:latin typeface="IBM Plex Serif Bold"/>
              </a:rPr>
              <a:t>instagram: @la_hara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DAFzsjFzuQ0</dc:identifier>
  <dcterms:modified xsi:type="dcterms:W3CDTF">2011-08-01T06:04:30Z</dcterms:modified>
  <cp:revision>1</cp:revision>
  <dc:title>PREZENTÁCIA</dc:title>
</cp:coreProperties>
</file>