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9675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94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823bb72ab_4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823bb72ab_4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72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8c738a98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8c738a98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1126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98a7a76e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998a7a76e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780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823bb72a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823bb72a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36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9823bb72ab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9823bb72ab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99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9823bb72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9823bb72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34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823bb72ab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823bb72ab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77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823bb72a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823bb72a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36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823bb72ab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823bb72ab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39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823bb72a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823bb72a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1287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823bb72ab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823bb72ab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70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823bb72ab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823bb72ab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43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hyperlink" Target="mailto:kop.kingofprotein@gmail.com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4.jpg"/><Relationship Id="rId9" Type="http://schemas.openxmlformats.org/officeDocument/2006/relationships/image" Target="../media/image3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1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850" dirty="0"/>
              <a:t>___________________________________________</a:t>
            </a:r>
            <a:endParaRPr sz="285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6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Of Protein, s. r. o.</a:t>
            </a:r>
            <a:endParaRPr sz="468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 flipH="1">
            <a:off x="653075" y="1844775"/>
            <a:ext cx="7960800" cy="12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Proteinové výrobky</a:t>
            </a:r>
            <a:endParaRPr sz="25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600" dirty="0">
                <a:solidFill>
                  <a:schemeClr val="dk1"/>
                </a:solidFill>
              </a:rPr>
              <a:t>__________________________________________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212" y="2831691"/>
            <a:ext cx="2813576" cy="155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2565000" y="1784850"/>
            <a:ext cx="40140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00">
                <a:solidFill>
                  <a:schemeClr val="lt1"/>
                </a:solidFill>
              </a:rPr>
              <a:t>AKČNÍ NABÍDKA</a:t>
            </a:r>
            <a:endParaRPr sz="3700">
              <a:solidFill>
                <a:schemeClr val="lt1"/>
              </a:solidFill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1751849" y="2141525"/>
            <a:ext cx="56403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AKČNÍ NABÍDKY</a:t>
            </a:r>
            <a:endParaRPr sz="3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0"/>
            <a:ext cx="3459599" cy="51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1012"/>
            <a:ext cx="3059029" cy="18980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5940300" y="445025"/>
            <a:ext cx="28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1" name="Google Shape;151;p23"/>
          <p:cNvSpPr txBox="1"/>
          <p:nvPr/>
        </p:nvSpPr>
        <p:spPr>
          <a:xfrm>
            <a:off x="674425" y="1636950"/>
            <a:ext cx="614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395214" y="484990"/>
            <a:ext cx="2892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Podzimní nabídka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5015" y="1017725"/>
            <a:ext cx="1192398" cy="6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75" y="66600"/>
            <a:ext cx="3537842" cy="500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5" y="4441594"/>
            <a:ext cx="629026" cy="629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8"/>
            <a:ext cx="3459599" cy="51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674425" y="1636950"/>
            <a:ext cx="614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21" y="78537"/>
            <a:ext cx="3521403" cy="4943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62" y="4392705"/>
            <a:ext cx="553569" cy="553569"/>
          </a:xfrm>
          <a:prstGeom prst="rect">
            <a:avLst/>
          </a:prstGeom>
        </p:spPr>
      </p:pic>
      <p:pic>
        <p:nvPicPr>
          <p:cNvPr id="14" name="Google Shape;14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51012"/>
            <a:ext cx="3059029" cy="189803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768634" y="515307"/>
            <a:ext cx="2735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Vánoční nabídka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5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5015" y="1017725"/>
            <a:ext cx="1192398" cy="6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l="67006" b="68828"/>
          <a:stretch/>
        </p:blipFill>
        <p:spPr>
          <a:xfrm rot="10800000">
            <a:off x="0" y="3484749"/>
            <a:ext cx="1186625" cy="165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4">
            <a:alphaModFix/>
          </a:blip>
          <a:srcRect l="61174" t="70797"/>
          <a:stretch/>
        </p:blipFill>
        <p:spPr>
          <a:xfrm>
            <a:off x="6517295" y="2901525"/>
            <a:ext cx="2626705" cy="224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11700" y="288125"/>
            <a:ext cx="8520600" cy="7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Neváhejte nás kontaktovat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33" dirty="0"/>
              <a:t>____________________________</a:t>
            </a:r>
            <a:endParaRPr sz="2133" dirty="0"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11700" y="1141825"/>
            <a:ext cx="8520600" cy="3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082"/>
              <a:buFont typeface="Arial"/>
              <a:buNone/>
            </a:pPr>
            <a:r>
              <a:rPr lang="cs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Sadě, 1565, 258 01 Vlašim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+420 775 965 077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" sz="19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kop.kingofprotein@gmail.com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king-of-protein8.webnode.cz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Of Protein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_kingofprotein_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6">
            <a:alphaModFix/>
          </a:blip>
          <a:srcRect l="10617" t="26990" r="36717" b="28653"/>
          <a:stretch/>
        </p:blipFill>
        <p:spPr>
          <a:xfrm>
            <a:off x="5573625" y="64024"/>
            <a:ext cx="3506349" cy="23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 rotWithShape="1">
          <a:blip r:embed="rId7">
            <a:alphaModFix/>
          </a:blip>
          <a:srcRect l="16074" r="19237"/>
          <a:stretch/>
        </p:blipFill>
        <p:spPr>
          <a:xfrm>
            <a:off x="462337" y="3360649"/>
            <a:ext cx="285850" cy="2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163" y="2969898"/>
            <a:ext cx="294024" cy="2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 rotWithShape="1">
          <a:blip r:embed="rId9">
            <a:alphaModFix/>
          </a:blip>
          <a:srcRect l="16772" t="16743" r="16905" b="17777"/>
          <a:stretch/>
        </p:blipFill>
        <p:spPr>
          <a:xfrm>
            <a:off x="454162" y="2555276"/>
            <a:ext cx="294025" cy="29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 rotWithShape="1">
          <a:blip r:embed="rId10">
            <a:alphaModFix/>
          </a:blip>
          <a:srcRect l="21203" t="32784" r="21767" b="34045"/>
          <a:stretch/>
        </p:blipFill>
        <p:spPr>
          <a:xfrm>
            <a:off x="419311" y="2183560"/>
            <a:ext cx="363725" cy="21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 rotWithShape="1">
          <a:blip r:embed="rId11">
            <a:alphaModFix/>
          </a:blip>
          <a:srcRect l="27457" t="17901" r="26495" b="17888"/>
          <a:stretch/>
        </p:blipFill>
        <p:spPr>
          <a:xfrm>
            <a:off x="479112" y="1271878"/>
            <a:ext cx="228400" cy="2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4162" y="1680347"/>
            <a:ext cx="294025" cy="2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62003" y="3889788"/>
            <a:ext cx="2219998" cy="122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49" y="4014010"/>
            <a:ext cx="1062225" cy="1062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892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63" name="Google Shape;63;p14"/>
          <p:cNvSpPr txBox="1"/>
          <p:nvPr/>
        </p:nvSpPr>
        <p:spPr>
          <a:xfrm>
            <a:off x="1439550" y="2186999"/>
            <a:ext cx="6264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JSME?</a:t>
            </a:r>
            <a:endParaRPr sz="3700" baseline="-250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69584" r="61433"/>
          <a:stretch/>
        </p:blipFill>
        <p:spPr>
          <a:xfrm>
            <a:off x="0" y="3312325"/>
            <a:ext cx="1569299" cy="18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r="56324" b="74637"/>
          <a:stretch/>
        </p:blipFill>
        <p:spPr>
          <a:xfrm rot="5400000">
            <a:off x="7057837" y="158012"/>
            <a:ext cx="2244174" cy="19281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808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u="sng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Jsme začínající společnost, která se zaměřuje na výrobu a prodej vysoce kvalitních proteinových výrobků svým zákazníkům.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Vyjímáme se především složením výrobků, které jsou nejen mnohem lepší variantou než několikrát zpracovávané potraviny, které se často v proteinových výrobcích vyskytují, ale dokonce vám dodají i báječný zážitek chuťových pohárků.</a:t>
            </a:r>
            <a:endParaRPr sz="19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dk1"/>
                </a:solidFill>
              </a:rPr>
              <a:t>_________________________________________________________________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 dirty="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 dirty="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1783500" y="1621050"/>
            <a:ext cx="55770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00">
                <a:solidFill>
                  <a:schemeClr val="lt1"/>
                </a:solidFill>
              </a:rPr>
              <a:t>NÁŠ TÝM</a:t>
            </a:r>
            <a:endParaRPr sz="3700">
              <a:solidFill>
                <a:schemeClr val="lt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802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2145600" y="2177849"/>
            <a:ext cx="48528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NÁŠ TÝM</a:t>
            </a:r>
            <a:endParaRPr sz="3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324400"/>
            <a:ext cx="8520600" cy="46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 dirty="0">
                <a:solidFill>
                  <a:schemeClr val="dk1"/>
                </a:solidFill>
              </a:rPr>
              <a:t>								              </a:t>
            </a:r>
            <a:r>
              <a:rPr lang="cs" sz="2285" b="1" dirty="0">
                <a:solidFill>
                  <a:schemeClr val="dk1"/>
                </a:solidFill>
              </a:rPr>
              <a:t>  </a:t>
            </a:r>
            <a:r>
              <a:rPr lang="cs" sz="2723" b="1" dirty="0">
                <a:solidFill>
                  <a:schemeClr val="dk1"/>
                </a:solidFill>
              </a:rPr>
              <a:t>												       </a:t>
            </a:r>
            <a:endParaRPr sz="2723" b="1" dirty="0">
              <a:solidFill>
                <a:schemeClr val="dk1"/>
              </a:solidFill>
            </a:endParaRPr>
          </a:p>
          <a:p>
            <a:pPr marL="3200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723" b="1" dirty="0">
                <a:solidFill>
                  <a:schemeClr val="dk1"/>
                </a:solidFill>
              </a:rPr>
              <a:t>          </a:t>
            </a:r>
            <a:endParaRPr sz="2723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723" b="1" dirty="0">
                <a:solidFill>
                  <a:schemeClr val="dk1"/>
                </a:solidFill>
              </a:rPr>
              <a:t>											</a:t>
            </a:r>
            <a:endParaRPr sz="2723" b="1" dirty="0">
              <a:solidFill>
                <a:schemeClr val="dk1"/>
              </a:solidFill>
            </a:endParaRPr>
          </a:p>
          <a:p>
            <a:pPr marL="54864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723" b="1" dirty="0">
                <a:solidFill>
                  <a:schemeClr val="dk1"/>
                </a:solidFill>
              </a:rPr>
              <a:t>         </a:t>
            </a:r>
            <a:endParaRPr sz="2723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23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23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23" b="1" dirty="0">
              <a:solidFill>
                <a:schemeClr val="dk1"/>
              </a:solidFill>
            </a:endParaRPr>
          </a:p>
          <a:p>
            <a:pPr marL="182880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endParaRPr sz="2723" b="1" dirty="0">
              <a:solidFill>
                <a:schemeClr val="dk1"/>
              </a:solidFill>
            </a:endParaRPr>
          </a:p>
          <a:p>
            <a:pPr marL="457200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b="1" dirty="0">
                <a:solidFill>
                  <a:schemeClr val="dk1"/>
                </a:solidFill>
              </a:rPr>
              <a:t>	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t="6751"/>
          <a:stretch/>
        </p:blipFill>
        <p:spPr>
          <a:xfrm>
            <a:off x="4642800" y="78875"/>
            <a:ext cx="1102200" cy="137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t="3567" r="9485"/>
          <a:stretch/>
        </p:blipFill>
        <p:spPr>
          <a:xfrm>
            <a:off x="4686300" y="1742400"/>
            <a:ext cx="1102200" cy="14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5">
            <a:alphaModFix/>
          </a:blip>
          <a:srcRect l="12672" t="8171" r="-8" b="27023"/>
          <a:stretch/>
        </p:blipFill>
        <p:spPr>
          <a:xfrm>
            <a:off x="7154025" y="2769650"/>
            <a:ext cx="1183901" cy="156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6">
            <a:alphaModFix/>
          </a:blip>
          <a:srcRect t="20554" r="15718" b="20566"/>
          <a:stretch/>
        </p:blipFill>
        <p:spPr>
          <a:xfrm>
            <a:off x="1245250" y="1242400"/>
            <a:ext cx="1183901" cy="147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7">
            <a:alphaModFix/>
          </a:blip>
          <a:srcRect t="10519" b="32025"/>
          <a:stretch/>
        </p:blipFill>
        <p:spPr>
          <a:xfrm>
            <a:off x="3469800" y="3489881"/>
            <a:ext cx="1102201" cy="137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2801" y="3489881"/>
            <a:ext cx="1102200" cy="137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9">
            <a:alphaModFix/>
          </a:blip>
          <a:srcRect l="8617" t="36400" r="13324" b="19273"/>
          <a:stretch/>
        </p:blipFill>
        <p:spPr>
          <a:xfrm>
            <a:off x="3428950" y="1742400"/>
            <a:ext cx="1183899" cy="14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10">
            <a:alphaModFix/>
          </a:blip>
          <a:srcRect l="11375" t="21544" r="13734"/>
          <a:stretch/>
        </p:blipFill>
        <p:spPr>
          <a:xfrm>
            <a:off x="130526" y="1242400"/>
            <a:ext cx="1054325" cy="147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11">
            <a:alphaModFix/>
          </a:blip>
          <a:srcRect l="6075" t="33577" r="53924" b="38151"/>
          <a:stretch/>
        </p:blipFill>
        <p:spPr>
          <a:xfrm>
            <a:off x="605575" y="2769650"/>
            <a:ext cx="1183900" cy="156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12">
            <a:alphaModFix/>
          </a:blip>
          <a:srcRect l="16480" t="35037" r="12758" b="17499"/>
          <a:stretch/>
        </p:blipFill>
        <p:spPr>
          <a:xfrm>
            <a:off x="7816750" y="1303263"/>
            <a:ext cx="1183899" cy="141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13">
            <a:alphaModFix/>
          </a:blip>
          <a:srcRect t="9132"/>
          <a:stretch/>
        </p:blipFill>
        <p:spPr>
          <a:xfrm>
            <a:off x="3469800" y="78875"/>
            <a:ext cx="1102200" cy="13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14">
            <a:alphaModFix/>
          </a:blip>
          <a:srcRect l="13346" t="2945" r="10347" b="17022"/>
          <a:stretch/>
        </p:blipFill>
        <p:spPr>
          <a:xfrm>
            <a:off x="6742350" y="1303275"/>
            <a:ext cx="1009476" cy="14118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412201" y="4288625"/>
            <a:ext cx="1846200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oddělení</a:t>
            </a:r>
            <a:endParaRPr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3534901" y="4811493"/>
            <a:ext cx="2145000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marketingové oddělení</a:t>
            </a:r>
            <a:endParaRPr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545400" y="1400950"/>
            <a:ext cx="9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sekretář</a:t>
            </a:r>
            <a:endParaRPr sz="1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761900" y="1400950"/>
            <a:ext cx="9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ředitelka</a:t>
            </a:r>
            <a:endParaRPr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253899" y="3143566"/>
            <a:ext cx="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účetní</a:t>
            </a:r>
            <a:endParaRPr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7218875" y="4288625"/>
            <a:ext cx="10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technik</a:t>
            </a:r>
            <a:endParaRPr sz="1800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498000" y="1702650"/>
            <a:ext cx="8148000" cy="17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00">
                <a:solidFill>
                  <a:schemeClr val="lt1"/>
                </a:solidFill>
              </a:rPr>
              <a:t>STÁLÁ NABÍDKA</a:t>
            </a:r>
            <a:endParaRPr sz="3700">
              <a:solidFill>
                <a:schemeClr val="lt1"/>
              </a:solidFill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1887600" y="2137199"/>
            <a:ext cx="53688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STÁLÁ NABÍDKA</a:t>
            </a:r>
            <a:endParaRPr sz="37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 idx="4294967295"/>
          </p:nvPr>
        </p:nvSpPr>
        <p:spPr>
          <a:xfrm>
            <a:off x="311700" y="254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FLAVDROPS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/>
          </a:blip>
          <a:srcRect l="31657" t="15671" r="23886" b="11234"/>
          <a:stretch/>
        </p:blipFill>
        <p:spPr>
          <a:xfrm>
            <a:off x="404571" y="942550"/>
            <a:ext cx="1711099" cy="402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2887794" y="1249500"/>
            <a:ext cx="5477400" cy="3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50" b="1" dirty="0">
                <a:solidFill>
                  <a:schemeClr val="dk1"/>
                </a:solidFill>
                <a:highlight>
                  <a:srgbClr val="FFFFFF"/>
                </a:highlight>
              </a:rPr>
              <a:t>________________________________________</a:t>
            </a:r>
            <a:endParaRPr sz="185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5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 dochucení vašich pokrmů jsme vyrobili přírodní aroma s nabitou škálou chutí.</a:t>
            </a:r>
            <a:endParaRPr sz="1900" b="1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Jsou ideální pro použití s neochucenými prášky, nebo jakýmikoliv potravinami. </a:t>
            </a:r>
            <a:endParaRPr sz="1900" b="1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9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FlavDrops neobsahují žádné kalorie, žádný cukr, žádné sacharidy a žádný tuk!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81779" y="4585480"/>
            <a:ext cx="103990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 Kč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5"/>
            <a:ext cx="4003825" cy="51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SYROVÁTKOVÝ PROTEIN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4">
            <a:alphaModFix/>
          </a:blip>
          <a:srcRect l="23069" t="25424" r="21964" b="25350"/>
          <a:stretch/>
        </p:blipFill>
        <p:spPr>
          <a:xfrm>
            <a:off x="311700" y="1373200"/>
            <a:ext cx="1760651" cy="280327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3322625" y="1511925"/>
            <a:ext cx="5323500" cy="3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50" b="1" dirty="0">
                <a:solidFill>
                  <a:schemeClr val="dk1"/>
                </a:solidFill>
              </a:rPr>
              <a:t>_______________________________________</a:t>
            </a:r>
            <a:endParaRPr sz="18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protein jako protein, tento vícesložkový syrovátkový protein je vyroben z mléka volně se pasoucích krav. </a:t>
            </a:r>
            <a:endParaRPr sz="1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funkční kombinaci syrovátkového koncentrátu, izolátu a hydrolyzátu, díky čemuž má v organismu skvělou využitelnost.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072351" y="3792268"/>
            <a:ext cx="107426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949 Kč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l="29078" t="32944"/>
          <a:stretch/>
        </p:blipFill>
        <p:spPr>
          <a:xfrm>
            <a:off x="7386025" y="2928175"/>
            <a:ext cx="1757975" cy="22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r="35367" b="62142"/>
          <a:stretch/>
        </p:blipFill>
        <p:spPr>
          <a:xfrm rot="-5400000">
            <a:off x="-292501" y="2768001"/>
            <a:ext cx="2668000" cy="20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PROTEINOVÁ TYČINKA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4">
            <a:alphaModFix/>
          </a:blip>
          <a:srcRect l="12758" t="43830" r="8389" b="39096"/>
          <a:stretch/>
        </p:blipFill>
        <p:spPr>
          <a:xfrm>
            <a:off x="311700" y="1278073"/>
            <a:ext cx="4427150" cy="17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800" y="1982700"/>
            <a:ext cx="1125924" cy="5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/>
        </p:nvSpPr>
        <p:spPr>
          <a:xfrm flipH="1">
            <a:off x="4653450" y="1403275"/>
            <a:ext cx="42099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4617275" y="1242125"/>
            <a:ext cx="4300500" cy="3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50" b="1" dirty="0">
                <a:solidFill>
                  <a:schemeClr val="dk1"/>
                </a:solidFill>
              </a:rPr>
              <a:t>_______________________________</a:t>
            </a:r>
            <a:endParaRPr sz="185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Slouží jako ideální svačina s vysokým obsahem bílkovin.</a:t>
            </a:r>
            <a:endParaRPr sz="1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Neobsahuje lepek, je bohatá na přírodní zdravé tuky a má nízkou hladinu cukru. </a:t>
            </a:r>
            <a:endParaRPr sz="1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 tyčinka vám nabízí 19 g proteinu.</a:t>
            </a:r>
            <a:endParaRPr sz="19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0" b="1" dirty="0">
              <a:solidFill>
                <a:schemeClr val="dk1"/>
              </a:solidFill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2295" y="184676"/>
            <a:ext cx="1056455" cy="109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3309508" y="2825760"/>
            <a:ext cx="10815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Kč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288</Words>
  <Application>Microsoft Office PowerPoint</Application>
  <PresentationFormat>Předvádění na obrazovce (16:9)</PresentationFormat>
  <Paragraphs>69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Simple Light</vt:lpstr>
      <vt:lpstr>___________________________________________ King Of Protein, s. r. o.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FLAVDROPS</vt:lpstr>
      <vt:lpstr>SYROVÁTKOVÝ PROTEIN</vt:lpstr>
      <vt:lpstr>PROTEINOVÁ TYČINKA</vt:lpstr>
      <vt:lpstr>AKČNÍ NABÍDKA</vt:lpstr>
      <vt:lpstr>Prezentace aplikace PowerPoint</vt:lpstr>
      <vt:lpstr>Prezentace aplikace PowerPoint</vt:lpstr>
      <vt:lpstr>Neváhejte nás kontaktovat ____________________________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___________________________________________ King Of Protein, s. r. o.</dc:title>
  <dc:creator>student</dc:creator>
  <cp:lastModifiedBy>420739635062</cp:lastModifiedBy>
  <cp:revision>5</cp:revision>
  <dcterms:modified xsi:type="dcterms:W3CDTF">2023-11-10T19:11:16Z</dcterms:modified>
</cp:coreProperties>
</file>