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5" r:id="rId12"/>
    <p:sldId id="27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 xmlns="">
        <p14:section name="Predvolená sekcia" id="{43ED2707-CF95-4386-8BC7-78FB0E3176D8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75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86" y="-29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2f000d42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2f000d42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61f45587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61f45587f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f45587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1f45587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1f45587f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1f45587f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1f45587f5_3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1f45587f5_3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f45587f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1f45587f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f45587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1f45587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1f45587f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1f45587f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1f45587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1f45587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600118" flipH="1">
            <a:off x="1682245" y="1771522"/>
            <a:ext cx="2374941" cy="205410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843900" y="-7875"/>
            <a:ext cx="5300100" cy="5143500"/>
          </a:xfrm>
          <a:prstGeom prst="snip1Rect">
            <a:avLst>
              <a:gd name="adj" fmla="val 228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201" t="35073" r="15736"/>
          <a:stretch/>
        </p:blipFill>
        <p:spPr>
          <a:xfrm>
            <a:off x="0" y="1819275"/>
            <a:ext cx="7686677" cy="33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391781" y="482025"/>
            <a:ext cx="39612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885921" y="200625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14081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2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-219925" y="1675225"/>
            <a:ext cx="6757200" cy="3498900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 flipH="1">
            <a:off x="6019850" y="1827800"/>
            <a:ext cx="3153000" cy="3315600"/>
          </a:xfrm>
          <a:prstGeom prst="snip1Rect">
            <a:avLst>
              <a:gd name="adj" fmla="val 297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>
            <a:off x="447276" y="1922650"/>
            <a:ext cx="2835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ubTitle" idx="1"/>
          </p:nvPr>
        </p:nvSpPr>
        <p:spPr>
          <a:xfrm>
            <a:off x="803424" y="2200325"/>
            <a:ext cx="21228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ctrTitle" idx="2"/>
          </p:nvPr>
        </p:nvSpPr>
        <p:spPr>
          <a:xfrm>
            <a:off x="3107750" y="1925425"/>
            <a:ext cx="2955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3"/>
          </p:nvPr>
        </p:nvSpPr>
        <p:spPr>
          <a:xfrm>
            <a:off x="3524674" y="2203100"/>
            <a:ext cx="2121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ctrTitle" idx="4"/>
          </p:nvPr>
        </p:nvSpPr>
        <p:spPr>
          <a:xfrm>
            <a:off x="5828576" y="1922650"/>
            <a:ext cx="2955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5"/>
          </p:nvPr>
        </p:nvSpPr>
        <p:spPr>
          <a:xfrm>
            <a:off x="6245924" y="2200325"/>
            <a:ext cx="2121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ctrTitle" idx="6"/>
          </p:nvPr>
        </p:nvSpPr>
        <p:spPr>
          <a:xfrm>
            <a:off x="448575" y="3405950"/>
            <a:ext cx="28341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7"/>
          </p:nvPr>
        </p:nvSpPr>
        <p:spPr>
          <a:xfrm>
            <a:off x="804204" y="3912224"/>
            <a:ext cx="21228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ctrTitle" idx="8"/>
          </p:nvPr>
        </p:nvSpPr>
        <p:spPr>
          <a:xfrm>
            <a:off x="3150490" y="3408725"/>
            <a:ext cx="2871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9"/>
          </p:nvPr>
        </p:nvSpPr>
        <p:spPr>
          <a:xfrm>
            <a:off x="3525453" y="3914999"/>
            <a:ext cx="2121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ctrTitle" idx="13"/>
          </p:nvPr>
        </p:nvSpPr>
        <p:spPr>
          <a:xfrm>
            <a:off x="5871263" y="3405950"/>
            <a:ext cx="2871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14"/>
          </p:nvPr>
        </p:nvSpPr>
        <p:spPr>
          <a:xfrm>
            <a:off x="6246703" y="3912224"/>
            <a:ext cx="2121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3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4390050" y="890013"/>
            <a:ext cx="5325450" cy="2189113"/>
            <a:chOff x="4390050" y="661413"/>
            <a:chExt cx="5325450" cy="2189113"/>
          </a:xfrm>
        </p:grpSpPr>
        <p:sp>
          <p:nvSpPr>
            <p:cNvPr id="119" name="Google Shape;119;p20"/>
            <p:cNvSpPr/>
            <p:nvPr/>
          </p:nvSpPr>
          <p:spPr>
            <a:xfrm>
              <a:off x="4390050" y="661413"/>
              <a:ext cx="3317068" cy="2189023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6053100" y="661425"/>
              <a:ext cx="3662400" cy="2189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0"/>
          <p:cNvSpPr/>
          <p:nvPr/>
        </p:nvSpPr>
        <p:spPr>
          <a:xfrm>
            <a:off x="-362925" y="1922925"/>
            <a:ext cx="3317068" cy="2189023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ctrTitle"/>
          </p:nvPr>
        </p:nvSpPr>
        <p:spPr>
          <a:xfrm>
            <a:off x="564500" y="-169579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234221" y="591825"/>
            <a:ext cx="2694900" cy="17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4929425" y="3917896"/>
            <a:ext cx="3000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91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5970250" y="263551"/>
            <a:ext cx="3351902" cy="4696331"/>
            <a:chOff x="5913100" y="263551"/>
            <a:chExt cx="3351902" cy="4696331"/>
          </a:xfrm>
        </p:grpSpPr>
        <p:sp>
          <p:nvSpPr>
            <p:cNvPr id="16" name="Google Shape;16;p3"/>
            <p:cNvSpPr/>
            <p:nvPr/>
          </p:nvSpPr>
          <p:spPr>
            <a:xfrm rot="5400000">
              <a:off x="4779863" y="1396789"/>
              <a:ext cx="4694800" cy="2428325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131402" y="265183"/>
              <a:ext cx="2133600" cy="4694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275389" y="48840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620689" y="90344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5900" y="693225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2275389" y="152785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2550489" y="194100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5455900" y="1765951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2275389" y="3626109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7" hasCustomPrompt="1"/>
          </p:nvPr>
        </p:nvSpPr>
        <p:spPr>
          <a:xfrm>
            <a:off x="5455900" y="2787361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8"/>
          </p:nvPr>
        </p:nvSpPr>
        <p:spPr>
          <a:xfrm>
            <a:off x="2275389" y="2587407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55900" y="3808750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2620689" y="403870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2550489" y="2999477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4321500" y="2430600"/>
            <a:ext cx="48225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ctrTitle" idx="2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5319033" y="1702945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ctrTitle" idx="3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4"/>
          </p:nvPr>
        </p:nvSpPr>
        <p:spPr>
          <a:xfrm>
            <a:off x="1945321" y="3663184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774550" y="3619350"/>
            <a:ext cx="53001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rot="5400000">
            <a:off x="3056930" y="1749400"/>
            <a:ext cx="3043875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6238638" y="203500"/>
            <a:ext cx="4230650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 rot="5400000">
            <a:off x="-1451700" y="2830175"/>
            <a:ext cx="4230650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865200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3669867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47146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3"/>
          </p:nvPr>
        </p:nvSpPr>
        <p:spPr>
          <a:xfrm>
            <a:off x="326921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4"/>
          </p:nvPr>
        </p:nvSpPr>
        <p:spPr>
          <a:xfrm>
            <a:off x="6460750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5"/>
          </p:nvPr>
        </p:nvSpPr>
        <p:spPr>
          <a:xfrm>
            <a:off x="606696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5179831" y="-673306"/>
            <a:ext cx="4430900" cy="2580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ubTitle" idx="1"/>
          </p:nvPr>
        </p:nvSpPr>
        <p:spPr>
          <a:xfrm>
            <a:off x="4767706" y="641536"/>
            <a:ext cx="31560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2"/>
          </p:nvPr>
        </p:nvSpPr>
        <p:spPr>
          <a:xfrm>
            <a:off x="6102706" y="1461846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6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reastavcf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>
            <a:spLocks noGrp="1"/>
          </p:cNvSpPr>
          <p:nvPr>
            <p:ph type="ctrTitle"/>
          </p:nvPr>
        </p:nvSpPr>
        <p:spPr>
          <a:xfrm>
            <a:off x="3979878" y="918462"/>
            <a:ext cx="4691300" cy="1782300"/>
          </a:xfrm>
          <a:prstGeom prst="rect">
            <a:avLst/>
          </a:prstGeom>
        </p:spPr>
        <p:txBody>
          <a:bodyPr spcFirstLastPara="1" wrap="square" lIns="91425" tIns="91425" rIns="13665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400" dirty="0" smtClean="0">
                <a:latin typeface="Bahnschrift SemiBold Condensed" panose="020B0502040204020203" pitchFamily="34" charset="0"/>
              </a:rPr>
              <a:t>KREASTAV, </a:t>
            </a:r>
            <a:r>
              <a:rPr lang="sk-SK" sz="5400" dirty="0">
                <a:latin typeface="Bahnschrift SemiBold Condensed" panose="020B0502040204020203" pitchFamily="34" charset="0"/>
              </a:rPr>
              <a:t>s. r. o. </a:t>
            </a:r>
            <a:br>
              <a:rPr lang="sk-SK" sz="5400" dirty="0">
                <a:latin typeface="Bahnschrift SemiBold Condensed" panose="020B0502040204020203" pitchFamily="34" charset="0"/>
              </a:rPr>
            </a:br>
            <a:r>
              <a:rPr lang="sk-SK" sz="5400" dirty="0">
                <a:latin typeface="Bahnschrift SemiBold Condensed" panose="020B0502040204020203" pitchFamily="34" charset="0"/>
              </a:rPr>
              <a:t>Cvičná firma</a:t>
            </a:r>
            <a:endParaRPr sz="54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156" name="Google Shape;156;p32"/>
          <p:cNvCxnSpPr>
            <a:cxnSpLocks/>
          </p:cNvCxnSpPr>
          <p:nvPr/>
        </p:nvCxnSpPr>
        <p:spPr>
          <a:xfrm>
            <a:off x="8671178" y="0"/>
            <a:ext cx="0" cy="149772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C79A569-0A7B-6226-0E61-0FB6E4FB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358" y="3154680"/>
            <a:ext cx="3027536" cy="2140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7;p42">
            <a:extLst>
              <a:ext uri="{FF2B5EF4-FFF2-40B4-BE49-F238E27FC236}">
                <a16:creationId xmlns:a16="http://schemas.microsoft.com/office/drawing/2014/main" xmlns="" id="{C5262F61-F64C-3A2B-3636-C9A2DFB93C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109" b="20109"/>
          <a:stretch/>
        </p:blipFill>
        <p:spPr>
          <a:xfrm rot="10800000" flipH="1">
            <a:off x="0" y="1033153"/>
            <a:ext cx="4572000" cy="1992997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21" name="Google Shape;621;p42"/>
          <p:cNvSpPr txBox="1">
            <a:spLocks noGrp="1"/>
          </p:cNvSpPr>
          <p:nvPr>
            <p:ph type="ctrTitle"/>
          </p:nvPr>
        </p:nvSpPr>
        <p:spPr>
          <a:xfrm>
            <a:off x="610476" y="288617"/>
            <a:ext cx="6289088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000000"/>
              </a:buClr>
            </a:pPr>
            <a:r>
              <a:rPr lang="sk-SK" sz="3200" dirty="0">
                <a:latin typeface="Bahnschrift SemiBold Condensed" panose="020B0502040204020203" pitchFamily="34" charset="0"/>
              </a:rPr>
              <a:t>NAJLEPŠIE PREDÁVAJÚCE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622" name="Google Shape;622;p42"/>
          <p:cNvSpPr txBox="1">
            <a:spLocks noGrp="1"/>
          </p:cNvSpPr>
          <p:nvPr>
            <p:ph type="ctrTitle" idx="3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1800" dirty="0">
                <a:latin typeface="Bahnschrift SemiBold Condensed" panose="020B0502040204020203" pitchFamily="34" charset="0"/>
              </a:rPr>
              <a:t>STO, s. r. o. </a:t>
            </a:r>
            <a:endParaRPr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623" name="Google Shape;623;p42"/>
          <p:cNvSpPr txBox="1">
            <a:spLocks noGrp="1"/>
          </p:cNvSpPr>
          <p:nvPr>
            <p:ph type="subTitle" idx="4"/>
          </p:nvPr>
        </p:nvSpPr>
        <p:spPr>
          <a:xfrm>
            <a:off x="487180" y="3663184"/>
            <a:ext cx="3339441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sk-SK" sz="1600" dirty="0">
                <a:latin typeface="+mn-lt"/>
              </a:rPr>
              <a:t>- výstavba, ale i rekonštrukcia prác priemyselných a polyfunkčných objektov</a:t>
            </a:r>
            <a:endParaRPr sz="1600" dirty="0">
              <a:latin typeface="+mn-lt"/>
            </a:endParaRPr>
          </a:p>
        </p:txBody>
      </p:sp>
      <p:sp>
        <p:nvSpPr>
          <p:cNvPr id="624" name="Google Shape;624;p42"/>
          <p:cNvSpPr txBox="1">
            <a:spLocks noGrp="1"/>
          </p:cNvSpPr>
          <p:nvPr>
            <p:ph type="ctrTitle" idx="2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latin typeface="Bahnschrift SemiBold Condensed" panose="020B0502040204020203" pitchFamily="34" charset="0"/>
              </a:rPr>
              <a:t>EKOPROFIL, s. r. o. </a:t>
            </a:r>
            <a:endParaRPr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625" name="Google Shape;625;p42"/>
          <p:cNvSpPr txBox="1">
            <a:spLocks noGrp="1"/>
          </p:cNvSpPr>
          <p:nvPr>
            <p:ph type="subTitle" idx="1"/>
          </p:nvPr>
        </p:nvSpPr>
        <p:spPr>
          <a:xfrm>
            <a:off x="5319033" y="1702945"/>
            <a:ext cx="3540154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>
                <a:latin typeface="+mn-lt"/>
              </a:rPr>
              <a:t>- výroba najbezpečnejších okien s 12 ročnou zárukou</a:t>
            </a:r>
            <a:endParaRPr sz="1600" dirty="0">
              <a:latin typeface="+mn-lt"/>
            </a:endParaRPr>
          </a:p>
        </p:txBody>
      </p:sp>
      <p:pic>
        <p:nvPicPr>
          <p:cNvPr id="626" name="Google Shape;626;p42"/>
          <p:cNvPicPr preferRelativeResize="0"/>
          <p:nvPr/>
        </p:nvPicPr>
        <p:blipFill rotWithShape="1">
          <a:blip r:embed="rId4">
            <a:alphaModFix/>
          </a:blip>
          <a:srcRect t="20109" b="20109"/>
          <a:stretch/>
        </p:blipFill>
        <p:spPr>
          <a:xfrm flipH="1">
            <a:off x="4572000" y="2955025"/>
            <a:ext cx="4572000" cy="17082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628" name="Google Shape;628;p42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9" name="Google Shape;629;p42"/>
          <p:cNvCxnSpPr/>
          <p:nvPr/>
        </p:nvCxnSpPr>
        <p:spPr>
          <a:xfrm rot="10800000">
            <a:off x="3728328" y="1765550"/>
            <a:ext cx="2219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0" name="Google Shape;630;p42"/>
          <p:cNvCxnSpPr/>
          <p:nvPr/>
        </p:nvCxnSpPr>
        <p:spPr>
          <a:xfrm>
            <a:off x="3278950" y="3725438"/>
            <a:ext cx="2140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1"/>
          <p:cNvSpPr txBox="1">
            <a:spLocks noGrp="1"/>
          </p:cNvSpPr>
          <p:nvPr>
            <p:ph type="ctrTitle"/>
          </p:nvPr>
        </p:nvSpPr>
        <p:spPr>
          <a:xfrm>
            <a:off x="185789" y="567217"/>
            <a:ext cx="1346129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3200" dirty="0">
                <a:latin typeface="Bahnschrift SemiBold Condensed" panose="020B0502040204020203" pitchFamily="34" charset="0"/>
              </a:rPr>
              <a:t>NÁŠ </a:t>
            </a:r>
            <a:r>
              <a:rPr lang="sk-SK" sz="3200" dirty="0" smtClean="0">
                <a:latin typeface="Bahnschrift SemiBold Condensed" panose="020B0502040204020203" pitchFamily="34" charset="0"/>
              </a:rPr>
              <a:t/>
            </a:r>
            <a:br>
              <a:rPr lang="sk-SK" sz="3200" dirty="0" smtClean="0">
                <a:latin typeface="Bahnschrift SemiBold Condensed" panose="020B0502040204020203" pitchFamily="34" charset="0"/>
              </a:rPr>
            </a:br>
            <a:r>
              <a:rPr lang="sk-SK" sz="3200" dirty="0" smtClean="0">
                <a:latin typeface="Bahnschrift SemiBold Condensed" panose="020B0502040204020203" pitchFamily="34" charset="0"/>
              </a:rPr>
              <a:t>TÍM 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832" name="Google Shape;832;p51"/>
          <p:cNvCxnSpPr/>
          <p:nvPr/>
        </p:nvCxnSpPr>
        <p:spPr>
          <a:xfrm>
            <a:off x="2390482" y="1174983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51"/>
          <p:cNvCxnSpPr/>
          <p:nvPr/>
        </p:nvCxnSpPr>
        <p:spPr>
          <a:xfrm>
            <a:off x="6819050" y="1174983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7" name="Google Shape;837;p51"/>
          <p:cNvCxnSpPr/>
          <p:nvPr/>
        </p:nvCxnSpPr>
        <p:spPr>
          <a:xfrm>
            <a:off x="4572000" y="1174983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51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" name="Google Shape;832;p51">
            <a:extLst>
              <a:ext uri="{FF2B5EF4-FFF2-40B4-BE49-F238E27FC236}">
                <a16:creationId xmlns:a16="http://schemas.microsoft.com/office/drawing/2014/main" xmlns="" id="{31A137A2-0C78-A849-A1E1-64BC9E60803F}"/>
              </a:ext>
            </a:extLst>
          </p:cNvPr>
          <p:cNvCxnSpPr/>
          <p:nvPr/>
        </p:nvCxnSpPr>
        <p:spPr>
          <a:xfrm>
            <a:off x="1188323" y="3553606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Google Shape;832;p51">
            <a:extLst>
              <a:ext uri="{FF2B5EF4-FFF2-40B4-BE49-F238E27FC236}">
                <a16:creationId xmlns:a16="http://schemas.microsoft.com/office/drawing/2014/main" xmlns="" id="{F64D006C-1DD7-982E-4B3F-B7235FDAD00E}"/>
              </a:ext>
            </a:extLst>
          </p:cNvPr>
          <p:cNvCxnSpPr/>
          <p:nvPr/>
        </p:nvCxnSpPr>
        <p:spPr>
          <a:xfrm>
            <a:off x="3464327" y="3553606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Google Shape;832;p51">
            <a:extLst>
              <a:ext uri="{FF2B5EF4-FFF2-40B4-BE49-F238E27FC236}">
                <a16:creationId xmlns:a16="http://schemas.microsoft.com/office/drawing/2014/main" xmlns="" id="{2BF330C2-55A4-EB4C-FC9E-206C719201A3}"/>
              </a:ext>
            </a:extLst>
          </p:cNvPr>
          <p:cNvCxnSpPr/>
          <p:nvPr/>
        </p:nvCxnSpPr>
        <p:spPr>
          <a:xfrm>
            <a:off x="5844368" y="3553606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832;p51">
            <a:extLst>
              <a:ext uri="{FF2B5EF4-FFF2-40B4-BE49-F238E27FC236}">
                <a16:creationId xmlns:a16="http://schemas.microsoft.com/office/drawing/2014/main" xmlns="" id="{F73B9130-E926-D135-3A6F-A3CDC360E71E}"/>
              </a:ext>
            </a:extLst>
          </p:cNvPr>
          <p:cNvCxnSpPr/>
          <p:nvPr/>
        </p:nvCxnSpPr>
        <p:spPr>
          <a:xfrm>
            <a:off x="8006795" y="3553606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CE0F507E-AAFC-2E16-9A3E-D8873BCE87F2}"/>
              </a:ext>
            </a:extLst>
          </p:cNvPr>
          <p:cNvSpPr txBox="1"/>
          <p:nvPr/>
        </p:nvSpPr>
        <p:spPr>
          <a:xfrm>
            <a:off x="1566023" y="651763"/>
            <a:ext cx="164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+mn-lt"/>
              </a:rPr>
              <a:t>Timea </a:t>
            </a:r>
            <a:r>
              <a:rPr lang="sk-SK" dirty="0" err="1">
                <a:latin typeface="+mn-lt"/>
              </a:rPr>
              <a:t>Matúšková</a:t>
            </a:r>
            <a:endParaRPr lang="sk-SK" dirty="0">
              <a:latin typeface="+mn-lt"/>
            </a:endParaRPr>
          </a:p>
          <a:p>
            <a:pPr algn="ctr"/>
            <a:r>
              <a:rPr lang="sk-SK" b="1" dirty="0">
                <a:latin typeface="+mn-lt"/>
              </a:rPr>
              <a:t>Riaditeľka</a:t>
            </a:r>
            <a:r>
              <a:rPr lang="sk-SK" dirty="0">
                <a:latin typeface="+mn-lt"/>
              </a:rPr>
              <a:t>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8DB4FDFD-938D-E81F-629B-5BF81139A530}"/>
              </a:ext>
            </a:extLst>
          </p:cNvPr>
          <p:cNvSpPr txBox="1"/>
          <p:nvPr/>
        </p:nvSpPr>
        <p:spPr>
          <a:xfrm>
            <a:off x="3586396" y="651763"/>
            <a:ext cx="197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+mn-lt"/>
              </a:rPr>
              <a:t>Karin </a:t>
            </a:r>
            <a:r>
              <a:rPr lang="sk-SK" dirty="0" err="1">
                <a:latin typeface="+mn-lt"/>
              </a:rPr>
              <a:t>Rečlová</a:t>
            </a:r>
            <a:endParaRPr lang="sk-SK" dirty="0">
              <a:latin typeface="+mn-lt"/>
            </a:endParaRPr>
          </a:p>
          <a:p>
            <a:pPr algn="ctr"/>
            <a:r>
              <a:rPr lang="sk-SK" b="1" dirty="0">
                <a:latin typeface="+mn-lt"/>
              </a:rPr>
              <a:t>Asistentka riaditeľky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CF1BEED7-10EB-B3C6-A7C1-14319D6FAB2D}"/>
              </a:ext>
            </a:extLst>
          </p:cNvPr>
          <p:cNvSpPr txBox="1"/>
          <p:nvPr/>
        </p:nvSpPr>
        <p:spPr>
          <a:xfrm>
            <a:off x="5929059" y="651763"/>
            <a:ext cx="196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+mn-lt"/>
              </a:rPr>
              <a:t>Nina </a:t>
            </a:r>
            <a:r>
              <a:rPr lang="sk-SK" dirty="0" err="1">
                <a:latin typeface="+mn-lt"/>
              </a:rPr>
              <a:t>Živčicová</a:t>
            </a:r>
            <a:endParaRPr lang="sk-SK" dirty="0">
              <a:latin typeface="+mn-lt"/>
            </a:endParaRPr>
          </a:p>
          <a:p>
            <a:pPr algn="ctr"/>
            <a:r>
              <a:rPr lang="sk-SK" b="1" dirty="0">
                <a:latin typeface="+mn-lt"/>
              </a:rPr>
              <a:t>Grafický dizajnér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xmlns="" id="{8CD2654C-A4D8-1D2A-FA67-5D4107EADC71}"/>
              </a:ext>
            </a:extLst>
          </p:cNvPr>
          <p:cNvSpPr txBox="1"/>
          <p:nvPr/>
        </p:nvSpPr>
        <p:spPr>
          <a:xfrm>
            <a:off x="-278638" y="2814942"/>
            <a:ext cx="2933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>
                <a:latin typeface="+mn-lt"/>
              </a:rPr>
              <a:t>Simon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Pacalaj</a:t>
            </a:r>
            <a:r>
              <a:rPr lang="sk-SK" dirty="0">
                <a:latin typeface="+mn-lt"/>
              </a:rPr>
              <a:t> </a:t>
            </a:r>
          </a:p>
          <a:p>
            <a:pPr algn="ctr"/>
            <a:r>
              <a:rPr lang="sk-SK" b="1" dirty="0">
                <a:latin typeface="+mn-lt"/>
              </a:rPr>
              <a:t>Vedúci marketingového oddelenia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9C555BDC-196F-2F07-3551-4085CAAC9056}"/>
              </a:ext>
            </a:extLst>
          </p:cNvPr>
          <p:cNvSpPr txBox="1"/>
          <p:nvPr/>
        </p:nvSpPr>
        <p:spPr>
          <a:xfrm>
            <a:off x="2418764" y="2815033"/>
            <a:ext cx="2091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>
                <a:latin typeface="+mn-lt"/>
              </a:rPr>
              <a:t>Elias</a:t>
            </a:r>
            <a:r>
              <a:rPr lang="sk-SK" dirty="0">
                <a:latin typeface="+mn-lt"/>
              </a:rPr>
              <a:t> </a:t>
            </a:r>
            <a:r>
              <a:rPr lang="sk-SK" dirty="0" err="1">
                <a:latin typeface="+mn-lt"/>
              </a:rPr>
              <a:t>Bahar</a:t>
            </a:r>
            <a:endParaRPr lang="sk-SK" dirty="0">
              <a:latin typeface="+mn-lt"/>
            </a:endParaRPr>
          </a:p>
          <a:p>
            <a:pPr algn="ctr"/>
            <a:r>
              <a:rPr lang="sk-SK" b="1" dirty="0">
                <a:latin typeface="+mn-lt"/>
              </a:rPr>
              <a:t>Vedúci obchodného oddelenia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xmlns="" id="{CAA0B558-BAA9-8059-1045-0048A3ED9436}"/>
              </a:ext>
            </a:extLst>
          </p:cNvPr>
          <p:cNvSpPr txBox="1"/>
          <p:nvPr/>
        </p:nvSpPr>
        <p:spPr>
          <a:xfrm>
            <a:off x="4792208" y="2814942"/>
            <a:ext cx="2091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+mn-lt"/>
              </a:rPr>
              <a:t>Klára Martinková</a:t>
            </a:r>
          </a:p>
          <a:p>
            <a:pPr algn="ctr"/>
            <a:r>
              <a:rPr lang="sk-SK" b="1" dirty="0">
                <a:latin typeface="+mn-lt"/>
              </a:rPr>
              <a:t>Vedúca personálneho oddelenia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xmlns="" id="{F213A200-46BF-8FE4-5607-CDB8BD332A07}"/>
              </a:ext>
            </a:extLst>
          </p:cNvPr>
          <p:cNvSpPr txBox="1"/>
          <p:nvPr/>
        </p:nvSpPr>
        <p:spPr>
          <a:xfrm>
            <a:off x="6896529" y="2814942"/>
            <a:ext cx="22330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+mn-lt"/>
              </a:rPr>
              <a:t>Matej Horváth </a:t>
            </a:r>
          </a:p>
          <a:p>
            <a:pPr algn="ctr"/>
            <a:r>
              <a:rPr lang="sk-SK" b="1" dirty="0">
                <a:latin typeface="+mn-lt"/>
              </a:rPr>
              <a:t>Vedúci ekonomického oddelenia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2"/>
          <p:cNvSpPr/>
          <p:nvPr/>
        </p:nvSpPr>
        <p:spPr>
          <a:xfrm>
            <a:off x="3334793" y="-615288"/>
            <a:ext cx="7314875" cy="4198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5" name="Google Shape;845;p52"/>
          <p:cNvSpPr txBox="1">
            <a:spLocks noGrp="1"/>
          </p:cNvSpPr>
          <p:nvPr>
            <p:ph type="ctrTitle"/>
          </p:nvPr>
        </p:nvSpPr>
        <p:spPr>
          <a:xfrm>
            <a:off x="-1371821" y="-195613"/>
            <a:ext cx="9167401" cy="11795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VIDÍME SA NABUDÚCE</a:t>
            </a:r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cxnSp>
        <p:nvCxnSpPr>
          <p:cNvPr id="846" name="Google Shape;846;p52"/>
          <p:cNvCxnSpPr/>
          <p:nvPr/>
        </p:nvCxnSpPr>
        <p:spPr>
          <a:xfrm>
            <a:off x="755125" y="-77125"/>
            <a:ext cx="17100" cy="1125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7" name="Google Shape;847;p52"/>
          <p:cNvSpPr txBox="1">
            <a:spLocks noGrp="1"/>
          </p:cNvSpPr>
          <p:nvPr>
            <p:ph type="subTitle" idx="1"/>
          </p:nvPr>
        </p:nvSpPr>
        <p:spPr>
          <a:xfrm>
            <a:off x="5414757" y="923507"/>
            <a:ext cx="2694900" cy="19384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dk1"/>
                </a:solidFill>
              </a:rPr>
              <a:t>Nejaké </a:t>
            </a:r>
            <a:r>
              <a:rPr lang="sk-SK" dirty="0"/>
              <a:t>ďalšie otázky</a:t>
            </a:r>
            <a:r>
              <a:rPr lang="en" dirty="0">
                <a:solidFill>
                  <a:schemeClr val="dk1"/>
                </a:solidFill>
              </a:rPr>
              <a:t>?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dk1"/>
                </a:solidFill>
              </a:rPr>
              <a:t>Neváhajte sa ozvať</a:t>
            </a:r>
            <a:endParaRPr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>
                <a:solidFill>
                  <a:schemeClr val="dk1"/>
                </a:solidFill>
                <a:hlinkClick r:id="rId3"/>
              </a:rPr>
              <a:t>kreastavcf</a:t>
            </a:r>
            <a:r>
              <a:rPr lang="en" dirty="0">
                <a:solidFill>
                  <a:schemeClr val="dk1"/>
                </a:solidFill>
                <a:hlinkClick r:id="rId3"/>
              </a:rPr>
              <a:t>@</a:t>
            </a:r>
            <a:r>
              <a:rPr lang="sk-SK" dirty="0" err="1">
                <a:solidFill>
                  <a:schemeClr val="dk1"/>
                </a:solidFill>
                <a:hlinkClick r:id="rId3"/>
              </a:rPr>
              <a:t>gmail</a:t>
            </a:r>
            <a:r>
              <a:rPr lang="en" dirty="0">
                <a:solidFill>
                  <a:schemeClr val="dk1"/>
                </a:solidFill>
                <a:hlinkClick r:id="rId3"/>
              </a:rPr>
              <a:t>.com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>
                <a:solidFill>
                  <a:schemeClr val="dk1"/>
                </a:solidFill>
              </a:rPr>
              <a:t>kreatavcf</a:t>
            </a:r>
            <a:endParaRPr lang="sk-SK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lang="sk-SK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dirty="0"/>
              <a:t>https://kreastav-s--r--o-8.webnode.sk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0068F870-C460-D93B-A203-3F68F156D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16" y="3661659"/>
            <a:ext cx="3471588" cy="1022976"/>
          </a:xfrm>
          <a:prstGeom prst="rect">
            <a:avLst/>
          </a:prstGeom>
        </p:spPr>
      </p:pic>
      <p:grpSp>
        <p:nvGrpSpPr>
          <p:cNvPr id="13" name="Google Shape;5852;p63">
            <a:extLst>
              <a:ext uri="{FF2B5EF4-FFF2-40B4-BE49-F238E27FC236}">
                <a16:creationId xmlns:a16="http://schemas.microsoft.com/office/drawing/2014/main" xmlns="" id="{4089C042-64D1-80CB-E837-ED920C6EF4D4}"/>
              </a:ext>
            </a:extLst>
          </p:cNvPr>
          <p:cNvGrpSpPr/>
          <p:nvPr/>
        </p:nvGrpSpPr>
        <p:grpSpPr>
          <a:xfrm>
            <a:off x="5920771" y="2005817"/>
            <a:ext cx="346057" cy="345674"/>
            <a:chOff x="6659725" y="3808035"/>
            <a:chExt cx="367608" cy="350548"/>
          </a:xfrm>
        </p:grpSpPr>
        <p:sp>
          <p:nvSpPr>
            <p:cNvPr id="14" name="Google Shape;5853;p63">
              <a:extLst>
                <a:ext uri="{FF2B5EF4-FFF2-40B4-BE49-F238E27FC236}">
                  <a16:creationId xmlns:a16="http://schemas.microsoft.com/office/drawing/2014/main" xmlns="" id="{6B50D63B-02D3-F57F-6BEE-6C3A40F9C535}"/>
                </a:ext>
              </a:extLst>
            </p:cNvPr>
            <p:cNvSpPr/>
            <p:nvPr/>
          </p:nvSpPr>
          <p:spPr>
            <a:xfrm>
              <a:off x="6659725" y="3845942"/>
              <a:ext cx="321394" cy="312642"/>
            </a:xfrm>
            <a:custGeom>
              <a:avLst/>
              <a:gdLst/>
              <a:ahLst/>
              <a:cxnLst/>
              <a:rect l="l" t="t" r="r" b="b"/>
              <a:pathLst>
                <a:path w="10098" h="9823" extrusionOk="0">
                  <a:moveTo>
                    <a:pt x="8740" y="0"/>
                  </a:moveTo>
                  <a:cubicBezTo>
                    <a:pt x="8383" y="0"/>
                    <a:pt x="8037" y="131"/>
                    <a:pt x="7787" y="405"/>
                  </a:cubicBezTo>
                  <a:lnTo>
                    <a:pt x="6847" y="1346"/>
                  </a:lnTo>
                  <a:cubicBezTo>
                    <a:pt x="6775" y="1417"/>
                    <a:pt x="6775" y="1524"/>
                    <a:pt x="6847" y="1596"/>
                  </a:cubicBezTo>
                  <a:cubicBezTo>
                    <a:pt x="6882" y="1631"/>
                    <a:pt x="6927" y="1649"/>
                    <a:pt x="6972" y="1649"/>
                  </a:cubicBezTo>
                  <a:cubicBezTo>
                    <a:pt x="7016" y="1649"/>
                    <a:pt x="7061" y="1631"/>
                    <a:pt x="7097" y="1596"/>
                  </a:cubicBezTo>
                  <a:lnTo>
                    <a:pt x="8037" y="655"/>
                  </a:lnTo>
                  <a:cubicBezTo>
                    <a:pt x="8228" y="464"/>
                    <a:pt x="8466" y="357"/>
                    <a:pt x="8740" y="357"/>
                  </a:cubicBezTo>
                  <a:cubicBezTo>
                    <a:pt x="9002" y="357"/>
                    <a:pt x="9264" y="464"/>
                    <a:pt x="9442" y="655"/>
                  </a:cubicBezTo>
                  <a:cubicBezTo>
                    <a:pt x="9633" y="857"/>
                    <a:pt x="9740" y="1096"/>
                    <a:pt x="9740" y="1357"/>
                  </a:cubicBezTo>
                  <a:cubicBezTo>
                    <a:pt x="9740" y="1631"/>
                    <a:pt x="9633" y="1881"/>
                    <a:pt x="9442" y="2060"/>
                  </a:cubicBezTo>
                  <a:lnTo>
                    <a:pt x="8156" y="3334"/>
                  </a:lnTo>
                  <a:cubicBezTo>
                    <a:pt x="8025" y="3024"/>
                    <a:pt x="7847" y="2739"/>
                    <a:pt x="7597" y="2489"/>
                  </a:cubicBezTo>
                  <a:cubicBezTo>
                    <a:pt x="7097" y="1988"/>
                    <a:pt x="6436" y="1738"/>
                    <a:pt x="5777" y="1738"/>
                  </a:cubicBezTo>
                  <a:cubicBezTo>
                    <a:pt x="5117" y="1738"/>
                    <a:pt x="4459" y="1988"/>
                    <a:pt x="3965" y="2489"/>
                  </a:cubicBezTo>
                  <a:lnTo>
                    <a:pt x="1001" y="5453"/>
                  </a:lnTo>
                  <a:cubicBezTo>
                    <a:pt x="1" y="6453"/>
                    <a:pt x="1" y="8084"/>
                    <a:pt x="1001" y="9085"/>
                  </a:cubicBezTo>
                  <a:cubicBezTo>
                    <a:pt x="1501" y="9585"/>
                    <a:pt x="2156" y="9823"/>
                    <a:pt x="2810" y="9823"/>
                  </a:cubicBezTo>
                  <a:cubicBezTo>
                    <a:pt x="3465" y="9823"/>
                    <a:pt x="4120" y="9573"/>
                    <a:pt x="4632" y="9085"/>
                  </a:cubicBezTo>
                  <a:lnTo>
                    <a:pt x="6204" y="7501"/>
                  </a:lnTo>
                  <a:cubicBezTo>
                    <a:pt x="6287" y="7430"/>
                    <a:pt x="6287" y="7322"/>
                    <a:pt x="6204" y="7251"/>
                  </a:cubicBezTo>
                  <a:cubicBezTo>
                    <a:pt x="6176" y="7242"/>
                    <a:pt x="6143" y="7236"/>
                    <a:pt x="6109" y="7236"/>
                  </a:cubicBezTo>
                  <a:cubicBezTo>
                    <a:pt x="6055" y="7236"/>
                    <a:pt x="5997" y="7250"/>
                    <a:pt x="5954" y="7287"/>
                  </a:cubicBezTo>
                  <a:lnTo>
                    <a:pt x="4382" y="8858"/>
                  </a:lnTo>
                  <a:cubicBezTo>
                    <a:pt x="3965" y="9275"/>
                    <a:pt x="3406" y="9513"/>
                    <a:pt x="2810" y="9513"/>
                  </a:cubicBezTo>
                  <a:cubicBezTo>
                    <a:pt x="2215" y="9513"/>
                    <a:pt x="1667" y="9287"/>
                    <a:pt x="1251" y="8858"/>
                  </a:cubicBezTo>
                  <a:cubicBezTo>
                    <a:pt x="394" y="8001"/>
                    <a:pt x="394" y="6596"/>
                    <a:pt x="1251" y="5739"/>
                  </a:cubicBezTo>
                  <a:lnTo>
                    <a:pt x="4215" y="2774"/>
                  </a:lnTo>
                  <a:cubicBezTo>
                    <a:pt x="4632" y="2358"/>
                    <a:pt x="5180" y="2119"/>
                    <a:pt x="5775" y="2119"/>
                  </a:cubicBezTo>
                  <a:cubicBezTo>
                    <a:pt x="6370" y="2119"/>
                    <a:pt x="6918" y="2346"/>
                    <a:pt x="7335" y="2774"/>
                  </a:cubicBezTo>
                  <a:cubicBezTo>
                    <a:pt x="7573" y="3012"/>
                    <a:pt x="7775" y="3310"/>
                    <a:pt x="7871" y="3632"/>
                  </a:cubicBezTo>
                  <a:lnTo>
                    <a:pt x="6478" y="5036"/>
                  </a:lnTo>
                  <a:cubicBezTo>
                    <a:pt x="6287" y="5227"/>
                    <a:pt x="6049" y="5334"/>
                    <a:pt x="5775" y="5334"/>
                  </a:cubicBezTo>
                  <a:cubicBezTo>
                    <a:pt x="5513" y="5334"/>
                    <a:pt x="5251" y="5227"/>
                    <a:pt x="5073" y="5036"/>
                  </a:cubicBezTo>
                  <a:cubicBezTo>
                    <a:pt x="4989" y="4941"/>
                    <a:pt x="4918" y="4822"/>
                    <a:pt x="4858" y="4703"/>
                  </a:cubicBezTo>
                  <a:cubicBezTo>
                    <a:pt x="4829" y="4634"/>
                    <a:pt x="4751" y="4590"/>
                    <a:pt x="4677" y="4590"/>
                  </a:cubicBezTo>
                  <a:cubicBezTo>
                    <a:pt x="4662" y="4590"/>
                    <a:pt x="4647" y="4592"/>
                    <a:pt x="4632" y="4596"/>
                  </a:cubicBezTo>
                  <a:cubicBezTo>
                    <a:pt x="4537" y="4632"/>
                    <a:pt x="4501" y="4739"/>
                    <a:pt x="4525" y="4822"/>
                  </a:cubicBezTo>
                  <a:cubicBezTo>
                    <a:pt x="4596" y="4989"/>
                    <a:pt x="4692" y="5132"/>
                    <a:pt x="4823" y="5275"/>
                  </a:cubicBezTo>
                  <a:cubicBezTo>
                    <a:pt x="5073" y="5525"/>
                    <a:pt x="5418" y="5679"/>
                    <a:pt x="5775" y="5679"/>
                  </a:cubicBezTo>
                  <a:cubicBezTo>
                    <a:pt x="6132" y="5679"/>
                    <a:pt x="6478" y="5537"/>
                    <a:pt x="6728" y="5275"/>
                  </a:cubicBezTo>
                  <a:lnTo>
                    <a:pt x="9692" y="2310"/>
                  </a:lnTo>
                  <a:cubicBezTo>
                    <a:pt x="9942" y="2060"/>
                    <a:pt x="10097" y="1715"/>
                    <a:pt x="10097" y="1357"/>
                  </a:cubicBezTo>
                  <a:cubicBezTo>
                    <a:pt x="10097" y="1000"/>
                    <a:pt x="9954" y="655"/>
                    <a:pt x="9692" y="405"/>
                  </a:cubicBezTo>
                  <a:cubicBezTo>
                    <a:pt x="9442" y="155"/>
                    <a:pt x="9097" y="0"/>
                    <a:pt x="874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54;p63">
              <a:extLst>
                <a:ext uri="{FF2B5EF4-FFF2-40B4-BE49-F238E27FC236}">
                  <a16:creationId xmlns:a16="http://schemas.microsoft.com/office/drawing/2014/main" xmlns="" id="{A69A91CF-E6F5-099C-561E-5C617442600B}"/>
                </a:ext>
              </a:extLst>
            </p:cNvPr>
            <p:cNvSpPr/>
            <p:nvPr/>
          </p:nvSpPr>
          <p:spPr>
            <a:xfrm>
              <a:off x="6705588" y="3808035"/>
              <a:ext cx="321744" cy="313787"/>
            </a:xfrm>
            <a:custGeom>
              <a:avLst/>
              <a:gdLst/>
              <a:ahLst/>
              <a:cxnLst/>
              <a:rect l="l" t="t" r="r" b="b"/>
              <a:pathLst>
                <a:path w="10109" h="9859" extrusionOk="0">
                  <a:moveTo>
                    <a:pt x="7281" y="1"/>
                  </a:moveTo>
                  <a:cubicBezTo>
                    <a:pt x="6623" y="1"/>
                    <a:pt x="5965" y="251"/>
                    <a:pt x="5465" y="751"/>
                  </a:cubicBezTo>
                  <a:lnTo>
                    <a:pt x="3894" y="2322"/>
                  </a:lnTo>
                  <a:cubicBezTo>
                    <a:pt x="3810" y="2406"/>
                    <a:pt x="3810" y="2501"/>
                    <a:pt x="3894" y="2584"/>
                  </a:cubicBezTo>
                  <a:cubicBezTo>
                    <a:pt x="3929" y="2620"/>
                    <a:pt x="3974" y="2638"/>
                    <a:pt x="4019" y="2638"/>
                  </a:cubicBezTo>
                  <a:cubicBezTo>
                    <a:pt x="4063" y="2638"/>
                    <a:pt x="4108" y="2620"/>
                    <a:pt x="4144" y="2584"/>
                  </a:cubicBezTo>
                  <a:lnTo>
                    <a:pt x="5715" y="1001"/>
                  </a:lnTo>
                  <a:cubicBezTo>
                    <a:pt x="6150" y="572"/>
                    <a:pt x="6715" y="358"/>
                    <a:pt x="7281" y="358"/>
                  </a:cubicBezTo>
                  <a:cubicBezTo>
                    <a:pt x="7846" y="358"/>
                    <a:pt x="8412" y="572"/>
                    <a:pt x="8847" y="1001"/>
                  </a:cubicBezTo>
                  <a:cubicBezTo>
                    <a:pt x="9704" y="1870"/>
                    <a:pt x="9704" y="3263"/>
                    <a:pt x="8847" y="4132"/>
                  </a:cubicBezTo>
                  <a:lnTo>
                    <a:pt x="5882" y="7085"/>
                  </a:lnTo>
                  <a:cubicBezTo>
                    <a:pt x="5465" y="7501"/>
                    <a:pt x="4918" y="7740"/>
                    <a:pt x="4322" y="7740"/>
                  </a:cubicBezTo>
                  <a:cubicBezTo>
                    <a:pt x="3727" y="7740"/>
                    <a:pt x="3179" y="7525"/>
                    <a:pt x="2763" y="7085"/>
                  </a:cubicBezTo>
                  <a:cubicBezTo>
                    <a:pt x="2524" y="6847"/>
                    <a:pt x="2322" y="6549"/>
                    <a:pt x="2227" y="6227"/>
                  </a:cubicBezTo>
                  <a:lnTo>
                    <a:pt x="3620" y="4823"/>
                  </a:lnTo>
                  <a:cubicBezTo>
                    <a:pt x="3810" y="4632"/>
                    <a:pt x="4048" y="4525"/>
                    <a:pt x="4322" y="4525"/>
                  </a:cubicBezTo>
                  <a:cubicBezTo>
                    <a:pt x="4584" y="4525"/>
                    <a:pt x="4846" y="4632"/>
                    <a:pt x="5025" y="4823"/>
                  </a:cubicBezTo>
                  <a:cubicBezTo>
                    <a:pt x="5108" y="4918"/>
                    <a:pt x="5179" y="5037"/>
                    <a:pt x="5239" y="5156"/>
                  </a:cubicBezTo>
                  <a:cubicBezTo>
                    <a:pt x="5269" y="5225"/>
                    <a:pt x="5347" y="5269"/>
                    <a:pt x="5420" y="5269"/>
                  </a:cubicBezTo>
                  <a:cubicBezTo>
                    <a:pt x="5435" y="5269"/>
                    <a:pt x="5451" y="5267"/>
                    <a:pt x="5465" y="5263"/>
                  </a:cubicBezTo>
                  <a:cubicBezTo>
                    <a:pt x="5560" y="5227"/>
                    <a:pt x="5596" y="5120"/>
                    <a:pt x="5572" y="5037"/>
                  </a:cubicBezTo>
                  <a:cubicBezTo>
                    <a:pt x="5501" y="4870"/>
                    <a:pt x="5406" y="4727"/>
                    <a:pt x="5275" y="4584"/>
                  </a:cubicBezTo>
                  <a:cubicBezTo>
                    <a:pt x="5025" y="4334"/>
                    <a:pt x="4679" y="4192"/>
                    <a:pt x="4322" y="4192"/>
                  </a:cubicBezTo>
                  <a:cubicBezTo>
                    <a:pt x="3965" y="4192"/>
                    <a:pt x="3620" y="4322"/>
                    <a:pt x="3370" y="4584"/>
                  </a:cubicBezTo>
                  <a:lnTo>
                    <a:pt x="1929" y="6037"/>
                  </a:lnTo>
                  <a:cubicBezTo>
                    <a:pt x="1893" y="6049"/>
                    <a:pt x="1881" y="6061"/>
                    <a:pt x="1870" y="6097"/>
                  </a:cubicBezTo>
                  <a:lnTo>
                    <a:pt x="405" y="7549"/>
                  </a:lnTo>
                  <a:cubicBezTo>
                    <a:pt x="155" y="7799"/>
                    <a:pt x="0" y="8144"/>
                    <a:pt x="0" y="8502"/>
                  </a:cubicBezTo>
                  <a:cubicBezTo>
                    <a:pt x="0" y="8859"/>
                    <a:pt x="143" y="9204"/>
                    <a:pt x="405" y="9454"/>
                  </a:cubicBezTo>
                  <a:cubicBezTo>
                    <a:pt x="655" y="9704"/>
                    <a:pt x="1000" y="9859"/>
                    <a:pt x="1358" y="9859"/>
                  </a:cubicBezTo>
                  <a:cubicBezTo>
                    <a:pt x="1715" y="9859"/>
                    <a:pt x="2060" y="9728"/>
                    <a:pt x="2310" y="9454"/>
                  </a:cubicBezTo>
                  <a:lnTo>
                    <a:pt x="3251" y="8513"/>
                  </a:lnTo>
                  <a:cubicBezTo>
                    <a:pt x="3322" y="8442"/>
                    <a:pt x="3322" y="8335"/>
                    <a:pt x="3251" y="8263"/>
                  </a:cubicBezTo>
                  <a:cubicBezTo>
                    <a:pt x="3215" y="8228"/>
                    <a:pt x="3170" y="8210"/>
                    <a:pt x="3126" y="8210"/>
                  </a:cubicBezTo>
                  <a:cubicBezTo>
                    <a:pt x="3081" y="8210"/>
                    <a:pt x="3036" y="8228"/>
                    <a:pt x="3001" y="8263"/>
                  </a:cubicBezTo>
                  <a:lnTo>
                    <a:pt x="2060" y="9204"/>
                  </a:lnTo>
                  <a:cubicBezTo>
                    <a:pt x="1870" y="9395"/>
                    <a:pt x="1631" y="9502"/>
                    <a:pt x="1358" y="9502"/>
                  </a:cubicBezTo>
                  <a:cubicBezTo>
                    <a:pt x="1096" y="9502"/>
                    <a:pt x="834" y="9395"/>
                    <a:pt x="655" y="9204"/>
                  </a:cubicBezTo>
                  <a:cubicBezTo>
                    <a:pt x="465" y="9014"/>
                    <a:pt x="357" y="8775"/>
                    <a:pt x="357" y="8502"/>
                  </a:cubicBezTo>
                  <a:cubicBezTo>
                    <a:pt x="357" y="8240"/>
                    <a:pt x="465" y="7978"/>
                    <a:pt x="655" y="7799"/>
                  </a:cubicBezTo>
                  <a:lnTo>
                    <a:pt x="1941" y="6525"/>
                  </a:lnTo>
                  <a:cubicBezTo>
                    <a:pt x="2072" y="6835"/>
                    <a:pt x="2251" y="7120"/>
                    <a:pt x="2501" y="7370"/>
                  </a:cubicBezTo>
                  <a:cubicBezTo>
                    <a:pt x="2989" y="7859"/>
                    <a:pt x="3632" y="8132"/>
                    <a:pt x="4322" y="8132"/>
                  </a:cubicBezTo>
                  <a:cubicBezTo>
                    <a:pt x="5001" y="8132"/>
                    <a:pt x="5644" y="7859"/>
                    <a:pt x="6132" y="7370"/>
                  </a:cubicBezTo>
                  <a:lnTo>
                    <a:pt x="9097" y="4406"/>
                  </a:lnTo>
                  <a:cubicBezTo>
                    <a:pt x="10109" y="3382"/>
                    <a:pt x="10109" y="1751"/>
                    <a:pt x="9097" y="751"/>
                  </a:cubicBezTo>
                  <a:cubicBezTo>
                    <a:pt x="8597" y="251"/>
                    <a:pt x="7939" y="1"/>
                    <a:pt x="72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4308;p61">
            <a:extLst>
              <a:ext uri="{FF2B5EF4-FFF2-40B4-BE49-F238E27FC236}">
                <a16:creationId xmlns:a16="http://schemas.microsoft.com/office/drawing/2014/main" xmlns="" id="{A613B69D-1755-FEA8-59E8-888446B772B5}"/>
              </a:ext>
            </a:extLst>
          </p:cNvPr>
          <p:cNvGrpSpPr/>
          <p:nvPr/>
        </p:nvGrpSpPr>
        <p:grpSpPr>
          <a:xfrm>
            <a:off x="5964691" y="1503719"/>
            <a:ext cx="207582" cy="359594"/>
            <a:chOff x="2656082" y="2287427"/>
            <a:chExt cx="207582" cy="359594"/>
          </a:xfrm>
        </p:grpSpPr>
        <p:sp>
          <p:nvSpPr>
            <p:cNvPr id="22" name="Google Shape;4309;p61">
              <a:extLst>
                <a:ext uri="{FF2B5EF4-FFF2-40B4-BE49-F238E27FC236}">
                  <a16:creationId xmlns:a16="http://schemas.microsoft.com/office/drawing/2014/main" xmlns="" id="{527B7D17-021D-BBE4-4650-EA4D759EC0E4}"/>
                </a:ext>
              </a:extLst>
            </p:cNvPr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310;p61">
              <a:extLst>
                <a:ext uri="{FF2B5EF4-FFF2-40B4-BE49-F238E27FC236}">
                  <a16:creationId xmlns:a16="http://schemas.microsoft.com/office/drawing/2014/main" xmlns="" id="{3FAB3585-03E4-2B27-DB8F-F38668E6074F}"/>
                </a:ext>
              </a:extLst>
            </p:cNvPr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11;p61">
              <a:extLst>
                <a:ext uri="{FF2B5EF4-FFF2-40B4-BE49-F238E27FC236}">
                  <a16:creationId xmlns:a16="http://schemas.microsoft.com/office/drawing/2014/main" xmlns="" id="{AE02D905-57EC-F43B-620D-D26ECCF835D8}"/>
                </a:ext>
              </a:extLst>
            </p:cNvPr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312;p61">
              <a:extLst>
                <a:ext uri="{FF2B5EF4-FFF2-40B4-BE49-F238E27FC236}">
                  <a16:creationId xmlns:a16="http://schemas.microsoft.com/office/drawing/2014/main" xmlns="" id="{0A0AEAD9-21D0-DBC4-A67B-8F5D72039CE9}"/>
                </a:ext>
              </a:extLst>
            </p:cNvPr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4961;p62">
            <a:extLst>
              <a:ext uri="{FF2B5EF4-FFF2-40B4-BE49-F238E27FC236}">
                <a16:creationId xmlns:a16="http://schemas.microsoft.com/office/drawing/2014/main" xmlns="" id="{183F8004-C3F2-DA89-805F-12B6E1E40B44}"/>
              </a:ext>
            </a:extLst>
          </p:cNvPr>
          <p:cNvGrpSpPr/>
          <p:nvPr/>
        </p:nvGrpSpPr>
        <p:grpSpPr>
          <a:xfrm>
            <a:off x="5904568" y="1081317"/>
            <a:ext cx="343269" cy="342505"/>
            <a:chOff x="1745217" y="1515471"/>
            <a:chExt cx="343269" cy="342505"/>
          </a:xfrm>
        </p:grpSpPr>
        <p:sp>
          <p:nvSpPr>
            <p:cNvPr id="27" name="Google Shape;4962;p62">
              <a:extLst>
                <a:ext uri="{FF2B5EF4-FFF2-40B4-BE49-F238E27FC236}">
                  <a16:creationId xmlns:a16="http://schemas.microsoft.com/office/drawing/2014/main" xmlns="" id="{501C5098-2009-72D4-D9A1-955E592A308E}"/>
                </a:ext>
              </a:extLst>
            </p:cNvPr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963;p62">
              <a:extLst>
                <a:ext uri="{FF2B5EF4-FFF2-40B4-BE49-F238E27FC236}">
                  <a16:creationId xmlns:a16="http://schemas.microsoft.com/office/drawing/2014/main" xmlns="" id="{60786A23-A178-B25F-212E-8D84F6F7E87F}"/>
                </a:ext>
              </a:extLst>
            </p:cNvPr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964;p62">
              <a:extLst>
                <a:ext uri="{FF2B5EF4-FFF2-40B4-BE49-F238E27FC236}">
                  <a16:creationId xmlns:a16="http://schemas.microsoft.com/office/drawing/2014/main" xmlns="" id="{8D8D73E8-6178-94D0-B96E-DB495B925711}"/>
                </a:ext>
              </a:extLst>
            </p:cNvPr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65;p62">
              <a:extLst>
                <a:ext uri="{FF2B5EF4-FFF2-40B4-BE49-F238E27FC236}">
                  <a16:creationId xmlns:a16="http://schemas.microsoft.com/office/drawing/2014/main" xmlns="" id="{26F36CD0-ABBB-70C5-FC0A-6696A104111F}"/>
                </a:ext>
              </a:extLst>
            </p:cNvPr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B4E04EEE-1072-9A03-6A60-B2A99CDE0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88" y="718189"/>
            <a:ext cx="4485272" cy="448527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417CBFFB-569D-9924-C2BF-6581B2359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679" y="2727996"/>
            <a:ext cx="3287240" cy="232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ctrTitle"/>
          </p:nvPr>
        </p:nvSpPr>
        <p:spPr>
          <a:xfrm>
            <a:off x="997527" y="426600"/>
            <a:ext cx="394007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>
                <a:latin typeface="Bahnschrift SemiBold Condensed" panose="020B0502040204020203" pitchFamily="34" charset="0"/>
              </a:rPr>
              <a:t>O NAŠEJ FIRME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73" name="Google Shape;173;p34"/>
          <p:cNvSpPr txBox="1">
            <a:spLocks noGrp="1"/>
          </p:cNvSpPr>
          <p:nvPr>
            <p:ph type="title" idx="2"/>
          </p:nvPr>
        </p:nvSpPr>
        <p:spPr>
          <a:xfrm>
            <a:off x="5455898" y="399346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4" name="Google Shape;174;p34"/>
          <p:cNvSpPr txBox="1">
            <a:spLocks noGrp="1"/>
          </p:cNvSpPr>
          <p:nvPr>
            <p:ph type="ctrTitle" idx="3"/>
          </p:nvPr>
        </p:nvSpPr>
        <p:spPr>
          <a:xfrm>
            <a:off x="1275705" y="1150594"/>
            <a:ext cx="360570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200" dirty="0">
                <a:latin typeface="Bahnschrift SemiBold Condensed" panose="020B0502040204020203" pitchFamily="34" charset="0"/>
              </a:rPr>
              <a:t>EKOLÓGIA</a:t>
            </a:r>
            <a:r>
              <a:rPr lang="en" sz="3200" dirty="0">
                <a:latin typeface="Bahnschrift SemiBold Condensed" panose="020B0502040204020203" pitchFamily="34" charset="0"/>
              </a:rPr>
              <a:t> 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75" name="Google Shape;175;p34"/>
          <p:cNvSpPr txBox="1">
            <a:spLocks noGrp="1"/>
          </p:cNvSpPr>
          <p:nvPr>
            <p:ph type="title" idx="5"/>
          </p:nvPr>
        </p:nvSpPr>
        <p:spPr>
          <a:xfrm>
            <a:off x="5455898" y="1139283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6" name="Google Shape;176;p34"/>
          <p:cNvSpPr txBox="1">
            <a:spLocks noGrp="1"/>
          </p:cNvSpPr>
          <p:nvPr>
            <p:ph type="ctrTitle" idx="6"/>
          </p:nvPr>
        </p:nvSpPr>
        <p:spPr>
          <a:xfrm>
            <a:off x="1127502" y="2792719"/>
            <a:ext cx="3784936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>
                <a:latin typeface="Bahnschrift SemiBold Condensed" panose="020B0502040204020203" pitchFamily="34" charset="0"/>
              </a:rPr>
              <a:t>NAŠE PONÚKANÉ SLUŽBY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77" name="Google Shape;177;p34"/>
          <p:cNvSpPr txBox="1">
            <a:spLocks noGrp="1"/>
          </p:cNvSpPr>
          <p:nvPr>
            <p:ph type="title" idx="7"/>
          </p:nvPr>
        </p:nvSpPr>
        <p:spPr>
          <a:xfrm>
            <a:off x="5455898" y="1930375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78" name="Google Shape;178;p34"/>
          <p:cNvSpPr txBox="1">
            <a:spLocks noGrp="1"/>
          </p:cNvSpPr>
          <p:nvPr>
            <p:ph type="ctrTitle" idx="8"/>
          </p:nvPr>
        </p:nvSpPr>
        <p:spPr>
          <a:xfrm>
            <a:off x="1295168" y="1555667"/>
            <a:ext cx="3530656" cy="8142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sk-SK" sz="3200" dirty="0" smtClean="0">
                <a:latin typeface="Bahnschrift SemiBold Condensed" panose="020B0502040204020203" pitchFamily="34" charset="0"/>
              </a:rPr>
              <a:t>LOKÁCIA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79" name="Google Shape;179;p34"/>
          <p:cNvSpPr txBox="1">
            <a:spLocks noGrp="1"/>
          </p:cNvSpPr>
          <p:nvPr>
            <p:ph type="title" idx="9"/>
          </p:nvPr>
        </p:nvSpPr>
        <p:spPr>
          <a:xfrm>
            <a:off x="5455898" y="2675920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cxnSp>
        <p:nvCxnSpPr>
          <p:cNvPr id="182" name="Google Shape;182;p34"/>
          <p:cNvCxnSpPr/>
          <p:nvPr/>
        </p:nvCxnSpPr>
        <p:spPr>
          <a:xfrm>
            <a:off x="5220150" y="-44950"/>
            <a:ext cx="0" cy="5257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34"/>
          <p:cNvCxnSpPr/>
          <p:nvPr/>
        </p:nvCxnSpPr>
        <p:spPr>
          <a:xfrm rot="10800000">
            <a:off x="4937599" y="690191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34"/>
          <p:cNvCxnSpPr/>
          <p:nvPr/>
        </p:nvCxnSpPr>
        <p:spPr>
          <a:xfrm rot="10800000">
            <a:off x="4937599" y="1439495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34"/>
          <p:cNvCxnSpPr/>
          <p:nvPr/>
        </p:nvCxnSpPr>
        <p:spPr>
          <a:xfrm rot="10800000">
            <a:off x="4904305" y="2245673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34"/>
          <p:cNvCxnSpPr/>
          <p:nvPr/>
        </p:nvCxnSpPr>
        <p:spPr>
          <a:xfrm rot="10800000">
            <a:off x="4910342" y="2993774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34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" name="Google Shape;186;p34">
            <a:extLst>
              <a:ext uri="{FF2B5EF4-FFF2-40B4-BE49-F238E27FC236}">
                <a16:creationId xmlns:a16="http://schemas.microsoft.com/office/drawing/2014/main" xmlns="" id="{02303272-1644-908A-DDC2-08A595D1C124}"/>
              </a:ext>
            </a:extLst>
          </p:cNvPr>
          <p:cNvCxnSpPr/>
          <p:nvPr/>
        </p:nvCxnSpPr>
        <p:spPr>
          <a:xfrm rot="10800000">
            <a:off x="4910343" y="3724725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CBEBA64E-6AA4-554F-D89C-413A95CB6991}"/>
              </a:ext>
            </a:extLst>
          </p:cNvPr>
          <p:cNvSpPr txBox="1"/>
          <p:nvPr/>
        </p:nvSpPr>
        <p:spPr>
          <a:xfrm>
            <a:off x="1125406" y="3325459"/>
            <a:ext cx="378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SzPts val="1200"/>
            </a:pPr>
            <a:r>
              <a:rPr lang="sk-SK" sz="3200" b="1" dirty="0">
                <a:solidFill>
                  <a:schemeClr val="dk1"/>
                </a:solidFill>
                <a:latin typeface="Bahnschrift SemiBold Condensed" panose="020B0502040204020203" pitchFamily="34" charset="0"/>
                <a:sym typeface="Abel"/>
              </a:rPr>
              <a:t>NAJLEPŠIE PREDÁVAJÚCE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95CC19C3-FD80-3912-4E37-8AF3A375D58E}"/>
              </a:ext>
            </a:extLst>
          </p:cNvPr>
          <p:cNvSpPr txBox="1"/>
          <p:nvPr/>
        </p:nvSpPr>
        <p:spPr>
          <a:xfrm>
            <a:off x="5455898" y="3309225"/>
            <a:ext cx="869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4800"/>
            </a:pPr>
            <a:r>
              <a:rPr lang="sk-SK" sz="4800" b="1" dirty="0">
                <a:solidFill>
                  <a:schemeClr val="accent1"/>
                </a:solidFill>
                <a:latin typeface="Abel"/>
                <a:sym typeface="Abel"/>
              </a:rPr>
              <a:t>05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6AA5ED91-3ABD-F685-21A5-98D49975BA17}"/>
              </a:ext>
            </a:extLst>
          </p:cNvPr>
          <p:cNvSpPr txBox="1"/>
          <p:nvPr/>
        </p:nvSpPr>
        <p:spPr>
          <a:xfrm>
            <a:off x="5455899" y="4039028"/>
            <a:ext cx="1017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4800"/>
            </a:pPr>
            <a:r>
              <a:rPr lang="sk-SK" sz="4800" b="1" dirty="0">
                <a:solidFill>
                  <a:schemeClr val="accent1"/>
                </a:solidFill>
                <a:latin typeface="Abel"/>
              </a:rPr>
              <a:t>06</a:t>
            </a:r>
          </a:p>
        </p:txBody>
      </p:sp>
      <p:cxnSp>
        <p:nvCxnSpPr>
          <p:cNvPr id="6" name="Google Shape;186;p34">
            <a:extLst>
              <a:ext uri="{FF2B5EF4-FFF2-40B4-BE49-F238E27FC236}">
                <a16:creationId xmlns:a16="http://schemas.microsoft.com/office/drawing/2014/main" xmlns="" id="{2A1F93C2-493E-FCC8-4E96-D2E8116D6B83}"/>
              </a:ext>
            </a:extLst>
          </p:cNvPr>
          <p:cNvCxnSpPr/>
          <p:nvPr/>
        </p:nvCxnSpPr>
        <p:spPr>
          <a:xfrm rot="10800000">
            <a:off x="4910344" y="4455677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1178EC50-5128-5041-048E-85529B5EAE56}"/>
              </a:ext>
            </a:extLst>
          </p:cNvPr>
          <p:cNvSpPr txBox="1"/>
          <p:nvPr/>
        </p:nvSpPr>
        <p:spPr>
          <a:xfrm>
            <a:off x="2869478" y="4340270"/>
            <a:ext cx="191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SzPts val="1200"/>
            </a:pPr>
            <a:r>
              <a:rPr lang="sk-SK" sz="3200" b="1" dirty="0">
                <a:solidFill>
                  <a:schemeClr val="dk1"/>
                </a:solidFill>
                <a:latin typeface="Bahnschrift SemiBold Condensed" panose="020B0502040204020203" pitchFamily="34" charset="0"/>
              </a:rPr>
              <a:t>NÁŠ TÍM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ctrTitle"/>
          </p:nvPr>
        </p:nvSpPr>
        <p:spPr>
          <a:xfrm>
            <a:off x="57049" y="1645509"/>
            <a:ext cx="3867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>
                <a:latin typeface="Bahnschrift SemiBold Condensed" panose="020B0502040204020203" pitchFamily="34" charset="0"/>
              </a:rPr>
              <a:t>O nás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193" name="Google Shape;193;p35"/>
          <p:cNvSpPr txBox="1">
            <a:spLocks noGrp="1"/>
          </p:cNvSpPr>
          <p:nvPr>
            <p:ph type="subTitle" idx="1"/>
          </p:nvPr>
        </p:nvSpPr>
        <p:spPr>
          <a:xfrm>
            <a:off x="57049" y="2502909"/>
            <a:ext cx="4605575" cy="2460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/>
              <a:t>Sme stavebno-obchodná spoločnosť zaoberajúca sa uskutočňovaním stavieb, drobných stavieb a ich zmien.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/>
              <a:t>Poskytujeme </a:t>
            </a:r>
            <a:r>
              <a:rPr lang="sk-SK" sz="1600" dirty="0" smtClean="0"/>
              <a:t>aj prípravné </a:t>
            </a:r>
            <a:r>
              <a:rPr lang="sk-SK" sz="1600" dirty="0"/>
              <a:t>práce k uskutočňovaniu stavieb.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/>
              <a:t>Nájdete u nás maloobchod so stavebným materiálom, sanitárnou </a:t>
            </a:r>
            <a:r>
              <a:rPr lang="sk-SK" sz="1600" dirty="0" smtClean="0"/>
              <a:t>technikou a zariadením, </a:t>
            </a:r>
            <a:r>
              <a:rPr lang="sk-SK" sz="1600" dirty="0"/>
              <a:t>nátermi, </a:t>
            </a:r>
            <a:r>
              <a:rPr lang="sk-SK" sz="1600" dirty="0" smtClean="0"/>
              <a:t>lakmi a </a:t>
            </a:r>
            <a:r>
              <a:rPr lang="sk-SK" sz="1600" dirty="0"/>
              <a:t>s </a:t>
            </a:r>
            <a:r>
              <a:rPr lang="sk-SK" sz="1600" dirty="0" smtClean="0"/>
              <a:t>tabuľovým sklom.</a:t>
            </a:r>
            <a:endParaRPr sz="1600" dirty="0"/>
          </a:p>
        </p:txBody>
      </p:sp>
      <p:cxnSp>
        <p:nvCxnSpPr>
          <p:cNvPr id="194" name="Google Shape;194;p35"/>
          <p:cNvCxnSpPr/>
          <p:nvPr/>
        </p:nvCxnSpPr>
        <p:spPr>
          <a:xfrm>
            <a:off x="772325" y="-19050"/>
            <a:ext cx="0" cy="1834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5" name="Google Shape;195;p35"/>
          <p:cNvPicPr preferRelativeResize="0"/>
          <p:nvPr/>
        </p:nvPicPr>
        <p:blipFill rotWithShape="1">
          <a:blip r:embed="rId3">
            <a:alphaModFix/>
          </a:blip>
          <a:srcRect l="20500" t="-7490" r="-20499" b="7490"/>
          <a:stretch/>
        </p:blipFill>
        <p:spPr>
          <a:xfrm>
            <a:off x="3709546" y="-464622"/>
            <a:ext cx="7714962" cy="5143500"/>
          </a:xfrm>
          <a:prstGeom prst="flowChartPreparation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/>
          <p:nvPr/>
        </p:nvSpPr>
        <p:spPr>
          <a:xfrm>
            <a:off x="5698353" y="3712804"/>
            <a:ext cx="2426948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Druhá spolupráca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Rozumný dom, s. r. o. </a:t>
            </a:r>
            <a:endParaRPr sz="1800" dirty="0">
              <a:solidFill>
                <a:schemeClr val="dk1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201" name="Google Shape;201;p36"/>
          <p:cNvSpPr txBox="1">
            <a:spLocks noGrp="1"/>
          </p:cNvSpPr>
          <p:nvPr>
            <p:ph type="ctrTitle"/>
          </p:nvPr>
        </p:nvSpPr>
        <p:spPr>
          <a:xfrm>
            <a:off x="634227" y="561750"/>
            <a:ext cx="3284629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>
                <a:latin typeface="Bahnschrift SemiBold Condensed" panose="020B0502040204020203" pitchFamily="34" charset="0"/>
              </a:rPr>
              <a:t>Naša história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202" name="Google Shape;202;p36"/>
          <p:cNvSpPr txBox="1"/>
          <p:nvPr/>
        </p:nvSpPr>
        <p:spPr>
          <a:xfrm>
            <a:off x="933564" y="1183589"/>
            <a:ext cx="1620905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solidFill>
                  <a:schemeClr val="accent1"/>
                </a:solidFill>
                <a:latin typeface="Bahnschrift SemiBold Condensed" panose="020B0502040204020203" pitchFamily="34" charset="0"/>
                <a:ea typeface="Abel"/>
                <a:cs typeface="Abel"/>
                <a:sym typeface="Abel"/>
              </a:rPr>
              <a:t>09. 09. 2022</a:t>
            </a:r>
            <a:endParaRPr sz="1800" b="1" dirty="0">
              <a:solidFill>
                <a:schemeClr val="accent1"/>
              </a:solidFill>
              <a:latin typeface="Bahnschrift SemiBold Condensed" panose="020B0502040204020203" pitchFamily="34" charset="0"/>
              <a:ea typeface="Abel"/>
              <a:cs typeface="Abel"/>
              <a:sym typeface="Abel"/>
            </a:endParaRPr>
          </a:p>
        </p:txBody>
      </p:sp>
      <p:sp>
        <p:nvSpPr>
          <p:cNvPr id="204" name="Google Shape;204;p36"/>
          <p:cNvSpPr txBox="1"/>
          <p:nvPr/>
        </p:nvSpPr>
        <p:spPr>
          <a:xfrm>
            <a:off x="4751999" y="1930359"/>
            <a:ext cx="1672551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solidFill>
                  <a:schemeClr val="accent1"/>
                </a:solidFill>
                <a:latin typeface="Bahnschrift SemiBold Condensed" panose="020B0502040204020203" pitchFamily="34" charset="0"/>
                <a:ea typeface="Abel"/>
                <a:cs typeface="Abel"/>
                <a:sym typeface="Abel"/>
              </a:rPr>
              <a:t>01. 10. 2022</a:t>
            </a:r>
            <a:endParaRPr sz="1800" b="1" dirty="0">
              <a:solidFill>
                <a:schemeClr val="accent1"/>
              </a:solidFill>
              <a:latin typeface="Bahnschrift SemiBold Condensed" panose="020B0502040204020203" pitchFamily="34" charset="0"/>
              <a:ea typeface="Abel"/>
              <a:cs typeface="Abel"/>
              <a:sym typeface="Abel"/>
            </a:endParaRPr>
          </a:p>
        </p:txBody>
      </p:sp>
      <p:sp>
        <p:nvSpPr>
          <p:cNvPr id="206" name="Google Shape;206;p36"/>
          <p:cNvSpPr txBox="1"/>
          <p:nvPr/>
        </p:nvSpPr>
        <p:spPr>
          <a:xfrm>
            <a:off x="6282806" y="2820339"/>
            <a:ext cx="1923043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solidFill>
                  <a:schemeClr val="accent1"/>
                </a:solidFill>
                <a:latin typeface="Bahnschrift SemiBold Condensed" panose="020B0502040204020203" pitchFamily="34" charset="0"/>
                <a:ea typeface="Abel"/>
                <a:cs typeface="Abel"/>
                <a:sym typeface="Abel"/>
              </a:rPr>
              <a:t>01. 11. 2022</a:t>
            </a:r>
            <a:endParaRPr sz="1800" b="1" dirty="0">
              <a:solidFill>
                <a:schemeClr val="accent1"/>
              </a:solidFill>
              <a:latin typeface="Bahnschrift SemiBold Condensed" panose="020B0502040204020203" pitchFamily="34" charset="0"/>
              <a:ea typeface="Abel"/>
              <a:cs typeface="Abel"/>
              <a:sym typeface="Abel"/>
            </a:endParaRPr>
          </a:p>
        </p:txBody>
      </p:sp>
      <p:sp>
        <p:nvSpPr>
          <p:cNvPr id="208" name="Google Shape;208;p36"/>
          <p:cNvSpPr/>
          <p:nvPr/>
        </p:nvSpPr>
        <p:spPr>
          <a:xfrm>
            <a:off x="1688375" y="1807028"/>
            <a:ext cx="13475196" cy="6230407"/>
          </a:xfrm>
          <a:custGeom>
            <a:avLst/>
            <a:gdLst/>
            <a:ahLst/>
            <a:cxnLst/>
            <a:rect l="l" t="t" r="r" b="b"/>
            <a:pathLst>
              <a:path w="441960" h="192691" extrusionOk="0">
                <a:moveTo>
                  <a:pt x="0" y="0"/>
                </a:moveTo>
                <a:lnTo>
                  <a:pt x="80772" y="0"/>
                </a:lnTo>
                <a:lnTo>
                  <a:pt x="126873" y="46101"/>
                </a:lnTo>
                <a:lnTo>
                  <a:pt x="216408" y="46101"/>
                </a:lnTo>
                <a:lnTo>
                  <a:pt x="261557" y="91250"/>
                </a:lnTo>
                <a:lnTo>
                  <a:pt x="261557" y="135636"/>
                </a:lnTo>
                <a:lnTo>
                  <a:pt x="318612" y="192691"/>
                </a:lnTo>
                <a:lnTo>
                  <a:pt x="441960" y="192691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10" name="Google Shape;210;p36"/>
          <p:cNvCxnSpPr/>
          <p:nvPr/>
        </p:nvCxnSpPr>
        <p:spPr>
          <a:xfrm>
            <a:off x="1688375" y="1617675"/>
            <a:ext cx="0" cy="246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6"/>
          <p:cNvCxnSpPr/>
          <p:nvPr/>
        </p:nvCxnSpPr>
        <p:spPr>
          <a:xfrm flipH="1">
            <a:off x="4572000" y="2316658"/>
            <a:ext cx="180000" cy="18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6"/>
          <p:cNvCxnSpPr/>
          <p:nvPr/>
        </p:nvCxnSpPr>
        <p:spPr>
          <a:xfrm>
            <a:off x="6911828" y="3188021"/>
            <a:ext cx="0" cy="246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" name="Google Shape;213;p36"/>
          <p:cNvSpPr txBox="1"/>
          <p:nvPr/>
        </p:nvSpPr>
        <p:spPr>
          <a:xfrm>
            <a:off x="1072316" y="1887759"/>
            <a:ext cx="1343399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Vznik firmy</a:t>
            </a:r>
            <a:endParaRPr sz="1800" dirty="0">
              <a:solidFill>
                <a:schemeClr val="dk1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214" name="Google Shape;214;p36"/>
          <p:cNvSpPr txBox="1"/>
          <p:nvPr/>
        </p:nvSpPr>
        <p:spPr>
          <a:xfrm>
            <a:off x="2861195" y="2686011"/>
            <a:ext cx="1890805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Prvá spolupráca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STO, s. r. o.</a:t>
            </a:r>
            <a:endParaRPr sz="1800" dirty="0">
              <a:solidFill>
                <a:schemeClr val="dk1"/>
              </a:solidFill>
              <a:latin typeface="+mn-lt"/>
              <a:ea typeface="Abel"/>
              <a:cs typeface="Abel"/>
              <a:sym typeface="Abel"/>
            </a:endParaRPr>
          </a:p>
        </p:txBody>
      </p:sp>
      <p:cxnSp>
        <p:nvCxnSpPr>
          <p:cNvPr id="215" name="Google Shape;215;p36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/>
        </p:nvSpPr>
        <p:spPr>
          <a:xfrm>
            <a:off x="1683310" y="3378711"/>
            <a:ext cx="2731268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algn="ctr"/>
            <a:r>
              <a:rPr lang="sk-SK" sz="1800" dirty="0">
                <a:solidFill>
                  <a:schemeClr val="dk1"/>
                </a:solidFill>
                <a:latin typeface="+mn-lt"/>
                <a:sym typeface="Abel"/>
              </a:rPr>
              <a:t>Tohtoročná spolupráca EKOPROFIL, s. r. o. </a:t>
            </a:r>
            <a:endParaRPr sz="1800" dirty="0">
              <a:solidFill>
                <a:schemeClr val="dk1"/>
              </a:solidFill>
              <a:latin typeface="+mn-lt"/>
              <a:sym typeface="Abel"/>
            </a:endParaRPr>
          </a:p>
        </p:txBody>
      </p:sp>
      <p:grpSp>
        <p:nvGrpSpPr>
          <p:cNvPr id="221" name="Google Shape;221;p37"/>
          <p:cNvGrpSpPr/>
          <p:nvPr/>
        </p:nvGrpSpPr>
        <p:grpSpPr>
          <a:xfrm>
            <a:off x="7098550" y="0"/>
            <a:ext cx="1157700" cy="1830319"/>
            <a:chOff x="7098550" y="0"/>
            <a:chExt cx="1157700" cy="1830319"/>
          </a:xfrm>
        </p:grpSpPr>
        <p:sp>
          <p:nvSpPr>
            <p:cNvPr id="222" name="Google Shape;222;p37"/>
            <p:cNvSpPr/>
            <p:nvPr/>
          </p:nvSpPr>
          <p:spPr>
            <a:xfrm>
              <a:off x="7098550" y="0"/>
              <a:ext cx="1157700" cy="149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7"/>
            <p:cNvSpPr/>
            <p:nvPr/>
          </p:nvSpPr>
          <p:spPr>
            <a:xfrm>
              <a:off x="7098570" y="1156094"/>
              <a:ext cx="1157646" cy="674225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37"/>
          <p:cNvSpPr txBox="1"/>
          <p:nvPr/>
        </p:nvSpPr>
        <p:spPr>
          <a:xfrm>
            <a:off x="6820890" y="925972"/>
            <a:ext cx="1713005" cy="67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>
                <a:solidFill>
                  <a:schemeClr val="dk1"/>
                </a:solidFill>
                <a:latin typeface="Abel" panose="02000506030000020004" pitchFamily="2" charset="0"/>
                <a:ea typeface="Abel"/>
                <a:cs typeface="Abel"/>
                <a:sym typeface="Abel"/>
              </a:rPr>
              <a:t>A STÁLE NAPREDUJEME!</a:t>
            </a:r>
            <a:endParaRPr b="1" dirty="0">
              <a:solidFill>
                <a:schemeClr val="dk1"/>
              </a:solidFill>
              <a:latin typeface="Abel" panose="02000506030000020004" pitchFamily="2" charset="0"/>
              <a:ea typeface="Abel"/>
              <a:cs typeface="Abel"/>
              <a:sym typeface="Abel"/>
            </a:endParaRPr>
          </a:p>
        </p:txBody>
      </p:sp>
      <p:sp>
        <p:nvSpPr>
          <p:cNvPr id="226" name="Google Shape;226;p37"/>
          <p:cNvSpPr/>
          <p:nvPr/>
        </p:nvSpPr>
        <p:spPr>
          <a:xfrm>
            <a:off x="-1465625" y="1498650"/>
            <a:ext cx="8473825" cy="3008400"/>
          </a:xfrm>
          <a:custGeom>
            <a:avLst/>
            <a:gdLst/>
            <a:ahLst/>
            <a:cxnLst/>
            <a:rect l="l" t="t" r="r" b="b"/>
            <a:pathLst>
              <a:path w="338953" h="120336" extrusionOk="0">
                <a:moveTo>
                  <a:pt x="0" y="120336"/>
                </a:moveTo>
                <a:lnTo>
                  <a:pt x="76672" y="120336"/>
                </a:lnTo>
                <a:lnTo>
                  <a:pt x="137654" y="59354"/>
                </a:lnTo>
                <a:lnTo>
                  <a:pt x="201004" y="59354"/>
                </a:lnTo>
                <a:lnTo>
                  <a:pt x="260358" y="0"/>
                </a:lnTo>
                <a:lnTo>
                  <a:pt x="338953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Google Shape;227;p37"/>
          <p:cNvSpPr txBox="1"/>
          <p:nvPr/>
        </p:nvSpPr>
        <p:spPr>
          <a:xfrm>
            <a:off x="1615044" y="2489454"/>
            <a:ext cx="1827942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solidFill>
                  <a:schemeClr val="accent1"/>
                </a:solidFill>
                <a:latin typeface="Bahnschrift SemiBold Condensed" panose="020B0502040204020203" pitchFamily="34" charset="0"/>
                <a:sym typeface="Abel"/>
              </a:rPr>
              <a:t>01. 11. 2023</a:t>
            </a:r>
            <a:endParaRPr sz="1800" b="1" dirty="0">
              <a:solidFill>
                <a:schemeClr val="accent1"/>
              </a:solidFill>
              <a:latin typeface="Bahnschrift SemiBold Condensed" panose="020B0502040204020203" pitchFamily="34" charset="0"/>
              <a:sym typeface="Abel"/>
            </a:endParaRPr>
          </a:p>
        </p:txBody>
      </p:sp>
      <p:cxnSp>
        <p:nvCxnSpPr>
          <p:cNvPr id="229" name="Google Shape;229;p37"/>
          <p:cNvCxnSpPr/>
          <p:nvPr/>
        </p:nvCxnSpPr>
        <p:spPr>
          <a:xfrm>
            <a:off x="2771288" y="2863054"/>
            <a:ext cx="0" cy="246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" name="Google Shape;230;p37"/>
          <p:cNvSpPr txBox="1"/>
          <p:nvPr/>
        </p:nvSpPr>
        <p:spPr>
          <a:xfrm flipH="1">
            <a:off x="2838203" y="1600197"/>
            <a:ext cx="1666375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solidFill>
                  <a:schemeClr val="accent1"/>
                </a:solidFill>
                <a:latin typeface="Bahnschrift SemiBold Condensed" panose="020B0502040204020203" pitchFamily="34" charset="0"/>
                <a:sym typeface="Abel"/>
              </a:rPr>
              <a:t>01. 11. 2023</a:t>
            </a:r>
            <a:endParaRPr sz="1800" b="1" dirty="0">
              <a:solidFill>
                <a:schemeClr val="accent1"/>
              </a:solidFill>
              <a:latin typeface="Bahnschrift SemiBold Condensed" panose="020B0502040204020203" pitchFamily="34" charset="0"/>
              <a:sym typeface="Abel"/>
            </a:endParaRPr>
          </a:p>
        </p:txBody>
      </p:sp>
      <p:cxnSp>
        <p:nvCxnSpPr>
          <p:cNvPr id="232" name="Google Shape;232;p37"/>
          <p:cNvCxnSpPr/>
          <p:nvPr/>
        </p:nvCxnSpPr>
        <p:spPr>
          <a:xfrm>
            <a:off x="4414578" y="1937397"/>
            <a:ext cx="180000" cy="18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" name="Google Shape;233;p37"/>
          <p:cNvSpPr txBox="1"/>
          <p:nvPr/>
        </p:nvSpPr>
        <p:spPr>
          <a:xfrm flipH="1">
            <a:off x="4118343" y="2348563"/>
            <a:ext cx="4273784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Rozvíjanie spolupráce s firmou LOXONE, s. r. o. </a:t>
            </a:r>
            <a:endParaRPr sz="1800" dirty="0">
              <a:solidFill>
                <a:schemeClr val="dk1"/>
              </a:solidFill>
              <a:latin typeface="+mn-lt"/>
              <a:ea typeface="Abel"/>
              <a:cs typeface="Abel"/>
              <a:sym typeface="Abel"/>
            </a:endParaRPr>
          </a:p>
        </p:txBody>
      </p:sp>
      <p:cxnSp>
        <p:nvCxnSpPr>
          <p:cNvPr id="234" name="Google Shape;234;p37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ctrTitle" idx="6"/>
          </p:nvPr>
        </p:nvSpPr>
        <p:spPr>
          <a:xfrm>
            <a:off x="610474" y="371748"/>
            <a:ext cx="3394455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>
                <a:latin typeface="Bahnschrift SemiBold Condensed" panose="020B0502040204020203" pitchFamily="34" charset="0"/>
              </a:rPr>
              <a:t>Ekológie pri výstavbe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240" name="Google Shape;240;p38"/>
          <p:cNvSpPr txBox="1">
            <a:spLocks noGrp="1"/>
          </p:cNvSpPr>
          <p:nvPr>
            <p:ph type="ctrTitle" idx="3"/>
          </p:nvPr>
        </p:nvSpPr>
        <p:spPr>
          <a:xfrm>
            <a:off x="3269217" y="2614600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2400" dirty="0">
                <a:latin typeface="+mn-lt"/>
              </a:rPr>
              <a:t>VÍZIA</a:t>
            </a:r>
            <a:endParaRPr sz="2400" dirty="0">
              <a:latin typeface="+mn-lt"/>
            </a:endParaRPr>
          </a:p>
        </p:txBody>
      </p:sp>
      <p:sp>
        <p:nvSpPr>
          <p:cNvPr id="241" name="Google Shape;241;p38"/>
          <p:cNvSpPr txBox="1">
            <a:spLocks noGrp="1"/>
          </p:cNvSpPr>
          <p:nvPr>
            <p:ph type="subTitle" idx="1"/>
          </p:nvPr>
        </p:nvSpPr>
        <p:spPr>
          <a:xfrm>
            <a:off x="575650" y="2922402"/>
            <a:ext cx="2404017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>
                <a:latin typeface="+mn-lt"/>
              </a:rPr>
              <a:t>Poslaním ekológie je chrániť a zachovať životné prostredie pre </a:t>
            </a:r>
            <a:r>
              <a:rPr lang="sk-SK" sz="1600" dirty="0" smtClean="0">
                <a:latin typeface="+mn-lt"/>
              </a:rPr>
              <a:t>súčasné </a:t>
            </a:r>
            <a:r>
              <a:rPr lang="sk-SK" sz="1600" dirty="0">
                <a:latin typeface="+mn-lt"/>
              </a:rPr>
              <a:t>i budúce generácie. </a:t>
            </a:r>
            <a:endParaRPr sz="1600" dirty="0">
              <a:latin typeface="+mn-lt"/>
            </a:endParaRPr>
          </a:p>
        </p:txBody>
      </p:sp>
      <p:sp>
        <p:nvSpPr>
          <p:cNvPr id="242" name="Google Shape;242;p38"/>
          <p:cNvSpPr txBox="1">
            <a:spLocks noGrp="1"/>
          </p:cNvSpPr>
          <p:nvPr>
            <p:ph type="subTitle" idx="2"/>
          </p:nvPr>
        </p:nvSpPr>
        <p:spPr>
          <a:xfrm>
            <a:off x="3550319" y="2922402"/>
            <a:ext cx="2043361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>
                <a:latin typeface="+mn-lt"/>
              </a:rPr>
              <a:t>Víziou ekológie je vytvoriť udržateľnú budúcnosť, kde ľudia a príroda žijú v harmónii. </a:t>
            </a:r>
            <a:endParaRPr sz="1600" dirty="0">
              <a:latin typeface="+mn-lt"/>
            </a:endParaRPr>
          </a:p>
        </p:txBody>
      </p:sp>
      <p:sp>
        <p:nvSpPr>
          <p:cNvPr id="243" name="Google Shape;243;p38"/>
          <p:cNvSpPr txBox="1">
            <a:spLocks noGrp="1"/>
          </p:cNvSpPr>
          <p:nvPr>
            <p:ph type="ctrTitle"/>
          </p:nvPr>
        </p:nvSpPr>
        <p:spPr>
          <a:xfrm>
            <a:off x="471467" y="2614600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>
                <a:latin typeface="+mn-lt"/>
              </a:rPr>
              <a:t>POSLANIE</a:t>
            </a:r>
            <a:endParaRPr sz="2400" dirty="0">
              <a:latin typeface="+mn-lt"/>
            </a:endParaRPr>
          </a:p>
        </p:txBody>
      </p:sp>
      <p:sp>
        <p:nvSpPr>
          <p:cNvPr id="244" name="Google Shape;244;p38"/>
          <p:cNvSpPr txBox="1">
            <a:spLocks noGrp="1"/>
          </p:cNvSpPr>
          <p:nvPr>
            <p:ph type="subTitle" idx="4"/>
          </p:nvPr>
        </p:nvSpPr>
        <p:spPr>
          <a:xfrm>
            <a:off x="6066967" y="2999500"/>
            <a:ext cx="2754356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sk-SK" sz="1600" dirty="0">
                <a:latin typeface="+mn-lt"/>
              </a:rPr>
              <a:t>Ekológia prispieva k zdraviu planéty, udržateľnému využívaniu zdrojov a ochrane biodiverzity. </a:t>
            </a:r>
            <a:endParaRPr sz="1600" dirty="0">
              <a:latin typeface="+mn-lt"/>
            </a:endParaRPr>
          </a:p>
        </p:txBody>
      </p:sp>
      <p:sp>
        <p:nvSpPr>
          <p:cNvPr id="245" name="Google Shape;245;p38"/>
          <p:cNvSpPr txBox="1">
            <a:spLocks noGrp="1"/>
          </p:cNvSpPr>
          <p:nvPr>
            <p:ph type="ctrTitle" idx="5"/>
          </p:nvPr>
        </p:nvSpPr>
        <p:spPr>
          <a:xfrm>
            <a:off x="6066967" y="2655730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>
                <a:latin typeface="+mn-lt"/>
              </a:rPr>
              <a:t>PROSPEŠNOSŤ</a:t>
            </a:r>
            <a:endParaRPr sz="2400" dirty="0">
              <a:latin typeface="+mn-lt"/>
            </a:endParaRPr>
          </a:p>
        </p:txBody>
      </p:sp>
      <p:cxnSp>
        <p:nvCxnSpPr>
          <p:cNvPr id="246" name="Google Shape;246;p38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DAE0C94C-AA6C-8512-D84E-61327178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63" y="1762095"/>
            <a:ext cx="694007" cy="68938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851CBA0D-D9EB-DC8E-B1E4-B88598594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4" t="4110" r="4672" b="7582"/>
          <a:stretch/>
        </p:blipFill>
        <p:spPr>
          <a:xfrm>
            <a:off x="1457913" y="1788280"/>
            <a:ext cx="715695" cy="71092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8258759-5F89-41BF-83F8-C1E7A8398C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19"/>
          <a:stretch/>
        </p:blipFill>
        <p:spPr>
          <a:xfrm>
            <a:off x="7001502" y="1777328"/>
            <a:ext cx="750229" cy="73282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>
            <a:spLocks noGrp="1"/>
          </p:cNvSpPr>
          <p:nvPr>
            <p:ph type="subTitle" idx="1"/>
          </p:nvPr>
        </p:nvSpPr>
        <p:spPr>
          <a:xfrm>
            <a:off x="5781758" y="265059"/>
            <a:ext cx="31560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2800" dirty="0">
                <a:latin typeface="Bahnschrift SemiBold Condensed" panose="020B0502040204020203" pitchFamily="34" charset="0"/>
              </a:rPr>
              <a:t>Náš tím stojí po vašom boku od položenia prvej tehly, až po kolaudáciu. </a:t>
            </a:r>
            <a:endParaRPr sz="28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283" name="Google Shape;283;p39"/>
          <p:cNvCxnSpPr/>
          <p:nvPr/>
        </p:nvCxnSpPr>
        <p:spPr>
          <a:xfrm>
            <a:off x="5888636" y="63179"/>
            <a:ext cx="0" cy="61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D2306AE0-6E64-B608-B899-6EC4E9F17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5" y="1352550"/>
            <a:ext cx="3586651" cy="325800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9D0A95B5-E887-CCE5-B2B3-66B95E456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5644">
            <a:off x="2445683" y="2637111"/>
            <a:ext cx="3074702" cy="2946436"/>
          </a:xfrm>
          <a:prstGeom prst="rect">
            <a:avLst/>
          </a:prstGeom>
        </p:spPr>
      </p:pic>
      <p:sp>
        <p:nvSpPr>
          <p:cNvPr id="288" name="Google Shape;288;p40"/>
          <p:cNvSpPr txBox="1">
            <a:spLocks noGrp="1"/>
          </p:cNvSpPr>
          <p:nvPr>
            <p:ph type="ctrTitle"/>
          </p:nvPr>
        </p:nvSpPr>
        <p:spPr>
          <a:xfrm>
            <a:off x="185997" y="448747"/>
            <a:ext cx="2426575" cy="700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dirty="0">
                <a:latin typeface="Bahnschrift SemiBold Condensed" panose="020B0502040204020203" pitchFamily="34" charset="0"/>
              </a:rPr>
              <a:t>LOKÁCIA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616031" y="4437428"/>
            <a:ext cx="4981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548" name="Google Shape;548;p40"/>
          <p:cNvCxnSpPr/>
          <p:nvPr/>
        </p:nvCxnSpPr>
        <p:spPr>
          <a:xfrm>
            <a:off x="1533300" y="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49" name="Google Shape;549;p40"/>
          <p:cNvGrpSpPr/>
          <p:nvPr/>
        </p:nvGrpSpPr>
        <p:grpSpPr>
          <a:xfrm>
            <a:off x="4764385" y="3504250"/>
            <a:ext cx="367800" cy="688800"/>
            <a:chOff x="6130550" y="986425"/>
            <a:chExt cx="367800" cy="688800"/>
          </a:xfrm>
        </p:grpSpPr>
        <p:sp>
          <p:nvSpPr>
            <p:cNvPr id="550" name="Google Shape;550;p40"/>
            <p:cNvSpPr/>
            <p:nvPr/>
          </p:nvSpPr>
          <p:spPr>
            <a:xfrm>
              <a:off x="6130550" y="986425"/>
              <a:ext cx="367800" cy="367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551" name="Google Shape;551;p40"/>
            <p:cNvCxnSpPr/>
            <p:nvPr/>
          </p:nvCxnSpPr>
          <p:spPr>
            <a:xfrm>
              <a:off x="6140264" y="1130425"/>
              <a:ext cx="0" cy="54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2" name="Google Shape;552;p40"/>
          <p:cNvGrpSpPr/>
          <p:nvPr/>
        </p:nvGrpSpPr>
        <p:grpSpPr>
          <a:xfrm>
            <a:off x="1259882" y="2058399"/>
            <a:ext cx="367800" cy="688800"/>
            <a:chOff x="6130550" y="986425"/>
            <a:chExt cx="367800" cy="688800"/>
          </a:xfrm>
        </p:grpSpPr>
        <p:sp>
          <p:nvSpPr>
            <p:cNvPr id="553" name="Google Shape;553;p40"/>
            <p:cNvSpPr/>
            <p:nvPr/>
          </p:nvSpPr>
          <p:spPr>
            <a:xfrm>
              <a:off x="6130550" y="986425"/>
              <a:ext cx="367800" cy="367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4" name="Google Shape;554;p40"/>
            <p:cNvCxnSpPr/>
            <p:nvPr/>
          </p:nvCxnSpPr>
          <p:spPr>
            <a:xfrm>
              <a:off x="6140264" y="1130425"/>
              <a:ext cx="0" cy="54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5" name="Google Shape;555;p40"/>
          <p:cNvGrpSpPr/>
          <p:nvPr/>
        </p:nvGrpSpPr>
        <p:grpSpPr>
          <a:xfrm>
            <a:off x="3521464" y="3421529"/>
            <a:ext cx="367800" cy="688800"/>
            <a:chOff x="6130550" y="986425"/>
            <a:chExt cx="367800" cy="688800"/>
          </a:xfrm>
        </p:grpSpPr>
        <p:sp>
          <p:nvSpPr>
            <p:cNvPr id="556" name="Google Shape;556;p40"/>
            <p:cNvSpPr/>
            <p:nvPr/>
          </p:nvSpPr>
          <p:spPr>
            <a:xfrm>
              <a:off x="6130550" y="986425"/>
              <a:ext cx="367800" cy="367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7" name="Google Shape;557;p40"/>
            <p:cNvCxnSpPr/>
            <p:nvPr/>
          </p:nvCxnSpPr>
          <p:spPr>
            <a:xfrm>
              <a:off x="6140264" y="1130425"/>
              <a:ext cx="0" cy="54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8" name="Google Shape;558;p40"/>
          <p:cNvSpPr txBox="1"/>
          <p:nvPr/>
        </p:nvSpPr>
        <p:spPr>
          <a:xfrm>
            <a:off x="3576428" y="3421529"/>
            <a:ext cx="236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</a:t>
            </a:r>
            <a:endParaRPr sz="1200" b="1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59" name="Google Shape;559;p40"/>
          <p:cNvSpPr txBox="1"/>
          <p:nvPr/>
        </p:nvSpPr>
        <p:spPr>
          <a:xfrm>
            <a:off x="4830085" y="3608102"/>
            <a:ext cx="236400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</a:t>
            </a:r>
            <a:endParaRPr sz="1200" b="1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60" name="Google Shape;560;p40"/>
          <p:cNvSpPr txBox="1"/>
          <p:nvPr/>
        </p:nvSpPr>
        <p:spPr>
          <a:xfrm>
            <a:off x="1323967" y="2059756"/>
            <a:ext cx="236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</a:t>
            </a:r>
            <a:endParaRPr sz="1200" b="1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cxnSp>
        <p:nvCxnSpPr>
          <p:cNvPr id="561" name="Google Shape;561;p40"/>
          <p:cNvCxnSpPr/>
          <p:nvPr/>
        </p:nvCxnSpPr>
        <p:spPr>
          <a:xfrm>
            <a:off x="6667739" y="-58354"/>
            <a:ext cx="300" cy="2750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2" name="Google Shape;562;p40"/>
          <p:cNvSpPr txBox="1"/>
          <p:nvPr/>
        </p:nvSpPr>
        <p:spPr>
          <a:xfrm>
            <a:off x="6602368" y="870112"/>
            <a:ext cx="2616282" cy="72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2. Výstavba obchodného domu - Aupark </a:t>
            </a:r>
            <a:endParaRPr sz="1600" b="1" dirty="0">
              <a:solidFill>
                <a:schemeClr val="dk1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563" name="Google Shape;563;p40"/>
          <p:cNvSpPr txBox="1"/>
          <p:nvPr/>
        </p:nvSpPr>
        <p:spPr>
          <a:xfrm>
            <a:off x="6602368" y="330335"/>
            <a:ext cx="1553331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1</a:t>
            </a:r>
            <a:r>
              <a:rPr lang="sk-SK" sz="1600" b="1" dirty="0">
                <a:solidFill>
                  <a:schemeClr val="dk1"/>
                </a:solidFill>
                <a:latin typeface="+mn-lt"/>
                <a:ea typeface="Abel"/>
                <a:cs typeface="Abel"/>
                <a:sym typeface="Abel"/>
              </a:rPr>
              <a:t>. Sídlo firmy</a:t>
            </a:r>
            <a:endParaRPr sz="1600" b="1" dirty="0">
              <a:solidFill>
                <a:schemeClr val="dk1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564" name="Google Shape;564;p40"/>
          <p:cNvSpPr txBox="1"/>
          <p:nvPr/>
        </p:nvSpPr>
        <p:spPr>
          <a:xfrm>
            <a:off x="7249579" y="1594338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66" name="Google Shape;566;p40"/>
          <p:cNvSpPr txBox="1"/>
          <p:nvPr/>
        </p:nvSpPr>
        <p:spPr>
          <a:xfrm>
            <a:off x="7249579" y="2323946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67" name="Google Shape;567;p40"/>
          <p:cNvSpPr txBox="1"/>
          <p:nvPr/>
        </p:nvSpPr>
        <p:spPr>
          <a:xfrm>
            <a:off x="6613286" y="1662450"/>
            <a:ext cx="2447086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>
                <a:solidFill>
                  <a:schemeClr val="dk1"/>
                </a:solidFill>
                <a:latin typeface="+mn-lt"/>
                <a:sym typeface="Abel"/>
              </a:rPr>
              <a:t>3. Praha, luxusná vila pre zákazníka</a:t>
            </a:r>
            <a:endParaRPr sz="1600" b="1" dirty="0">
              <a:solidFill>
                <a:schemeClr val="dk1"/>
              </a:solidFill>
              <a:latin typeface="+mn-lt"/>
              <a:sym typeface="Ab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1"/>
          <p:cNvSpPr txBox="1">
            <a:spLocks noGrp="1"/>
          </p:cNvSpPr>
          <p:nvPr>
            <p:ph type="ctrTitle" idx="15"/>
          </p:nvPr>
        </p:nvSpPr>
        <p:spPr>
          <a:xfrm>
            <a:off x="356259" y="371745"/>
            <a:ext cx="587828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3200" dirty="0">
                <a:latin typeface="Bahnschrift SemiBold Condensed" panose="020B0502040204020203" pitchFamily="34" charset="0"/>
              </a:rPr>
              <a:t>NAŠE PONÚKANÉ SLUŽBY</a:t>
            </a:r>
            <a:endParaRPr sz="3200" dirty="0">
              <a:latin typeface="Bahnschrift SemiBold Condensed" panose="020B0502040204020203" pitchFamily="34" charset="0"/>
            </a:endParaRPr>
          </a:p>
        </p:txBody>
      </p:sp>
      <p:sp>
        <p:nvSpPr>
          <p:cNvPr id="573" name="Google Shape;573;p41"/>
          <p:cNvSpPr txBox="1">
            <a:spLocks noGrp="1"/>
          </p:cNvSpPr>
          <p:nvPr>
            <p:ph type="ctrTitle" idx="2"/>
          </p:nvPr>
        </p:nvSpPr>
        <p:spPr>
          <a:xfrm>
            <a:off x="3165386" y="1644237"/>
            <a:ext cx="29559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1800" b="1" dirty="0">
                <a:latin typeface="Bahnschrift SemiBold Condensed" panose="020B0502040204020203" pitchFamily="34" charset="0"/>
              </a:rPr>
              <a:t>Rozumný dom</a:t>
            </a:r>
            <a:endParaRPr sz="1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74" name="Google Shape;574;p41"/>
          <p:cNvSpPr txBox="1">
            <a:spLocks noGrp="1"/>
          </p:cNvSpPr>
          <p:nvPr>
            <p:ph type="subTitle" idx="1"/>
          </p:nvPr>
        </p:nvSpPr>
        <p:spPr>
          <a:xfrm>
            <a:off x="189960" y="2001587"/>
            <a:ext cx="3266406" cy="765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latin typeface="+mn-lt"/>
              </a:rPr>
              <a:t>- recyklovateľné materiály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latin typeface="+mn-lt"/>
              </a:rPr>
              <a:t>- </a:t>
            </a:r>
            <a:r>
              <a:rPr lang="sk-SK" sz="1400" dirty="0" err="1" smtClean="0">
                <a:latin typeface="+mn-lt"/>
              </a:rPr>
              <a:t>fotovoltanika</a:t>
            </a:r>
            <a:endParaRPr lang="sk-SK" sz="1400" dirty="0">
              <a:latin typeface="+mn-l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latin typeface="+mn-lt"/>
              </a:rPr>
              <a:t>- optimalizácia spotrebičov</a:t>
            </a:r>
            <a:endParaRPr sz="1400" dirty="0">
              <a:latin typeface="+mn-lt"/>
            </a:endParaRPr>
          </a:p>
        </p:txBody>
      </p:sp>
      <p:sp>
        <p:nvSpPr>
          <p:cNvPr id="575" name="Google Shape;575;p41"/>
          <p:cNvSpPr txBox="1">
            <a:spLocks noGrp="1"/>
          </p:cNvSpPr>
          <p:nvPr>
            <p:ph type="ctrTitle"/>
          </p:nvPr>
        </p:nvSpPr>
        <p:spPr>
          <a:xfrm>
            <a:off x="462538" y="1651719"/>
            <a:ext cx="2835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latin typeface="Bahnschrift SemiBold Condensed" panose="020B0502040204020203" pitchFamily="34" charset="0"/>
              </a:rPr>
              <a:t>Ekológia</a:t>
            </a:r>
            <a:endParaRPr sz="1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76" name="Google Shape;576;p41"/>
          <p:cNvSpPr txBox="1">
            <a:spLocks noGrp="1"/>
          </p:cNvSpPr>
          <p:nvPr>
            <p:ph type="subTitle" idx="3"/>
          </p:nvPr>
        </p:nvSpPr>
        <p:spPr>
          <a:xfrm>
            <a:off x="3023253" y="2002558"/>
            <a:ext cx="3186985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sk-SK" dirty="0"/>
              <a:t>- </a:t>
            </a:r>
            <a:r>
              <a:rPr lang="sk-SK" sz="1400" dirty="0">
                <a:latin typeface="+mn-lt"/>
              </a:rPr>
              <a:t>zabudovanie </a:t>
            </a:r>
            <a:r>
              <a:rPr lang="sk-SK" sz="1400" dirty="0" smtClean="0">
                <a:latin typeface="+mn-lt"/>
              </a:rPr>
              <a:t>MINI servera</a:t>
            </a:r>
            <a:endParaRPr lang="sk-SK" sz="1400" dirty="0">
              <a:latin typeface="+mn-lt"/>
            </a:endParaRPr>
          </a:p>
          <a:p>
            <a:pPr marL="0" lvl="0" indent="0"/>
            <a:r>
              <a:rPr lang="sk-SK" sz="1400" dirty="0">
                <a:latin typeface="+mn-lt"/>
              </a:rPr>
              <a:t>- prepojenie spotrebičov a energetiky</a:t>
            </a:r>
          </a:p>
          <a:p>
            <a:pPr marL="0" lvl="0" indent="0"/>
            <a:r>
              <a:rPr lang="sk-SK" sz="1400" dirty="0">
                <a:latin typeface="+mn-lt"/>
              </a:rPr>
              <a:t>- ovládanie domu prostredníctvom telefónneho zariadenia</a:t>
            </a:r>
            <a:endParaRPr sz="1400" dirty="0">
              <a:latin typeface="+mn-lt"/>
            </a:endParaRPr>
          </a:p>
        </p:txBody>
      </p:sp>
      <p:sp>
        <p:nvSpPr>
          <p:cNvPr id="577" name="Google Shape;577;p41"/>
          <p:cNvSpPr txBox="1">
            <a:spLocks noGrp="1"/>
          </p:cNvSpPr>
          <p:nvPr>
            <p:ph type="ctrTitle" idx="4"/>
          </p:nvPr>
        </p:nvSpPr>
        <p:spPr>
          <a:xfrm>
            <a:off x="5933651" y="1701743"/>
            <a:ext cx="29559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sk-SK" sz="1800" b="1" dirty="0">
                <a:latin typeface="Bahnschrift SemiBold Condensed" panose="020B0502040204020203" pitchFamily="34" charset="0"/>
              </a:rPr>
              <a:t>Maloobchod stavebného materiálu</a:t>
            </a:r>
            <a:endParaRPr sz="1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78" name="Google Shape;578;p41"/>
          <p:cNvSpPr txBox="1">
            <a:spLocks noGrp="1"/>
          </p:cNvSpPr>
          <p:nvPr>
            <p:ph type="subTitle" idx="5"/>
          </p:nvPr>
        </p:nvSpPr>
        <p:spPr>
          <a:xfrm>
            <a:off x="6130362" y="2090057"/>
            <a:ext cx="2657227" cy="1030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sk-SK" sz="1400" b="1" dirty="0">
                <a:latin typeface="+mn-lt"/>
              </a:rPr>
              <a:t>D</a:t>
            </a:r>
            <a:r>
              <a:rPr lang="sk-SK" sz="1400" b="1" dirty="0" smtClean="0">
                <a:latin typeface="+mn-lt"/>
              </a:rPr>
              <a:t>odávatelia</a:t>
            </a:r>
            <a:endParaRPr lang="sk-SK" sz="1400" b="1" dirty="0">
              <a:latin typeface="+mn-lt"/>
            </a:endParaRPr>
          </a:p>
          <a:p>
            <a:pPr marL="0" indent="0"/>
            <a:r>
              <a:rPr lang="sk-SK" sz="1400" dirty="0">
                <a:latin typeface="+mn-lt"/>
              </a:rPr>
              <a:t> - </a:t>
            </a:r>
            <a:r>
              <a:rPr lang="sk-SK" sz="1400" dirty="0" smtClean="0">
                <a:latin typeface="+mn-lt"/>
              </a:rPr>
              <a:t>STO</a:t>
            </a:r>
            <a:r>
              <a:rPr lang="sk-SK" sz="1400" dirty="0">
                <a:latin typeface="+mn-lt"/>
              </a:rPr>
              <a:t>, s. r. o.</a:t>
            </a:r>
          </a:p>
          <a:p>
            <a:pPr marL="0" indent="0"/>
            <a:r>
              <a:rPr lang="sk-SK" sz="1400" dirty="0">
                <a:latin typeface="+mn-lt"/>
              </a:rPr>
              <a:t>- </a:t>
            </a:r>
            <a:r>
              <a:rPr lang="sk-SK" sz="1400" dirty="0" smtClean="0">
                <a:latin typeface="+mn-lt"/>
              </a:rPr>
              <a:t>Rozumný </a:t>
            </a:r>
            <a:r>
              <a:rPr lang="sk-SK" sz="1400" dirty="0">
                <a:latin typeface="+mn-lt"/>
              </a:rPr>
              <a:t>dom, s. r. o. </a:t>
            </a:r>
          </a:p>
          <a:p>
            <a:pPr marL="0" indent="0"/>
            <a:r>
              <a:rPr lang="sk-SK" sz="1400" dirty="0">
                <a:latin typeface="+mn-lt"/>
              </a:rPr>
              <a:t>- </a:t>
            </a:r>
            <a:r>
              <a:rPr lang="sk-SK" sz="1400" dirty="0" smtClean="0">
                <a:latin typeface="+mn-lt"/>
              </a:rPr>
              <a:t>EKOPROFIL</a:t>
            </a:r>
            <a:r>
              <a:rPr lang="sk-SK" sz="1400" dirty="0">
                <a:latin typeface="+mn-lt"/>
              </a:rPr>
              <a:t>, s. r. o. </a:t>
            </a:r>
            <a:endParaRPr sz="1400" dirty="0">
              <a:latin typeface="+mn-lt"/>
            </a:endParaRPr>
          </a:p>
        </p:txBody>
      </p:sp>
      <p:sp>
        <p:nvSpPr>
          <p:cNvPr id="579" name="Google Shape;579;p41"/>
          <p:cNvSpPr txBox="1">
            <a:spLocks noGrp="1"/>
          </p:cNvSpPr>
          <p:nvPr>
            <p:ph type="ctrTitle" idx="6"/>
          </p:nvPr>
        </p:nvSpPr>
        <p:spPr>
          <a:xfrm>
            <a:off x="438638" y="3583508"/>
            <a:ext cx="28341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1" dirty="0">
                <a:latin typeface="Bahnschrift SemiBold Condensed" panose="020B0502040204020203" pitchFamily="34" charset="0"/>
              </a:rPr>
              <a:t>Dodanie</a:t>
            </a:r>
            <a:endParaRPr sz="1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80" name="Google Shape;580;p41"/>
          <p:cNvSpPr txBox="1">
            <a:spLocks noGrp="1"/>
          </p:cNvSpPr>
          <p:nvPr>
            <p:ph type="subTitle" idx="7"/>
          </p:nvPr>
        </p:nvSpPr>
        <p:spPr>
          <a:xfrm>
            <a:off x="462538" y="4145594"/>
            <a:ext cx="3074944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sk-SK" sz="1400" dirty="0">
                <a:latin typeface="+mn-lt"/>
              </a:rPr>
              <a:t>Dom na kľúč – 6 mesiacov</a:t>
            </a:r>
          </a:p>
          <a:p>
            <a:pPr marL="0" indent="0"/>
            <a:r>
              <a:rPr lang="sk-SK" sz="1400" dirty="0">
                <a:latin typeface="+mn-lt"/>
              </a:rPr>
              <a:t>Stavebný materiál – 3 až 6 prac. dní </a:t>
            </a:r>
            <a:endParaRPr sz="1400" dirty="0">
              <a:latin typeface="+mn-lt"/>
            </a:endParaRPr>
          </a:p>
        </p:txBody>
      </p:sp>
      <p:sp>
        <p:nvSpPr>
          <p:cNvPr id="581" name="Google Shape;581;p41"/>
          <p:cNvSpPr txBox="1">
            <a:spLocks noGrp="1"/>
          </p:cNvSpPr>
          <p:nvPr>
            <p:ph type="ctrTitle" idx="8"/>
          </p:nvPr>
        </p:nvSpPr>
        <p:spPr>
          <a:xfrm>
            <a:off x="3087585" y="3548624"/>
            <a:ext cx="3051958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1800" b="1" dirty="0">
                <a:latin typeface="Bahnschrift SemiBold Condensed" panose="020B0502040204020203" pitchFamily="34" charset="0"/>
              </a:rPr>
              <a:t>Výstavba domov na kľúč</a:t>
            </a:r>
            <a:endParaRPr sz="1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82" name="Google Shape;582;p41"/>
          <p:cNvSpPr txBox="1">
            <a:spLocks noGrp="1"/>
          </p:cNvSpPr>
          <p:nvPr>
            <p:ph type="subTitle" idx="9"/>
          </p:nvPr>
        </p:nvSpPr>
        <p:spPr>
          <a:xfrm>
            <a:off x="3425550" y="4026932"/>
            <a:ext cx="2365186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sk-SK" dirty="0"/>
              <a:t>- </a:t>
            </a:r>
            <a:r>
              <a:rPr lang="sk-SK" sz="1400" dirty="0">
                <a:latin typeface="+mn-lt"/>
              </a:rPr>
              <a:t>stavebné povolenie</a:t>
            </a:r>
          </a:p>
          <a:p>
            <a:pPr marL="0" indent="0"/>
            <a:r>
              <a:rPr lang="sk-SK" sz="1400" dirty="0">
                <a:latin typeface="+mn-lt"/>
              </a:rPr>
              <a:t>- výstavba realizácie</a:t>
            </a:r>
          </a:p>
          <a:p>
            <a:pPr marL="0" indent="0"/>
            <a:r>
              <a:rPr lang="sk-SK" sz="1400" dirty="0">
                <a:latin typeface="+mn-lt"/>
              </a:rPr>
              <a:t>- odovzdania kľúča od hotovej stavby</a:t>
            </a:r>
            <a:endParaRPr sz="1400" dirty="0">
              <a:latin typeface="+mn-lt"/>
            </a:endParaRPr>
          </a:p>
        </p:txBody>
      </p:sp>
      <p:sp>
        <p:nvSpPr>
          <p:cNvPr id="583" name="Google Shape;583;p41"/>
          <p:cNvSpPr txBox="1">
            <a:spLocks noGrp="1"/>
          </p:cNvSpPr>
          <p:nvPr>
            <p:ph type="ctrTitle" idx="13"/>
          </p:nvPr>
        </p:nvSpPr>
        <p:spPr>
          <a:xfrm>
            <a:off x="6072234" y="3577941"/>
            <a:ext cx="2871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sk-SK" sz="1800" b="1" dirty="0">
                <a:latin typeface="Bahnschrift SemiBold Condensed" panose="020B0502040204020203" pitchFamily="34" charset="0"/>
              </a:rPr>
              <a:t>Šetrenie Vašich financií </a:t>
            </a:r>
            <a:endParaRPr sz="1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84" name="Google Shape;584;p41"/>
          <p:cNvSpPr txBox="1">
            <a:spLocks noGrp="1"/>
          </p:cNvSpPr>
          <p:nvPr>
            <p:ph type="subTitle" idx="14"/>
          </p:nvPr>
        </p:nvSpPr>
        <p:spPr>
          <a:xfrm>
            <a:off x="6158595" y="4145594"/>
            <a:ext cx="2434759" cy="8682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sk-SK" dirty="0"/>
              <a:t>- </a:t>
            </a:r>
            <a:r>
              <a:rPr lang="sk-SK" sz="1400" dirty="0">
                <a:latin typeface="+mn-lt"/>
              </a:rPr>
              <a:t>cenovo výhodné materiály</a:t>
            </a:r>
          </a:p>
          <a:p>
            <a:pPr marL="0" lvl="0" indent="0"/>
            <a:r>
              <a:rPr lang="sk-SK" sz="1400" dirty="0">
                <a:latin typeface="+mn-lt"/>
              </a:rPr>
              <a:t>- optimalizácia nákladov</a:t>
            </a:r>
            <a:endParaRPr sz="1400" dirty="0">
              <a:latin typeface="+mn-lt"/>
            </a:endParaRPr>
          </a:p>
        </p:txBody>
      </p:sp>
      <p:grpSp>
        <p:nvGrpSpPr>
          <p:cNvPr id="585" name="Google Shape;585;p41"/>
          <p:cNvGrpSpPr/>
          <p:nvPr/>
        </p:nvGrpSpPr>
        <p:grpSpPr>
          <a:xfrm>
            <a:off x="4271617" y="3055737"/>
            <a:ext cx="631789" cy="671081"/>
            <a:chOff x="4529075" y="238000"/>
            <a:chExt cx="489150" cy="478500"/>
          </a:xfrm>
        </p:grpSpPr>
        <p:sp>
          <p:nvSpPr>
            <p:cNvPr id="586" name="Google Shape;586;p41"/>
            <p:cNvSpPr/>
            <p:nvPr/>
          </p:nvSpPr>
          <p:spPr>
            <a:xfrm>
              <a:off x="4702600" y="560850"/>
              <a:ext cx="20925" cy="14400"/>
            </a:xfrm>
            <a:custGeom>
              <a:avLst/>
              <a:gdLst/>
              <a:ahLst/>
              <a:cxnLst/>
              <a:rect l="l" t="t" r="r" b="b"/>
              <a:pathLst>
                <a:path w="837" h="576" extrusionOk="0">
                  <a:moveTo>
                    <a:pt x="327" y="1"/>
                  </a:moveTo>
                  <a:cubicBezTo>
                    <a:pt x="192" y="1"/>
                    <a:pt x="75" y="94"/>
                    <a:pt x="42" y="225"/>
                  </a:cubicBezTo>
                  <a:cubicBezTo>
                    <a:pt x="0" y="403"/>
                    <a:pt x="136" y="576"/>
                    <a:pt x="323" y="576"/>
                  </a:cubicBezTo>
                  <a:lnTo>
                    <a:pt x="510" y="576"/>
                  </a:lnTo>
                  <a:cubicBezTo>
                    <a:pt x="645" y="576"/>
                    <a:pt x="762" y="482"/>
                    <a:pt x="795" y="351"/>
                  </a:cubicBezTo>
                  <a:cubicBezTo>
                    <a:pt x="837" y="174"/>
                    <a:pt x="701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1"/>
            <p:cNvSpPr/>
            <p:nvPr/>
          </p:nvSpPr>
          <p:spPr>
            <a:xfrm>
              <a:off x="4529075" y="238000"/>
              <a:ext cx="489150" cy="478500"/>
            </a:xfrm>
            <a:custGeom>
              <a:avLst/>
              <a:gdLst/>
              <a:ahLst/>
              <a:cxnLst/>
              <a:rect l="l" t="t" r="r" b="b"/>
              <a:pathLst>
                <a:path w="19566" h="19140" extrusionOk="0">
                  <a:moveTo>
                    <a:pt x="5072" y="575"/>
                  </a:moveTo>
                  <a:cubicBezTo>
                    <a:pt x="5315" y="575"/>
                    <a:pt x="5511" y="776"/>
                    <a:pt x="5511" y="1019"/>
                  </a:cubicBezTo>
                  <a:lnTo>
                    <a:pt x="5511" y="1202"/>
                  </a:lnTo>
                  <a:cubicBezTo>
                    <a:pt x="5511" y="1445"/>
                    <a:pt x="5315" y="1641"/>
                    <a:pt x="5072" y="1641"/>
                  </a:cubicBezTo>
                  <a:lnTo>
                    <a:pt x="2608" y="1641"/>
                  </a:lnTo>
                  <a:cubicBezTo>
                    <a:pt x="2365" y="1641"/>
                    <a:pt x="2169" y="1440"/>
                    <a:pt x="2169" y="1197"/>
                  </a:cubicBezTo>
                  <a:lnTo>
                    <a:pt x="2169" y="1019"/>
                  </a:lnTo>
                  <a:cubicBezTo>
                    <a:pt x="2169" y="776"/>
                    <a:pt x="2365" y="575"/>
                    <a:pt x="2608" y="575"/>
                  </a:cubicBezTo>
                  <a:close/>
                  <a:moveTo>
                    <a:pt x="4716" y="2206"/>
                  </a:moveTo>
                  <a:lnTo>
                    <a:pt x="4716" y="2800"/>
                  </a:lnTo>
                  <a:lnTo>
                    <a:pt x="2931" y="3520"/>
                  </a:lnTo>
                  <a:lnTo>
                    <a:pt x="2931" y="2206"/>
                  </a:lnTo>
                  <a:close/>
                  <a:moveTo>
                    <a:pt x="15537" y="4735"/>
                  </a:moveTo>
                  <a:lnTo>
                    <a:pt x="16027" y="4931"/>
                  </a:lnTo>
                  <a:cubicBezTo>
                    <a:pt x="16298" y="5044"/>
                    <a:pt x="16429" y="5347"/>
                    <a:pt x="16322" y="5618"/>
                  </a:cubicBezTo>
                  <a:cubicBezTo>
                    <a:pt x="16242" y="5815"/>
                    <a:pt x="16046" y="5946"/>
                    <a:pt x="15836" y="5946"/>
                  </a:cubicBezTo>
                  <a:cubicBezTo>
                    <a:pt x="15766" y="5946"/>
                    <a:pt x="15700" y="5932"/>
                    <a:pt x="15639" y="5908"/>
                  </a:cubicBezTo>
                  <a:lnTo>
                    <a:pt x="15537" y="5866"/>
                  </a:lnTo>
                  <a:lnTo>
                    <a:pt x="15537" y="4735"/>
                  </a:lnTo>
                  <a:close/>
                  <a:moveTo>
                    <a:pt x="6993" y="2520"/>
                  </a:moveTo>
                  <a:lnTo>
                    <a:pt x="6993" y="3651"/>
                  </a:lnTo>
                  <a:lnTo>
                    <a:pt x="5777" y="4142"/>
                  </a:lnTo>
                  <a:lnTo>
                    <a:pt x="2272" y="5544"/>
                  </a:lnTo>
                  <a:lnTo>
                    <a:pt x="2258" y="5553"/>
                  </a:lnTo>
                  <a:lnTo>
                    <a:pt x="1365" y="5908"/>
                  </a:lnTo>
                  <a:cubicBezTo>
                    <a:pt x="1301" y="5934"/>
                    <a:pt x="1234" y="5946"/>
                    <a:pt x="1169" y="5946"/>
                  </a:cubicBezTo>
                  <a:cubicBezTo>
                    <a:pt x="961" y="5946"/>
                    <a:pt x="765" y="5822"/>
                    <a:pt x="683" y="5618"/>
                  </a:cubicBezTo>
                  <a:cubicBezTo>
                    <a:pt x="575" y="5347"/>
                    <a:pt x="706" y="5044"/>
                    <a:pt x="972" y="4936"/>
                  </a:cubicBezTo>
                  <a:lnTo>
                    <a:pt x="2772" y="4216"/>
                  </a:lnTo>
                  <a:lnTo>
                    <a:pt x="2781" y="4212"/>
                  </a:lnTo>
                  <a:lnTo>
                    <a:pt x="6993" y="2520"/>
                  </a:lnTo>
                  <a:close/>
                  <a:moveTo>
                    <a:pt x="16130" y="9900"/>
                  </a:moveTo>
                  <a:cubicBezTo>
                    <a:pt x="16154" y="9900"/>
                    <a:pt x="16177" y="9905"/>
                    <a:pt x="16200" y="9909"/>
                  </a:cubicBezTo>
                  <a:cubicBezTo>
                    <a:pt x="16270" y="9928"/>
                    <a:pt x="16327" y="9975"/>
                    <a:pt x="16364" y="10035"/>
                  </a:cubicBezTo>
                  <a:lnTo>
                    <a:pt x="17009" y="11157"/>
                  </a:lnTo>
                  <a:cubicBezTo>
                    <a:pt x="17046" y="11218"/>
                    <a:pt x="17056" y="11293"/>
                    <a:pt x="17037" y="11358"/>
                  </a:cubicBezTo>
                  <a:cubicBezTo>
                    <a:pt x="17018" y="11428"/>
                    <a:pt x="16972" y="11484"/>
                    <a:pt x="16911" y="11522"/>
                  </a:cubicBezTo>
                  <a:lnTo>
                    <a:pt x="12662" y="13976"/>
                  </a:lnTo>
                  <a:cubicBezTo>
                    <a:pt x="12621" y="14000"/>
                    <a:pt x="12576" y="14011"/>
                    <a:pt x="12531" y="14011"/>
                  </a:cubicBezTo>
                  <a:cubicBezTo>
                    <a:pt x="12439" y="14011"/>
                    <a:pt x="12348" y="13963"/>
                    <a:pt x="12298" y="13877"/>
                  </a:cubicBezTo>
                  <a:lnTo>
                    <a:pt x="11648" y="12756"/>
                  </a:lnTo>
                  <a:cubicBezTo>
                    <a:pt x="11578" y="12630"/>
                    <a:pt x="11620" y="12466"/>
                    <a:pt x="11746" y="12391"/>
                  </a:cubicBezTo>
                  <a:lnTo>
                    <a:pt x="14770" y="10648"/>
                  </a:lnTo>
                  <a:cubicBezTo>
                    <a:pt x="14775" y="10643"/>
                    <a:pt x="14779" y="10643"/>
                    <a:pt x="14784" y="10638"/>
                  </a:cubicBezTo>
                  <a:lnTo>
                    <a:pt x="15999" y="9937"/>
                  </a:lnTo>
                  <a:cubicBezTo>
                    <a:pt x="16037" y="9914"/>
                    <a:pt x="16083" y="9900"/>
                    <a:pt x="16130" y="9900"/>
                  </a:cubicBezTo>
                  <a:close/>
                  <a:moveTo>
                    <a:pt x="10105" y="10106"/>
                  </a:moveTo>
                  <a:cubicBezTo>
                    <a:pt x="10190" y="10106"/>
                    <a:pt x="10255" y="10176"/>
                    <a:pt x="10255" y="10260"/>
                  </a:cubicBezTo>
                  <a:lnTo>
                    <a:pt x="10255" y="16032"/>
                  </a:lnTo>
                  <a:lnTo>
                    <a:pt x="6726" y="16032"/>
                  </a:lnTo>
                  <a:lnTo>
                    <a:pt x="6726" y="10260"/>
                  </a:lnTo>
                  <a:cubicBezTo>
                    <a:pt x="6726" y="10176"/>
                    <a:pt x="6796" y="10106"/>
                    <a:pt x="6876" y="10106"/>
                  </a:cubicBezTo>
                  <a:close/>
                  <a:moveTo>
                    <a:pt x="2608" y="0"/>
                  </a:moveTo>
                  <a:cubicBezTo>
                    <a:pt x="2052" y="0"/>
                    <a:pt x="1599" y="454"/>
                    <a:pt x="1599" y="1010"/>
                  </a:cubicBezTo>
                  <a:lnTo>
                    <a:pt x="1599" y="1206"/>
                  </a:lnTo>
                  <a:cubicBezTo>
                    <a:pt x="1599" y="1669"/>
                    <a:pt x="1912" y="2071"/>
                    <a:pt x="2361" y="2188"/>
                  </a:cubicBezTo>
                  <a:lnTo>
                    <a:pt x="2361" y="3749"/>
                  </a:lnTo>
                  <a:lnTo>
                    <a:pt x="725" y="4399"/>
                  </a:lnTo>
                  <a:cubicBezTo>
                    <a:pt x="454" y="4506"/>
                    <a:pt x="234" y="4716"/>
                    <a:pt x="117" y="4983"/>
                  </a:cubicBezTo>
                  <a:cubicBezTo>
                    <a:pt x="0" y="5249"/>
                    <a:pt x="0" y="5548"/>
                    <a:pt x="108" y="5819"/>
                  </a:cubicBezTo>
                  <a:cubicBezTo>
                    <a:pt x="286" y="6247"/>
                    <a:pt x="700" y="6506"/>
                    <a:pt x="1135" y="6506"/>
                  </a:cubicBezTo>
                  <a:cubicBezTo>
                    <a:pt x="1271" y="6506"/>
                    <a:pt x="1409" y="6481"/>
                    <a:pt x="1543" y="6427"/>
                  </a:cubicBezTo>
                  <a:lnTo>
                    <a:pt x="2057" y="6226"/>
                  </a:lnTo>
                  <a:lnTo>
                    <a:pt x="2057" y="15845"/>
                  </a:lnTo>
                  <a:cubicBezTo>
                    <a:pt x="2057" y="16261"/>
                    <a:pt x="2393" y="16598"/>
                    <a:pt x="2809" y="16598"/>
                  </a:cubicBezTo>
                  <a:lnTo>
                    <a:pt x="14635" y="16598"/>
                  </a:lnTo>
                  <a:cubicBezTo>
                    <a:pt x="14798" y="16598"/>
                    <a:pt x="14929" y="16467"/>
                    <a:pt x="14929" y="16299"/>
                  </a:cubicBezTo>
                  <a:lnTo>
                    <a:pt x="14929" y="14476"/>
                  </a:lnTo>
                  <a:cubicBezTo>
                    <a:pt x="14929" y="14443"/>
                    <a:pt x="14920" y="14410"/>
                    <a:pt x="14896" y="14387"/>
                  </a:cubicBezTo>
                  <a:cubicBezTo>
                    <a:pt x="14813" y="14310"/>
                    <a:pt x="14727" y="14278"/>
                    <a:pt x="14647" y="14278"/>
                  </a:cubicBezTo>
                  <a:cubicBezTo>
                    <a:pt x="14490" y="14278"/>
                    <a:pt x="14363" y="14406"/>
                    <a:pt x="14363" y="14565"/>
                  </a:cubicBezTo>
                  <a:lnTo>
                    <a:pt x="14363" y="15957"/>
                  </a:lnTo>
                  <a:cubicBezTo>
                    <a:pt x="14363" y="15999"/>
                    <a:pt x="14331" y="16032"/>
                    <a:pt x="14289" y="16032"/>
                  </a:cubicBezTo>
                  <a:lnTo>
                    <a:pt x="10830" y="16032"/>
                  </a:lnTo>
                  <a:lnTo>
                    <a:pt x="10830" y="10255"/>
                  </a:lnTo>
                  <a:cubicBezTo>
                    <a:pt x="10830" y="9858"/>
                    <a:pt x="10507" y="9535"/>
                    <a:pt x="10110" y="9535"/>
                  </a:cubicBezTo>
                  <a:lnTo>
                    <a:pt x="6880" y="9535"/>
                  </a:lnTo>
                  <a:cubicBezTo>
                    <a:pt x="6483" y="9535"/>
                    <a:pt x="6161" y="9858"/>
                    <a:pt x="6161" y="10255"/>
                  </a:cubicBezTo>
                  <a:lnTo>
                    <a:pt x="6161" y="16032"/>
                  </a:lnTo>
                  <a:lnTo>
                    <a:pt x="2814" y="16032"/>
                  </a:lnTo>
                  <a:cubicBezTo>
                    <a:pt x="2711" y="16032"/>
                    <a:pt x="2627" y="15948"/>
                    <a:pt x="2627" y="15845"/>
                  </a:cubicBezTo>
                  <a:lnTo>
                    <a:pt x="2627" y="5997"/>
                  </a:lnTo>
                  <a:lnTo>
                    <a:pt x="5960" y="4660"/>
                  </a:lnTo>
                  <a:lnTo>
                    <a:pt x="6960" y="4258"/>
                  </a:lnTo>
                  <a:lnTo>
                    <a:pt x="6960" y="7198"/>
                  </a:lnTo>
                  <a:cubicBezTo>
                    <a:pt x="6960" y="8152"/>
                    <a:pt x="7642" y="8988"/>
                    <a:pt x="8586" y="9143"/>
                  </a:cubicBezTo>
                  <a:cubicBezTo>
                    <a:pt x="8697" y="9161"/>
                    <a:pt x="8808" y="9170"/>
                    <a:pt x="8916" y="9170"/>
                  </a:cubicBezTo>
                  <a:cubicBezTo>
                    <a:pt x="9972" y="9170"/>
                    <a:pt x="10868" y="8315"/>
                    <a:pt x="10872" y="7217"/>
                  </a:cubicBezTo>
                  <a:lnTo>
                    <a:pt x="10872" y="6390"/>
                  </a:lnTo>
                  <a:cubicBezTo>
                    <a:pt x="10867" y="5913"/>
                    <a:pt x="11237" y="5520"/>
                    <a:pt x="11713" y="5492"/>
                  </a:cubicBezTo>
                  <a:cubicBezTo>
                    <a:pt x="11724" y="5492"/>
                    <a:pt x="11736" y="5492"/>
                    <a:pt x="11747" y="5492"/>
                  </a:cubicBezTo>
                  <a:cubicBezTo>
                    <a:pt x="12223" y="5492"/>
                    <a:pt x="12615" y="5882"/>
                    <a:pt x="12615" y="6366"/>
                  </a:cubicBezTo>
                  <a:lnTo>
                    <a:pt x="12615" y="7867"/>
                  </a:lnTo>
                  <a:cubicBezTo>
                    <a:pt x="12611" y="8540"/>
                    <a:pt x="13064" y="9129"/>
                    <a:pt x="13714" y="9297"/>
                  </a:cubicBezTo>
                  <a:cubicBezTo>
                    <a:pt x="13836" y="9330"/>
                    <a:pt x="13964" y="9346"/>
                    <a:pt x="14091" y="9346"/>
                  </a:cubicBezTo>
                  <a:cubicBezTo>
                    <a:pt x="14183" y="9346"/>
                    <a:pt x="14274" y="9338"/>
                    <a:pt x="14363" y="9320"/>
                  </a:cubicBezTo>
                  <a:lnTo>
                    <a:pt x="14363" y="10222"/>
                  </a:lnTo>
                  <a:lnTo>
                    <a:pt x="11470" y="11896"/>
                  </a:lnTo>
                  <a:cubicBezTo>
                    <a:pt x="11068" y="12125"/>
                    <a:pt x="10933" y="12639"/>
                    <a:pt x="11162" y="13041"/>
                  </a:cubicBezTo>
                  <a:lnTo>
                    <a:pt x="11811" y="14163"/>
                  </a:lnTo>
                  <a:cubicBezTo>
                    <a:pt x="11924" y="14354"/>
                    <a:pt x="12106" y="14494"/>
                    <a:pt x="12321" y="14551"/>
                  </a:cubicBezTo>
                  <a:cubicBezTo>
                    <a:pt x="12391" y="14569"/>
                    <a:pt x="12466" y="14579"/>
                    <a:pt x="12536" y="14579"/>
                  </a:cubicBezTo>
                  <a:cubicBezTo>
                    <a:pt x="12685" y="14579"/>
                    <a:pt x="12830" y="14541"/>
                    <a:pt x="12957" y="14466"/>
                  </a:cubicBezTo>
                  <a:lnTo>
                    <a:pt x="17215" y="12008"/>
                  </a:lnTo>
                  <a:cubicBezTo>
                    <a:pt x="17612" y="11779"/>
                    <a:pt x="17752" y="11265"/>
                    <a:pt x="17518" y="10867"/>
                  </a:cubicBezTo>
                  <a:lnTo>
                    <a:pt x="17341" y="10550"/>
                  </a:lnTo>
                  <a:lnTo>
                    <a:pt x="17916" y="10218"/>
                  </a:lnTo>
                  <a:cubicBezTo>
                    <a:pt x="17961" y="10191"/>
                    <a:pt x="18009" y="10179"/>
                    <a:pt x="18057" y="10179"/>
                  </a:cubicBezTo>
                  <a:cubicBezTo>
                    <a:pt x="18153" y="10179"/>
                    <a:pt x="18246" y="10230"/>
                    <a:pt x="18299" y="10321"/>
                  </a:cubicBezTo>
                  <a:lnTo>
                    <a:pt x="18874" y="11321"/>
                  </a:lnTo>
                  <a:cubicBezTo>
                    <a:pt x="18944" y="11433"/>
                    <a:pt x="18921" y="11578"/>
                    <a:pt x="18822" y="11667"/>
                  </a:cubicBezTo>
                  <a:lnTo>
                    <a:pt x="16112" y="14153"/>
                  </a:lnTo>
                  <a:cubicBezTo>
                    <a:pt x="15794" y="14443"/>
                    <a:pt x="15719" y="14915"/>
                    <a:pt x="15939" y="15289"/>
                  </a:cubicBezTo>
                  <a:lnTo>
                    <a:pt x="16140" y="15640"/>
                  </a:lnTo>
                  <a:lnTo>
                    <a:pt x="15981" y="15728"/>
                  </a:lnTo>
                  <a:cubicBezTo>
                    <a:pt x="15700" y="15887"/>
                    <a:pt x="15607" y="16247"/>
                    <a:pt x="15766" y="16528"/>
                  </a:cubicBezTo>
                  <a:lnTo>
                    <a:pt x="17191" y="18996"/>
                  </a:lnTo>
                  <a:cubicBezTo>
                    <a:pt x="17246" y="19089"/>
                    <a:pt x="17342" y="19139"/>
                    <a:pt x="17440" y="19139"/>
                  </a:cubicBezTo>
                  <a:cubicBezTo>
                    <a:pt x="17507" y="19139"/>
                    <a:pt x="17575" y="19115"/>
                    <a:pt x="17631" y="19066"/>
                  </a:cubicBezTo>
                  <a:cubicBezTo>
                    <a:pt x="17729" y="18967"/>
                    <a:pt x="17752" y="18823"/>
                    <a:pt x="17682" y="18706"/>
                  </a:cubicBezTo>
                  <a:lnTo>
                    <a:pt x="16261" y="16243"/>
                  </a:lnTo>
                  <a:cubicBezTo>
                    <a:pt x="16256" y="16233"/>
                    <a:pt x="16256" y="16224"/>
                    <a:pt x="16266" y="16224"/>
                  </a:cubicBezTo>
                  <a:lnTo>
                    <a:pt x="17074" y="15756"/>
                  </a:lnTo>
                  <a:cubicBezTo>
                    <a:pt x="17076" y="15754"/>
                    <a:pt x="17079" y="15753"/>
                    <a:pt x="17082" y="15753"/>
                  </a:cubicBezTo>
                  <a:cubicBezTo>
                    <a:pt x="17086" y="15753"/>
                    <a:pt x="17090" y="15756"/>
                    <a:pt x="17093" y="15761"/>
                  </a:cubicBezTo>
                  <a:lnTo>
                    <a:pt x="18519" y="18229"/>
                  </a:lnTo>
                  <a:cubicBezTo>
                    <a:pt x="18579" y="18331"/>
                    <a:pt x="18668" y="18374"/>
                    <a:pt x="18757" y="18374"/>
                  </a:cubicBezTo>
                  <a:cubicBezTo>
                    <a:pt x="18953" y="18374"/>
                    <a:pt x="19146" y="18169"/>
                    <a:pt x="19014" y="17944"/>
                  </a:cubicBezTo>
                  <a:lnTo>
                    <a:pt x="17589" y="15476"/>
                  </a:lnTo>
                  <a:cubicBezTo>
                    <a:pt x="17479" y="15288"/>
                    <a:pt x="17283" y="15182"/>
                    <a:pt x="17081" y="15182"/>
                  </a:cubicBezTo>
                  <a:cubicBezTo>
                    <a:pt x="16982" y="15182"/>
                    <a:pt x="16882" y="15207"/>
                    <a:pt x="16789" y="15261"/>
                  </a:cubicBezTo>
                  <a:lnTo>
                    <a:pt x="16630" y="15350"/>
                  </a:lnTo>
                  <a:lnTo>
                    <a:pt x="16429" y="14999"/>
                  </a:lnTo>
                  <a:cubicBezTo>
                    <a:pt x="16350" y="14859"/>
                    <a:pt x="16373" y="14681"/>
                    <a:pt x="16495" y="14574"/>
                  </a:cubicBezTo>
                  <a:lnTo>
                    <a:pt x="19206" y="12083"/>
                  </a:lnTo>
                  <a:cubicBezTo>
                    <a:pt x="19500" y="11816"/>
                    <a:pt x="19566" y="11377"/>
                    <a:pt x="19365" y="11036"/>
                  </a:cubicBezTo>
                  <a:lnTo>
                    <a:pt x="18785" y="10035"/>
                  </a:lnTo>
                  <a:cubicBezTo>
                    <a:pt x="18628" y="9762"/>
                    <a:pt x="18342" y="9609"/>
                    <a:pt x="18048" y="9609"/>
                  </a:cubicBezTo>
                  <a:cubicBezTo>
                    <a:pt x="17905" y="9609"/>
                    <a:pt x="17759" y="9646"/>
                    <a:pt x="17626" y="9722"/>
                  </a:cubicBezTo>
                  <a:lnTo>
                    <a:pt x="17046" y="10059"/>
                  </a:lnTo>
                  <a:lnTo>
                    <a:pt x="16864" y="9741"/>
                  </a:lnTo>
                  <a:cubicBezTo>
                    <a:pt x="16710" y="9475"/>
                    <a:pt x="16431" y="9324"/>
                    <a:pt x="16142" y="9324"/>
                  </a:cubicBezTo>
                  <a:cubicBezTo>
                    <a:pt x="16000" y="9324"/>
                    <a:pt x="15856" y="9360"/>
                    <a:pt x="15724" y="9437"/>
                  </a:cubicBezTo>
                  <a:lnTo>
                    <a:pt x="14929" y="9895"/>
                  </a:lnTo>
                  <a:lnTo>
                    <a:pt x="14929" y="9059"/>
                  </a:lnTo>
                  <a:cubicBezTo>
                    <a:pt x="15308" y="8792"/>
                    <a:pt x="15537" y="8357"/>
                    <a:pt x="15537" y="7890"/>
                  </a:cubicBezTo>
                  <a:lnTo>
                    <a:pt x="15537" y="6479"/>
                  </a:lnTo>
                  <a:cubicBezTo>
                    <a:pt x="15635" y="6507"/>
                    <a:pt x="15733" y="6521"/>
                    <a:pt x="15836" y="6521"/>
                  </a:cubicBezTo>
                  <a:cubicBezTo>
                    <a:pt x="16359" y="6521"/>
                    <a:pt x="16813" y="6147"/>
                    <a:pt x="16911" y="5633"/>
                  </a:cubicBezTo>
                  <a:cubicBezTo>
                    <a:pt x="17009" y="5118"/>
                    <a:pt x="16728" y="4604"/>
                    <a:pt x="16242" y="4408"/>
                  </a:cubicBezTo>
                  <a:lnTo>
                    <a:pt x="14499" y="3707"/>
                  </a:lnTo>
                  <a:lnTo>
                    <a:pt x="14494" y="3707"/>
                  </a:lnTo>
                  <a:lnTo>
                    <a:pt x="13153" y="3169"/>
                  </a:lnTo>
                  <a:cubicBezTo>
                    <a:pt x="13117" y="3156"/>
                    <a:pt x="13082" y="3150"/>
                    <a:pt x="13049" y="3150"/>
                  </a:cubicBezTo>
                  <a:cubicBezTo>
                    <a:pt x="12775" y="3150"/>
                    <a:pt x="12646" y="3564"/>
                    <a:pt x="12943" y="3697"/>
                  </a:cubicBezTo>
                  <a:lnTo>
                    <a:pt x="14966" y="4506"/>
                  </a:lnTo>
                  <a:lnTo>
                    <a:pt x="14966" y="7867"/>
                  </a:lnTo>
                  <a:cubicBezTo>
                    <a:pt x="14980" y="8367"/>
                    <a:pt x="14578" y="8783"/>
                    <a:pt x="14078" y="8787"/>
                  </a:cubicBezTo>
                  <a:cubicBezTo>
                    <a:pt x="14076" y="8787"/>
                    <a:pt x="14073" y="8788"/>
                    <a:pt x="14070" y="8788"/>
                  </a:cubicBezTo>
                  <a:cubicBezTo>
                    <a:pt x="13574" y="8788"/>
                    <a:pt x="13172" y="8378"/>
                    <a:pt x="13181" y="7876"/>
                  </a:cubicBezTo>
                  <a:lnTo>
                    <a:pt x="13181" y="6394"/>
                  </a:lnTo>
                  <a:cubicBezTo>
                    <a:pt x="13181" y="5604"/>
                    <a:pt x="12559" y="4941"/>
                    <a:pt x="11769" y="4922"/>
                  </a:cubicBezTo>
                  <a:cubicBezTo>
                    <a:pt x="11758" y="4922"/>
                    <a:pt x="11747" y="4922"/>
                    <a:pt x="11735" y="4922"/>
                  </a:cubicBezTo>
                  <a:cubicBezTo>
                    <a:pt x="10942" y="4922"/>
                    <a:pt x="10297" y="5564"/>
                    <a:pt x="10292" y="6362"/>
                  </a:cubicBezTo>
                  <a:lnTo>
                    <a:pt x="10292" y="7194"/>
                  </a:lnTo>
                  <a:cubicBezTo>
                    <a:pt x="10292" y="7941"/>
                    <a:pt x="9703" y="8572"/>
                    <a:pt x="8960" y="8591"/>
                  </a:cubicBezTo>
                  <a:cubicBezTo>
                    <a:pt x="8952" y="8591"/>
                    <a:pt x="8943" y="8591"/>
                    <a:pt x="8935" y="8591"/>
                  </a:cubicBezTo>
                  <a:cubicBezTo>
                    <a:pt x="8180" y="8591"/>
                    <a:pt x="7563" y="7980"/>
                    <a:pt x="7558" y="7222"/>
                  </a:cubicBezTo>
                  <a:lnTo>
                    <a:pt x="7558" y="2291"/>
                  </a:lnTo>
                  <a:lnTo>
                    <a:pt x="7619" y="2272"/>
                  </a:lnTo>
                  <a:lnTo>
                    <a:pt x="8315" y="1991"/>
                  </a:lnTo>
                  <a:cubicBezTo>
                    <a:pt x="8378" y="1966"/>
                    <a:pt x="8444" y="1953"/>
                    <a:pt x="8509" y="1953"/>
                  </a:cubicBezTo>
                  <a:cubicBezTo>
                    <a:pt x="8575" y="1953"/>
                    <a:pt x="8640" y="1966"/>
                    <a:pt x="8703" y="1991"/>
                  </a:cubicBezTo>
                  <a:lnTo>
                    <a:pt x="9582" y="2342"/>
                  </a:lnTo>
                  <a:lnTo>
                    <a:pt x="9591" y="2347"/>
                  </a:lnTo>
                  <a:lnTo>
                    <a:pt x="11788" y="3225"/>
                  </a:lnTo>
                  <a:cubicBezTo>
                    <a:pt x="11829" y="3244"/>
                    <a:pt x="11871" y="3253"/>
                    <a:pt x="11913" y="3253"/>
                  </a:cubicBezTo>
                  <a:cubicBezTo>
                    <a:pt x="12025" y="3253"/>
                    <a:pt x="12132" y="3188"/>
                    <a:pt x="12176" y="3076"/>
                  </a:cubicBezTo>
                  <a:cubicBezTo>
                    <a:pt x="12237" y="2926"/>
                    <a:pt x="12157" y="2753"/>
                    <a:pt x="12003" y="2702"/>
                  </a:cubicBezTo>
                  <a:lnTo>
                    <a:pt x="8918" y="1463"/>
                  </a:lnTo>
                  <a:cubicBezTo>
                    <a:pt x="8787" y="1412"/>
                    <a:pt x="8648" y="1386"/>
                    <a:pt x="8510" y="1386"/>
                  </a:cubicBezTo>
                  <a:cubicBezTo>
                    <a:pt x="8371" y="1386"/>
                    <a:pt x="8234" y="1412"/>
                    <a:pt x="8105" y="1463"/>
                  </a:cubicBezTo>
                  <a:lnTo>
                    <a:pt x="7371" y="1758"/>
                  </a:lnTo>
                  <a:lnTo>
                    <a:pt x="5319" y="2580"/>
                  </a:lnTo>
                  <a:lnTo>
                    <a:pt x="5319" y="2188"/>
                  </a:lnTo>
                  <a:cubicBezTo>
                    <a:pt x="5773" y="2071"/>
                    <a:pt x="6086" y="1669"/>
                    <a:pt x="6081" y="1206"/>
                  </a:cubicBezTo>
                  <a:lnTo>
                    <a:pt x="6081" y="1010"/>
                  </a:lnTo>
                  <a:cubicBezTo>
                    <a:pt x="6081" y="454"/>
                    <a:pt x="5628" y="5"/>
                    <a:pt x="5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16" name="Google Shape;616;p41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oogle Shape;1231;p59">
            <a:extLst>
              <a:ext uri="{FF2B5EF4-FFF2-40B4-BE49-F238E27FC236}">
                <a16:creationId xmlns:a16="http://schemas.microsoft.com/office/drawing/2014/main" xmlns="" id="{D94F5B75-39A8-D7F9-A739-33E78F2440C3}"/>
              </a:ext>
            </a:extLst>
          </p:cNvPr>
          <p:cNvGrpSpPr/>
          <p:nvPr/>
        </p:nvGrpSpPr>
        <p:grpSpPr>
          <a:xfrm>
            <a:off x="1577474" y="1112642"/>
            <a:ext cx="628301" cy="588505"/>
            <a:chOff x="4721450" y="1509475"/>
            <a:chExt cx="79350" cy="74325"/>
          </a:xfrm>
        </p:grpSpPr>
        <p:sp>
          <p:nvSpPr>
            <p:cNvPr id="3" name="Google Shape;1232;p59">
              <a:extLst>
                <a:ext uri="{FF2B5EF4-FFF2-40B4-BE49-F238E27FC236}">
                  <a16:creationId xmlns:a16="http://schemas.microsoft.com/office/drawing/2014/main" xmlns="" id="{D2B78B58-D4B6-80F4-8D4D-61CBE2FD602B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33;p59">
              <a:extLst>
                <a:ext uri="{FF2B5EF4-FFF2-40B4-BE49-F238E27FC236}">
                  <a16:creationId xmlns:a16="http://schemas.microsoft.com/office/drawing/2014/main" xmlns="" id="{FE125D24-C244-B557-215B-B6843744773B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34;p59">
              <a:extLst>
                <a:ext uri="{FF2B5EF4-FFF2-40B4-BE49-F238E27FC236}">
                  <a16:creationId xmlns:a16="http://schemas.microsoft.com/office/drawing/2014/main" xmlns="" id="{E75235AE-F14D-59AF-550B-9937853545B5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35;p59">
              <a:extLst>
                <a:ext uri="{FF2B5EF4-FFF2-40B4-BE49-F238E27FC236}">
                  <a16:creationId xmlns:a16="http://schemas.microsoft.com/office/drawing/2014/main" xmlns="" id="{ADABD997-1C29-C87B-EA3C-527868A56C09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4308;p61">
            <a:extLst>
              <a:ext uri="{FF2B5EF4-FFF2-40B4-BE49-F238E27FC236}">
                <a16:creationId xmlns:a16="http://schemas.microsoft.com/office/drawing/2014/main" xmlns="" id="{A4CB4ABD-2E69-49EE-6885-5BBD68FAB40F}"/>
              </a:ext>
            </a:extLst>
          </p:cNvPr>
          <p:cNvGrpSpPr/>
          <p:nvPr/>
        </p:nvGrpSpPr>
        <p:grpSpPr>
          <a:xfrm>
            <a:off x="4468229" y="1039134"/>
            <a:ext cx="351506" cy="620649"/>
            <a:chOff x="2656082" y="2287427"/>
            <a:chExt cx="207582" cy="359594"/>
          </a:xfrm>
        </p:grpSpPr>
        <p:sp>
          <p:nvSpPr>
            <p:cNvPr id="12" name="Google Shape;4309;p61">
              <a:extLst>
                <a:ext uri="{FF2B5EF4-FFF2-40B4-BE49-F238E27FC236}">
                  <a16:creationId xmlns:a16="http://schemas.microsoft.com/office/drawing/2014/main" xmlns="" id="{CC68EE27-2827-977F-8C2A-CCCF6DD7CFA6}"/>
                </a:ext>
              </a:extLst>
            </p:cNvPr>
            <p:cNvSpPr/>
            <p:nvPr/>
          </p:nvSpPr>
          <p:spPr>
            <a:xfrm>
              <a:off x="2656082" y="2287427"/>
              <a:ext cx="207582" cy="359594"/>
            </a:xfrm>
            <a:custGeom>
              <a:avLst/>
              <a:gdLst/>
              <a:ahLst/>
              <a:cxnLst/>
              <a:rect l="l" t="t" r="r" b="b"/>
              <a:pathLst>
                <a:path w="6537" h="11324" extrusionOk="0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310;p61">
              <a:extLst>
                <a:ext uri="{FF2B5EF4-FFF2-40B4-BE49-F238E27FC236}">
                  <a16:creationId xmlns:a16="http://schemas.microsoft.com/office/drawing/2014/main" xmlns="" id="{5F2F02E2-6252-E80E-A245-E2D4D6116976}"/>
                </a:ext>
              </a:extLst>
            </p:cNvPr>
            <p:cNvSpPr/>
            <p:nvPr/>
          </p:nvSpPr>
          <p:spPr>
            <a:xfrm>
              <a:off x="2754395" y="2308608"/>
              <a:ext cx="31787" cy="10257"/>
            </a:xfrm>
            <a:custGeom>
              <a:avLst/>
              <a:gdLst/>
              <a:ahLst/>
              <a:cxnLst/>
              <a:rect l="l" t="t" r="r" b="b"/>
              <a:pathLst>
                <a:path w="100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11;p61">
              <a:extLst>
                <a:ext uri="{FF2B5EF4-FFF2-40B4-BE49-F238E27FC236}">
                  <a16:creationId xmlns:a16="http://schemas.microsoft.com/office/drawing/2014/main" xmlns="" id="{258629B5-48C6-DFB4-DA88-64DA78FFCB42}"/>
                </a:ext>
              </a:extLst>
            </p:cNvPr>
            <p:cNvSpPr/>
            <p:nvPr/>
          </p:nvSpPr>
          <p:spPr>
            <a:xfrm>
              <a:off x="2743789" y="2594053"/>
              <a:ext cx="31406" cy="31056"/>
            </a:xfrm>
            <a:custGeom>
              <a:avLst/>
              <a:gdLst/>
              <a:ahLst/>
              <a:cxnLst/>
              <a:rect l="l" t="t" r="r" b="b"/>
              <a:pathLst>
                <a:path w="989" h="978" extrusionOk="0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312;p61">
              <a:extLst>
                <a:ext uri="{FF2B5EF4-FFF2-40B4-BE49-F238E27FC236}">
                  <a16:creationId xmlns:a16="http://schemas.microsoft.com/office/drawing/2014/main" xmlns="" id="{098384A0-2233-9517-6EE9-9F4FE116D9BC}"/>
                </a:ext>
              </a:extLst>
            </p:cNvPr>
            <p:cNvSpPr/>
            <p:nvPr/>
          </p:nvSpPr>
          <p:spPr>
            <a:xfrm>
              <a:off x="2733596" y="2308608"/>
              <a:ext cx="10225" cy="10257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4382;p61">
            <a:extLst>
              <a:ext uri="{FF2B5EF4-FFF2-40B4-BE49-F238E27FC236}">
                <a16:creationId xmlns:a16="http://schemas.microsoft.com/office/drawing/2014/main" xmlns="" id="{ABC91EC4-859E-5E00-F303-BCD95CBE42AA}"/>
              </a:ext>
            </a:extLst>
          </p:cNvPr>
          <p:cNvGrpSpPr/>
          <p:nvPr/>
        </p:nvGrpSpPr>
        <p:grpSpPr>
          <a:xfrm>
            <a:off x="7003659" y="997642"/>
            <a:ext cx="644260" cy="563953"/>
            <a:chOff x="1952836" y="2774422"/>
            <a:chExt cx="372835" cy="342573"/>
          </a:xfrm>
        </p:grpSpPr>
        <p:sp>
          <p:nvSpPr>
            <p:cNvPr id="17" name="Google Shape;4383;p61">
              <a:extLst>
                <a:ext uri="{FF2B5EF4-FFF2-40B4-BE49-F238E27FC236}">
                  <a16:creationId xmlns:a16="http://schemas.microsoft.com/office/drawing/2014/main" xmlns="" id="{337239D5-A367-FBC5-7585-8989CAB3A929}"/>
                </a:ext>
              </a:extLst>
            </p:cNvPr>
            <p:cNvSpPr/>
            <p:nvPr/>
          </p:nvSpPr>
          <p:spPr>
            <a:xfrm>
              <a:off x="2076490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6" y="941"/>
                    <a:pt x="345" y="811"/>
                    <a:pt x="345" y="644"/>
                  </a:cubicBezTo>
                  <a:cubicBezTo>
                    <a:pt x="345" y="477"/>
                    <a:pt x="476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0" y="1287"/>
                    <a:pt x="1286" y="1001"/>
                    <a:pt x="1286" y="644"/>
                  </a:cubicBezTo>
                  <a:cubicBezTo>
                    <a:pt x="1286" y="287"/>
                    <a:pt x="1000" y="1"/>
                    <a:pt x="6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384;p61">
              <a:extLst>
                <a:ext uri="{FF2B5EF4-FFF2-40B4-BE49-F238E27FC236}">
                  <a16:creationId xmlns:a16="http://schemas.microsoft.com/office/drawing/2014/main" xmlns="" id="{FE29310E-048C-563A-5D7D-D3301EE931EA}"/>
                </a:ext>
              </a:extLst>
            </p:cNvPr>
            <p:cNvSpPr/>
            <p:nvPr/>
          </p:nvSpPr>
          <p:spPr>
            <a:xfrm>
              <a:off x="2208432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7" y="941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86" y="1001"/>
                    <a:pt x="1286" y="644"/>
                  </a:cubicBezTo>
                  <a:cubicBezTo>
                    <a:pt x="1286" y="287"/>
                    <a:pt x="1001" y="1"/>
                    <a:pt x="6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385;p61">
              <a:extLst>
                <a:ext uri="{FF2B5EF4-FFF2-40B4-BE49-F238E27FC236}">
                  <a16:creationId xmlns:a16="http://schemas.microsoft.com/office/drawing/2014/main" xmlns="" id="{47D07147-9C03-F2D9-61AE-27824C6369D5}"/>
                </a:ext>
              </a:extLst>
            </p:cNvPr>
            <p:cNvSpPr/>
            <p:nvPr/>
          </p:nvSpPr>
          <p:spPr>
            <a:xfrm>
              <a:off x="1952836" y="2774422"/>
              <a:ext cx="372835" cy="342573"/>
            </a:xfrm>
            <a:custGeom>
              <a:avLst/>
              <a:gdLst/>
              <a:ahLst/>
              <a:cxnLst/>
              <a:rect l="l" t="t" r="r" b="b"/>
              <a:pathLst>
                <a:path w="11741" h="10788" extrusionOk="0">
                  <a:moveTo>
                    <a:pt x="5382" y="1988"/>
                  </a:moveTo>
                  <a:lnTo>
                    <a:pt x="5382" y="3001"/>
                  </a:lnTo>
                  <a:lnTo>
                    <a:pt x="4359" y="3001"/>
                  </a:lnTo>
                  <a:lnTo>
                    <a:pt x="4359" y="1988"/>
                  </a:lnTo>
                  <a:close/>
                  <a:moveTo>
                    <a:pt x="6752" y="1988"/>
                  </a:moveTo>
                  <a:lnTo>
                    <a:pt x="6752" y="3001"/>
                  </a:lnTo>
                  <a:lnTo>
                    <a:pt x="5728" y="3001"/>
                  </a:lnTo>
                  <a:lnTo>
                    <a:pt x="5728" y="1988"/>
                  </a:lnTo>
                  <a:close/>
                  <a:moveTo>
                    <a:pt x="8121" y="1988"/>
                  </a:moveTo>
                  <a:lnTo>
                    <a:pt x="8121" y="3001"/>
                  </a:lnTo>
                  <a:lnTo>
                    <a:pt x="7097" y="3001"/>
                  </a:lnTo>
                  <a:lnTo>
                    <a:pt x="7097" y="1988"/>
                  </a:lnTo>
                  <a:close/>
                  <a:moveTo>
                    <a:pt x="9490" y="1988"/>
                  </a:moveTo>
                  <a:lnTo>
                    <a:pt x="9490" y="3001"/>
                  </a:lnTo>
                  <a:lnTo>
                    <a:pt x="8466" y="3001"/>
                  </a:lnTo>
                  <a:lnTo>
                    <a:pt x="8466" y="1988"/>
                  </a:lnTo>
                  <a:close/>
                  <a:moveTo>
                    <a:pt x="10324" y="1988"/>
                  </a:moveTo>
                  <a:lnTo>
                    <a:pt x="10085" y="3001"/>
                  </a:lnTo>
                  <a:lnTo>
                    <a:pt x="9847" y="3001"/>
                  </a:lnTo>
                  <a:lnTo>
                    <a:pt x="9847" y="1988"/>
                  </a:lnTo>
                  <a:close/>
                  <a:moveTo>
                    <a:pt x="4001" y="2000"/>
                  </a:moveTo>
                  <a:lnTo>
                    <a:pt x="4001" y="3012"/>
                  </a:lnTo>
                  <a:lnTo>
                    <a:pt x="3311" y="3012"/>
                  </a:lnTo>
                  <a:lnTo>
                    <a:pt x="2965" y="2000"/>
                  </a:lnTo>
                  <a:close/>
                  <a:moveTo>
                    <a:pt x="10014" y="3334"/>
                  </a:moveTo>
                  <a:lnTo>
                    <a:pt x="9847" y="4048"/>
                  </a:lnTo>
                  <a:lnTo>
                    <a:pt x="9847" y="3334"/>
                  </a:lnTo>
                  <a:close/>
                  <a:moveTo>
                    <a:pt x="4013" y="3334"/>
                  </a:moveTo>
                  <a:lnTo>
                    <a:pt x="4013" y="4370"/>
                  </a:lnTo>
                  <a:lnTo>
                    <a:pt x="3823" y="4370"/>
                  </a:lnTo>
                  <a:lnTo>
                    <a:pt x="3454" y="3334"/>
                  </a:lnTo>
                  <a:close/>
                  <a:moveTo>
                    <a:pt x="5371" y="3334"/>
                  </a:moveTo>
                  <a:lnTo>
                    <a:pt x="5371" y="4370"/>
                  </a:lnTo>
                  <a:lnTo>
                    <a:pt x="4347" y="4370"/>
                  </a:lnTo>
                  <a:lnTo>
                    <a:pt x="4347" y="3334"/>
                  </a:lnTo>
                  <a:close/>
                  <a:moveTo>
                    <a:pt x="6752" y="3334"/>
                  </a:moveTo>
                  <a:lnTo>
                    <a:pt x="6752" y="4370"/>
                  </a:lnTo>
                  <a:lnTo>
                    <a:pt x="5728" y="4370"/>
                  </a:lnTo>
                  <a:lnTo>
                    <a:pt x="5728" y="3334"/>
                  </a:lnTo>
                  <a:close/>
                  <a:moveTo>
                    <a:pt x="8121" y="3358"/>
                  </a:moveTo>
                  <a:lnTo>
                    <a:pt x="8121" y="4382"/>
                  </a:lnTo>
                  <a:lnTo>
                    <a:pt x="7097" y="4382"/>
                  </a:lnTo>
                  <a:lnTo>
                    <a:pt x="7097" y="3358"/>
                  </a:lnTo>
                  <a:close/>
                  <a:moveTo>
                    <a:pt x="9514" y="3358"/>
                  </a:moveTo>
                  <a:lnTo>
                    <a:pt x="9514" y="4382"/>
                  </a:lnTo>
                  <a:lnTo>
                    <a:pt x="8478" y="4382"/>
                  </a:lnTo>
                  <a:lnTo>
                    <a:pt x="8478" y="3358"/>
                  </a:lnTo>
                  <a:close/>
                  <a:moveTo>
                    <a:pt x="4001" y="4727"/>
                  </a:moveTo>
                  <a:lnTo>
                    <a:pt x="4001" y="4941"/>
                  </a:lnTo>
                  <a:lnTo>
                    <a:pt x="3930" y="4727"/>
                  </a:lnTo>
                  <a:close/>
                  <a:moveTo>
                    <a:pt x="5371" y="4715"/>
                  </a:moveTo>
                  <a:lnTo>
                    <a:pt x="5371" y="5525"/>
                  </a:lnTo>
                  <a:cubicBezTo>
                    <a:pt x="5297" y="5521"/>
                    <a:pt x="5230" y="5520"/>
                    <a:pt x="5167" y="5520"/>
                  </a:cubicBezTo>
                  <a:cubicBezTo>
                    <a:pt x="5049" y="5520"/>
                    <a:pt x="4947" y="5524"/>
                    <a:pt x="4854" y="5524"/>
                  </a:cubicBezTo>
                  <a:cubicBezTo>
                    <a:pt x="4666" y="5524"/>
                    <a:pt x="4516" y="5507"/>
                    <a:pt x="4347" y="5406"/>
                  </a:cubicBezTo>
                  <a:lnTo>
                    <a:pt x="4347" y="4715"/>
                  </a:lnTo>
                  <a:close/>
                  <a:moveTo>
                    <a:pt x="6752" y="4727"/>
                  </a:moveTo>
                  <a:lnTo>
                    <a:pt x="6752" y="5525"/>
                  </a:lnTo>
                  <a:lnTo>
                    <a:pt x="5728" y="5525"/>
                  </a:lnTo>
                  <a:lnTo>
                    <a:pt x="5728" y="4727"/>
                  </a:lnTo>
                  <a:close/>
                  <a:moveTo>
                    <a:pt x="8121" y="4727"/>
                  </a:moveTo>
                  <a:lnTo>
                    <a:pt x="8121" y="5525"/>
                  </a:lnTo>
                  <a:lnTo>
                    <a:pt x="7097" y="5525"/>
                  </a:lnTo>
                  <a:lnTo>
                    <a:pt x="7097" y="4727"/>
                  </a:lnTo>
                  <a:close/>
                  <a:moveTo>
                    <a:pt x="9490" y="4727"/>
                  </a:moveTo>
                  <a:lnTo>
                    <a:pt x="9490" y="5525"/>
                  </a:lnTo>
                  <a:lnTo>
                    <a:pt x="8466" y="5525"/>
                  </a:lnTo>
                  <a:lnTo>
                    <a:pt x="8466" y="4727"/>
                  </a:lnTo>
                  <a:close/>
                  <a:moveTo>
                    <a:pt x="4537" y="8680"/>
                  </a:moveTo>
                  <a:cubicBezTo>
                    <a:pt x="5025" y="8680"/>
                    <a:pt x="5418" y="9085"/>
                    <a:pt x="5418" y="9561"/>
                  </a:cubicBezTo>
                  <a:cubicBezTo>
                    <a:pt x="5418" y="10037"/>
                    <a:pt x="5025" y="10442"/>
                    <a:pt x="4537" y="10442"/>
                  </a:cubicBezTo>
                  <a:cubicBezTo>
                    <a:pt x="4049" y="10442"/>
                    <a:pt x="3656" y="10049"/>
                    <a:pt x="3656" y="9561"/>
                  </a:cubicBezTo>
                  <a:cubicBezTo>
                    <a:pt x="3656" y="9085"/>
                    <a:pt x="4049" y="8680"/>
                    <a:pt x="4537" y="8680"/>
                  </a:cubicBezTo>
                  <a:close/>
                  <a:moveTo>
                    <a:pt x="8692" y="8680"/>
                  </a:moveTo>
                  <a:cubicBezTo>
                    <a:pt x="9181" y="8680"/>
                    <a:pt x="9573" y="9085"/>
                    <a:pt x="9573" y="9561"/>
                  </a:cubicBezTo>
                  <a:cubicBezTo>
                    <a:pt x="9573" y="10037"/>
                    <a:pt x="9181" y="10442"/>
                    <a:pt x="8692" y="10442"/>
                  </a:cubicBezTo>
                  <a:cubicBezTo>
                    <a:pt x="8204" y="10442"/>
                    <a:pt x="7811" y="10049"/>
                    <a:pt x="7811" y="9561"/>
                  </a:cubicBezTo>
                  <a:cubicBezTo>
                    <a:pt x="7811" y="9085"/>
                    <a:pt x="8204" y="8680"/>
                    <a:pt x="8692" y="8680"/>
                  </a:cubicBezTo>
                  <a:close/>
                  <a:moveTo>
                    <a:pt x="620" y="0"/>
                  </a:moveTo>
                  <a:cubicBezTo>
                    <a:pt x="287" y="0"/>
                    <a:pt x="1" y="286"/>
                    <a:pt x="1" y="631"/>
                  </a:cubicBezTo>
                  <a:cubicBezTo>
                    <a:pt x="1" y="976"/>
                    <a:pt x="287" y="1250"/>
                    <a:pt x="620" y="1250"/>
                  </a:cubicBezTo>
                  <a:lnTo>
                    <a:pt x="1394" y="1250"/>
                  </a:lnTo>
                  <a:lnTo>
                    <a:pt x="2346" y="3965"/>
                  </a:lnTo>
                  <a:cubicBezTo>
                    <a:pt x="2374" y="4029"/>
                    <a:pt x="2444" y="4072"/>
                    <a:pt x="2513" y="4072"/>
                  </a:cubicBezTo>
                  <a:cubicBezTo>
                    <a:pt x="2533" y="4072"/>
                    <a:pt x="2553" y="4068"/>
                    <a:pt x="2573" y="4060"/>
                  </a:cubicBezTo>
                  <a:cubicBezTo>
                    <a:pt x="2668" y="4036"/>
                    <a:pt x="2704" y="3929"/>
                    <a:pt x="2680" y="3846"/>
                  </a:cubicBezTo>
                  <a:cubicBezTo>
                    <a:pt x="1739" y="1191"/>
                    <a:pt x="1692" y="1072"/>
                    <a:pt x="1692" y="1072"/>
                  </a:cubicBezTo>
                  <a:cubicBezTo>
                    <a:pt x="1656" y="965"/>
                    <a:pt x="1561" y="905"/>
                    <a:pt x="1441" y="905"/>
                  </a:cubicBezTo>
                  <a:lnTo>
                    <a:pt x="620" y="905"/>
                  </a:lnTo>
                  <a:cubicBezTo>
                    <a:pt x="465" y="905"/>
                    <a:pt x="346" y="774"/>
                    <a:pt x="346" y="631"/>
                  </a:cubicBezTo>
                  <a:cubicBezTo>
                    <a:pt x="346" y="464"/>
                    <a:pt x="477" y="345"/>
                    <a:pt x="620" y="345"/>
                  </a:cubicBezTo>
                  <a:lnTo>
                    <a:pt x="1441" y="345"/>
                  </a:lnTo>
                  <a:cubicBezTo>
                    <a:pt x="1787" y="345"/>
                    <a:pt x="2084" y="536"/>
                    <a:pt x="2215" y="845"/>
                  </a:cubicBezTo>
                  <a:cubicBezTo>
                    <a:pt x="2418" y="1429"/>
                    <a:pt x="3585" y="4703"/>
                    <a:pt x="3751" y="5191"/>
                  </a:cubicBezTo>
                  <a:cubicBezTo>
                    <a:pt x="3870" y="5548"/>
                    <a:pt x="4287" y="5882"/>
                    <a:pt x="4775" y="5882"/>
                  </a:cubicBezTo>
                  <a:lnTo>
                    <a:pt x="10978" y="5882"/>
                  </a:lnTo>
                  <a:cubicBezTo>
                    <a:pt x="11145" y="5882"/>
                    <a:pt x="11264" y="6013"/>
                    <a:pt x="11264" y="6168"/>
                  </a:cubicBezTo>
                  <a:cubicBezTo>
                    <a:pt x="11264" y="6322"/>
                    <a:pt x="11133" y="6441"/>
                    <a:pt x="10978" y="6441"/>
                  </a:cubicBezTo>
                  <a:lnTo>
                    <a:pt x="4775" y="6441"/>
                  </a:lnTo>
                  <a:cubicBezTo>
                    <a:pt x="4108" y="6441"/>
                    <a:pt x="3489" y="6049"/>
                    <a:pt x="3227" y="5417"/>
                  </a:cubicBezTo>
                  <a:lnTo>
                    <a:pt x="2882" y="4453"/>
                  </a:lnTo>
                  <a:cubicBezTo>
                    <a:pt x="2863" y="4377"/>
                    <a:pt x="2791" y="4339"/>
                    <a:pt x="2720" y="4339"/>
                  </a:cubicBezTo>
                  <a:cubicBezTo>
                    <a:pt x="2702" y="4339"/>
                    <a:pt x="2684" y="4341"/>
                    <a:pt x="2668" y="4346"/>
                  </a:cubicBezTo>
                  <a:cubicBezTo>
                    <a:pt x="2573" y="4382"/>
                    <a:pt x="2525" y="4477"/>
                    <a:pt x="2561" y="4572"/>
                  </a:cubicBezTo>
                  <a:cubicBezTo>
                    <a:pt x="2846" y="5275"/>
                    <a:pt x="2846" y="5596"/>
                    <a:pt x="3180" y="6013"/>
                  </a:cubicBezTo>
                  <a:lnTo>
                    <a:pt x="2799" y="6560"/>
                  </a:lnTo>
                  <a:cubicBezTo>
                    <a:pt x="2215" y="7394"/>
                    <a:pt x="2715" y="8549"/>
                    <a:pt x="3716" y="8680"/>
                  </a:cubicBezTo>
                  <a:cubicBezTo>
                    <a:pt x="2918" y="9418"/>
                    <a:pt x="3442" y="10787"/>
                    <a:pt x="4549" y="10787"/>
                  </a:cubicBezTo>
                  <a:cubicBezTo>
                    <a:pt x="5656" y="10787"/>
                    <a:pt x="6168" y="9454"/>
                    <a:pt x="5394" y="8692"/>
                  </a:cubicBezTo>
                  <a:lnTo>
                    <a:pt x="7871" y="8692"/>
                  </a:lnTo>
                  <a:cubicBezTo>
                    <a:pt x="7085" y="9454"/>
                    <a:pt x="7621" y="10787"/>
                    <a:pt x="8716" y="10787"/>
                  </a:cubicBezTo>
                  <a:cubicBezTo>
                    <a:pt x="9823" y="10787"/>
                    <a:pt x="10335" y="9454"/>
                    <a:pt x="9562" y="8692"/>
                  </a:cubicBezTo>
                  <a:lnTo>
                    <a:pt x="9788" y="8692"/>
                  </a:lnTo>
                  <a:cubicBezTo>
                    <a:pt x="10133" y="8692"/>
                    <a:pt x="10419" y="8406"/>
                    <a:pt x="10419" y="8073"/>
                  </a:cubicBezTo>
                  <a:cubicBezTo>
                    <a:pt x="10419" y="7727"/>
                    <a:pt x="10133" y="7442"/>
                    <a:pt x="9788" y="7442"/>
                  </a:cubicBezTo>
                  <a:lnTo>
                    <a:pt x="8228" y="7442"/>
                  </a:lnTo>
                  <a:cubicBezTo>
                    <a:pt x="8133" y="7442"/>
                    <a:pt x="8061" y="7513"/>
                    <a:pt x="8061" y="7608"/>
                  </a:cubicBezTo>
                  <a:cubicBezTo>
                    <a:pt x="8061" y="7692"/>
                    <a:pt x="8133" y="7775"/>
                    <a:pt x="8228" y="7775"/>
                  </a:cubicBezTo>
                  <a:lnTo>
                    <a:pt x="9788" y="7775"/>
                  </a:lnTo>
                  <a:cubicBezTo>
                    <a:pt x="9954" y="7775"/>
                    <a:pt x="10074" y="7906"/>
                    <a:pt x="10074" y="8049"/>
                  </a:cubicBezTo>
                  <a:cubicBezTo>
                    <a:pt x="10074" y="8215"/>
                    <a:pt x="9943" y="8335"/>
                    <a:pt x="9788" y="8335"/>
                  </a:cubicBezTo>
                  <a:lnTo>
                    <a:pt x="3930" y="8335"/>
                  </a:lnTo>
                  <a:cubicBezTo>
                    <a:pt x="3108" y="8335"/>
                    <a:pt x="2620" y="7418"/>
                    <a:pt x="3096" y="6739"/>
                  </a:cubicBezTo>
                  <a:lnTo>
                    <a:pt x="3442" y="6251"/>
                  </a:lnTo>
                  <a:cubicBezTo>
                    <a:pt x="3573" y="6382"/>
                    <a:pt x="3739" y="6489"/>
                    <a:pt x="3906" y="6560"/>
                  </a:cubicBezTo>
                  <a:lnTo>
                    <a:pt x="3573" y="7072"/>
                  </a:lnTo>
                  <a:cubicBezTo>
                    <a:pt x="3358" y="7370"/>
                    <a:pt x="3573" y="7775"/>
                    <a:pt x="3942" y="7775"/>
                  </a:cubicBezTo>
                  <a:lnTo>
                    <a:pt x="7609" y="7775"/>
                  </a:lnTo>
                  <a:cubicBezTo>
                    <a:pt x="7692" y="7775"/>
                    <a:pt x="7764" y="7692"/>
                    <a:pt x="7764" y="7608"/>
                  </a:cubicBezTo>
                  <a:cubicBezTo>
                    <a:pt x="7764" y="7513"/>
                    <a:pt x="7692" y="7442"/>
                    <a:pt x="7609" y="7442"/>
                  </a:cubicBezTo>
                  <a:lnTo>
                    <a:pt x="3942" y="7442"/>
                  </a:lnTo>
                  <a:cubicBezTo>
                    <a:pt x="3847" y="7442"/>
                    <a:pt x="3811" y="7334"/>
                    <a:pt x="3847" y="7263"/>
                  </a:cubicBezTo>
                  <a:lnTo>
                    <a:pt x="4251" y="6703"/>
                  </a:lnTo>
                  <a:cubicBezTo>
                    <a:pt x="4465" y="6762"/>
                    <a:pt x="4535" y="6775"/>
                    <a:pt x="5134" y="6775"/>
                  </a:cubicBezTo>
                  <a:cubicBezTo>
                    <a:pt x="5630" y="6775"/>
                    <a:pt x="6490" y="6766"/>
                    <a:pt x="8097" y="6766"/>
                  </a:cubicBezTo>
                  <a:cubicBezTo>
                    <a:pt x="8881" y="6766"/>
                    <a:pt x="9842" y="6768"/>
                    <a:pt x="11026" y="6775"/>
                  </a:cubicBezTo>
                  <a:cubicBezTo>
                    <a:pt x="11371" y="6775"/>
                    <a:pt x="11645" y="6489"/>
                    <a:pt x="11645" y="6144"/>
                  </a:cubicBezTo>
                  <a:cubicBezTo>
                    <a:pt x="11598" y="5810"/>
                    <a:pt x="11312" y="5525"/>
                    <a:pt x="10966" y="5525"/>
                  </a:cubicBezTo>
                  <a:lnTo>
                    <a:pt x="10788" y="5525"/>
                  </a:lnTo>
                  <a:lnTo>
                    <a:pt x="11598" y="2048"/>
                  </a:lnTo>
                  <a:cubicBezTo>
                    <a:pt x="11740" y="1393"/>
                    <a:pt x="11252" y="762"/>
                    <a:pt x="10562" y="762"/>
                  </a:cubicBezTo>
                  <a:lnTo>
                    <a:pt x="7252" y="762"/>
                  </a:lnTo>
                  <a:cubicBezTo>
                    <a:pt x="7156" y="762"/>
                    <a:pt x="7085" y="834"/>
                    <a:pt x="7085" y="929"/>
                  </a:cubicBezTo>
                  <a:cubicBezTo>
                    <a:pt x="7085" y="1012"/>
                    <a:pt x="7156" y="1096"/>
                    <a:pt x="7252" y="1096"/>
                  </a:cubicBezTo>
                  <a:lnTo>
                    <a:pt x="10562" y="1096"/>
                  </a:lnTo>
                  <a:cubicBezTo>
                    <a:pt x="11026" y="1096"/>
                    <a:pt x="11359" y="1524"/>
                    <a:pt x="11252" y="1953"/>
                  </a:cubicBezTo>
                  <a:lnTo>
                    <a:pt x="10431" y="5525"/>
                  </a:lnTo>
                  <a:lnTo>
                    <a:pt x="9847" y="5525"/>
                  </a:lnTo>
                  <a:cubicBezTo>
                    <a:pt x="9943" y="5144"/>
                    <a:pt x="10585" y="2369"/>
                    <a:pt x="10705" y="1869"/>
                  </a:cubicBezTo>
                  <a:cubicBezTo>
                    <a:pt x="10728" y="1762"/>
                    <a:pt x="10645" y="1655"/>
                    <a:pt x="10538" y="1655"/>
                  </a:cubicBezTo>
                  <a:lnTo>
                    <a:pt x="2858" y="1655"/>
                  </a:lnTo>
                  <a:lnTo>
                    <a:pt x="2668" y="1096"/>
                  </a:lnTo>
                  <a:lnTo>
                    <a:pt x="6621" y="1096"/>
                  </a:lnTo>
                  <a:cubicBezTo>
                    <a:pt x="6716" y="1096"/>
                    <a:pt x="6787" y="1012"/>
                    <a:pt x="6787" y="929"/>
                  </a:cubicBezTo>
                  <a:cubicBezTo>
                    <a:pt x="6787" y="834"/>
                    <a:pt x="6716" y="762"/>
                    <a:pt x="6621" y="762"/>
                  </a:cubicBezTo>
                  <a:lnTo>
                    <a:pt x="2549" y="762"/>
                  </a:lnTo>
                  <a:cubicBezTo>
                    <a:pt x="2394" y="334"/>
                    <a:pt x="1965" y="0"/>
                    <a:pt x="14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4680;p62">
            <a:extLst>
              <a:ext uri="{FF2B5EF4-FFF2-40B4-BE49-F238E27FC236}">
                <a16:creationId xmlns:a16="http://schemas.microsoft.com/office/drawing/2014/main" xmlns="" id="{F15FB293-6D97-8AFB-EFF8-0A9EEC976082}"/>
              </a:ext>
            </a:extLst>
          </p:cNvPr>
          <p:cNvGrpSpPr/>
          <p:nvPr/>
        </p:nvGrpSpPr>
        <p:grpSpPr>
          <a:xfrm>
            <a:off x="1621940" y="3221992"/>
            <a:ext cx="457112" cy="644701"/>
            <a:chOff x="2487439" y="4280740"/>
            <a:chExt cx="198775" cy="348972"/>
          </a:xfrm>
        </p:grpSpPr>
        <p:sp>
          <p:nvSpPr>
            <p:cNvPr id="21" name="Google Shape;4681;p62">
              <a:extLst>
                <a:ext uri="{FF2B5EF4-FFF2-40B4-BE49-F238E27FC236}">
                  <a16:creationId xmlns:a16="http://schemas.microsoft.com/office/drawing/2014/main" xmlns="" id="{DE14CF54-BCFD-96A3-B68A-E70A967F41D8}"/>
                </a:ext>
              </a:extLst>
            </p:cNvPr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82;p62">
              <a:extLst>
                <a:ext uri="{FF2B5EF4-FFF2-40B4-BE49-F238E27FC236}">
                  <a16:creationId xmlns:a16="http://schemas.microsoft.com/office/drawing/2014/main" xmlns="" id="{D19F2CBA-FF4E-2CC7-1FDD-DCA217BF31F4}"/>
                </a:ext>
              </a:extLst>
            </p:cNvPr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83;p62">
              <a:extLst>
                <a:ext uri="{FF2B5EF4-FFF2-40B4-BE49-F238E27FC236}">
                  <a16:creationId xmlns:a16="http://schemas.microsoft.com/office/drawing/2014/main" xmlns="" id="{510EB632-2A7E-7621-B1C6-5A285F94E4AB}"/>
                </a:ext>
              </a:extLst>
            </p:cNvPr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84;p62">
              <a:extLst>
                <a:ext uri="{FF2B5EF4-FFF2-40B4-BE49-F238E27FC236}">
                  <a16:creationId xmlns:a16="http://schemas.microsoft.com/office/drawing/2014/main" xmlns="" id="{6753AA64-2470-5844-D4F9-76EAD98E3C33}"/>
                </a:ext>
              </a:extLst>
            </p:cNvPr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325;p61">
            <a:extLst>
              <a:ext uri="{FF2B5EF4-FFF2-40B4-BE49-F238E27FC236}">
                <a16:creationId xmlns:a16="http://schemas.microsoft.com/office/drawing/2014/main" xmlns="" id="{EDB5D219-0B95-9B7F-9452-7B7E5D08AA61}"/>
              </a:ext>
            </a:extLst>
          </p:cNvPr>
          <p:cNvGrpSpPr/>
          <p:nvPr/>
        </p:nvGrpSpPr>
        <p:grpSpPr>
          <a:xfrm>
            <a:off x="7164432" y="3208586"/>
            <a:ext cx="631788" cy="619528"/>
            <a:chOff x="4687894" y="2289713"/>
            <a:chExt cx="359594" cy="353909"/>
          </a:xfrm>
        </p:grpSpPr>
        <p:sp>
          <p:nvSpPr>
            <p:cNvPr id="26" name="Google Shape;4326;p61">
              <a:extLst>
                <a:ext uri="{FF2B5EF4-FFF2-40B4-BE49-F238E27FC236}">
                  <a16:creationId xmlns:a16="http://schemas.microsoft.com/office/drawing/2014/main" xmlns="" id="{93033D37-11E6-C327-2A14-F8A97440AC49}"/>
                </a:ext>
              </a:extLst>
            </p:cNvPr>
            <p:cNvSpPr/>
            <p:nvPr/>
          </p:nvSpPr>
          <p:spPr>
            <a:xfrm>
              <a:off x="4955207" y="2477227"/>
              <a:ext cx="34041" cy="22356"/>
            </a:xfrm>
            <a:custGeom>
              <a:avLst/>
              <a:gdLst/>
              <a:ahLst/>
              <a:cxnLst/>
              <a:rect l="l" t="t" r="r" b="b"/>
              <a:pathLst>
                <a:path w="1072" h="70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465"/>
                    <a:pt x="238" y="703"/>
                    <a:pt x="536" y="703"/>
                  </a:cubicBezTo>
                  <a:cubicBezTo>
                    <a:pt x="834" y="703"/>
                    <a:pt x="1072" y="465"/>
                    <a:pt x="1072" y="168"/>
                  </a:cubicBezTo>
                  <a:cubicBezTo>
                    <a:pt x="1072" y="72"/>
                    <a:pt x="1000" y="1"/>
                    <a:pt x="905" y="1"/>
                  </a:cubicBezTo>
                  <a:cubicBezTo>
                    <a:pt x="822" y="1"/>
                    <a:pt x="750" y="72"/>
                    <a:pt x="750" y="168"/>
                  </a:cubicBezTo>
                  <a:cubicBezTo>
                    <a:pt x="750" y="287"/>
                    <a:pt x="655" y="370"/>
                    <a:pt x="536" y="370"/>
                  </a:cubicBezTo>
                  <a:cubicBezTo>
                    <a:pt x="417" y="370"/>
                    <a:pt x="334" y="287"/>
                    <a:pt x="334" y="168"/>
                  </a:cubicBez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27;p61">
              <a:extLst>
                <a:ext uri="{FF2B5EF4-FFF2-40B4-BE49-F238E27FC236}">
                  <a16:creationId xmlns:a16="http://schemas.microsoft.com/office/drawing/2014/main" xmlns="" id="{061DB155-8958-1557-1E71-33FF7F2D7888}"/>
                </a:ext>
              </a:extLst>
            </p:cNvPr>
            <p:cNvSpPr/>
            <p:nvPr/>
          </p:nvSpPr>
          <p:spPr>
            <a:xfrm>
              <a:off x="4687894" y="2289713"/>
              <a:ext cx="359594" cy="353909"/>
            </a:xfrm>
            <a:custGeom>
              <a:avLst/>
              <a:gdLst/>
              <a:ahLst/>
              <a:cxnLst/>
              <a:rect l="l" t="t" r="r" b="b"/>
              <a:pathLst>
                <a:path w="11324" h="11145" extrusionOk="0">
                  <a:moveTo>
                    <a:pt x="9180" y="3036"/>
                  </a:moveTo>
                  <a:cubicBezTo>
                    <a:pt x="9204" y="3036"/>
                    <a:pt x="9228" y="3036"/>
                    <a:pt x="9240" y="3048"/>
                  </a:cubicBezTo>
                  <a:cubicBezTo>
                    <a:pt x="9299" y="3108"/>
                    <a:pt x="9371" y="3417"/>
                    <a:pt x="9299" y="3977"/>
                  </a:cubicBezTo>
                  <a:cubicBezTo>
                    <a:pt x="9240" y="4513"/>
                    <a:pt x="9061" y="4989"/>
                    <a:pt x="8895" y="5072"/>
                  </a:cubicBezTo>
                  <a:cubicBezTo>
                    <a:pt x="8813" y="5119"/>
                    <a:pt x="8682" y="5149"/>
                    <a:pt x="8533" y="5149"/>
                  </a:cubicBezTo>
                  <a:cubicBezTo>
                    <a:pt x="8336" y="5149"/>
                    <a:pt x="8108" y="5096"/>
                    <a:pt x="7918" y="4953"/>
                  </a:cubicBezTo>
                  <a:cubicBezTo>
                    <a:pt x="7573" y="4703"/>
                    <a:pt x="7466" y="4263"/>
                    <a:pt x="7585" y="3667"/>
                  </a:cubicBezTo>
                  <a:cubicBezTo>
                    <a:pt x="7597" y="3608"/>
                    <a:pt x="7644" y="3572"/>
                    <a:pt x="7704" y="3537"/>
                  </a:cubicBezTo>
                  <a:cubicBezTo>
                    <a:pt x="8526" y="3167"/>
                    <a:pt x="9002" y="3036"/>
                    <a:pt x="9180" y="3036"/>
                  </a:cubicBezTo>
                  <a:close/>
                  <a:moveTo>
                    <a:pt x="620" y="5608"/>
                  </a:moveTo>
                  <a:cubicBezTo>
                    <a:pt x="691" y="5620"/>
                    <a:pt x="798" y="5703"/>
                    <a:pt x="858" y="5846"/>
                  </a:cubicBezTo>
                  <a:cubicBezTo>
                    <a:pt x="870" y="5882"/>
                    <a:pt x="894" y="5942"/>
                    <a:pt x="894" y="6001"/>
                  </a:cubicBezTo>
                  <a:cubicBezTo>
                    <a:pt x="667" y="5953"/>
                    <a:pt x="501" y="5882"/>
                    <a:pt x="453" y="5799"/>
                  </a:cubicBezTo>
                  <a:cubicBezTo>
                    <a:pt x="441" y="5775"/>
                    <a:pt x="489" y="5703"/>
                    <a:pt x="501" y="5668"/>
                  </a:cubicBezTo>
                  <a:cubicBezTo>
                    <a:pt x="548" y="5608"/>
                    <a:pt x="572" y="5608"/>
                    <a:pt x="608" y="5608"/>
                  </a:cubicBezTo>
                  <a:close/>
                  <a:moveTo>
                    <a:pt x="5073" y="0"/>
                  </a:moveTo>
                  <a:cubicBezTo>
                    <a:pt x="4477" y="0"/>
                    <a:pt x="3906" y="238"/>
                    <a:pt x="3477" y="655"/>
                  </a:cubicBezTo>
                  <a:cubicBezTo>
                    <a:pt x="3049" y="1084"/>
                    <a:pt x="2822" y="1632"/>
                    <a:pt x="2822" y="2239"/>
                  </a:cubicBezTo>
                  <a:cubicBezTo>
                    <a:pt x="2822" y="2834"/>
                    <a:pt x="3061" y="3406"/>
                    <a:pt x="3477" y="3834"/>
                  </a:cubicBezTo>
                  <a:cubicBezTo>
                    <a:pt x="3596" y="3953"/>
                    <a:pt x="3727" y="4060"/>
                    <a:pt x="3882" y="4144"/>
                  </a:cubicBezTo>
                  <a:cubicBezTo>
                    <a:pt x="3775" y="4179"/>
                    <a:pt x="3668" y="4203"/>
                    <a:pt x="3584" y="4239"/>
                  </a:cubicBezTo>
                  <a:cubicBezTo>
                    <a:pt x="3489" y="4263"/>
                    <a:pt x="3453" y="4358"/>
                    <a:pt x="3477" y="4441"/>
                  </a:cubicBezTo>
                  <a:cubicBezTo>
                    <a:pt x="3505" y="4515"/>
                    <a:pt x="3561" y="4560"/>
                    <a:pt x="3629" y="4560"/>
                  </a:cubicBezTo>
                  <a:cubicBezTo>
                    <a:pt x="3649" y="4560"/>
                    <a:pt x="3670" y="4557"/>
                    <a:pt x="3692" y="4549"/>
                  </a:cubicBezTo>
                  <a:cubicBezTo>
                    <a:pt x="4138" y="4400"/>
                    <a:pt x="4608" y="4325"/>
                    <a:pt x="5079" y="4325"/>
                  </a:cubicBezTo>
                  <a:cubicBezTo>
                    <a:pt x="5549" y="4325"/>
                    <a:pt x="6019" y="4400"/>
                    <a:pt x="6466" y="4549"/>
                  </a:cubicBezTo>
                  <a:cubicBezTo>
                    <a:pt x="6490" y="4549"/>
                    <a:pt x="6501" y="4560"/>
                    <a:pt x="6525" y="4560"/>
                  </a:cubicBezTo>
                  <a:cubicBezTo>
                    <a:pt x="6609" y="4560"/>
                    <a:pt x="6668" y="4525"/>
                    <a:pt x="6680" y="4441"/>
                  </a:cubicBezTo>
                  <a:cubicBezTo>
                    <a:pt x="6704" y="4358"/>
                    <a:pt x="6668" y="4263"/>
                    <a:pt x="6573" y="4239"/>
                  </a:cubicBezTo>
                  <a:cubicBezTo>
                    <a:pt x="6466" y="4203"/>
                    <a:pt x="6370" y="4179"/>
                    <a:pt x="6275" y="4144"/>
                  </a:cubicBezTo>
                  <a:cubicBezTo>
                    <a:pt x="6406" y="4060"/>
                    <a:pt x="6549" y="3953"/>
                    <a:pt x="6680" y="3834"/>
                  </a:cubicBezTo>
                  <a:cubicBezTo>
                    <a:pt x="6787" y="3727"/>
                    <a:pt x="6882" y="3608"/>
                    <a:pt x="6966" y="3477"/>
                  </a:cubicBezTo>
                  <a:cubicBezTo>
                    <a:pt x="7002" y="3489"/>
                    <a:pt x="7049" y="3489"/>
                    <a:pt x="7097" y="3513"/>
                  </a:cubicBezTo>
                  <a:lnTo>
                    <a:pt x="7275" y="3548"/>
                  </a:lnTo>
                  <a:lnTo>
                    <a:pt x="7275" y="3572"/>
                  </a:lnTo>
                  <a:cubicBezTo>
                    <a:pt x="7204" y="3953"/>
                    <a:pt x="7204" y="4287"/>
                    <a:pt x="7287" y="4560"/>
                  </a:cubicBezTo>
                  <a:cubicBezTo>
                    <a:pt x="7359" y="4822"/>
                    <a:pt x="7513" y="5025"/>
                    <a:pt x="7716" y="5180"/>
                  </a:cubicBezTo>
                  <a:cubicBezTo>
                    <a:pt x="7954" y="5358"/>
                    <a:pt x="8252" y="5430"/>
                    <a:pt x="8526" y="5430"/>
                  </a:cubicBezTo>
                  <a:cubicBezTo>
                    <a:pt x="8728" y="5430"/>
                    <a:pt x="8907" y="5382"/>
                    <a:pt x="9049" y="5311"/>
                  </a:cubicBezTo>
                  <a:cubicBezTo>
                    <a:pt x="9192" y="5215"/>
                    <a:pt x="9323" y="5037"/>
                    <a:pt x="9430" y="4763"/>
                  </a:cubicBezTo>
                  <a:cubicBezTo>
                    <a:pt x="9478" y="4822"/>
                    <a:pt x="9526" y="4882"/>
                    <a:pt x="9561" y="4930"/>
                  </a:cubicBezTo>
                  <a:cubicBezTo>
                    <a:pt x="9740" y="5168"/>
                    <a:pt x="9859" y="5418"/>
                    <a:pt x="9954" y="5692"/>
                  </a:cubicBezTo>
                  <a:cubicBezTo>
                    <a:pt x="10002" y="5858"/>
                    <a:pt x="10133" y="5977"/>
                    <a:pt x="10300" y="6037"/>
                  </a:cubicBezTo>
                  <a:lnTo>
                    <a:pt x="10752" y="6192"/>
                  </a:lnTo>
                  <a:cubicBezTo>
                    <a:pt x="10871" y="6239"/>
                    <a:pt x="10966" y="6334"/>
                    <a:pt x="10966" y="6465"/>
                  </a:cubicBezTo>
                  <a:lnTo>
                    <a:pt x="10966" y="7239"/>
                  </a:lnTo>
                  <a:cubicBezTo>
                    <a:pt x="10966" y="7382"/>
                    <a:pt x="10895" y="7477"/>
                    <a:pt x="10752" y="7525"/>
                  </a:cubicBezTo>
                  <a:lnTo>
                    <a:pt x="10014" y="7763"/>
                  </a:lnTo>
                  <a:cubicBezTo>
                    <a:pt x="9895" y="7811"/>
                    <a:pt x="9788" y="7882"/>
                    <a:pt x="9728" y="8001"/>
                  </a:cubicBezTo>
                  <a:cubicBezTo>
                    <a:pt x="9430" y="8513"/>
                    <a:pt x="8966" y="8930"/>
                    <a:pt x="8359" y="9252"/>
                  </a:cubicBezTo>
                  <a:cubicBezTo>
                    <a:pt x="8287" y="9287"/>
                    <a:pt x="8240" y="9359"/>
                    <a:pt x="8228" y="9430"/>
                  </a:cubicBezTo>
                  <a:lnTo>
                    <a:pt x="7990" y="10692"/>
                  </a:lnTo>
                  <a:cubicBezTo>
                    <a:pt x="7990" y="10728"/>
                    <a:pt x="7954" y="10752"/>
                    <a:pt x="7918" y="10752"/>
                  </a:cubicBezTo>
                  <a:lnTo>
                    <a:pt x="7144" y="10752"/>
                  </a:lnTo>
                  <a:cubicBezTo>
                    <a:pt x="7109" y="10752"/>
                    <a:pt x="7085" y="10728"/>
                    <a:pt x="7061" y="10692"/>
                  </a:cubicBezTo>
                  <a:lnTo>
                    <a:pt x="6930" y="10002"/>
                  </a:lnTo>
                  <a:cubicBezTo>
                    <a:pt x="6897" y="9868"/>
                    <a:pt x="6800" y="9786"/>
                    <a:pt x="6661" y="9786"/>
                  </a:cubicBezTo>
                  <a:cubicBezTo>
                    <a:pt x="6652" y="9786"/>
                    <a:pt x="6642" y="9787"/>
                    <a:pt x="6632" y="9787"/>
                  </a:cubicBezTo>
                  <a:cubicBezTo>
                    <a:pt x="6299" y="9835"/>
                    <a:pt x="5954" y="9859"/>
                    <a:pt x="5608" y="9859"/>
                  </a:cubicBezTo>
                  <a:cubicBezTo>
                    <a:pt x="5358" y="9859"/>
                    <a:pt x="5097" y="9847"/>
                    <a:pt x="4846" y="9823"/>
                  </a:cubicBezTo>
                  <a:cubicBezTo>
                    <a:pt x="4833" y="9821"/>
                    <a:pt x="4819" y="9819"/>
                    <a:pt x="4806" y="9819"/>
                  </a:cubicBezTo>
                  <a:cubicBezTo>
                    <a:pt x="4692" y="9819"/>
                    <a:pt x="4593" y="9908"/>
                    <a:pt x="4561" y="10025"/>
                  </a:cubicBezTo>
                  <a:lnTo>
                    <a:pt x="4442" y="10692"/>
                  </a:lnTo>
                  <a:cubicBezTo>
                    <a:pt x="4442" y="10728"/>
                    <a:pt x="4418" y="10752"/>
                    <a:pt x="4370" y="10752"/>
                  </a:cubicBezTo>
                  <a:lnTo>
                    <a:pt x="3596" y="10752"/>
                  </a:lnTo>
                  <a:cubicBezTo>
                    <a:pt x="3573" y="10752"/>
                    <a:pt x="3537" y="10728"/>
                    <a:pt x="3525" y="10692"/>
                  </a:cubicBezTo>
                  <a:lnTo>
                    <a:pt x="3299" y="9502"/>
                  </a:lnTo>
                  <a:cubicBezTo>
                    <a:pt x="3287" y="9430"/>
                    <a:pt x="3239" y="9359"/>
                    <a:pt x="3168" y="9323"/>
                  </a:cubicBezTo>
                  <a:cubicBezTo>
                    <a:pt x="2108" y="8763"/>
                    <a:pt x="1560" y="7823"/>
                    <a:pt x="1560" y="6620"/>
                  </a:cubicBezTo>
                  <a:cubicBezTo>
                    <a:pt x="1560" y="6013"/>
                    <a:pt x="1691" y="5477"/>
                    <a:pt x="1965" y="5013"/>
                  </a:cubicBezTo>
                  <a:cubicBezTo>
                    <a:pt x="2215" y="4584"/>
                    <a:pt x="2572" y="4239"/>
                    <a:pt x="3037" y="3965"/>
                  </a:cubicBezTo>
                  <a:cubicBezTo>
                    <a:pt x="3108" y="3929"/>
                    <a:pt x="3132" y="3822"/>
                    <a:pt x="3096" y="3751"/>
                  </a:cubicBezTo>
                  <a:cubicBezTo>
                    <a:pt x="3065" y="3696"/>
                    <a:pt x="3008" y="3667"/>
                    <a:pt x="2952" y="3667"/>
                  </a:cubicBezTo>
                  <a:cubicBezTo>
                    <a:pt x="2923" y="3667"/>
                    <a:pt x="2895" y="3675"/>
                    <a:pt x="2870" y="3691"/>
                  </a:cubicBezTo>
                  <a:cubicBezTo>
                    <a:pt x="1977" y="4203"/>
                    <a:pt x="1429" y="5013"/>
                    <a:pt x="1275" y="6025"/>
                  </a:cubicBezTo>
                  <a:lnTo>
                    <a:pt x="1227" y="6025"/>
                  </a:lnTo>
                  <a:cubicBezTo>
                    <a:pt x="1227" y="5918"/>
                    <a:pt x="1215" y="5799"/>
                    <a:pt x="1167" y="5692"/>
                  </a:cubicBezTo>
                  <a:cubicBezTo>
                    <a:pt x="1084" y="5453"/>
                    <a:pt x="870" y="5299"/>
                    <a:pt x="667" y="5263"/>
                  </a:cubicBezTo>
                  <a:cubicBezTo>
                    <a:pt x="654" y="5262"/>
                    <a:pt x="640" y="5261"/>
                    <a:pt x="626" y="5261"/>
                  </a:cubicBezTo>
                  <a:cubicBezTo>
                    <a:pt x="474" y="5261"/>
                    <a:pt x="326" y="5323"/>
                    <a:pt x="239" y="5465"/>
                  </a:cubicBezTo>
                  <a:cubicBezTo>
                    <a:pt x="72" y="5668"/>
                    <a:pt x="96" y="5834"/>
                    <a:pt x="144" y="5942"/>
                  </a:cubicBezTo>
                  <a:cubicBezTo>
                    <a:pt x="239" y="6096"/>
                    <a:pt x="441" y="6239"/>
                    <a:pt x="798" y="6311"/>
                  </a:cubicBezTo>
                  <a:cubicBezTo>
                    <a:pt x="786" y="6323"/>
                    <a:pt x="786" y="6334"/>
                    <a:pt x="775" y="6358"/>
                  </a:cubicBezTo>
                  <a:cubicBezTo>
                    <a:pt x="560" y="6620"/>
                    <a:pt x="310" y="6680"/>
                    <a:pt x="155" y="6680"/>
                  </a:cubicBezTo>
                  <a:cubicBezTo>
                    <a:pt x="72" y="6680"/>
                    <a:pt x="1" y="6751"/>
                    <a:pt x="1" y="6858"/>
                  </a:cubicBezTo>
                  <a:cubicBezTo>
                    <a:pt x="1" y="6954"/>
                    <a:pt x="72" y="7025"/>
                    <a:pt x="155" y="7037"/>
                  </a:cubicBezTo>
                  <a:lnTo>
                    <a:pt x="191" y="7037"/>
                  </a:lnTo>
                  <a:cubicBezTo>
                    <a:pt x="394" y="7037"/>
                    <a:pt x="715" y="6966"/>
                    <a:pt x="1025" y="6573"/>
                  </a:cubicBezTo>
                  <a:cubicBezTo>
                    <a:pt x="1072" y="6513"/>
                    <a:pt x="1108" y="6442"/>
                    <a:pt x="1144" y="6382"/>
                  </a:cubicBezTo>
                  <a:cubicBezTo>
                    <a:pt x="1167" y="6382"/>
                    <a:pt x="1203" y="6382"/>
                    <a:pt x="1227" y="6394"/>
                  </a:cubicBezTo>
                  <a:cubicBezTo>
                    <a:pt x="1227" y="6489"/>
                    <a:pt x="1215" y="6573"/>
                    <a:pt x="1215" y="6668"/>
                  </a:cubicBezTo>
                  <a:cubicBezTo>
                    <a:pt x="1215" y="7347"/>
                    <a:pt x="1382" y="7954"/>
                    <a:pt x="1703" y="8478"/>
                  </a:cubicBezTo>
                  <a:cubicBezTo>
                    <a:pt x="2001" y="8954"/>
                    <a:pt x="2441" y="9359"/>
                    <a:pt x="2977" y="9644"/>
                  </a:cubicBezTo>
                  <a:lnTo>
                    <a:pt x="3192" y="10799"/>
                  </a:lnTo>
                  <a:cubicBezTo>
                    <a:pt x="3227" y="11002"/>
                    <a:pt x="3406" y="11133"/>
                    <a:pt x="3596" y="11133"/>
                  </a:cubicBezTo>
                  <a:lnTo>
                    <a:pt x="4370" y="11133"/>
                  </a:lnTo>
                  <a:cubicBezTo>
                    <a:pt x="4561" y="11133"/>
                    <a:pt x="4727" y="11002"/>
                    <a:pt x="4775" y="10799"/>
                  </a:cubicBezTo>
                  <a:lnTo>
                    <a:pt x="4894" y="10204"/>
                  </a:lnTo>
                  <a:cubicBezTo>
                    <a:pt x="5132" y="10240"/>
                    <a:pt x="5370" y="10252"/>
                    <a:pt x="5620" y="10252"/>
                  </a:cubicBezTo>
                  <a:cubicBezTo>
                    <a:pt x="5966" y="10252"/>
                    <a:pt x="6311" y="10228"/>
                    <a:pt x="6632" y="10180"/>
                  </a:cubicBezTo>
                  <a:lnTo>
                    <a:pt x="6751" y="10823"/>
                  </a:lnTo>
                  <a:cubicBezTo>
                    <a:pt x="6787" y="11014"/>
                    <a:pt x="6966" y="11145"/>
                    <a:pt x="7156" y="11145"/>
                  </a:cubicBezTo>
                  <a:lnTo>
                    <a:pt x="7930" y="11145"/>
                  </a:lnTo>
                  <a:cubicBezTo>
                    <a:pt x="8121" y="11145"/>
                    <a:pt x="8287" y="11014"/>
                    <a:pt x="8335" y="10823"/>
                  </a:cubicBezTo>
                  <a:lnTo>
                    <a:pt x="8573" y="9585"/>
                  </a:lnTo>
                  <a:cubicBezTo>
                    <a:pt x="9228" y="9240"/>
                    <a:pt x="9716" y="8775"/>
                    <a:pt x="10038" y="8228"/>
                  </a:cubicBezTo>
                  <a:cubicBezTo>
                    <a:pt x="10073" y="8180"/>
                    <a:pt x="10097" y="8156"/>
                    <a:pt x="10145" y="8132"/>
                  </a:cubicBezTo>
                  <a:lnTo>
                    <a:pt x="10895" y="7894"/>
                  </a:lnTo>
                  <a:cubicBezTo>
                    <a:pt x="11145" y="7811"/>
                    <a:pt x="11323" y="7573"/>
                    <a:pt x="11323" y="7299"/>
                  </a:cubicBezTo>
                  <a:lnTo>
                    <a:pt x="11323" y="6525"/>
                  </a:lnTo>
                  <a:cubicBezTo>
                    <a:pt x="11312" y="6251"/>
                    <a:pt x="11133" y="6013"/>
                    <a:pt x="10871" y="5918"/>
                  </a:cubicBezTo>
                  <a:lnTo>
                    <a:pt x="10419" y="5775"/>
                  </a:lnTo>
                  <a:cubicBezTo>
                    <a:pt x="10359" y="5763"/>
                    <a:pt x="10311" y="5715"/>
                    <a:pt x="10300" y="5644"/>
                  </a:cubicBezTo>
                  <a:cubicBezTo>
                    <a:pt x="10192" y="5322"/>
                    <a:pt x="10061" y="5049"/>
                    <a:pt x="9859" y="4775"/>
                  </a:cubicBezTo>
                  <a:cubicBezTo>
                    <a:pt x="9776" y="4656"/>
                    <a:pt x="9680" y="4537"/>
                    <a:pt x="9561" y="4429"/>
                  </a:cubicBezTo>
                  <a:cubicBezTo>
                    <a:pt x="9645" y="4132"/>
                    <a:pt x="9669" y="3798"/>
                    <a:pt x="9669" y="3501"/>
                  </a:cubicBezTo>
                  <a:cubicBezTo>
                    <a:pt x="9669" y="3084"/>
                    <a:pt x="9585" y="2822"/>
                    <a:pt x="9418" y="2739"/>
                  </a:cubicBezTo>
                  <a:cubicBezTo>
                    <a:pt x="9384" y="2722"/>
                    <a:pt x="9329" y="2693"/>
                    <a:pt x="9204" y="2693"/>
                  </a:cubicBezTo>
                  <a:cubicBezTo>
                    <a:pt x="8980" y="2693"/>
                    <a:pt x="8533" y="2787"/>
                    <a:pt x="7585" y="3215"/>
                  </a:cubicBezTo>
                  <a:cubicBezTo>
                    <a:pt x="7561" y="3227"/>
                    <a:pt x="7513" y="3239"/>
                    <a:pt x="7478" y="3275"/>
                  </a:cubicBezTo>
                  <a:cubicBezTo>
                    <a:pt x="7383" y="3239"/>
                    <a:pt x="7287" y="3227"/>
                    <a:pt x="7180" y="3191"/>
                  </a:cubicBezTo>
                  <a:cubicBezTo>
                    <a:pt x="7168" y="3191"/>
                    <a:pt x="7156" y="3191"/>
                    <a:pt x="7144" y="3179"/>
                  </a:cubicBezTo>
                  <a:cubicBezTo>
                    <a:pt x="7263" y="2929"/>
                    <a:pt x="7335" y="2644"/>
                    <a:pt x="7347" y="2346"/>
                  </a:cubicBezTo>
                  <a:cubicBezTo>
                    <a:pt x="7347" y="2263"/>
                    <a:pt x="7287" y="2179"/>
                    <a:pt x="7180" y="2167"/>
                  </a:cubicBezTo>
                  <a:cubicBezTo>
                    <a:pt x="7097" y="2167"/>
                    <a:pt x="7025" y="2227"/>
                    <a:pt x="7002" y="2334"/>
                  </a:cubicBezTo>
                  <a:cubicBezTo>
                    <a:pt x="6990" y="2810"/>
                    <a:pt x="6787" y="3251"/>
                    <a:pt x="6442" y="3596"/>
                  </a:cubicBezTo>
                  <a:cubicBezTo>
                    <a:pt x="6228" y="3810"/>
                    <a:pt x="5989" y="3953"/>
                    <a:pt x="5739" y="4048"/>
                  </a:cubicBezTo>
                  <a:cubicBezTo>
                    <a:pt x="5525" y="4019"/>
                    <a:pt x="5302" y="4004"/>
                    <a:pt x="5079" y="4004"/>
                  </a:cubicBezTo>
                  <a:cubicBezTo>
                    <a:pt x="4855" y="4004"/>
                    <a:pt x="4632" y="4019"/>
                    <a:pt x="4418" y="4048"/>
                  </a:cubicBezTo>
                  <a:cubicBezTo>
                    <a:pt x="4168" y="3953"/>
                    <a:pt x="3930" y="3810"/>
                    <a:pt x="3715" y="3596"/>
                  </a:cubicBezTo>
                  <a:cubicBezTo>
                    <a:pt x="3358" y="3239"/>
                    <a:pt x="3156" y="2751"/>
                    <a:pt x="3156" y="2239"/>
                  </a:cubicBezTo>
                  <a:cubicBezTo>
                    <a:pt x="3156" y="1739"/>
                    <a:pt x="3346" y="1251"/>
                    <a:pt x="3715" y="893"/>
                  </a:cubicBezTo>
                  <a:cubicBezTo>
                    <a:pt x="4073" y="536"/>
                    <a:pt x="4561" y="322"/>
                    <a:pt x="5073" y="322"/>
                  </a:cubicBezTo>
                  <a:cubicBezTo>
                    <a:pt x="5573" y="322"/>
                    <a:pt x="6073" y="512"/>
                    <a:pt x="6430" y="893"/>
                  </a:cubicBezTo>
                  <a:cubicBezTo>
                    <a:pt x="6573" y="1036"/>
                    <a:pt x="6692" y="1203"/>
                    <a:pt x="6787" y="1381"/>
                  </a:cubicBezTo>
                  <a:cubicBezTo>
                    <a:pt x="6813" y="1433"/>
                    <a:pt x="6870" y="1472"/>
                    <a:pt x="6930" y="1472"/>
                  </a:cubicBezTo>
                  <a:cubicBezTo>
                    <a:pt x="6954" y="1472"/>
                    <a:pt x="6978" y="1466"/>
                    <a:pt x="7002" y="1453"/>
                  </a:cubicBezTo>
                  <a:cubicBezTo>
                    <a:pt x="7085" y="1405"/>
                    <a:pt x="7121" y="1322"/>
                    <a:pt x="7085" y="1227"/>
                  </a:cubicBezTo>
                  <a:cubicBezTo>
                    <a:pt x="6978" y="1024"/>
                    <a:pt x="6823" y="834"/>
                    <a:pt x="6668" y="655"/>
                  </a:cubicBezTo>
                  <a:cubicBezTo>
                    <a:pt x="6228" y="215"/>
                    <a:pt x="5680" y="0"/>
                    <a:pt x="5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28;p61">
              <a:extLst>
                <a:ext uri="{FF2B5EF4-FFF2-40B4-BE49-F238E27FC236}">
                  <a16:creationId xmlns:a16="http://schemas.microsoft.com/office/drawing/2014/main" xmlns="" id="{28D0DE42-DF07-8E01-9437-C174B595C073}"/>
                </a:ext>
              </a:extLst>
            </p:cNvPr>
            <p:cNvSpPr/>
            <p:nvPr/>
          </p:nvSpPr>
          <p:spPr>
            <a:xfrm>
              <a:off x="4829299" y="2324485"/>
              <a:ext cx="42393" cy="75291"/>
            </a:xfrm>
            <a:custGeom>
              <a:avLst/>
              <a:gdLst/>
              <a:ahLst/>
              <a:cxnLst/>
              <a:rect l="l" t="t" r="r" b="b"/>
              <a:pathLst>
                <a:path w="1335" h="2371" extrusionOk="0">
                  <a:moveTo>
                    <a:pt x="644" y="417"/>
                  </a:moveTo>
                  <a:lnTo>
                    <a:pt x="644" y="941"/>
                  </a:lnTo>
                  <a:cubicBezTo>
                    <a:pt x="501" y="882"/>
                    <a:pt x="370" y="822"/>
                    <a:pt x="370" y="656"/>
                  </a:cubicBezTo>
                  <a:cubicBezTo>
                    <a:pt x="370" y="513"/>
                    <a:pt x="489" y="441"/>
                    <a:pt x="644" y="417"/>
                  </a:cubicBezTo>
                  <a:close/>
                  <a:moveTo>
                    <a:pt x="786" y="1322"/>
                  </a:moveTo>
                  <a:cubicBezTo>
                    <a:pt x="929" y="1382"/>
                    <a:pt x="1036" y="1477"/>
                    <a:pt x="1036" y="1656"/>
                  </a:cubicBezTo>
                  <a:cubicBezTo>
                    <a:pt x="1036" y="1810"/>
                    <a:pt x="929" y="1906"/>
                    <a:pt x="786" y="1941"/>
                  </a:cubicBezTo>
                  <a:lnTo>
                    <a:pt x="786" y="1322"/>
                  </a:lnTo>
                  <a:close/>
                  <a:moveTo>
                    <a:pt x="703" y="1"/>
                  </a:moveTo>
                  <a:cubicBezTo>
                    <a:pt x="655" y="1"/>
                    <a:pt x="620" y="36"/>
                    <a:pt x="620" y="60"/>
                  </a:cubicBezTo>
                  <a:lnTo>
                    <a:pt x="620" y="156"/>
                  </a:lnTo>
                  <a:cubicBezTo>
                    <a:pt x="334" y="179"/>
                    <a:pt x="60" y="334"/>
                    <a:pt x="60" y="691"/>
                  </a:cubicBezTo>
                  <a:cubicBezTo>
                    <a:pt x="60" y="1060"/>
                    <a:pt x="346" y="1168"/>
                    <a:pt x="620" y="1251"/>
                  </a:cubicBezTo>
                  <a:lnTo>
                    <a:pt x="620" y="1941"/>
                  </a:lnTo>
                  <a:cubicBezTo>
                    <a:pt x="322" y="1906"/>
                    <a:pt x="239" y="1715"/>
                    <a:pt x="143" y="1715"/>
                  </a:cubicBezTo>
                  <a:cubicBezTo>
                    <a:pt x="60" y="1715"/>
                    <a:pt x="1" y="1810"/>
                    <a:pt x="1" y="1882"/>
                  </a:cubicBezTo>
                  <a:cubicBezTo>
                    <a:pt x="1" y="2025"/>
                    <a:pt x="239" y="2227"/>
                    <a:pt x="620" y="2227"/>
                  </a:cubicBezTo>
                  <a:lnTo>
                    <a:pt x="620" y="2311"/>
                  </a:lnTo>
                  <a:cubicBezTo>
                    <a:pt x="620" y="2346"/>
                    <a:pt x="644" y="2370"/>
                    <a:pt x="703" y="2370"/>
                  </a:cubicBezTo>
                  <a:cubicBezTo>
                    <a:pt x="751" y="2370"/>
                    <a:pt x="798" y="2346"/>
                    <a:pt x="798" y="2311"/>
                  </a:cubicBezTo>
                  <a:lnTo>
                    <a:pt x="798" y="2203"/>
                  </a:lnTo>
                  <a:cubicBezTo>
                    <a:pt x="1108" y="2168"/>
                    <a:pt x="1310" y="1965"/>
                    <a:pt x="1310" y="1608"/>
                  </a:cubicBezTo>
                  <a:cubicBezTo>
                    <a:pt x="1334" y="1227"/>
                    <a:pt x="1048" y="1096"/>
                    <a:pt x="798" y="1001"/>
                  </a:cubicBezTo>
                  <a:lnTo>
                    <a:pt x="798" y="406"/>
                  </a:lnTo>
                  <a:cubicBezTo>
                    <a:pt x="1001" y="417"/>
                    <a:pt x="1084" y="513"/>
                    <a:pt x="1144" y="513"/>
                  </a:cubicBezTo>
                  <a:cubicBezTo>
                    <a:pt x="1227" y="513"/>
                    <a:pt x="1275" y="406"/>
                    <a:pt x="1275" y="346"/>
                  </a:cubicBezTo>
                  <a:cubicBezTo>
                    <a:pt x="1275" y="203"/>
                    <a:pt x="989" y="144"/>
                    <a:pt x="798" y="144"/>
                  </a:cubicBezTo>
                  <a:lnTo>
                    <a:pt x="798" y="60"/>
                  </a:lnTo>
                  <a:cubicBezTo>
                    <a:pt x="798" y="36"/>
                    <a:pt x="751" y="1"/>
                    <a:pt x="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E4A790"/>
      </a:accent1>
      <a:accent2>
        <a:srgbClr val="F3DDD5"/>
      </a:accent2>
      <a:accent3>
        <a:srgbClr val="D99982"/>
      </a:accent3>
      <a:accent4>
        <a:srgbClr val="E2BDB0"/>
      </a:accent4>
      <a:accent5>
        <a:srgbClr val="C78872"/>
      </a:accent5>
      <a:accent6>
        <a:srgbClr val="C27F67"/>
      </a:accent6>
      <a:hlink>
        <a:srgbClr val="B86E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430</Words>
  <Application>Microsoft Office PowerPoint</Application>
  <PresentationFormat>Prezentácia na obrazovke (16:9)</PresentationFormat>
  <Paragraphs>100</Paragraphs>
  <Slides>12</Slides>
  <Notes>12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Architecture Studio by Slidesgo</vt:lpstr>
      <vt:lpstr>KREASTAV, s. r. o.  Cvičná firma</vt:lpstr>
      <vt:lpstr>O NAŠEJ FIRME</vt:lpstr>
      <vt:lpstr>O nás</vt:lpstr>
      <vt:lpstr>Naša história</vt:lpstr>
      <vt:lpstr>Snímka 5</vt:lpstr>
      <vt:lpstr>Ekológie pri výstavbe</vt:lpstr>
      <vt:lpstr>Snímka 7</vt:lpstr>
      <vt:lpstr>LOKÁCIA</vt:lpstr>
      <vt:lpstr>NAŠE PONÚKANÉ SLUŽBY</vt:lpstr>
      <vt:lpstr>NAJLEPŠIE PREDÁVAJÚCE</vt:lpstr>
      <vt:lpstr>NÁŠ  TÍM </vt:lpstr>
      <vt:lpstr>VIDÍME SA NABUDÚCE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STUDIO</dc:title>
  <dc:creator>Ziak</dc:creator>
  <cp:lastModifiedBy>Marek</cp:lastModifiedBy>
  <cp:revision>33</cp:revision>
  <dcterms:modified xsi:type="dcterms:W3CDTF">2023-11-10T14:03:32Z</dcterms:modified>
</cp:coreProperties>
</file>