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03093-3F5C-0173-1504-CD1A06BD6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4C7567-C9AC-D3D6-BE0C-B3A5070EE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50AA9A-396A-0569-9623-5FA9B5F3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D78DC8-6832-6587-A093-D607323E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2D9B47-191C-49B7-EFC7-CA0B353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64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1F3F5-9634-645F-FE0A-D15F536B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E22FC67-0DF6-2024-6C62-28F97962B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4025B4-C148-7437-9C91-7FDDBEF6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1F47DB4-CDDF-1700-2B67-B2C5F022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3F882-4146-BD17-4D08-B58188A1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9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A6482A5-679A-BD41-60F2-135DA9128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73009FA-20EB-CA93-CEA5-0452A6B97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0F0A94-E437-5741-351B-67543630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6DFBBC4-38C4-E4EE-1959-1AB42BDC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602357-6070-DA17-23B5-605A349C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65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AB5D5-3E60-4324-74B9-F48B045F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B39958-56C5-4ACC-8CEC-8C49F0B1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667A74-CD81-2F07-4EDF-433265AB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CA6191-80D1-7C16-A241-379307BC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1D3CC3-833F-87A3-6034-16F95414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48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FB2A-9C97-0CB2-4667-6631EAE7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F9A33-D7FC-3C9A-A13A-3A3E0F5E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E501E0-006B-1A06-6CE1-2B0C05F8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731427-8A61-0165-E4AB-5F25CEDA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36080B-E26B-70D8-0A98-712EB9C0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7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214E4-8E9A-36E2-8A53-663D1C5F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92AB25-6385-8054-CF83-8848EE2D1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F2268A2-7556-C2FD-4E95-A8CBCACCE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135B259-E947-FFC6-F281-97054C1E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FAFB770-9400-8F2D-5CD2-C7681A3D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B218F8-AC9C-9160-A867-EA31887E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678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939A9-EF99-0FD4-2534-4D6A568E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CF111-EE72-C850-FFDA-36853277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0789BFF-E46D-348F-1DD0-22A7E74B9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218E4D-223B-A4CE-4231-015CF95C4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0B1C9F-A818-660D-4EA3-F3253CA68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780E5F7-ABBE-566E-1F50-E085E50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46DD748-DF5D-F1B4-CE8D-6FADC407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28B8CDC-08D4-F945-3D21-30A06D07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6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70DDF-4C65-47FD-7904-0601D3F1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8FBE7E4-92AC-839A-2474-D0189A08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3264DFD-3385-9363-C296-C70B38DA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799A80-E323-D706-87F7-31E7EC7D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5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EE39496-291A-95B1-67DB-68D84C6F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46DDF81-E8A0-EC49-AA72-44C5945A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3A5211E-DB82-4933-E210-AF503BF7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99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E261C-C7CC-4240-F3F7-EFF362EC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C45B0E-9717-6EAC-A0D6-F42C80BA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39C3F5-E74E-3371-6520-148895052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92AF91-462F-81EE-BDB1-16B0A3C3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FAA633A-3EF8-65F7-720C-B2F4768F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A485090-2B02-9F7F-7463-096F4B64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394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F21EE-F808-2AD5-83F2-1A687BDC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028AF7A-C2B9-4F72-1B8E-1FE819D54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834A17-7189-4D40-B17D-8F4178C5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D5C711-A8D5-A8B7-4945-3438F482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4144196-65DE-5A1B-4636-0B8737AE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D7A5B6B-104D-A9FD-3829-972107F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770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544EB3D-D942-3FD6-EB56-8C969EFC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A5BCF-0210-91AC-5C2E-7AE4FE8D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33ED843-ED6A-CE60-ACE2-E990CD0B2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8778-40A7-0648-9C47-A520CAAE3D03}" type="datetimeFigureOut">
              <a:rPr lang="sk-SK" smtClean="0"/>
              <a:t>10.11.2023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4C0232-A607-8513-96DF-9EC89CAF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3EEE27-6791-3E5A-5490-5C79EC5CA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3161-35BA-FB41-A2D1-5EBE1B0731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2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F3274BA-6AB7-1A22-E281-88641BE7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37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3DA60-0A53-ACEA-4DE1-2722CC70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F2A494F-9DD9-C1D7-445D-D4FB4E9C9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37888" cy="6940062"/>
          </a:xfrm>
        </p:spPr>
      </p:pic>
    </p:spTree>
    <p:extLst>
      <p:ext uri="{BB962C8B-B14F-4D97-AF65-F5344CB8AC3E}">
        <p14:creationId xmlns:p14="http://schemas.microsoft.com/office/powerpoint/2010/main" val="28406017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F3CB4-0EA8-0142-AABF-89184EDF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D5B637D-8C9B-B13F-7F52-20442676B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58729" cy="6951785"/>
          </a:xfrm>
        </p:spPr>
      </p:pic>
    </p:spTree>
    <p:extLst>
      <p:ext uri="{BB962C8B-B14F-4D97-AF65-F5344CB8AC3E}">
        <p14:creationId xmlns:p14="http://schemas.microsoft.com/office/powerpoint/2010/main" val="3053198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DCCAF-32AF-EF0F-09D4-F2583589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D596010-0EC6-4CB1-44B5-878D2413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4062" cy="6904160"/>
          </a:xfrm>
        </p:spPr>
      </p:pic>
    </p:spTree>
    <p:extLst>
      <p:ext uri="{BB962C8B-B14F-4D97-AF65-F5344CB8AC3E}">
        <p14:creationId xmlns:p14="http://schemas.microsoft.com/office/powerpoint/2010/main" val="1147719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B1479-D2A8-C49A-319F-D64149FD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759939-C6DA-F1B1-12EE-E97D49A75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4062" cy="6904160"/>
          </a:xfrm>
        </p:spPr>
      </p:pic>
    </p:spTree>
    <p:extLst>
      <p:ext uri="{BB962C8B-B14F-4D97-AF65-F5344CB8AC3E}">
        <p14:creationId xmlns:p14="http://schemas.microsoft.com/office/powerpoint/2010/main" val="33036495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A75C3-2153-6A7D-2260-2AAE9D5D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091F6DE-A7B7-6114-3CD4-A40B26837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231" y="-65942"/>
            <a:ext cx="12455119" cy="7006004"/>
          </a:xfrm>
        </p:spPr>
      </p:pic>
    </p:spTree>
    <p:extLst>
      <p:ext uri="{BB962C8B-B14F-4D97-AF65-F5344CB8AC3E}">
        <p14:creationId xmlns:p14="http://schemas.microsoft.com/office/powerpoint/2010/main" val="18658436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548EA-D45C-AB31-B066-741A7E40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D0100E0-B199-89A7-7E39-6C90B511C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56123" cy="6950319"/>
          </a:xfrm>
        </p:spPr>
      </p:pic>
    </p:spTree>
    <p:extLst>
      <p:ext uri="{BB962C8B-B14F-4D97-AF65-F5344CB8AC3E}">
        <p14:creationId xmlns:p14="http://schemas.microsoft.com/office/powerpoint/2010/main" val="23431185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5A231-074E-9D77-1C7A-5EB7D681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00D263D-7F82-096E-6511-1F1545E80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63145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95326-DCC4-0528-7E53-45B606B6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EC14B25-E1F3-3C7C-3088-3C423C21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365" y="-46893"/>
            <a:ext cx="12358729" cy="6951785"/>
          </a:xfrm>
        </p:spPr>
      </p:pic>
    </p:spTree>
    <p:extLst>
      <p:ext uri="{BB962C8B-B14F-4D97-AF65-F5344CB8AC3E}">
        <p14:creationId xmlns:p14="http://schemas.microsoft.com/office/powerpoint/2010/main" val="2658250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Širokouhlá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Dominik Kolář</dc:creator>
  <cp:lastModifiedBy>Dominik Kolář</cp:lastModifiedBy>
  <cp:revision>4</cp:revision>
  <dcterms:created xsi:type="dcterms:W3CDTF">2023-10-29T10:41:38Z</dcterms:created>
  <dcterms:modified xsi:type="dcterms:W3CDTF">2023-11-10T17:14:20Z</dcterms:modified>
</cp:coreProperties>
</file>