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Roboto" charset="1" panose="02000000000000000000"/>
      <p:regular r:id="rId14"/>
    </p:embeddedFont>
    <p:embeddedFont>
      <p:font typeface="Roboto Bold" charset="1" panose="02000000000000000000"/>
      <p:regular r:id="rId15"/>
    </p:embeddedFont>
    <p:embeddedFont>
      <p:font typeface="Roboto Italics" charset="1" panose="02000000000000000000"/>
      <p:regular r:id="rId16"/>
    </p:embeddedFont>
    <p:embeddedFont>
      <p:font typeface="Roboto Bold Italics" charset="1" panose="02000000000000000000"/>
      <p:regular r:id="rId17"/>
    </p:embeddedFont>
    <p:embeddedFont>
      <p:font typeface="Moontime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.jpe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57801" y="1437195"/>
            <a:ext cx="9572399" cy="7412610"/>
          </a:xfrm>
          <a:custGeom>
            <a:avLst/>
            <a:gdLst/>
            <a:ahLst/>
            <a:cxnLst/>
            <a:rect r="r" b="b" t="t" l="l"/>
            <a:pathLst>
              <a:path h="7412610" w="9572399">
                <a:moveTo>
                  <a:pt x="0" y="0"/>
                </a:moveTo>
                <a:lnTo>
                  <a:pt x="9572398" y="0"/>
                </a:lnTo>
                <a:lnTo>
                  <a:pt x="9572398" y="7412610"/>
                </a:lnTo>
                <a:lnTo>
                  <a:pt x="0" y="7412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53310" y="8399908"/>
            <a:ext cx="8381379" cy="8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spc="780">
                <a:solidFill>
                  <a:srgbClr val="22423D"/>
                </a:solidFill>
                <a:latin typeface="Glacial Indifference"/>
              </a:rPr>
              <a:t>- Tattoo studio-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06890" y="8055946"/>
            <a:ext cx="2881110" cy="2231054"/>
          </a:xfrm>
          <a:custGeom>
            <a:avLst/>
            <a:gdLst/>
            <a:ahLst/>
            <a:cxnLst/>
            <a:rect r="r" b="b" t="t" l="l"/>
            <a:pathLst>
              <a:path h="2231054" w="2881110">
                <a:moveTo>
                  <a:pt x="0" y="0"/>
                </a:moveTo>
                <a:lnTo>
                  <a:pt x="2881110" y="0"/>
                </a:lnTo>
                <a:lnTo>
                  <a:pt x="2881110" y="2231054"/>
                </a:lnTo>
                <a:lnTo>
                  <a:pt x="0" y="2231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400076" y="2557462"/>
            <a:ext cx="8381379" cy="514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9"/>
              </a:lnSpc>
            </a:pPr>
            <a:r>
              <a:rPr lang="en-US" sz="2999" spc="497">
                <a:solidFill>
                  <a:srgbClr val="22423D"/>
                </a:solidFill>
                <a:latin typeface="Roboto"/>
              </a:rPr>
              <a:t>Jsme profesionální tetovací studio Iconic Ink, které se specializuje na kvalitní a precizní tetování. Naši tatéři mají bohaté zkušenosti a neustále se vzdělávají v nových technikách a trendech.</a:t>
            </a:r>
          </a:p>
          <a:p>
            <a:pPr>
              <a:lnSpc>
                <a:spcPts val="3749"/>
              </a:lnSpc>
            </a:pPr>
            <a:r>
              <a:rPr lang="en-US" sz="2999" spc="497">
                <a:solidFill>
                  <a:srgbClr val="22423D"/>
                </a:solidFill>
                <a:latin typeface="Roboto"/>
              </a:rPr>
              <a:t>V našem studiu Vám nabízíme širokou škálu možností, ať už se jedná o klasické černobílé tetování nebo předělávání již existujícího tetování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253949" y="4549569"/>
            <a:ext cx="2029035" cy="4708731"/>
          </a:xfrm>
          <a:custGeom>
            <a:avLst/>
            <a:gdLst/>
            <a:ahLst/>
            <a:cxnLst/>
            <a:rect r="r" b="b" t="t" l="l"/>
            <a:pathLst>
              <a:path h="4708731" w="2029035">
                <a:moveTo>
                  <a:pt x="0" y="0"/>
                </a:moveTo>
                <a:lnTo>
                  <a:pt x="2029035" y="0"/>
                </a:lnTo>
                <a:lnTo>
                  <a:pt x="2029035" y="4708731"/>
                </a:lnTo>
                <a:lnTo>
                  <a:pt x="0" y="47087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70373" y="2598547"/>
            <a:ext cx="5429703" cy="1466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96"/>
              </a:lnSpc>
            </a:pPr>
            <a:r>
              <a:rPr lang="en-US" sz="12495">
                <a:solidFill>
                  <a:srgbClr val="2B4E68"/>
                </a:solidFill>
                <a:latin typeface="Moontime"/>
              </a:rPr>
              <a:t>O nás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06890" y="8055946"/>
            <a:ext cx="2881110" cy="2231054"/>
          </a:xfrm>
          <a:custGeom>
            <a:avLst/>
            <a:gdLst/>
            <a:ahLst/>
            <a:cxnLst/>
            <a:rect r="r" b="b" t="t" l="l"/>
            <a:pathLst>
              <a:path h="2231054" w="2881110">
                <a:moveTo>
                  <a:pt x="0" y="0"/>
                </a:moveTo>
                <a:lnTo>
                  <a:pt x="2881110" y="0"/>
                </a:lnTo>
                <a:lnTo>
                  <a:pt x="2881110" y="2231054"/>
                </a:lnTo>
                <a:lnTo>
                  <a:pt x="0" y="2231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500107" y="2086217"/>
            <a:ext cx="6906783" cy="5962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76083" indent="-338042" lvl="1">
              <a:lnSpc>
                <a:spcPts val="5292"/>
              </a:lnSpc>
              <a:buFont typeface="Arial"/>
              <a:buChar char="•"/>
            </a:pPr>
            <a:r>
              <a:rPr lang="en-US" sz="3131" spc="519">
                <a:solidFill>
                  <a:srgbClr val="22423D"/>
                </a:solidFill>
                <a:latin typeface="Roboto"/>
              </a:rPr>
              <a:t>Tetování podle vlastního návrhu</a:t>
            </a:r>
          </a:p>
          <a:p>
            <a:pPr marL="676083" indent="-338042" lvl="1">
              <a:lnSpc>
                <a:spcPts val="5292"/>
              </a:lnSpc>
              <a:buFont typeface="Arial"/>
              <a:buChar char="•"/>
            </a:pPr>
            <a:r>
              <a:rPr lang="en-US" sz="3131" spc="519">
                <a:solidFill>
                  <a:srgbClr val="22423D"/>
                </a:solidFill>
                <a:latin typeface="Roboto"/>
              </a:rPr>
              <a:t>Výběr z našeho katalogu</a:t>
            </a:r>
          </a:p>
          <a:p>
            <a:pPr marL="676083" indent="-338042" lvl="1">
              <a:lnSpc>
                <a:spcPts val="5292"/>
              </a:lnSpc>
              <a:buFont typeface="Arial"/>
              <a:buChar char="•"/>
            </a:pPr>
            <a:r>
              <a:rPr lang="en-US" sz="3131" spc="519">
                <a:solidFill>
                  <a:srgbClr val="22423D"/>
                </a:solidFill>
                <a:latin typeface="Roboto"/>
              </a:rPr>
              <a:t>Henna</a:t>
            </a:r>
          </a:p>
          <a:p>
            <a:pPr marL="676083" indent="-338042" lvl="1">
              <a:lnSpc>
                <a:spcPts val="5292"/>
              </a:lnSpc>
              <a:buFont typeface="Arial"/>
              <a:buChar char="•"/>
            </a:pPr>
            <a:r>
              <a:rPr lang="en-US" sz="3131" spc="519">
                <a:solidFill>
                  <a:srgbClr val="22423D"/>
                </a:solidFill>
                <a:latin typeface="Roboto"/>
              </a:rPr>
              <a:t>Opravení nepovedeného tetování</a:t>
            </a:r>
          </a:p>
          <a:p>
            <a:pPr marL="676083" indent="-338042" lvl="1">
              <a:lnSpc>
                <a:spcPts val="5292"/>
              </a:lnSpc>
              <a:buFont typeface="Arial"/>
              <a:buChar char="•"/>
            </a:pPr>
            <a:r>
              <a:rPr lang="en-US" sz="3131" spc="519">
                <a:solidFill>
                  <a:srgbClr val="22423D"/>
                </a:solidFill>
                <a:latin typeface="Roboto"/>
              </a:rPr>
              <a:t>Předělání starého tetování</a:t>
            </a:r>
          </a:p>
          <a:p>
            <a:pPr marL="676083" indent="-338042" lvl="1">
              <a:lnSpc>
                <a:spcPts val="5292"/>
              </a:lnSpc>
              <a:buFont typeface="Arial"/>
              <a:buChar char="•"/>
            </a:pPr>
            <a:r>
              <a:rPr lang="en-US" sz="3131" spc="519">
                <a:solidFill>
                  <a:srgbClr val="22423D"/>
                </a:solidFill>
                <a:latin typeface="Roboto"/>
              </a:rPr>
              <a:t>Barevné tetování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298848">
            <a:off x="2989499" y="3977230"/>
            <a:ext cx="2772103" cy="4282743"/>
          </a:xfrm>
          <a:custGeom>
            <a:avLst/>
            <a:gdLst/>
            <a:ahLst/>
            <a:cxnLst/>
            <a:rect r="r" b="b" t="t" l="l"/>
            <a:pathLst>
              <a:path h="4282743" w="2772103">
                <a:moveTo>
                  <a:pt x="0" y="0"/>
                </a:moveTo>
                <a:lnTo>
                  <a:pt x="2772103" y="0"/>
                </a:lnTo>
                <a:lnTo>
                  <a:pt x="2772103" y="4282744"/>
                </a:lnTo>
                <a:lnTo>
                  <a:pt x="0" y="42827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714074" y="2388600"/>
            <a:ext cx="5819421" cy="1476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12500">
                <a:solidFill>
                  <a:srgbClr val="2B4E68"/>
                </a:solidFill>
                <a:latin typeface="Moontime"/>
              </a:rPr>
              <a:t>Naše nabídka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22762" y="2240318"/>
            <a:ext cx="6203684" cy="5248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6"/>
              </a:lnSpc>
            </a:pPr>
            <a:r>
              <a:rPr lang="en-US" sz="2805" spc="465">
                <a:solidFill>
                  <a:srgbClr val="22423D"/>
                </a:solidFill>
                <a:latin typeface="Roboto"/>
              </a:rPr>
              <a:t>Velikost mince</a:t>
            </a:r>
          </a:p>
          <a:p>
            <a:pPr>
              <a:lnSpc>
                <a:spcPts val="3506"/>
              </a:lnSpc>
            </a:pPr>
            <a:r>
              <a:rPr lang="en-US" sz="2805" spc="465">
                <a:solidFill>
                  <a:srgbClr val="22423D"/>
                </a:solidFill>
                <a:latin typeface="Roboto"/>
              </a:rPr>
              <a:t>Velikost </a:t>
            </a:r>
            <a:r>
              <a:rPr lang="en-US" sz="2805" spc="465">
                <a:solidFill>
                  <a:srgbClr val="22423D"/>
                </a:solidFill>
                <a:latin typeface="Roboto"/>
              </a:rPr>
              <a:t>2-3 cm</a:t>
            </a:r>
          </a:p>
          <a:p>
            <a:pPr>
              <a:lnSpc>
                <a:spcPts val="3506"/>
              </a:lnSpc>
            </a:pPr>
            <a:r>
              <a:rPr lang="en-US" sz="2805" spc="465">
                <a:solidFill>
                  <a:srgbClr val="22423D"/>
                </a:solidFill>
                <a:latin typeface="Roboto"/>
              </a:rPr>
              <a:t>Cena 1500 Kč.</a:t>
            </a:r>
          </a:p>
          <a:p>
            <a:pPr>
              <a:lnSpc>
                <a:spcPts val="3506"/>
              </a:lnSpc>
            </a:pPr>
          </a:p>
          <a:p>
            <a:pPr>
              <a:lnSpc>
                <a:spcPts val="3506"/>
              </a:lnSpc>
            </a:pPr>
            <a:r>
              <a:rPr lang="en-US" sz="2805" spc="465">
                <a:solidFill>
                  <a:srgbClr val="22423D"/>
                </a:solidFill>
                <a:latin typeface="Roboto"/>
              </a:rPr>
              <a:t>Velikost krabičky sirek velikost 5x5 cm </a:t>
            </a:r>
          </a:p>
          <a:p>
            <a:pPr>
              <a:lnSpc>
                <a:spcPts val="3506"/>
              </a:lnSpc>
            </a:pPr>
            <a:r>
              <a:rPr lang="en-US" sz="2805" spc="465">
                <a:solidFill>
                  <a:srgbClr val="22423D"/>
                </a:solidFill>
                <a:latin typeface="Roboto"/>
              </a:rPr>
              <a:t>Cena 2000 - 5000 Kč</a:t>
            </a:r>
          </a:p>
          <a:p>
            <a:pPr>
              <a:lnSpc>
                <a:spcPts val="3506"/>
              </a:lnSpc>
            </a:pPr>
          </a:p>
          <a:p>
            <a:pPr>
              <a:lnSpc>
                <a:spcPts val="3506"/>
              </a:lnSpc>
            </a:pPr>
            <a:r>
              <a:rPr lang="en-US" sz="2805" spc="465">
                <a:solidFill>
                  <a:srgbClr val="22423D"/>
                </a:solidFill>
                <a:latin typeface="Roboto"/>
              </a:rPr>
              <a:t>Velikost krabičky cigaret  Velikost 10x10 cm.</a:t>
            </a:r>
          </a:p>
          <a:p>
            <a:pPr>
              <a:lnSpc>
                <a:spcPts val="3506"/>
              </a:lnSpc>
            </a:pPr>
            <a:r>
              <a:rPr lang="en-US" sz="2805" spc="465">
                <a:solidFill>
                  <a:srgbClr val="22423D"/>
                </a:solidFill>
                <a:latin typeface="Roboto"/>
              </a:rPr>
              <a:t>Cena 6000 - 8000 Kč </a:t>
            </a:r>
          </a:p>
          <a:p>
            <a:pPr>
              <a:lnSpc>
                <a:spcPts val="3506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406890" y="8055946"/>
            <a:ext cx="2881110" cy="2231054"/>
          </a:xfrm>
          <a:custGeom>
            <a:avLst/>
            <a:gdLst/>
            <a:ahLst/>
            <a:cxnLst/>
            <a:rect r="r" b="b" t="t" l="l"/>
            <a:pathLst>
              <a:path h="2231054" w="2881110">
                <a:moveTo>
                  <a:pt x="0" y="0"/>
                </a:moveTo>
                <a:lnTo>
                  <a:pt x="2881110" y="0"/>
                </a:lnTo>
                <a:lnTo>
                  <a:pt x="2881110" y="2231054"/>
                </a:lnTo>
                <a:lnTo>
                  <a:pt x="0" y="2231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612330">
            <a:off x="224181" y="4194005"/>
            <a:ext cx="4107319" cy="4114800"/>
          </a:xfrm>
          <a:custGeom>
            <a:avLst/>
            <a:gdLst/>
            <a:ahLst/>
            <a:cxnLst/>
            <a:rect r="r" b="b" t="t" l="l"/>
            <a:pathLst>
              <a:path h="4114800" w="4107319">
                <a:moveTo>
                  <a:pt x="0" y="0"/>
                </a:moveTo>
                <a:lnTo>
                  <a:pt x="4107318" y="0"/>
                </a:lnTo>
                <a:lnTo>
                  <a:pt x="41073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65548" y="1749874"/>
            <a:ext cx="3452389" cy="1466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96"/>
              </a:lnSpc>
            </a:pPr>
            <a:r>
              <a:rPr lang="en-US" sz="12495">
                <a:solidFill>
                  <a:srgbClr val="2B4E68"/>
                </a:solidFill>
                <a:latin typeface="Moontime"/>
              </a:rPr>
              <a:t>Ceník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876887" y="2240318"/>
            <a:ext cx="5625038" cy="4392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2"/>
              </a:lnSpc>
            </a:pPr>
            <a:r>
              <a:rPr lang="en-US" sz="2810" spc="466">
                <a:solidFill>
                  <a:srgbClr val="22423D"/>
                </a:solidFill>
                <a:latin typeface="Roboto"/>
              </a:rPr>
              <a:t>Velikost dámského předloktí (tetování o rozměrech 20x8 cm)  Cena 8000 Kč - 10000 Kč</a:t>
            </a:r>
          </a:p>
          <a:p>
            <a:pPr>
              <a:lnSpc>
                <a:spcPts val="3512"/>
              </a:lnSpc>
            </a:pPr>
          </a:p>
          <a:p>
            <a:pPr>
              <a:lnSpc>
                <a:spcPts val="3512"/>
              </a:lnSpc>
            </a:pPr>
            <a:r>
              <a:rPr lang="en-US" sz="2810" spc="466">
                <a:solidFill>
                  <a:srgbClr val="22423D"/>
                </a:solidFill>
                <a:latin typeface="Roboto"/>
              </a:rPr>
              <a:t>V</a:t>
            </a:r>
            <a:r>
              <a:rPr lang="en-US" sz="2810" spc="466">
                <a:solidFill>
                  <a:srgbClr val="22423D"/>
                </a:solidFill>
                <a:latin typeface="Roboto"/>
              </a:rPr>
              <a:t>elikost pánského předloktí (tetování o rozměrech 25x15 cm)  Cena 10000 Kč - 16000 Kč </a:t>
            </a:r>
          </a:p>
          <a:p>
            <a:pPr>
              <a:lnSpc>
                <a:spcPts val="3512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422762" y="1533947"/>
            <a:ext cx="5953538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9"/>
              </a:lnSpc>
            </a:pPr>
            <a:r>
              <a:rPr lang="en-US" sz="2999" spc="497">
                <a:solidFill>
                  <a:srgbClr val="22423D"/>
                </a:solidFill>
                <a:latin typeface="Glacial Indifference Bold"/>
              </a:rPr>
              <a:t>MALÉ TETOVÁNÍ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876887" y="1530072"/>
            <a:ext cx="5953538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9"/>
              </a:lnSpc>
            </a:pPr>
            <a:r>
              <a:rPr lang="en-US" sz="2999" spc="497">
                <a:solidFill>
                  <a:srgbClr val="22423D"/>
                </a:solidFill>
                <a:latin typeface="Glacial Indifference Bold"/>
              </a:rPr>
              <a:t>STŘEDNÍ TETOVÁNÍ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551133" y="2368633"/>
            <a:ext cx="12517989" cy="7459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2"/>
              </a:lnSpc>
            </a:pPr>
            <a:r>
              <a:rPr lang="en-US" sz="2810" spc="466">
                <a:solidFill>
                  <a:srgbClr val="22423D"/>
                </a:solidFill>
                <a:latin typeface="Roboto"/>
              </a:rPr>
              <a:t>Velká tetování obvykle nejsou individuální obrazy, ale složité kompozice, které zabírají velkou část těla </a:t>
            </a:r>
          </a:p>
          <a:p>
            <a:pPr>
              <a:lnSpc>
                <a:spcPts val="3512"/>
              </a:lnSpc>
            </a:pPr>
            <a:r>
              <a:rPr lang="en-US" sz="2810" spc="466">
                <a:solidFill>
                  <a:srgbClr val="22423D"/>
                </a:solidFill>
                <a:latin typeface="Roboto"/>
              </a:rPr>
              <a:t>(záda, hrudník, celá paže (rukáv) nebo noha). </a:t>
            </a:r>
          </a:p>
          <a:p>
            <a:pPr>
              <a:lnSpc>
                <a:spcPts val="3512"/>
              </a:lnSpc>
            </a:pPr>
            <a:r>
              <a:rPr lang="en-US" sz="2810" spc="466">
                <a:solidFill>
                  <a:srgbClr val="22423D"/>
                </a:solidFill>
                <a:latin typeface="Roboto"/>
              </a:rPr>
              <a:t>Jsou tetovány v několika sezeních a mají dost vysokou cenu. Odhadovaná cena za jedno sezení - od 8000 Kč na sezení.</a:t>
            </a:r>
          </a:p>
          <a:p>
            <a:pPr>
              <a:lnSpc>
                <a:spcPts val="3512"/>
              </a:lnSpc>
            </a:pPr>
          </a:p>
          <a:p>
            <a:pPr>
              <a:lnSpc>
                <a:spcPts val="3512"/>
              </a:lnSpc>
            </a:pPr>
            <a:r>
              <a:rPr lang="en-US" sz="2810" spc="466">
                <a:solidFill>
                  <a:srgbClr val="22423D"/>
                </a:solidFill>
                <a:latin typeface="Roboto"/>
              </a:rPr>
              <a:t>Například celková cena tetování rukávu může být od 40 000 Kč a více. Není to ale částka, kterou zaplatíte ihned ale spíše další položka výdejů po dobu několika měsíců.</a:t>
            </a:r>
          </a:p>
          <a:p>
            <a:pPr>
              <a:lnSpc>
                <a:spcPts val="3512"/>
              </a:lnSpc>
            </a:pPr>
            <a:r>
              <a:rPr lang="en-US" sz="2810" spc="466">
                <a:solidFill>
                  <a:srgbClr val="22423D"/>
                </a:solidFill>
                <a:latin typeface="Roboto"/>
              </a:rPr>
              <a:t>​</a:t>
            </a:r>
          </a:p>
          <a:p>
            <a:pPr>
              <a:lnSpc>
                <a:spcPts val="3512"/>
              </a:lnSpc>
            </a:pPr>
            <a:r>
              <a:rPr lang="en-US" sz="2810" spc="466">
                <a:solidFill>
                  <a:srgbClr val="22423D"/>
                </a:solidFill>
                <a:latin typeface="Roboto"/>
              </a:rPr>
              <a:t>Většinou cena velkých tetování vyžaduje osobní diskuze  a konzultace s tatérem u nás ve studiu.</a:t>
            </a:r>
          </a:p>
          <a:p>
            <a:pPr>
              <a:lnSpc>
                <a:spcPts val="3512"/>
              </a:lnSpc>
            </a:pPr>
            <a:r>
              <a:rPr lang="en-US" sz="2810" spc="466">
                <a:solidFill>
                  <a:srgbClr val="22423D"/>
                </a:solidFill>
                <a:latin typeface="Roboto"/>
              </a:rPr>
              <a:t>​</a:t>
            </a:r>
          </a:p>
          <a:p>
            <a:pPr>
              <a:lnSpc>
                <a:spcPts val="3512"/>
              </a:lnSpc>
            </a:pPr>
          </a:p>
          <a:p>
            <a:pPr>
              <a:lnSpc>
                <a:spcPts val="3512"/>
              </a:lnSpc>
            </a:pPr>
          </a:p>
          <a:p>
            <a:pPr>
              <a:lnSpc>
                <a:spcPts val="3512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406890" y="8055946"/>
            <a:ext cx="2881110" cy="2231054"/>
          </a:xfrm>
          <a:custGeom>
            <a:avLst/>
            <a:gdLst/>
            <a:ahLst/>
            <a:cxnLst/>
            <a:rect r="r" b="b" t="t" l="l"/>
            <a:pathLst>
              <a:path h="2231054" w="2881110">
                <a:moveTo>
                  <a:pt x="0" y="0"/>
                </a:moveTo>
                <a:lnTo>
                  <a:pt x="2881110" y="0"/>
                </a:lnTo>
                <a:lnTo>
                  <a:pt x="2881110" y="2231054"/>
                </a:lnTo>
                <a:lnTo>
                  <a:pt x="0" y="2231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64976">
            <a:off x="1056630" y="3643280"/>
            <a:ext cx="3980134" cy="4114800"/>
          </a:xfrm>
          <a:custGeom>
            <a:avLst/>
            <a:gdLst/>
            <a:ahLst/>
            <a:cxnLst/>
            <a:rect r="r" b="b" t="t" l="l"/>
            <a:pathLst>
              <a:path h="4114800" w="3980134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67184" y="1878189"/>
            <a:ext cx="3452389" cy="1466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96"/>
              </a:lnSpc>
            </a:pPr>
            <a:r>
              <a:rPr lang="en-US" sz="12495">
                <a:solidFill>
                  <a:srgbClr val="2B4E68"/>
                </a:solidFill>
                <a:latin typeface="Moontime"/>
              </a:rPr>
              <a:t>Ceník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551133" y="1690257"/>
            <a:ext cx="5953538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9"/>
              </a:lnSpc>
            </a:pPr>
            <a:r>
              <a:rPr lang="en-US" sz="2999" spc="497">
                <a:solidFill>
                  <a:srgbClr val="22423D"/>
                </a:solidFill>
                <a:latin typeface="Glacial Indifference Bold"/>
              </a:rPr>
              <a:t>VELKÉ TETOVÁNÍ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883193" y="3388037"/>
            <a:ext cx="4667928" cy="4667909"/>
            <a:chOff x="0" y="0"/>
            <a:chExt cx="6350025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0" t="-25424" r="0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735139" y="3388037"/>
            <a:ext cx="4667928" cy="4667909"/>
            <a:chOff x="0" y="0"/>
            <a:chExt cx="6350025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808295" y="3388037"/>
            <a:ext cx="4667928" cy="4667909"/>
            <a:chOff x="0" y="0"/>
            <a:chExt cx="6350025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0" t="-49364" r="0" b="-49364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5406890" y="8055946"/>
            <a:ext cx="2881110" cy="2231054"/>
          </a:xfrm>
          <a:custGeom>
            <a:avLst/>
            <a:gdLst/>
            <a:ahLst/>
            <a:cxnLst/>
            <a:rect r="r" b="b" t="t" l="l"/>
            <a:pathLst>
              <a:path h="2231054" w="2881110">
                <a:moveTo>
                  <a:pt x="0" y="0"/>
                </a:moveTo>
                <a:lnTo>
                  <a:pt x="2881110" y="0"/>
                </a:lnTo>
                <a:lnTo>
                  <a:pt x="2881110" y="2231054"/>
                </a:lnTo>
                <a:lnTo>
                  <a:pt x="0" y="22310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820364" y="1107777"/>
            <a:ext cx="7315200" cy="1609344"/>
          </a:xfrm>
          <a:custGeom>
            <a:avLst/>
            <a:gdLst/>
            <a:ahLst/>
            <a:cxnLst/>
            <a:rect r="r" b="b" t="t" l="l"/>
            <a:pathLst>
              <a:path h="1609344" w="7315200">
                <a:moveTo>
                  <a:pt x="0" y="0"/>
                </a:moveTo>
                <a:lnTo>
                  <a:pt x="7315200" y="0"/>
                </a:lnTo>
                <a:lnTo>
                  <a:pt x="73152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05005" y="1353892"/>
            <a:ext cx="7838995" cy="1466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96"/>
              </a:lnSpc>
            </a:pPr>
            <a:r>
              <a:rPr lang="en-US" sz="12495">
                <a:solidFill>
                  <a:srgbClr val="2B4E68"/>
                </a:solidFill>
                <a:latin typeface="Moontime"/>
              </a:rPr>
              <a:t>Inspirace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06890" y="8055946"/>
            <a:ext cx="2881110" cy="2231054"/>
          </a:xfrm>
          <a:custGeom>
            <a:avLst/>
            <a:gdLst/>
            <a:ahLst/>
            <a:cxnLst/>
            <a:rect r="r" b="b" t="t" l="l"/>
            <a:pathLst>
              <a:path h="2231054" w="2881110">
                <a:moveTo>
                  <a:pt x="0" y="0"/>
                </a:moveTo>
                <a:lnTo>
                  <a:pt x="2881110" y="0"/>
                </a:lnTo>
                <a:lnTo>
                  <a:pt x="2881110" y="2231054"/>
                </a:lnTo>
                <a:lnTo>
                  <a:pt x="0" y="2231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32567" y="4526480"/>
            <a:ext cx="3404062" cy="4114800"/>
          </a:xfrm>
          <a:custGeom>
            <a:avLst/>
            <a:gdLst/>
            <a:ahLst/>
            <a:cxnLst/>
            <a:rect r="r" b="b" t="t" l="l"/>
            <a:pathLst>
              <a:path h="4114800" w="3404062">
                <a:moveTo>
                  <a:pt x="0" y="0"/>
                </a:moveTo>
                <a:lnTo>
                  <a:pt x="3404062" y="0"/>
                </a:lnTo>
                <a:lnTo>
                  <a:pt x="34040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37109" y="2078753"/>
            <a:ext cx="5429703" cy="1466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96"/>
              </a:lnSpc>
            </a:pPr>
            <a:r>
              <a:rPr lang="en-US" sz="12495">
                <a:solidFill>
                  <a:srgbClr val="2B4E68"/>
                </a:solidFill>
                <a:latin typeface="Moontime"/>
              </a:rPr>
              <a:t>Kontakty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956391" y="3306555"/>
            <a:ext cx="6949607" cy="449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60"/>
              </a:lnSpc>
            </a:pPr>
            <a:r>
              <a:rPr lang="en-US" sz="2768" spc="459">
                <a:solidFill>
                  <a:srgbClr val="22423D"/>
                </a:solidFill>
                <a:latin typeface="Roboto"/>
              </a:rPr>
              <a:t>Studentská 1354, 438 01 Žatec 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956391" y="5314950"/>
            <a:ext cx="9144000" cy="1268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35"/>
              </a:lnSpc>
            </a:pPr>
            <a:r>
              <a:rPr lang="en-US" sz="2668" spc="442">
                <a:solidFill>
                  <a:srgbClr val="22423D"/>
                </a:solidFill>
                <a:latin typeface="Roboto"/>
              </a:rPr>
              <a:t>Instagram - @iconic_ink_</a:t>
            </a:r>
          </a:p>
          <a:p>
            <a:pPr>
              <a:lnSpc>
                <a:spcPts val="3335"/>
              </a:lnSpc>
            </a:pPr>
            <a:r>
              <a:rPr lang="en-US" sz="2668" spc="442">
                <a:solidFill>
                  <a:srgbClr val="22423D"/>
                </a:solidFill>
                <a:latin typeface="Roboto"/>
              </a:rPr>
              <a:t>E-mail - iconicink@seznam.cz</a:t>
            </a:r>
          </a:p>
          <a:p>
            <a:pPr>
              <a:lnSpc>
                <a:spcPts val="3335"/>
              </a:lnSpc>
            </a:pPr>
            <a:r>
              <a:rPr lang="en-US" sz="2668" spc="442">
                <a:solidFill>
                  <a:srgbClr val="22423D"/>
                </a:solidFill>
                <a:latin typeface="Roboto"/>
              </a:rPr>
              <a:t>Webové stránky - iconic-ink.cms.webnode.cz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956391" y="2668380"/>
            <a:ext cx="5953538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9"/>
              </a:lnSpc>
            </a:pPr>
            <a:r>
              <a:rPr lang="en-US" sz="2999" spc="497">
                <a:solidFill>
                  <a:srgbClr val="22423D"/>
                </a:solidFill>
                <a:latin typeface="Glacial Indifference Bold"/>
              </a:rPr>
              <a:t>KDE NÁS NAJDETE?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956391" y="4676775"/>
            <a:ext cx="5953538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9"/>
              </a:lnSpc>
            </a:pPr>
            <a:r>
              <a:rPr lang="en-US" sz="2999" spc="497">
                <a:solidFill>
                  <a:srgbClr val="22423D"/>
                </a:solidFill>
                <a:latin typeface="Glacial Indifference Bold"/>
              </a:rPr>
              <a:t>JAK NÁS KONTAKTOVAT?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DAFzj7ukOiE</dc:identifier>
  <dcterms:modified xsi:type="dcterms:W3CDTF">2011-08-01T06:04:30Z</dcterms:modified>
  <cp:revision>1</cp:revision>
  <dc:title>Iconic Ink</dc:title>
</cp:coreProperties>
</file>