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753600" cy="73152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Josefin Sans" pitchFamily="2" charset="-18"/>
      <p:regular r:id="rId16"/>
    </p:embeddedFont>
    <p:embeddedFont>
      <p:font typeface="Josefin Sans Bold" pitchFamily="2" charset="-18"/>
      <p:regular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8" d="100"/>
          <a:sy n="98" d="100"/>
        </p:scale>
        <p:origin x="14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8.svg"/><Relationship Id="rId3" Type="http://schemas.openxmlformats.org/officeDocument/2006/relationships/image" Target="../media/image7.pn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" Type="http://schemas.openxmlformats.org/officeDocument/2006/relationships/image" Target="../media/image29.png"/><Relationship Id="rId16" Type="http://schemas.openxmlformats.org/officeDocument/2006/relationships/image" Target="../media/image14.jpe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.pn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19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5.svg"/><Relationship Id="rId7" Type="http://schemas.openxmlformats.org/officeDocument/2006/relationships/image" Target="../media/image10.pn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svg"/><Relationship Id="rId5" Type="http://schemas.openxmlformats.org/officeDocument/2006/relationships/image" Target="../media/image47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svg"/><Relationship Id="rId7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5.sv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2.svg"/><Relationship Id="rId5" Type="http://schemas.openxmlformats.org/officeDocument/2006/relationships/image" Target="../media/image67.png"/><Relationship Id="rId15" Type="http://schemas.openxmlformats.org/officeDocument/2006/relationships/image" Target="../media/image75.jpe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sv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svg"/><Relationship Id="rId3" Type="http://schemas.openxmlformats.org/officeDocument/2006/relationships/image" Target="../media/image77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83.jpeg"/><Relationship Id="rId5" Type="http://schemas.openxmlformats.org/officeDocument/2006/relationships/image" Target="../media/image26.png"/><Relationship Id="rId10" Type="http://schemas.openxmlformats.org/officeDocument/2006/relationships/image" Target="../media/image82.jpe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66C4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7249" y="-38545"/>
            <a:ext cx="10608097" cy="7353745"/>
          </a:xfrm>
          <a:custGeom>
            <a:avLst/>
            <a:gdLst/>
            <a:ahLst/>
            <a:cxnLst/>
            <a:rect l="l" t="t" r="r" b="b"/>
            <a:pathLst>
              <a:path w="10608097" h="7353745">
                <a:moveTo>
                  <a:pt x="0" y="0"/>
                </a:moveTo>
                <a:lnTo>
                  <a:pt x="10608098" y="0"/>
                </a:lnTo>
                <a:lnTo>
                  <a:pt x="10608098" y="7353745"/>
                </a:lnTo>
                <a:lnTo>
                  <a:pt x="0" y="7353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3266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-1911607" y="3658806"/>
            <a:ext cx="16940721" cy="4997513"/>
          </a:xfrm>
          <a:custGeom>
            <a:avLst/>
            <a:gdLst/>
            <a:ahLst/>
            <a:cxnLst/>
            <a:rect l="l" t="t" r="r" b="b"/>
            <a:pathLst>
              <a:path w="16940721" h="4997513">
                <a:moveTo>
                  <a:pt x="0" y="0"/>
                </a:moveTo>
                <a:lnTo>
                  <a:pt x="16940721" y="0"/>
                </a:lnTo>
                <a:lnTo>
                  <a:pt x="16940721" y="4997513"/>
                </a:lnTo>
                <a:lnTo>
                  <a:pt x="0" y="4997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AutoShape 4"/>
          <p:cNvSpPr/>
          <p:nvPr/>
        </p:nvSpPr>
        <p:spPr>
          <a:xfrm>
            <a:off x="534284" y="6906588"/>
            <a:ext cx="8685032" cy="0"/>
          </a:xfrm>
          <a:prstGeom prst="line">
            <a:avLst/>
          </a:prstGeom>
          <a:ln w="57150" cap="rnd">
            <a:solidFill>
              <a:srgbClr val="FFBAB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534284" y="5029309"/>
            <a:ext cx="8685032" cy="1554371"/>
            <a:chOff x="0" y="0"/>
            <a:chExt cx="11580043" cy="2072495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22407"/>
              <a:ext cx="1191723" cy="1995267"/>
              <a:chOff x="0" y="0"/>
              <a:chExt cx="2004060" cy="33553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0406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004060" h="3355340">
                    <a:moveTo>
                      <a:pt x="783590" y="2051050"/>
                    </a:moveTo>
                    <a:lnTo>
                      <a:pt x="1826260" y="2051050"/>
                    </a:lnTo>
                    <a:lnTo>
                      <a:pt x="1826260" y="1314450"/>
                    </a:lnTo>
                    <a:lnTo>
                      <a:pt x="783590" y="1314450"/>
                    </a:lnTo>
                    <a:lnTo>
                      <a:pt x="783590" y="739140"/>
                    </a:lnTo>
                    <a:lnTo>
                      <a:pt x="2004060" y="739140"/>
                    </a:lnTo>
                    <a:lnTo>
                      <a:pt x="200406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78359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3713" r="-33713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422886" y="0"/>
              <a:ext cx="1551295" cy="2040080"/>
              <a:chOff x="0" y="0"/>
              <a:chExt cx="2551430" cy="33553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5016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550160" h="3355340">
                    <a:moveTo>
                      <a:pt x="783590" y="2045970"/>
                    </a:moveTo>
                    <a:lnTo>
                      <a:pt x="1191260" y="2045970"/>
                    </a:lnTo>
                    <a:lnTo>
                      <a:pt x="1697990" y="3355340"/>
                    </a:lnTo>
                    <a:lnTo>
                      <a:pt x="2550160" y="3355340"/>
                    </a:lnTo>
                    <a:lnTo>
                      <a:pt x="1940560" y="1864360"/>
                    </a:lnTo>
                    <a:cubicBezTo>
                      <a:pt x="1992630" y="1836420"/>
                      <a:pt x="2040890" y="1802130"/>
                      <a:pt x="2085340" y="1765300"/>
                    </a:cubicBezTo>
                    <a:cubicBezTo>
                      <a:pt x="2156460" y="1705610"/>
                      <a:pt x="2217420" y="1635760"/>
                      <a:pt x="2266950" y="1559560"/>
                    </a:cubicBezTo>
                    <a:cubicBezTo>
                      <a:pt x="2316480" y="1482090"/>
                      <a:pt x="2354580" y="1395730"/>
                      <a:pt x="2381250" y="1303020"/>
                    </a:cubicBezTo>
                    <a:cubicBezTo>
                      <a:pt x="2407920" y="1210310"/>
                      <a:pt x="2420620" y="1109980"/>
                      <a:pt x="2420620" y="1004570"/>
                    </a:cubicBezTo>
                    <a:cubicBezTo>
                      <a:pt x="2420620" y="863600"/>
                      <a:pt x="2399030" y="730250"/>
                      <a:pt x="2354580" y="609600"/>
                    </a:cubicBezTo>
                    <a:cubicBezTo>
                      <a:pt x="2310130" y="486410"/>
                      <a:pt x="2241550" y="377190"/>
                      <a:pt x="2153920" y="287020"/>
                    </a:cubicBezTo>
                    <a:cubicBezTo>
                      <a:pt x="2065020" y="196850"/>
                      <a:pt x="1954530" y="125730"/>
                      <a:pt x="1823720" y="74930"/>
                    </a:cubicBezTo>
                    <a:cubicBezTo>
                      <a:pt x="1696720" y="25400"/>
                      <a:pt x="1548130" y="0"/>
                      <a:pt x="1383030" y="0"/>
                    </a:cubicBezTo>
                    <a:lnTo>
                      <a:pt x="0" y="0"/>
                    </a:lnTo>
                    <a:lnTo>
                      <a:pt x="0" y="3355340"/>
                    </a:lnTo>
                    <a:lnTo>
                      <a:pt x="783590" y="3355340"/>
                    </a:lnTo>
                    <a:lnTo>
                      <a:pt x="783590" y="2045970"/>
                    </a:lnTo>
                    <a:close/>
                    <a:moveTo>
                      <a:pt x="783590" y="739140"/>
                    </a:moveTo>
                    <a:lnTo>
                      <a:pt x="1323340" y="739140"/>
                    </a:lnTo>
                    <a:cubicBezTo>
                      <a:pt x="1422400" y="739140"/>
                      <a:pt x="1492250" y="760730"/>
                      <a:pt x="1530350" y="803910"/>
                    </a:cubicBezTo>
                    <a:cubicBezTo>
                      <a:pt x="1572260" y="850900"/>
                      <a:pt x="1592580" y="916940"/>
                      <a:pt x="1592580" y="1004570"/>
                    </a:cubicBezTo>
                    <a:cubicBezTo>
                      <a:pt x="1592580" y="1108710"/>
                      <a:pt x="1569720" y="1187450"/>
                      <a:pt x="1524000" y="1240790"/>
                    </a:cubicBezTo>
                    <a:cubicBezTo>
                      <a:pt x="1482090" y="1289050"/>
                      <a:pt x="1407160" y="1314450"/>
                      <a:pt x="1301750" y="1314450"/>
                    </a:cubicBezTo>
                    <a:lnTo>
                      <a:pt x="783590" y="1314450"/>
                    </a:lnTo>
                    <a:lnTo>
                      <a:pt x="783590" y="7391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786" r="-15786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157396" y="30226"/>
              <a:ext cx="1359607" cy="2009854"/>
              <a:chOff x="0" y="0"/>
              <a:chExt cx="2307590" cy="34112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07590" cy="3412490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3412490">
                    <a:moveTo>
                      <a:pt x="2307590" y="2264410"/>
                    </a:moveTo>
                    <a:lnTo>
                      <a:pt x="2307590" y="0"/>
                    </a:lnTo>
                    <a:lnTo>
                      <a:pt x="1521460" y="0"/>
                    </a:lnTo>
                    <a:lnTo>
                      <a:pt x="1521460" y="2244090"/>
                    </a:lnTo>
                    <a:cubicBezTo>
                      <a:pt x="1521460" y="2397760"/>
                      <a:pt x="1488440" y="2512060"/>
                      <a:pt x="1423670" y="2585720"/>
                    </a:cubicBezTo>
                    <a:cubicBezTo>
                      <a:pt x="1360170" y="2656840"/>
                      <a:pt x="1271270" y="2689860"/>
                      <a:pt x="1150620" y="2689860"/>
                    </a:cubicBezTo>
                    <a:cubicBezTo>
                      <a:pt x="1029970" y="2689860"/>
                      <a:pt x="942340" y="2655570"/>
                      <a:pt x="880110" y="2585720"/>
                    </a:cubicBezTo>
                    <a:cubicBezTo>
                      <a:pt x="815340" y="2512060"/>
                      <a:pt x="783590" y="2397760"/>
                      <a:pt x="783590" y="2244090"/>
                    </a:cubicBezTo>
                    <a:lnTo>
                      <a:pt x="783590" y="0"/>
                    </a:lnTo>
                    <a:lnTo>
                      <a:pt x="0" y="0"/>
                    </a:lnTo>
                    <a:lnTo>
                      <a:pt x="0" y="2264410"/>
                    </a:lnTo>
                    <a:cubicBezTo>
                      <a:pt x="0" y="2446020"/>
                      <a:pt x="26670" y="2609850"/>
                      <a:pt x="78740" y="2750820"/>
                    </a:cubicBezTo>
                    <a:cubicBezTo>
                      <a:pt x="132080" y="2895600"/>
                      <a:pt x="209550" y="3017520"/>
                      <a:pt x="311150" y="3116580"/>
                    </a:cubicBezTo>
                    <a:cubicBezTo>
                      <a:pt x="411480" y="3214370"/>
                      <a:pt x="534670" y="3289300"/>
                      <a:pt x="678180" y="3338830"/>
                    </a:cubicBezTo>
                    <a:cubicBezTo>
                      <a:pt x="817880" y="3387090"/>
                      <a:pt x="976630" y="3412490"/>
                      <a:pt x="1151890" y="3412490"/>
                    </a:cubicBezTo>
                    <a:cubicBezTo>
                      <a:pt x="1325880" y="3412490"/>
                      <a:pt x="1485900" y="3388360"/>
                      <a:pt x="1625600" y="3340100"/>
                    </a:cubicBezTo>
                    <a:cubicBezTo>
                      <a:pt x="1769110" y="3290570"/>
                      <a:pt x="1893570" y="3215640"/>
                      <a:pt x="1995170" y="3117850"/>
                    </a:cubicBezTo>
                    <a:cubicBezTo>
                      <a:pt x="2096770" y="3020060"/>
                      <a:pt x="2175510" y="2896870"/>
                      <a:pt x="2228850" y="2753360"/>
                    </a:cubicBezTo>
                    <a:cubicBezTo>
                      <a:pt x="2280920" y="2609850"/>
                      <a:pt x="2307590" y="2446020"/>
                      <a:pt x="2307590" y="226441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3940" r="-23940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4823076" y="22407"/>
              <a:ext cx="477975" cy="2040080"/>
              <a:chOff x="0" y="0"/>
              <a:chExt cx="786130" cy="33553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613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786130" h="3355340">
                    <a:moveTo>
                      <a:pt x="0" y="0"/>
                    </a:moveTo>
                    <a:lnTo>
                      <a:pt x="786130" y="0"/>
                    </a:lnTo>
                    <a:lnTo>
                      <a:pt x="786130" y="3355340"/>
                    </a:lnTo>
                    <a:lnTo>
                      <a:pt x="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63408" r="-163408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5529651" y="30226"/>
              <a:ext cx="1354565" cy="1987447"/>
              <a:chOff x="0" y="0"/>
              <a:chExt cx="2286000" cy="33540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2540" y="-1270"/>
                <a:ext cx="228854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288540" h="3355340">
                    <a:moveTo>
                      <a:pt x="2540" y="2540"/>
                    </a:moveTo>
                    <a:lnTo>
                      <a:pt x="2540" y="739140"/>
                    </a:lnTo>
                    <a:lnTo>
                      <a:pt x="751840" y="739140"/>
                    </a:lnTo>
                    <a:lnTo>
                      <a:pt x="751840" y="3355340"/>
                    </a:lnTo>
                    <a:lnTo>
                      <a:pt x="1539240" y="3355340"/>
                    </a:lnTo>
                    <a:lnTo>
                      <a:pt x="1539240" y="739140"/>
                    </a:lnTo>
                    <a:lnTo>
                      <a:pt x="2288540" y="739140"/>
                    </a:lnTo>
                    <a:lnTo>
                      <a:pt x="2288540" y="2540"/>
                    </a:lnTo>
                    <a:cubicBezTo>
                      <a:pt x="2288540" y="2540"/>
                      <a:pt x="0" y="0"/>
                      <a:pt x="2540" y="254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3357" r="-23357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7025017" y="44813"/>
              <a:ext cx="1312022" cy="2017674"/>
              <a:chOff x="0" y="0"/>
              <a:chExt cx="2181860" cy="33553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18186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181860" h="3355340">
                    <a:moveTo>
                      <a:pt x="2181860" y="2618740"/>
                    </a:moveTo>
                    <a:lnTo>
                      <a:pt x="783590" y="2618740"/>
                    </a:lnTo>
                    <a:lnTo>
                      <a:pt x="783590" y="2010410"/>
                    </a:lnTo>
                    <a:lnTo>
                      <a:pt x="1960880" y="2010410"/>
                    </a:lnTo>
                    <a:lnTo>
                      <a:pt x="1960880" y="1271270"/>
                    </a:lnTo>
                    <a:lnTo>
                      <a:pt x="783590" y="1271270"/>
                    </a:lnTo>
                    <a:lnTo>
                      <a:pt x="783590" y="739140"/>
                    </a:lnTo>
                    <a:lnTo>
                      <a:pt x="2156460" y="739140"/>
                    </a:lnTo>
                    <a:lnTo>
                      <a:pt x="215646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218186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6891" r="-26891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8565640" y="44813"/>
              <a:ext cx="1312022" cy="2017674"/>
              <a:chOff x="0" y="0"/>
              <a:chExt cx="2181860" cy="33553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8186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181860" h="3355340">
                    <a:moveTo>
                      <a:pt x="2181860" y="2618740"/>
                    </a:moveTo>
                    <a:lnTo>
                      <a:pt x="783590" y="2618740"/>
                    </a:lnTo>
                    <a:lnTo>
                      <a:pt x="783590" y="2010410"/>
                    </a:lnTo>
                    <a:lnTo>
                      <a:pt x="1960880" y="2010410"/>
                    </a:lnTo>
                    <a:lnTo>
                      <a:pt x="1960880" y="1271270"/>
                    </a:lnTo>
                    <a:lnTo>
                      <a:pt x="783590" y="1271270"/>
                    </a:lnTo>
                    <a:lnTo>
                      <a:pt x="783590" y="739140"/>
                    </a:lnTo>
                    <a:lnTo>
                      <a:pt x="2156460" y="739140"/>
                    </a:lnTo>
                    <a:lnTo>
                      <a:pt x="215646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218186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6891" r="-26891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0182462" y="44813"/>
              <a:ext cx="1397581" cy="2027682"/>
              <a:chOff x="0" y="0"/>
              <a:chExt cx="2312670" cy="33553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31267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312670" h="3355340">
                    <a:moveTo>
                      <a:pt x="1588770" y="1684020"/>
                    </a:moveTo>
                    <a:lnTo>
                      <a:pt x="67310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716280" y="3355340"/>
                    </a:lnTo>
                    <a:lnTo>
                      <a:pt x="716280" y="1671320"/>
                    </a:lnTo>
                    <a:lnTo>
                      <a:pt x="1633220" y="3355340"/>
                    </a:lnTo>
                    <a:lnTo>
                      <a:pt x="2312670" y="3355340"/>
                    </a:lnTo>
                    <a:lnTo>
                      <a:pt x="2312670" y="0"/>
                    </a:lnTo>
                    <a:lnTo>
                      <a:pt x="158877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2542" r="-22542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261724" y="175915"/>
            <a:ext cx="1348203" cy="134819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101551" y="6517005"/>
            <a:ext cx="2117765" cy="31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n-US" sz="1653" spc="1">
                <a:solidFill>
                  <a:srgbClr val="9F5B35"/>
                </a:solidFill>
                <a:latin typeface="Open Sans Bold"/>
              </a:rPr>
              <a:t>robí z ovocia zážitok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4727" y="-814070"/>
            <a:ext cx="3390378" cy="5233676"/>
          </a:xfrm>
          <a:custGeom>
            <a:avLst/>
            <a:gdLst/>
            <a:ahLst/>
            <a:cxnLst/>
            <a:rect l="l" t="t" r="r" b="b"/>
            <a:pathLst>
              <a:path w="3390378" h="5233676">
                <a:moveTo>
                  <a:pt x="0" y="0"/>
                </a:moveTo>
                <a:lnTo>
                  <a:pt x="3390378" y="0"/>
                </a:lnTo>
                <a:lnTo>
                  <a:pt x="3390378" y="5233676"/>
                </a:lnTo>
                <a:lnTo>
                  <a:pt x="0" y="5233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8" r="-7888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4586498" y="731520"/>
            <a:ext cx="5167102" cy="5194190"/>
            <a:chOff x="0" y="0"/>
            <a:chExt cx="6889470" cy="69255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22011" cy="4258028"/>
            </a:xfrm>
            <a:custGeom>
              <a:avLst/>
              <a:gdLst/>
              <a:ahLst/>
              <a:cxnLst/>
              <a:rect l="l" t="t" r="r" b="b"/>
              <a:pathLst>
                <a:path w="4622011" h="4258028">
                  <a:moveTo>
                    <a:pt x="0" y="0"/>
                  </a:moveTo>
                  <a:lnTo>
                    <a:pt x="4622011" y="0"/>
                  </a:lnTo>
                  <a:lnTo>
                    <a:pt x="4622011" y="4258028"/>
                  </a:lnTo>
                  <a:lnTo>
                    <a:pt x="0" y="425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Freeform 5"/>
            <p:cNvSpPr/>
            <p:nvPr/>
          </p:nvSpPr>
          <p:spPr>
            <a:xfrm>
              <a:off x="387070" y="1105008"/>
              <a:ext cx="5977488" cy="5820579"/>
            </a:xfrm>
            <a:custGeom>
              <a:avLst/>
              <a:gdLst/>
              <a:ahLst/>
              <a:cxnLst/>
              <a:rect l="l" t="t" r="r" b="b"/>
              <a:pathLst>
                <a:path w="5977488" h="5820579">
                  <a:moveTo>
                    <a:pt x="0" y="0"/>
                  </a:moveTo>
                  <a:lnTo>
                    <a:pt x="5977488" y="0"/>
                  </a:lnTo>
                  <a:lnTo>
                    <a:pt x="5977488" y="5820579"/>
                  </a:lnTo>
                  <a:lnTo>
                    <a:pt x="0" y="5820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6"/>
            <p:cNvSpPr/>
            <p:nvPr/>
          </p:nvSpPr>
          <p:spPr>
            <a:xfrm>
              <a:off x="2881594" y="826871"/>
              <a:ext cx="4007876" cy="3862590"/>
            </a:xfrm>
            <a:custGeom>
              <a:avLst/>
              <a:gdLst/>
              <a:ahLst/>
              <a:cxnLst/>
              <a:rect l="l" t="t" r="r" b="b"/>
              <a:pathLst>
                <a:path w="4007876" h="3862590">
                  <a:moveTo>
                    <a:pt x="0" y="0"/>
                  </a:moveTo>
                  <a:lnTo>
                    <a:pt x="4007876" y="0"/>
                  </a:lnTo>
                  <a:lnTo>
                    <a:pt x="4007876" y="3862591"/>
                  </a:lnTo>
                  <a:lnTo>
                    <a:pt x="0" y="3862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7" name="Freeform 7"/>
          <p:cNvSpPr/>
          <p:nvPr/>
        </p:nvSpPr>
        <p:spPr>
          <a:xfrm rot="4475159">
            <a:off x="-3069161" y="1359393"/>
            <a:ext cx="9997689" cy="7923168"/>
          </a:xfrm>
          <a:custGeom>
            <a:avLst/>
            <a:gdLst/>
            <a:ahLst/>
            <a:cxnLst/>
            <a:rect l="l" t="t" r="r" b="b"/>
            <a:pathLst>
              <a:path w="9997689" h="7923168">
                <a:moveTo>
                  <a:pt x="0" y="0"/>
                </a:moveTo>
                <a:lnTo>
                  <a:pt x="9997689" y="0"/>
                </a:lnTo>
                <a:lnTo>
                  <a:pt x="9997689" y="7923169"/>
                </a:lnTo>
                <a:lnTo>
                  <a:pt x="0" y="7923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548640" y="3507945"/>
            <a:ext cx="541596" cy="541596"/>
          </a:xfrm>
          <a:custGeom>
            <a:avLst/>
            <a:gdLst/>
            <a:ahLst/>
            <a:cxnLst/>
            <a:rect l="l" t="t" r="r" b="b"/>
            <a:pathLst>
              <a:path w="541596" h="541596">
                <a:moveTo>
                  <a:pt x="0" y="0"/>
                </a:moveTo>
                <a:lnTo>
                  <a:pt x="541596" y="0"/>
                </a:lnTo>
                <a:lnTo>
                  <a:pt x="541596" y="541596"/>
                </a:lnTo>
                <a:lnTo>
                  <a:pt x="0" y="541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548640" y="4141063"/>
            <a:ext cx="541596" cy="541596"/>
          </a:xfrm>
          <a:custGeom>
            <a:avLst/>
            <a:gdLst/>
            <a:ahLst/>
            <a:cxnLst/>
            <a:rect l="l" t="t" r="r" b="b"/>
            <a:pathLst>
              <a:path w="541596" h="541596">
                <a:moveTo>
                  <a:pt x="0" y="0"/>
                </a:moveTo>
                <a:lnTo>
                  <a:pt x="541596" y="0"/>
                </a:lnTo>
                <a:lnTo>
                  <a:pt x="541596" y="541596"/>
                </a:lnTo>
                <a:lnTo>
                  <a:pt x="0" y="541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548640" y="2861141"/>
            <a:ext cx="541596" cy="553068"/>
          </a:xfrm>
          <a:custGeom>
            <a:avLst/>
            <a:gdLst/>
            <a:ahLst/>
            <a:cxnLst/>
            <a:rect l="l" t="t" r="r" b="b"/>
            <a:pathLst>
              <a:path w="541596" h="553068">
                <a:moveTo>
                  <a:pt x="0" y="0"/>
                </a:moveTo>
                <a:lnTo>
                  <a:pt x="541596" y="0"/>
                </a:lnTo>
                <a:lnTo>
                  <a:pt x="541596" y="553068"/>
                </a:lnTo>
                <a:lnTo>
                  <a:pt x="0" y="5530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8307827">
            <a:off x="-1783129" y="-632153"/>
            <a:ext cx="3073774" cy="3093106"/>
          </a:xfrm>
          <a:custGeom>
            <a:avLst/>
            <a:gdLst/>
            <a:ahLst/>
            <a:cxnLst/>
            <a:rect l="l" t="t" r="r" b="b"/>
            <a:pathLst>
              <a:path w="3073774" h="3093106">
                <a:moveTo>
                  <a:pt x="0" y="0"/>
                </a:moveTo>
                <a:lnTo>
                  <a:pt x="3073774" y="0"/>
                </a:lnTo>
                <a:lnTo>
                  <a:pt x="3073774" y="3093106"/>
                </a:lnTo>
                <a:lnTo>
                  <a:pt x="0" y="309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-704257" y="6087635"/>
            <a:ext cx="10534910" cy="2180065"/>
          </a:xfrm>
          <a:custGeom>
            <a:avLst/>
            <a:gdLst/>
            <a:ahLst/>
            <a:cxnLst/>
            <a:rect l="l" t="t" r="r" b="b"/>
            <a:pathLst>
              <a:path w="10534910" h="2180065">
                <a:moveTo>
                  <a:pt x="0" y="0"/>
                </a:moveTo>
                <a:lnTo>
                  <a:pt x="10534909" y="0"/>
                </a:lnTo>
                <a:lnTo>
                  <a:pt x="10534909" y="2180065"/>
                </a:lnTo>
                <a:lnTo>
                  <a:pt x="0" y="2180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7312" b="-13283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548640" y="4777909"/>
            <a:ext cx="548861" cy="548861"/>
          </a:xfrm>
          <a:custGeom>
            <a:avLst/>
            <a:gdLst/>
            <a:ahLst/>
            <a:cxnLst/>
            <a:rect l="l" t="t" r="r" b="b"/>
            <a:pathLst>
              <a:path w="548861" h="548861">
                <a:moveTo>
                  <a:pt x="0" y="0"/>
                </a:moveTo>
                <a:lnTo>
                  <a:pt x="548861" y="0"/>
                </a:lnTo>
                <a:lnTo>
                  <a:pt x="548861" y="548861"/>
                </a:lnTo>
                <a:lnTo>
                  <a:pt x="0" y="5488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544936" y="1560991"/>
            <a:ext cx="1090600" cy="1090600"/>
          </a:xfrm>
          <a:custGeom>
            <a:avLst/>
            <a:gdLst/>
            <a:ahLst/>
            <a:cxnLst/>
            <a:rect l="l" t="t" r="r" b="b"/>
            <a:pathLst>
              <a:path w="1090600" h="1090600">
                <a:moveTo>
                  <a:pt x="0" y="0"/>
                </a:moveTo>
                <a:lnTo>
                  <a:pt x="1090600" y="0"/>
                </a:lnTo>
                <a:lnTo>
                  <a:pt x="1090600" y="1090600"/>
                </a:lnTo>
                <a:lnTo>
                  <a:pt x="0" y="1090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582301" y="139081"/>
            <a:ext cx="1184882" cy="118487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835866" y="2627041"/>
            <a:ext cx="4483116" cy="121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8"/>
              </a:lnSpc>
            </a:pPr>
            <a:r>
              <a:rPr lang="en-US" sz="5346">
                <a:solidFill>
                  <a:srgbClr val="7E5630"/>
                </a:solidFill>
                <a:latin typeface="Fredoka One Bold"/>
              </a:rPr>
              <a:t>Kontaktujte nás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1493" y="3015598"/>
            <a:ext cx="3135871" cy="26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8"/>
              </a:lnSpc>
            </a:pPr>
            <a:r>
              <a:rPr lang="en-US" sz="1823" spc="1">
                <a:solidFill>
                  <a:srgbClr val="7E5630"/>
                </a:solidFill>
                <a:latin typeface="Open Sans"/>
              </a:rPr>
              <a:t>https://fruiteen.webnode.sk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1493" y="3622919"/>
            <a:ext cx="3301705" cy="30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3"/>
              </a:lnSpc>
            </a:pPr>
            <a:r>
              <a:rPr lang="en-US" sz="1919" spc="1">
                <a:solidFill>
                  <a:srgbClr val="7E5630"/>
                </a:solidFill>
                <a:latin typeface="Open Sans"/>
              </a:rPr>
              <a:t>fruiteen.cfi@gmail.com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1493" y="4263783"/>
            <a:ext cx="2320808" cy="30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3"/>
              </a:lnSpc>
            </a:pPr>
            <a:r>
              <a:rPr lang="en-US" sz="1919" spc="1">
                <a:solidFill>
                  <a:srgbClr val="7E5630"/>
                </a:solidFill>
                <a:latin typeface="Open Sans"/>
              </a:rPr>
              <a:t>+421 915 365 001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1493" y="4880230"/>
            <a:ext cx="121845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E5630"/>
                </a:solidFill>
                <a:latin typeface="Open Sans"/>
              </a:rPr>
              <a:t>@fruiteen_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56555" y="2271131"/>
            <a:ext cx="1255790" cy="44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  <a:spcBef>
                <a:spcPct val="0"/>
              </a:spcBef>
            </a:pPr>
            <a:r>
              <a:rPr lang="en-US" sz="2609">
                <a:solidFill>
                  <a:srgbClr val="7E5630"/>
                </a:solidFill>
                <a:latin typeface="Josefin Sans Bold"/>
              </a:rPr>
              <a:t>linkt.ree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86498" y="5705365"/>
            <a:ext cx="201349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7E5630"/>
                </a:solidFill>
                <a:latin typeface="Josefin Sans"/>
              </a:rPr>
              <a:t>IČO:  50031899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25113" y="5710763"/>
            <a:ext cx="2505710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7E5630"/>
                </a:solidFill>
                <a:latin typeface="Josefin Sans"/>
              </a:rPr>
              <a:t>DIČ:  1150031899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6280" y="4124929"/>
            <a:ext cx="10039880" cy="2961765"/>
          </a:xfrm>
          <a:custGeom>
            <a:avLst/>
            <a:gdLst/>
            <a:ahLst/>
            <a:cxnLst/>
            <a:rect l="l" t="t" r="r" b="b"/>
            <a:pathLst>
              <a:path w="10039880" h="2961765">
                <a:moveTo>
                  <a:pt x="0" y="0"/>
                </a:moveTo>
                <a:lnTo>
                  <a:pt x="10039880" y="0"/>
                </a:lnTo>
                <a:lnTo>
                  <a:pt x="10039880" y="2961765"/>
                </a:lnTo>
                <a:lnTo>
                  <a:pt x="0" y="29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517672" y="-799178"/>
            <a:ext cx="8627767" cy="9412109"/>
            <a:chOff x="0" y="0"/>
            <a:chExt cx="4191000" cy="4572000"/>
          </a:xfrm>
        </p:grpSpPr>
        <p:sp>
          <p:nvSpPr>
            <p:cNvPr id="4" name="Freeform 4"/>
            <p:cNvSpPr/>
            <p:nvPr/>
          </p:nvSpPr>
          <p:spPr>
            <a:xfrm>
              <a:off x="-64187" y="-46790"/>
              <a:ext cx="4273220" cy="4649923"/>
            </a:xfrm>
            <a:custGeom>
              <a:avLst/>
              <a:gdLst/>
              <a:ahLst/>
              <a:cxnLst/>
              <a:rect l="l" t="t" r="r" b="b"/>
              <a:pathLst>
                <a:path w="4273220" h="4649923">
                  <a:moveTo>
                    <a:pt x="3283197" y="3832621"/>
                  </a:moveTo>
                  <a:cubicBezTo>
                    <a:pt x="3385716" y="3676732"/>
                    <a:pt x="3484630" y="3518579"/>
                    <a:pt x="3589125" y="3363907"/>
                  </a:cubicBezTo>
                  <a:cubicBezTo>
                    <a:pt x="3724486" y="3159944"/>
                    <a:pt x="3861933" y="2957577"/>
                    <a:pt x="3986089" y="2746485"/>
                  </a:cubicBezTo>
                  <a:cubicBezTo>
                    <a:pt x="4110014" y="2535915"/>
                    <a:pt x="4222944" y="2311151"/>
                    <a:pt x="4248082" y="2068108"/>
                  </a:cubicBezTo>
                  <a:cubicBezTo>
                    <a:pt x="4273220" y="1825066"/>
                    <a:pt x="4194990" y="1558724"/>
                    <a:pt x="3998169" y="1413972"/>
                  </a:cubicBezTo>
                  <a:cubicBezTo>
                    <a:pt x="3780942" y="1254213"/>
                    <a:pt x="3476123" y="1273296"/>
                    <a:pt x="3242451" y="1138737"/>
                  </a:cubicBezTo>
                  <a:cubicBezTo>
                    <a:pt x="3069906" y="1039378"/>
                    <a:pt x="2953818" y="866668"/>
                    <a:pt x="2853097" y="694900"/>
                  </a:cubicBezTo>
                  <a:cubicBezTo>
                    <a:pt x="2752376" y="523133"/>
                    <a:pt x="2657766" y="342442"/>
                    <a:pt x="2509590" y="209440"/>
                  </a:cubicBezTo>
                  <a:cubicBezTo>
                    <a:pt x="2361412" y="76438"/>
                    <a:pt x="2142574" y="0"/>
                    <a:pt x="1959540" y="78370"/>
                  </a:cubicBezTo>
                  <a:cubicBezTo>
                    <a:pt x="1759750" y="163915"/>
                    <a:pt x="1670822" y="393114"/>
                    <a:pt x="1522514" y="551995"/>
                  </a:cubicBezTo>
                  <a:cubicBezTo>
                    <a:pt x="1219201" y="876929"/>
                    <a:pt x="690287" y="885482"/>
                    <a:pt x="360031" y="1182985"/>
                  </a:cubicBezTo>
                  <a:cubicBezTo>
                    <a:pt x="76437" y="1438455"/>
                    <a:pt x="0" y="1876865"/>
                    <a:pt x="123913" y="2237908"/>
                  </a:cubicBezTo>
                  <a:cubicBezTo>
                    <a:pt x="247825" y="2598952"/>
                    <a:pt x="545248" y="2882634"/>
                    <a:pt x="886959" y="3052674"/>
                  </a:cubicBezTo>
                  <a:cubicBezTo>
                    <a:pt x="1065407" y="3141473"/>
                    <a:pt x="1263275" y="3207133"/>
                    <a:pt x="1400344" y="3351855"/>
                  </a:cubicBezTo>
                  <a:cubicBezTo>
                    <a:pt x="1634975" y="3599586"/>
                    <a:pt x="1619291" y="3996824"/>
                    <a:pt x="1804156" y="4283623"/>
                  </a:cubicBezTo>
                  <a:cubicBezTo>
                    <a:pt x="1953732" y="4515674"/>
                    <a:pt x="2228929" y="4649923"/>
                    <a:pt x="2504159" y="4612602"/>
                  </a:cubicBezTo>
                  <a:cubicBezTo>
                    <a:pt x="2818136" y="4570028"/>
                    <a:pt x="2986294" y="4263118"/>
                    <a:pt x="3151167" y="4027804"/>
                  </a:cubicBezTo>
                  <a:cubicBezTo>
                    <a:pt x="3196272" y="3963431"/>
                    <a:pt x="3240054" y="3898226"/>
                    <a:pt x="3283197" y="3832621"/>
                  </a:cubicBezTo>
                  <a:close/>
                </a:path>
              </a:pathLst>
            </a:custGeom>
            <a:blipFill>
              <a:blip r:embed="rId4"/>
              <a:stretch>
                <a:fillRect t="-6394" b="-6394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47" y="0"/>
              <a:ext cx="4188553" cy="4572000"/>
            </a:xfrm>
            <a:custGeom>
              <a:avLst/>
              <a:gdLst/>
              <a:ahLst/>
              <a:cxnLst/>
              <a:rect l="l" t="t" r="r" b="b"/>
              <a:pathLst>
                <a:path w="4188553" h="4572000">
                  <a:moveTo>
                    <a:pt x="4188553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188553" y="0"/>
                  </a:lnTo>
                  <a:lnTo>
                    <a:pt x="4188553" y="4572000"/>
                  </a:lnTo>
                  <a:close/>
                </a:path>
              </a:pathLst>
            </a:custGeom>
            <a:blipFill>
              <a:blip r:embed="rId5"/>
              <a:stretch>
                <a:fillRect l="-74" r="-7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Freeform 6"/>
          <p:cNvSpPr/>
          <p:nvPr/>
        </p:nvSpPr>
        <p:spPr>
          <a:xfrm>
            <a:off x="-163964" y="-39460"/>
            <a:ext cx="2241823" cy="2065280"/>
          </a:xfrm>
          <a:custGeom>
            <a:avLst/>
            <a:gdLst/>
            <a:ahLst/>
            <a:cxnLst/>
            <a:rect l="l" t="t" r="r" b="b"/>
            <a:pathLst>
              <a:path w="2241823" h="2065280">
                <a:moveTo>
                  <a:pt x="0" y="0"/>
                </a:moveTo>
                <a:lnTo>
                  <a:pt x="2241823" y="0"/>
                </a:lnTo>
                <a:lnTo>
                  <a:pt x="2241823" y="2065280"/>
                </a:lnTo>
                <a:lnTo>
                  <a:pt x="0" y="206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-4449522">
            <a:off x="1003001" y="134202"/>
            <a:ext cx="2046949" cy="1972747"/>
          </a:xfrm>
          <a:custGeom>
            <a:avLst/>
            <a:gdLst/>
            <a:ahLst/>
            <a:cxnLst/>
            <a:rect l="l" t="t" r="r" b="b"/>
            <a:pathLst>
              <a:path w="2046949" h="1972747">
                <a:moveTo>
                  <a:pt x="0" y="0"/>
                </a:moveTo>
                <a:lnTo>
                  <a:pt x="2046949" y="0"/>
                </a:lnTo>
                <a:lnTo>
                  <a:pt x="2046949" y="1972747"/>
                </a:lnTo>
                <a:lnTo>
                  <a:pt x="0" y="19727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01848" y="702068"/>
            <a:ext cx="2587469" cy="2519548"/>
          </a:xfrm>
          <a:custGeom>
            <a:avLst/>
            <a:gdLst/>
            <a:ahLst/>
            <a:cxnLst/>
            <a:rect l="l" t="t" r="r" b="b"/>
            <a:pathLst>
              <a:path w="2587469" h="2519548">
                <a:moveTo>
                  <a:pt x="0" y="0"/>
                </a:moveTo>
                <a:lnTo>
                  <a:pt x="2587469" y="0"/>
                </a:lnTo>
                <a:lnTo>
                  <a:pt x="2587469" y="2519548"/>
                </a:lnTo>
                <a:lnTo>
                  <a:pt x="0" y="25195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 rot="-1049954">
            <a:off x="-102036" y="-8754"/>
            <a:ext cx="2535714" cy="2759387"/>
          </a:xfrm>
          <a:custGeom>
            <a:avLst/>
            <a:gdLst/>
            <a:ahLst/>
            <a:cxnLst/>
            <a:rect l="l" t="t" r="r" b="b"/>
            <a:pathLst>
              <a:path w="2535714" h="2759387">
                <a:moveTo>
                  <a:pt x="0" y="0"/>
                </a:moveTo>
                <a:lnTo>
                  <a:pt x="2535714" y="0"/>
                </a:lnTo>
                <a:lnTo>
                  <a:pt x="2535714" y="2759387"/>
                </a:lnTo>
                <a:lnTo>
                  <a:pt x="0" y="27593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820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142488" y="5708564"/>
            <a:ext cx="1378135" cy="137813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6396" y="5038243"/>
            <a:ext cx="6047842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3"/>
              </a:lnSpc>
            </a:pPr>
            <a:r>
              <a:rPr lang="en-US" sz="2611" spc="2">
                <a:solidFill>
                  <a:srgbClr val="7E5630"/>
                </a:solidFill>
                <a:latin typeface="Josefin Sans"/>
              </a:rPr>
              <a:t>Vznikli sme ako cvičná firma s nápadom, že kvalitné sušené ovocie môže byť chutné, zdravé a prístupné pre všetkých</a:t>
            </a:r>
          </a:p>
          <a:p>
            <a:pPr>
              <a:lnSpc>
                <a:spcPts val="3133"/>
              </a:lnSpc>
            </a:pPr>
            <a:endParaRPr lang="en-US" sz="2611" spc="2">
              <a:solidFill>
                <a:srgbClr val="7E5630"/>
              </a:solidFill>
              <a:latin typeface="Josefi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9496" y="3024362"/>
            <a:ext cx="4336936" cy="1100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62"/>
              </a:lnSpc>
              <a:spcBef>
                <a:spcPct val="0"/>
              </a:spcBef>
            </a:pPr>
            <a:r>
              <a:rPr lang="en-US" sz="5788" spc="5" dirty="0">
                <a:solidFill>
                  <a:srgbClr val="7E5630"/>
                </a:solidFill>
                <a:latin typeface="Open Sans Bold"/>
              </a:rPr>
              <a:t>KTO SME?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339" y="5051564"/>
            <a:ext cx="10039880" cy="2961765"/>
          </a:xfrm>
          <a:custGeom>
            <a:avLst/>
            <a:gdLst/>
            <a:ahLst/>
            <a:cxnLst/>
            <a:rect l="l" t="t" r="r" b="b"/>
            <a:pathLst>
              <a:path w="10039880" h="2961765">
                <a:moveTo>
                  <a:pt x="0" y="0"/>
                </a:moveTo>
                <a:lnTo>
                  <a:pt x="10039881" y="0"/>
                </a:lnTo>
                <a:lnTo>
                  <a:pt x="10039881" y="2961765"/>
                </a:lnTo>
                <a:lnTo>
                  <a:pt x="0" y="29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10575229">
            <a:off x="3470979" y="-286057"/>
            <a:ext cx="2811642" cy="1751418"/>
          </a:xfrm>
          <a:custGeom>
            <a:avLst/>
            <a:gdLst/>
            <a:ahLst/>
            <a:cxnLst/>
            <a:rect l="l" t="t" r="r" b="b"/>
            <a:pathLst>
              <a:path w="2811642" h="1751418">
                <a:moveTo>
                  <a:pt x="0" y="0"/>
                </a:moveTo>
                <a:lnTo>
                  <a:pt x="2811642" y="0"/>
                </a:lnTo>
                <a:lnTo>
                  <a:pt x="2811642" y="1751418"/>
                </a:lnTo>
                <a:lnTo>
                  <a:pt x="0" y="175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655220" y="-428818"/>
            <a:ext cx="9034542" cy="9855864"/>
            <a:chOff x="0" y="0"/>
            <a:chExt cx="4191000" cy="4572000"/>
          </a:xfrm>
        </p:grpSpPr>
        <p:sp>
          <p:nvSpPr>
            <p:cNvPr id="5" name="Freeform 5"/>
            <p:cNvSpPr/>
            <p:nvPr/>
          </p:nvSpPr>
          <p:spPr>
            <a:xfrm>
              <a:off x="-64187" y="-46790"/>
              <a:ext cx="4273220" cy="4649923"/>
            </a:xfrm>
            <a:custGeom>
              <a:avLst/>
              <a:gdLst/>
              <a:ahLst/>
              <a:cxnLst/>
              <a:rect l="l" t="t" r="r" b="b"/>
              <a:pathLst>
                <a:path w="4273220" h="4649923">
                  <a:moveTo>
                    <a:pt x="3283197" y="3832621"/>
                  </a:moveTo>
                  <a:cubicBezTo>
                    <a:pt x="3385716" y="3676732"/>
                    <a:pt x="3484630" y="3518579"/>
                    <a:pt x="3589125" y="3363907"/>
                  </a:cubicBezTo>
                  <a:cubicBezTo>
                    <a:pt x="3724486" y="3159944"/>
                    <a:pt x="3861933" y="2957577"/>
                    <a:pt x="3986089" y="2746485"/>
                  </a:cubicBezTo>
                  <a:cubicBezTo>
                    <a:pt x="4110014" y="2535915"/>
                    <a:pt x="4222944" y="2311151"/>
                    <a:pt x="4248082" y="2068108"/>
                  </a:cubicBezTo>
                  <a:cubicBezTo>
                    <a:pt x="4273220" y="1825066"/>
                    <a:pt x="4194990" y="1558724"/>
                    <a:pt x="3998169" y="1413972"/>
                  </a:cubicBezTo>
                  <a:cubicBezTo>
                    <a:pt x="3780942" y="1254213"/>
                    <a:pt x="3476123" y="1273296"/>
                    <a:pt x="3242451" y="1138737"/>
                  </a:cubicBezTo>
                  <a:cubicBezTo>
                    <a:pt x="3069906" y="1039378"/>
                    <a:pt x="2953818" y="866668"/>
                    <a:pt x="2853097" y="694900"/>
                  </a:cubicBezTo>
                  <a:cubicBezTo>
                    <a:pt x="2752376" y="523133"/>
                    <a:pt x="2657766" y="342442"/>
                    <a:pt x="2509590" y="209440"/>
                  </a:cubicBezTo>
                  <a:cubicBezTo>
                    <a:pt x="2361412" y="76438"/>
                    <a:pt x="2142574" y="0"/>
                    <a:pt x="1959540" y="78370"/>
                  </a:cubicBezTo>
                  <a:cubicBezTo>
                    <a:pt x="1759750" y="163915"/>
                    <a:pt x="1670822" y="393114"/>
                    <a:pt x="1522514" y="551995"/>
                  </a:cubicBezTo>
                  <a:cubicBezTo>
                    <a:pt x="1219201" y="876929"/>
                    <a:pt x="690287" y="885482"/>
                    <a:pt x="360031" y="1182985"/>
                  </a:cubicBezTo>
                  <a:cubicBezTo>
                    <a:pt x="76437" y="1438455"/>
                    <a:pt x="0" y="1876865"/>
                    <a:pt x="123913" y="2237908"/>
                  </a:cubicBezTo>
                  <a:cubicBezTo>
                    <a:pt x="247825" y="2598952"/>
                    <a:pt x="545248" y="2882634"/>
                    <a:pt x="886959" y="3052674"/>
                  </a:cubicBezTo>
                  <a:cubicBezTo>
                    <a:pt x="1065407" y="3141473"/>
                    <a:pt x="1263275" y="3207133"/>
                    <a:pt x="1400344" y="3351855"/>
                  </a:cubicBezTo>
                  <a:cubicBezTo>
                    <a:pt x="1634975" y="3599586"/>
                    <a:pt x="1619291" y="3996824"/>
                    <a:pt x="1804156" y="4283623"/>
                  </a:cubicBezTo>
                  <a:cubicBezTo>
                    <a:pt x="1953732" y="4515674"/>
                    <a:pt x="2228929" y="4649923"/>
                    <a:pt x="2504159" y="4612602"/>
                  </a:cubicBezTo>
                  <a:cubicBezTo>
                    <a:pt x="2818136" y="4570028"/>
                    <a:pt x="2986294" y="4263118"/>
                    <a:pt x="3151167" y="4027804"/>
                  </a:cubicBezTo>
                  <a:cubicBezTo>
                    <a:pt x="3196272" y="3963431"/>
                    <a:pt x="3240054" y="3898226"/>
                    <a:pt x="3283197" y="3832621"/>
                  </a:cubicBezTo>
                  <a:close/>
                </a:path>
              </a:pathLst>
            </a:custGeom>
            <a:blipFill>
              <a:blip r:embed="rId6"/>
              <a:stretch>
                <a:fillRect l="-32430" r="-32430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47" y="0"/>
              <a:ext cx="4188553" cy="4572000"/>
            </a:xfrm>
            <a:custGeom>
              <a:avLst/>
              <a:gdLst/>
              <a:ahLst/>
              <a:cxnLst/>
              <a:rect l="l" t="t" r="r" b="b"/>
              <a:pathLst>
                <a:path w="4188553" h="4572000">
                  <a:moveTo>
                    <a:pt x="4188553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188553" y="0"/>
                  </a:lnTo>
                  <a:lnTo>
                    <a:pt x="4188553" y="4572000"/>
                  </a:lnTo>
                  <a:close/>
                </a:path>
              </a:pathLst>
            </a:custGeom>
            <a:blipFill>
              <a:blip r:embed="rId7"/>
              <a:stretch>
                <a:fillRect l="-74" r="-7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7" name="Freeform 7"/>
          <p:cNvSpPr/>
          <p:nvPr/>
        </p:nvSpPr>
        <p:spPr>
          <a:xfrm>
            <a:off x="-1727401" y="992469"/>
            <a:ext cx="2589451" cy="2194560"/>
          </a:xfrm>
          <a:custGeom>
            <a:avLst/>
            <a:gdLst/>
            <a:ahLst/>
            <a:cxnLst/>
            <a:rect l="l" t="t" r="r" b="b"/>
            <a:pathLst>
              <a:path w="2589451" h="2194560">
                <a:moveTo>
                  <a:pt x="0" y="0"/>
                </a:moveTo>
                <a:lnTo>
                  <a:pt x="2589452" y="0"/>
                </a:lnTo>
                <a:lnTo>
                  <a:pt x="2589452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7408448" y="3415389"/>
            <a:ext cx="676765" cy="1197814"/>
          </a:xfrm>
          <a:custGeom>
            <a:avLst/>
            <a:gdLst/>
            <a:ahLst/>
            <a:cxnLst/>
            <a:rect l="l" t="t" r="r" b="b"/>
            <a:pathLst>
              <a:path w="676765" h="1197814">
                <a:moveTo>
                  <a:pt x="0" y="0"/>
                </a:moveTo>
                <a:lnTo>
                  <a:pt x="676765" y="0"/>
                </a:lnTo>
                <a:lnTo>
                  <a:pt x="676765" y="1197814"/>
                </a:lnTo>
                <a:lnTo>
                  <a:pt x="0" y="1197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085213" y="166185"/>
            <a:ext cx="1443581" cy="144357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51390" y="5630169"/>
            <a:ext cx="323382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2"/>
              </a:lnSpc>
            </a:pPr>
            <a:r>
              <a:rPr lang="en-US" sz="3385" spc="3">
                <a:solidFill>
                  <a:srgbClr val="7E5630"/>
                </a:solidFill>
                <a:latin typeface="Josefin Sans"/>
              </a:rPr>
              <a:t>FRUI</a:t>
            </a:r>
            <a:r>
              <a:rPr lang="en-US" sz="3385" spc="3">
                <a:solidFill>
                  <a:srgbClr val="B64317"/>
                </a:solidFill>
                <a:latin typeface="Josefin Sans Bold"/>
              </a:rPr>
              <a:t>T</a:t>
            </a:r>
            <a:r>
              <a:rPr lang="en-US" sz="3385" spc="3">
                <a:solidFill>
                  <a:srgbClr val="7E5630"/>
                </a:solidFill>
                <a:latin typeface="Josefin Sans"/>
              </a:rPr>
              <a:t> a </a:t>
            </a:r>
            <a:r>
              <a:rPr lang="en-US" sz="3385" spc="3">
                <a:solidFill>
                  <a:srgbClr val="B64317"/>
                </a:solidFill>
                <a:latin typeface="Josefin Sans Bold"/>
              </a:rPr>
              <a:t>T</a:t>
            </a:r>
            <a:r>
              <a:rPr lang="en-US" sz="3385" spc="3">
                <a:solidFill>
                  <a:srgbClr val="7E5630"/>
                </a:solidFill>
                <a:latin typeface="Josefin Sans"/>
              </a:rPr>
              <a:t>EEN</a:t>
            </a:r>
            <a:r>
              <a:rPr lang="en-US" sz="3385" spc="3">
                <a:solidFill>
                  <a:srgbClr val="FFFFFF"/>
                </a:solidFill>
                <a:latin typeface="Josefin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5934" y="6288160"/>
            <a:ext cx="3747339" cy="86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5"/>
              </a:lnSpc>
            </a:pPr>
            <a:r>
              <a:rPr lang="en-US" sz="2504" spc="2">
                <a:solidFill>
                  <a:srgbClr val="B64317"/>
                </a:solidFill>
                <a:latin typeface="Josefin Sans Bold"/>
              </a:rPr>
              <a:t>Buďte s nami zdraví </a:t>
            </a:r>
          </a:p>
          <a:p>
            <a:pPr algn="ctr">
              <a:lnSpc>
                <a:spcPts val="3505"/>
              </a:lnSpc>
            </a:pPr>
            <a:r>
              <a:rPr lang="en-US" sz="2504" spc="2">
                <a:solidFill>
                  <a:srgbClr val="B64317"/>
                </a:solidFill>
                <a:latin typeface="Josefin Sans Bold"/>
              </a:rPr>
              <a:t>a cíťte sa pri tom mladí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39549" y="2268867"/>
            <a:ext cx="4414563" cy="91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</a:pPr>
            <a:r>
              <a:rPr lang="en-US" sz="4057">
                <a:solidFill>
                  <a:srgbClr val="7E5630"/>
                </a:solidFill>
                <a:latin typeface="Fredoka One Bold"/>
              </a:rPr>
              <a:t>PRECO</a:t>
            </a:r>
          </a:p>
          <a:p>
            <a:pPr algn="ctr">
              <a:lnSpc>
                <a:spcPts val="3489"/>
              </a:lnSpc>
            </a:pPr>
            <a:r>
              <a:rPr lang="en-US" sz="4057">
                <a:solidFill>
                  <a:srgbClr val="7E5630"/>
                </a:solidFill>
                <a:latin typeface="Fredoka One Bold"/>
              </a:rPr>
              <a:t> FRUI-T-EEN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69488" y="2181261"/>
            <a:ext cx="831451" cy="48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</a:pPr>
            <a:r>
              <a:rPr lang="en-US" sz="4057">
                <a:solidFill>
                  <a:srgbClr val="7E5630"/>
                </a:solidFill>
                <a:latin typeface="Fredoka One Bold"/>
              </a:rPr>
              <a:t>ˇ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93013" y="2044005"/>
            <a:ext cx="6565267" cy="5271195"/>
            <a:chOff x="0" y="0"/>
            <a:chExt cx="7467600" cy="5995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1811020" y="-1143000"/>
              <a:ext cx="3835400" cy="6827520"/>
            </a:xfrm>
            <a:custGeom>
              <a:avLst/>
              <a:gdLst/>
              <a:ahLst/>
              <a:cxnLst/>
              <a:rect l="l" t="t" r="r" b="b"/>
              <a:pathLst>
                <a:path w="3835400" h="6827520">
                  <a:moveTo>
                    <a:pt x="3835400" y="0"/>
                  </a:moveTo>
                  <a:lnTo>
                    <a:pt x="3835400" y="6827520"/>
                  </a:lnTo>
                  <a:lnTo>
                    <a:pt x="0" y="6827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410" r="-11410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7" name="Freeform 7"/>
          <p:cNvSpPr/>
          <p:nvPr/>
        </p:nvSpPr>
        <p:spPr>
          <a:xfrm rot="3775806">
            <a:off x="-2818274" y="3308980"/>
            <a:ext cx="7890291" cy="5855736"/>
          </a:xfrm>
          <a:custGeom>
            <a:avLst/>
            <a:gdLst/>
            <a:ahLst/>
            <a:cxnLst/>
            <a:rect l="l" t="t" r="r" b="b"/>
            <a:pathLst>
              <a:path w="7890291" h="5855736">
                <a:moveTo>
                  <a:pt x="0" y="0"/>
                </a:moveTo>
                <a:lnTo>
                  <a:pt x="7890291" y="0"/>
                </a:lnTo>
                <a:lnTo>
                  <a:pt x="7890291" y="5855736"/>
                </a:lnTo>
                <a:lnTo>
                  <a:pt x="0" y="5855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5671" t="-1628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-1116630" y="-979914"/>
            <a:ext cx="3696300" cy="3752589"/>
          </a:xfrm>
          <a:custGeom>
            <a:avLst/>
            <a:gdLst/>
            <a:ahLst/>
            <a:cxnLst/>
            <a:rect l="l" t="t" r="r" b="b"/>
            <a:pathLst>
              <a:path w="3696300" h="3752589">
                <a:moveTo>
                  <a:pt x="0" y="0"/>
                </a:moveTo>
                <a:lnTo>
                  <a:pt x="3696300" y="0"/>
                </a:lnTo>
                <a:lnTo>
                  <a:pt x="3696300" y="3752589"/>
                </a:lnTo>
                <a:lnTo>
                  <a:pt x="0" y="3752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479261" y="6262870"/>
            <a:ext cx="617123" cy="641621"/>
          </a:xfrm>
          <a:custGeom>
            <a:avLst/>
            <a:gdLst/>
            <a:ahLst/>
            <a:cxnLst/>
            <a:rect l="l" t="t" r="r" b="b"/>
            <a:pathLst>
              <a:path w="617123" h="641621">
                <a:moveTo>
                  <a:pt x="0" y="0"/>
                </a:moveTo>
                <a:lnTo>
                  <a:pt x="617122" y="0"/>
                </a:lnTo>
                <a:lnTo>
                  <a:pt x="617122" y="641620"/>
                </a:lnTo>
                <a:lnTo>
                  <a:pt x="0" y="641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926268" y="180377"/>
            <a:ext cx="1432011" cy="143200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2248" y="4194955"/>
            <a:ext cx="3293613" cy="534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7"/>
              </a:lnSpc>
            </a:pPr>
            <a:r>
              <a:rPr lang="en-US" sz="4450">
                <a:solidFill>
                  <a:srgbClr val="7E5630"/>
                </a:solidFill>
                <a:latin typeface="Fredoka One Bold"/>
              </a:rPr>
              <a:t>NÁŠ TÍM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2248" y="5035466"/>
            <a:ext cx="402088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1"/>
              </a:lnSpc>
            </a:pPr>
            <a:r>
              <a:rPr lang="en-US" sz="1793" spc="1">
                <a:solidFill>
                  <a:srgbClr val="7E5630"/>
                </a:solidFill>
                <a:latin typeface="Josefin Sans"/>
              </a:rPr>
              <a:t>Sme malý, ale dynamický tím nadšencov pre zdravé stravovanie, ktorý si dal za cieľ prinášať kvalitné sušené ovocie priamo k Vám.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51016">
            <a:off x="-818686" y="-1149391"/>
            <a:ext cx="3100413" cy="3119912"/>
          </a:xfrm>
          <a:custGeom>
            <a:avLst/>
            <a:gdLst/>
            <a:ahLst/>
            <a:cxnLst/>
            <a:rect l="l" t="t" r="r" b="b"/>
            <a:pathLst>
              <a:path w="3100413" h="3119912">
                <a:moveTo>
                  <a:pt x="0" y="0"/>
                </a:moveTo>
                <a:lnTo>
                  <a:pt x="3100412" y="0"/>
                </a:lnTo>
                <a:lnTo>
                  <a:pt x="3100412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929684" y="1969329"/>
            <a:ext cx="5859493" cy="4614351"/>
          </a:xfrm>
          <a:custGeom>
            <a:avLst/>
            <a:gdLst/>
            <a:ahLst/>
            <a:cxnLst/>
            <a:rect l="l" t="t" r="r" b="b"/>
            <a:pathLst>
              <a:path w="5859493" h="4614351">
                <a:moveTo>
                  <a:pt x="0" y="0"/>
                </a:moveTo>
                <a:lnTo>
                  <a:pt x="5859493" y="0"/>
                </a:lnTo>
                <a:lnTo>
                  <a:pt x="5859493" y="4614351"/>
                </a:lnTo>
                <a:lnTo>
                  <a:pt x="0" y="461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7180729" y="3623498"/>
            <a:ext cx="1207521" cy="3901177"/>
          </a:xfrm>
          <a:custGeom>
            <a:avLst/>
            <a:gdLst/>
            <a:ahLst/>
            <a:cxnLst/>
            <a:rect l="l" t="t" r="r" b="b"/>
            <a:pathLst>
              <a:path w="1207521" h="3901177">
                <a:moveTo>
                  <a:pt x="0" y="0"/>
                </a:moveTo>
                <a:lnTo>
                  <a:pt x="1207521" y="0"/>
                </a:lnTo>
                <a:lnTo>
                  <a:pt x="1207521" y="3901178"/>
                </a:lnTo>
                <a:lnTo>
                  <a:pt x="0" y="3901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2304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5990415" y="2620287"/>
            <a:ext cx="1668821" cy="1731539"/>
          </a:xfrm>
          <a:custGeom>
            <a:avLst/>
            <a:gdLst/>
            <a:ahLst/>
            <a:cxnLst/>
            <a:rect l="l" t="t" r="r" b="b"/>
            <a:pathLst>
              <a:path w="1668821" h="1731539">
                <a:moveTo>
                  <a:pt x="0" y="0"/>
                </a:moveTo>
                <a:lnTo>
                  <a:pt x="1668821" y="0"/>
                </a:lnTo>
                <a:lnTo>
                  <a:pt x="1668821" y="1731538"/>
                </a:lnTo>
                <a:lnTo>
                  <a:pt x="0" y="1731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929684" y="2478639"/>
            <a:ext cx="1515965" cy="2014834"/>
          </a:xfrm>
          <a:custGeom>
            <a:avLst/>
            <a:gdLst/>
            <a:ahLst/>
            <a:cxnLst/>
            <a:rect l="l" t="t" r="r" b="b"/>
            <a:pathLst>
              <a:path w="1515965" h="2014834">
                <a:moveTo>
                  <a:pt x="0" y="0"/>
                </a:moveTo>
                <a:lnTo>
                  <a:pt x="1515964" y="0"/>
                </a:lnTo>
                <a:lnTo>
                  <a:pt x="1515964" y="2014834"/>
                </a:lnTo>
                <a:lnTo>
                  <a:pt x="0" y="2014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7" b="-18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1791912" y="692809"/>
            <a:ext cx="1785830" cy="1785830"/>
          </a:xfrm>
          <a:custGeom>
            <a:avLst/>
            <a:gdLst/>
            <a:ahLst/>
            <a:cxnLst/>
            <a:rect l="l" t="t" r="r" b="b"/>
            <a:pathLst>
              <a:path w="1785830" h="1785830">
                <a:moveTo>
                  <a:pt x="0" y="0"/>
                </a:moveTo>
                <a:lnTo>
                  <a:pt x="1785830" y="0"/>
                </a:lnTo>
                <a:lnTo>
                  <a:pt x="1785830" y="1785830"/>
                </a:lnTo>
                <a:lnTo>
                  <a:pt x="0" y="17858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5982024" y="589310"/>
            <a:ext cx="1807153" cy="1807153"/>
          </a:xfrm>
          <a:custGeom>
            <a:avLst/>
            <a:gdLst/>
            <a:ahLst/>
            <a:cxnLst/>
            <a:rect l="l" t="t" r="r" b="b"/>
            <a:pathLst>
              <a:path w="1807153" h="1807153">
                <a:moveTo>
                  <a:pt x="0" y="0"/>
                </a:moveTo>
                <a:lnTo>
                  <a:pt x="1807153" y="0"/>
                </a:lnTo>
                <a:lnTo>
                  <a:pt x="1807153" y="1807153"/>
                </a:lnTo>
                <a:lnTo>
                  <a:pt x="0" y="18071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929684" y="4497471"/>
            <a:ext cx="2001319" cy="2001319"/>
          </a:xfrm>
          <a:custGeom>
            <a:avLst/>
            <a:gdLst/>
            <a:ahLst/>
            <a:cxnLst/>
            <a:rect l="l" t="t" r="r" b="b"/>
            <a:pathLst>
              <a:path w="2001319" h="2001319">
                <a:moveTo>
                  <a:pt x="0" y="0"/>
                </a:moveTo>
                <a:lnTo>
                  <a:pt x="2001319" y="0"/>
                </a:lnTo>
                <a:lnTo>
                  <a:pt x="2001319" y="2001319"/>
                </a:lnTo>
                <a:lnTo>
                  <a:pt x="0" y="2001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4538553" y="4649384"/>
            <a:ext cx="1849406" cy="1849406"/>
          </a:xfrm>
          <a:custGeom>
            <a:avLst/>
            <a:gdLst/>
            <a:ahLst/>
            <a:cxnLst/>
            <a:rect l="l" t="t" r="r" b="b"/>
            <a:pathLst>
              <a:path w="1849406" h="1849406">
                <a:moveTo>
                  <a:pt x="0" y="0"/>
                </a:moveTo>
                <a:lnTo>
                  <a:pt x="1849406" y="0"/>
                </a:lnTo>
                <a:lnTo>
                  <a:pt x="1849406" y="1849406"/>
                </a:lnTo>
                <a:lnTo>
                  <a:pt x="0" y="1849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4479887" y="2462716"/>
            <a:ext cx="1966738" cy="1966738"/>
          </a:xfrm>
          <a:custGeom>
            <a:avLst/>
            <a:gdLst/>
            <a:ahLst/>
            <a:cxnLst/>
            <a:rect l="l" t="t" r="r" b="b"/>
            <a:pathLst>
              <a:path w="1966738" h="1966738">
                <a:moveTo>
                  <a:pt x="0" y="0"/>
                </a:moveTo>
                <a:lnTo>
                  <a:pt x="1966738" y="0"/>
                </a:lnTo>
                <a:lnTo>
                  <a:pt x="1966738" y="1966738"/>
                </a:lnTo>
                <a:lnTo>
                  <a:pt x="0" y="1966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203636">
            <a:off x="3112626" y="3657600"/>
            <a:ext cx="2024564" cy="3599225"/>
          </a:xfrm>
          <a:custGeom>
            <a:avLst/>
            <a:gdLst/>
            <a:ahLst/>
            <a:cxnLst/>
            <a:rect l="l" t="t" r="r" b="b"/>
            <a:pathLst>
              <a:path w="2024564" h="3599225">
                <a:moveTo>
                  <a:pt x="0" y="0"/>
                </a:moveTo>
                <a:lnTo>
                  <a:pt x="2024563" y="0"/>
                </a:lnTo>
                <a:lnTo>
                  <a:pt x="2024563" y="3599225"/>
                </a:lnTo>
                <a:lnTo>
                  <a:pt x="0" y="3599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5990415" y="4708418"/>
            <a:ext cx="1790372" cy="1790372"/>
          </a:xfrm>
          <a:custGeom>
            <a:avLst/>
            <a:gdLst/>
            <a:ahLst/>
            <a:cxnLst/>
            <a:rect l="l" t="t" r="r" b="b"/>
            <a:pathLst>
              <a:path w="1790372" h="1790372">
                <a:moveTo>
                  <a:pt x="0" y="0"/>
                </a:moveTo>
                <a:lnTo>
                  <a:pt x="1790371" y="0"/>
                </a:lnTo>
                <a:lnTo>
                  <a:pt x="1790371" y="1790372"/>
                </a:lnTo>
                <a:lnTo>
                  <a:pt x="0" y="17903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2757170" y="1969329"/>
            <a:ext cx="1251683" cy="1354124"/>
          </a:xfrm>
          <a:custGeom>
            <a:avLst/>
            <a:gdLst/>
            <a:ahLst/>
            <a:cxnLst/>
            <a:rect l="l" t="t" r="r" b="b"/>
            <a:pathLst>
              <a:path w="1251683" h="1354124">
                <a:moveTo>
                  <a:pt x="0" y="0"/>
                </a:moveTo>
                <a:lnTo>
                  <a:pt x="1251683" y="0"/>
                </a:lnTo>
                <a:lnTo>
                  <a:pt x="1251683" y="1354124"/>
                </a:lnTo>
                <a:lnTo>
                  <a:pt x="0" y="1354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24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3019031" y="2445262"/>
            <a:ext cx="1984192" cy="1984192"/>
          </a:xfrm>
          <a:custGeom>
            <a:avLst/>
            <a:gdLst/>
            <a:ahLst/>
            <a:cxnLst/>
            <a:rect l="l" t="t" r="r" b="b"/>
            <a:pathLst>
              <a:path w="1984192" h="1984192">
                <a:moveTo>
                  <a:pt x="0" y="0"/>
                </a:moveTo>
                <a:lnTo>
                  <a:pt x="1984192" y="0"/>
                </a:lnTo>
                <a:lnTo>
                  <a:pt x="1984192" y="1984192"/>
                </a:lnTo>
                <a:lnTo>
                  <a:pt x="0" y="19841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297687" y="1867128"/>
            <a:ext cx="988450" cy="2284232"/>
          </a:xfrm>
          <a:custGeom>
            <a:avLst/>
            <a:gdLst/>
            <a:ahLst/>
            <a:cxnLst/>
            <a:rect l="l" t="t" r="r" b="b"/>
            <a:pathLst>
              <a:path w="988450" h="2284232">
                <a:moveTo>
                  <a:pt x="0" y="0"/>
                </a:moveTo>
                <a:lnTo>
                  <a:pt x="988450" y="0"/>
                </a:lnTo>
                <a:lnTo>
                  <a:pt x="988450" y="2284232"/>
                </a:lnTo>
                <a:lnTo>
                  <a:pt x="0" y="2284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3319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2767855">
            <a:off x="7549035" y="315861"/>
            <a:ext cx="2061181" cy="1587109"/>
          </a:xfrm>
          <a:custGeom>
            <a:avLst/>
            <a:gdLst/>
            <a:ahLst/>
            <a:cxnLst/>
            <a:rect l="l" t="t" r="r" b="b"/>
            <a:pathLst>
              <a:path w="2061181" h="1587109">
                <a:moveTo>
                  <a:pt x="0" y="0"/>
                </a:moveTo>
                <a:lnTo>
                  <a:pt x="2061181" y="0"/>
                </a:lnTo>
                <a:lnTo>
                  <a:pt x="2061181" y="1587109"/>
                </a:lnTo>
                <a:lnTo>
                  <a:pt x="0" y="1587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4754237" y="-361812"/>
            <a:ext cx="1755420" cy="3799170"/>
          </a:xfrm>
          <a:custGeom>
            <a:avLst/>
            <a:gdLst/>
            <a:ahLst/>
            <a:cxnLst/>
            <a:rect l="l" t="t" r="r" b="b"/>
            <a:pathLst>
              <a:path w="1755420" h="3799170">
                <a:moveTo>
                  <a:pt x="0" y="0"/>
                </a:moveTo>
                <a:lnTo>
                  <a:pt x="1755420" y="0"/>
                </a:lnTo>
                <a:lnTo>
                  <a:pt x="1755420" y="3799170"/>
                </a:lnTo>
                <a:lnTo>
                  <a:pt x="0" y="3799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3596072" y="1109415"/>
            <a:ext cx="1280728" cy="1280728"/>
          </a:xfrm>
          <a:custGeom>
            <a:avLst/>
            <a:gdLst/>
            <a:ahLst/>
            <a:cxnLst/>
            <a:rect l="l" t="t" r="r" b="b"/>
            <a:pathLst>
              <a:path w="1280728" h="1280728">
                <a:moveTo>
                  <a:pt x="0" y="0"/>
                </a:moveTo>
                <a:lnTo>
                  <a:pt x="1280728" y="0"/>
                </a:lnTo>
                <a:lnTo>
                  <a:pt x="1280728" y="1280729"/>
                </a:lnTo>
                <a:lnTo>
                  <a:pt x="0" y="128072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-500278" y="-361812"/>
            <a:ext cx="2429962" cy="2429962"/>
          </a:xfrm>
          <a:custGeom>
            <a:avLst/>
            <a:gdLst/>
            <a:ahLst/>
            <a:cxnLst/>
            <a:rect l="l" t="t" r="r" b="b"/>
            <a:pathLst>
              <a:path w="2429962" h="2429962">
                <a:moveTo>
                  <a:pt x="0" y="0"/>
                </a:moveTo>
                <a:lnTo>
                  <a:pt x="2429962" y="0"/>
                </a:lnTo>
                <a:lnTo>
                  <a:pt x="2429962" y="2429962"/>
                </a:lnTo>
                <a:lnTo>
                  <a:pt x="0" y="24299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1417" y="5865650"/>
            <a:ext cx="1182476" cy="1182471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243943" y="447652"/>
            <a:ext cx="3265714" cy="66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8"/>
              </a:lnSpc>
            </a:pPr>
            <a:r>
              <a:rPr lang="en-US" sz="5474">
                <a:solidFill>
                  <a:srgbClr val="7E5630"/>
                </a:solidFill>
                <a:latin typeface="Fredoka One Bold"/>
              </a:rPr>
              <a:t>Produkty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1662" y="5620784"/>
            <a:ext cx="3091573" cy="1925792"/>
          </a:xfrm>
          <a:custGeom>
            <a:avLst/>
            <a:gdLst/>
            <a:ahLst/>
            <a:cxnLst/>
            <a:rect l="l" t="t" r="r" b="b"/>
            <a:pathLst>
              <a:path w="3091573" h="1925792">
                <a:moveTo>
                  <a:pt x="0" y="0"/>
                </a:moveTo>
                <a:lnTo>
                  <a:pt x="3091572" y="0"/>
                </a:lnTo>
                <a:lnTo>
                  <a:pt x="3091572" y="1925792"/>
                </a:lnTo>
                <a:lnTo>
                  <a:pt x="0" y="1925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3965674" flipH="1">
            <a:off x="-1155144" y="-964219"/>
            <a:ext cx="3370282" cy="3391478"/>
          </a:xfrm>
          <a:custGeom>
            <a:avLst/>
            <a:gdLst/>
            <a:ahLst/>
            <a:cxnLst/>
            <a:rect l="l" t="t" r="r" b="b"/>
            <a:pathLst>
              <a:path w="3370282" h="3391478">
                <a:moveTo>
                  <a:pt x="3370281" y="0"/>
                </a:moveTo>
                <a:lnTo>
                  <a:pt x="0" y="0"/>
                </a:lnTo>
                <a:lnTo>
                  <a:pt x="0" y="3391478"/>
                </a:lnTo>
                <a:lnTo>
                  <a:pt x="3370281" y="3391478"/>
                </a:lnTo>
                <a:lnTo>
                  <a:pt x="3370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flipH="1">
            <a:off x="211890" y="1881864"/>
            <a:ext cx="2695951" cy="2695951"/>
          </a:xfrm>
          <a:custGeom>
            <a:avLst/>
            <a:gdLst/>
            <a:ahLst/>
            <a:cxnLst/>
            <a:rect l="l" t="t" r="r" b="b"/>
            <a:pathLst>
              <a:path w="2695951" h="2695951">
                <a:moveTo>
                  <a:pt x="2695950" y="0"/>
                </a:moveTo>
                <a:lnTo>
                  <a:pt x="0" y="0"/>
                </a:lnTo>
                <a:lnTo>
                  <a:pt x="0" y="2695951"/>
                </a:lnTo>
                <a:lnTo>
                  <a:pt x="2695950" y="2695951"/>
                </a:lnTo>
                <a:lnTo>
                  <a:pt x="26959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-511712" y="-288617"/>
            <a:ext cx="2706269" cy="2706269"/>
          </a:xfrm>
          <a:custGeom>
            <a:avLst/>
            <a:gdLst/>
            <a:ahLst/>
            <a:cxnLst/>
            <a:rect l="l" t="t" r="r" b="b"/>
            <a:pathLst>
              <a:path w="2706269" h="2706269">
                <a:moveTo>
                  <a:pt x="0" y="0"/>
                </a:moveTo>
                <a:lnTo>
                  <a:pt x="2706269" y="0"/>
                </a:lnTo>
                <a:lnTo>
                  <a:pt x="2706269" y="2706269"/>
                </a:lnTo>
                <a:lnTo>
                  <a:pt x="0" y="27062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 rot="288234" flipV="1">
            <a:off x="2833607" y="3621779"/>
            <a:ext cx="891561" cy="920321"/>
          </a:xfrm>
          <a:custGeom>
            <a:avLst/>
            <a:gdLst/>
            <a:ahLst/>
            <a:cxnLst/>
            <a:rect l="l" t="t" r="r" b="b"/>
            <a:pathLst>
              <a:path w="891561" h="920321">
                <a:moveTo>
                  <a:pt x="0" y="920320"/>
                </a:moveTo>
                <a:lnTo>
                  <a:pt x="891561" y="920320"/>
                </a:lnTo>
                <a:lnTo>
                  <a:pt x="891561" y="0"/>
                </a:lnTo>
                <a:lnTo>
                  <a:pt x="0" y="0"/>
                </a:lnTo>
                <a:lnTo>
                  <a:pt x="0" y="92032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7" name="Group 7"/>
          <p:cNvGrpSpPr/>
          <p:nvPr/>
        </p:nvGrpSpPr>
        <p:grpSpPr>
          <a:xfrm>
            <a:off x="5437698" y="2831539"/>
            <a:ext cx="4069750" cy="1652121"/>
            <a:chOff x="0" y="0"/>
            <a:chExt cx="5426334" cy="2202829"/>
          </a:xfrm>
        </p:grpSpPr>
        <p:sp>
          <p:nvSpPr>
            <p:cNvPr id="8" name="Freeform 8"/>
            <p:cNvSpPr/>
            <p:nvPr/>
          </p:nvSpPr>
          <p:spPr>
            <a:xfrm>
              <a:off x="720286" y="0"/>
              <a:ext cx="1587508" cy="896942"/>
            </a:xfrm>
            <a:custGeom>
              <a:avLst/>
              <a:gdLst/>
              <a:ahLst/>
              <a:cxnLst/>
              <a:rect l="l" t="t" r="r" b="b"/>
              <a:pathLst>
                <a:path w="1587508" h="896942">
                  <a:moveTo>
                    <a:pt x="0" y="0"/>
                  </a:moveTo>
                  <a:lnTo>
                    <a:pt x="1587508" y="0"/>
                  </a:lnTo>
                  <a:lnTo>
                    <a:pt x="1587508" y="896942"/>
                  </a:lnTo>
                  <a:lnTo>
                    <a:pt x="0" y="896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930107"/>
              <a:ext cx="5426334" cy="1272722"/>
            </a:xfrm>
            <a:custGeom>
              <a:avLst/>
              <a:gdLst/>
              <a:ahLst/>
              <a:cxnLst/>
              <a:rect l="l" t="t" r="r" b="b"/>
              <a:pathLst>
                <a:path w="5426334" h="1272722">
                  <a:moveTo>
                    <a:pt x="0" y="0"/>
                  </a:moveTo>
                  <a:lnTo>
                    <a:pt x="5426334" y="0"/>
                  </a:lnTo>
                  <a:lnTo>
                    <a:pt x="5426334" y="1272722"/>
                  </a:lnTo>
                  <a:lnTo>
                    <a:pt x="0" y="1272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20286" y="1015331"/>
              <a:ext cx="4327611" cy="1123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5"/>
                </a:lnSpc>
                <a:spcBef>
                  <a:spcPct val="0"/>
                </a:spcBef>
              </a:pPr>
              <a:r>
                <a:rPr lang="en-US" sz="1632">
                  <a:solidFill>
                    <a:srgbClr val="7E5630"/>
                  </a:solidFill>
                  <a:latin typeface="Josefin Sans Bold"/>
                </a:rPr>
                <a:t>Oproti tradičnému sušeniu zachováva väčšinu vitamínov </a:t>
              </a:r>
            </a:p>
            <a:p>
              <a:pPr algn="ctr">
                <a:lnSpc>
                  <a:spcPts val="2285"/>
                </a:lnSpc>
                <a:spcBef>
                  <a:spcPct val="0"/>
                </a:spcBef>
              </a:pPr>
              <a:r>
                <a:rPr lang="en-US" sz="1632">
                  <a:solidFill>
                    <a:srgbClr val="7E5630"/>
                  </a:solidFill>
                  <a:latin typeface="Josefin Sans Bold"/>
                </a:rPr>
                <a:t>a minerálov.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841423" y="4014457"/>
            <a:ext cx="5841431" cy="3532119"/>
          </a:xfrm>
          <a:custGeom>
            <a:avLst/>
            <a:gdLst/>
            <a:ahLst/>
            <a:cxnLst/>
            <a:rect l="l" t="t" r="r" b="b"/>
            <a:pathLst>
              <a:path w="5841431" h="3532119">
                <a:moveTo>
                  <a:pt x="0" y="0"/>
                </a:moveTo>
                <a:lnTo>
                  <a:pt x="5841431" y="0"/>
                </a:lnTo>
                <a:lnTo>
                  <a:pt x="5841431" y="3532119"/>
                </a:lnTo>
                <a:lnTo>
                  <a:pt x="0" y="3532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-290804">
            <a:off x="1805127" y="5233135"/>
            <a:ext cx="2341119" cy="1038872"/>
          </a:xfrm>
          <a:custGeom>
            <a:avLst/>
            <a:gdLst/>
            <a:ahLst/>
            <a:cxnLst/>
            <a:rect l="l" t="t" r="r" b="b"/>
            <a:pathLst>
              <a:path w="2341119" h="1038872">
                <a:moveTo>
                  <a:pt x="0" y="0"/>
                </a:moveTo>
                <a:lnTo>
                  <a:pt x="2341119" y="0"/>
                </a:lnTo>
                <a:lnTo>
                  <a:pt x="2341119" y="1038872"/>
                </a:lnTo>
                <a:lnTo>
                  <a:pt x="0" y="1038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829249">
            <a:off x="2386949" y="4911509"/>
            <a:ext cx="2397484" cy="1063883"/>
          </a:xfrm>
          <a:custGeom>
            <a:avLst/>
            <a:gdLst/>
            <a:ahLst/>
            <a:cxnLst/>
            <a:rect l="l" t="t" r="r" b="b"/>
            <a:pathLst>
              <a:path w="2397484" h="1063883">
                <a:moveTo>
                  <a:pt x="0" y="0"/>
                </a:moveTo>
                <a:lnTo>
                  <a:pt x="2397484" y="0"/>
                </a:lnTo>
                <a:lnTo>
                  <a:pt x="2397484" y="1063884"/>
                </a:lnTo>
                <a:lnTo>
                  <a:pt x="0" y="10638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-829249" flipH="1">
            <a:off x="3663476" y="5251178"/>
            <a:ext cx="2018984" cy="895924"/>
          </a:xfrm>
          <a:custGeom>
            <a:avLst/>
            <a:gdLst/>
            <a:ahLst/>
            <a:cxnLst/>
            <a:rect l="l" t="t" r="r" b="b"/>
            <a:pathLst>
              <a:path w="2018984" h="895924">
                <a:moveTo>
                  <a:pt x="2018984" y="0"/>
                </a:moveTo>
                <a:lnTo>
                  <a:pt x="0" y="0"/>
                </a:lnTo>
                <a:lnTo>
                  <a:pt x="0" y="895924"/>
                </a:lnTo>
                <a:lnTo>
                  <a:pt x="2018984" y="895924"/>
                </a:lnTo>
                <a:lnTo>
                  <a:pt x="2018984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-829249">
            <a:off x="2266268" y="5458497"/>
            <a:ext cx="2306089" cy="1023327"/>
          </a:xfrm>
          <a:custGeom>
            <a:avLst/>
            <a:gdLst/>
            <a:ahLst/>
            <a:cxnLst/>
            <a:rect l="l" t="t" r="r" b="b"/>
            <a:pathLst>
              <a:path w="2306089" h="1023327">
                <a:moveTo>
                  <a:pt x="0" y="0"/>
                </a:moveTo>
                <a:lnTo>
                  <a:pt x="2306090" y="0"/>
                </a:lnTo>
                <a:lnTo>
                  <a:pt x="2306090" y="1023327"/>
                </a:lnTo>
                <a:lnTo>
                  <a:pt x="0" y="1023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352903" flipH="1">
            <a:off x="3096277" y="4788881"/>
            <a:ext cx="1843304" cy="817966"/>
          </a:xfrm>
          <a:custGeom>
            <a:avLst/>
            <a:gdLst/>
            <a:ahLst/>
            <a:cxnLst/>
            <a:rect l="l" t="t" r="r" b="b"/>
            <a:pathLst>
              <a:path w="1843304" h="817966">
                <a:moveTo>
                  <a:pt x="1843304" y="0"/>
                </a:moveTo>
                <a:lnTo>
                  <a:pt x="0" y="0"/>
                </a:lnTo>
                <a:lnTo>
                  <a:pt x="0" y="817966"/>
                </a:lnTo>
                <a:lnTo>
                  <a:pt x="1843304" y="817966"/>
                </a:lnTo>
                <a:lnTo>
                  <a:pt x="1843304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056457" y="132389"/>
            <a:ext cx="1526060" cy="1526054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59218" y="660252"/>
            <a:ext cx="4701964" cy="64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1"/>
              </a:lnSpc>
            </a:pPr>
            <a:r>
              <a:rPr lang="en-US" sz="5338">
                <a:solidFill>
                  <a:srgbClr val="7E5630"/>
                </a:solidFill>
                <a:latin typeface="Fredoka One Bold"/>
              </a:rPr>
              <a:t>LYOFILIZÁCIA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38155" y="1254406"/>
            <a:ext cx="4702083" cy="97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133" spc="2">
                <a:solidFill>
                  <a:srgbClr val="7E5630"/>
                </a:solidFill>
                <a:latin typeface="Josefin Sans"/>
              </a:rPr>
              <a:t>sušenie ovocia pomalým zmrazovaním</a:t>
            </a:r>
          </a:p>
          <a:p>
            <a:pPr algn="ctr">
              <a:lnSpc>
                <a:spcPts val="2986"/>
              </a:lnSpc>
            </a:pPr>
            <a:r>
              <a:rPr lang="en-US" sz="2133" spc="2">
                <a:solidFill>
                  <a:srgbClr val="7E5630"/>
                </a:solidFill>
                <a:latin typeface="Josefin Sans"/>
                <a:ea typeface="Josefin Sans"/>
              </a:rPr>
              <a:t>(-40°C až -50°C)</a:t>
            </a:r>
          </a:p>
          <a:p>
            <a:pPr>
              <a:lnSpc>
                <a:spcPts val="1866"/>
              </a:lnSpc>
            </a:pPr>
            <a:endParaRPr lang="en-US" sz="2133" spc="2">
              <a:solidFill>
                <a:srgbClr val="7E5630"/>
              </a:solidFill>
              <a:latin typeface="Josefin Sans"/>
              <a:ea typeface="Josefi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94256">
            <a:off x="-845846" y="-312273"/>
            <a:ext cx="3154732" cy="3174573"/>
          </a:xfrm>
          <a:custGeom>
            <a:avLst/>
            <a:gdLst/>
            <a:ahLst/>
            <a:cxnLst/>
            <a:rect l="l" t="t" r="r" b="b"/>
            <a:pathLst>
              <a:path w="3154732" h="3174573">
                <a:moveTo>
                  <a:pt x="0" y="0"/>
                </a:moveTo>
                <a:lnTo>
                  <a:pt x="3154732" y="0"/>
                </a:lnTo>
                <a:lnTo>
                  <a:pt x="3154732" y="3174573"/>
                </a:lnTo>
                <a:lnTo>
                  <a:pt x="0" y="3174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712873" y="1275013"/>
            <a:ext cx="6326878" cy="6326878"/>
          </a:xfrm>
          <a:custGeom>
            <a:avLst/>
            <a:gdLst/>
            <a:ahLst/>
            <a:cxnLst/>
            <a:rect l="l" t="t" r="r" b="b"/>
            <a:pathLst>
              <a:path w="6326878" h="6326878">
                <a:moveTo>
                  <a:pt x="0" y="0"/>
                </a:moveTo>
                <a:lnTo>
                  <a:pt x="6326878" y="0"/>
                </a:lnTo>
                <a:lnTo>
                  <a:pt x="6326878" y="6326879"/>
                </a:lnTo>
                <a:lnTo>
                  <a:pt x="0" y="6326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rot="1177137">
            <a:off x="1370680" y="3522388"/>
            <a:ext cx="1552615" cy="438614"/>
          </a:xfrm>
          <a:custGeom>
            <a:avLst/>
            <a:gdLst/>
            <a:ahLst/>
            <a:cxnLst/>
            <a:rect l="l" t="t" r="r" b="b"/>
            <a:pathLst>
              <a:path w="1552615" h="438614">
                <a:moveTo>
                  <a:pt x="0" y="0"/>
                </a:moveTo>
                <a:lnTo>
                  <a:pt x="1552615" y="0"/>
                </a:lnTo>
                <a:lnTo>
                  <a:pt x="1552615" y="438614"/>
                </a:lnTo>
                <a:lnTo>
                  <a:pt x="0" y="438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 rot="-752328" flipH="1">
            <a:off x="6460127" y="5257194"/>
            <a:ext cx="1685011" cy="476015"/>
          </a:xfrm>
          <a:custGeom>
            <a:avLst/>
            <a:gdLst/>
            <a:ahLst/>
            <a:cxnLst/>
            <a:rect l="l" t="t" r="r" b="b"/>
            <a:pathLst>
              <a:path w="1685011" h="476015">
                <a:moveTo>
                  <a:pt x="1685011" y="0"/>
                </a:moveTo>
                <a:lnTo>
                  <a:pt x="0" y="0"/>
                </a:lnTo>
                <a:lnTo>
                  <a:pt x="0" y="476016"/>
                </a:lnTo>
                <a:lnTo>
                  <a:pt x="1685011" y="476016"/>
                </a:lnTo>
                <a:lnTo>
                  <a:pt x="168501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 rot="-767826" flipH="1">
            <a:off x="6457843" y="2589239"/>
            <a:ext cx="1552615" cy="438614"/>
          </a:xfrm>
          <a:custGeom>
            <a:avLst/>
            <a:gdLst/>
            <a:ahLst/>
            <a:cxnLst/>
            <a:rect l="l" t="t" r="r" b="b"/>
            <a:pathLst>
              <a:path w="1552615" h="438614">
                <a:moveTo>
                  <a:pt x="1552615" y="0"/>
                </a:moveTo>
                <a:lnTo>
                  <a:pt x="0" y="0"/>
                </a:lnTo>
                <a:lnTo>
                  <a:pt x="0" y="438614"/>
                </a:lnTo>
                <a:lnTo>
                  <a:pt x="1552615" y="438614"/>
                </a:lnTo>
                <a:lnTo>
                  <a:pt x="15526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-926618" flipH="1">
            <a:off x="6489037" y="3973294"/>
            <a:ext cx="1520964" cy="429672"/>
          </a:xfrm>
          <a:custGeom>
            <a:avLst/>
            <a:gdLst/>
            <a:ahLst/>
            <a:cxnLst/>
            <a:rect l="l" t="t" r="r" b="b"/>
            <a:pathLst>
              <a:path w="1520964" h="429672">
                <a:moveTo>
                  <a:pt x="1520964" y="0"/>
                </a:moveTo>
                <a:lnTo>
                  <a:pt x="0" y="0"/>
                </a:lnTo>
                <a:lnTo>
                  <a:pt x="0" y="429672"/>
                </a:lnTo>
                <a:lnTo>
                  <a:pt x="1520964" y="429672"/>
                </a:lnTo>
                <a:lnTo>
                  <a:pt x="15209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 rot="724739">
            <a:off x="1191963" y="5024212"/>
            <a:ext cx="1726729" cy="487801"/>
          </a:xfrm>
          <a:custGeom>
            <a:avLst/>
            <a:gdLst/>
            <a:ahLst/>
            <a:cxnLst/>
            <a:rect l="l" t="t" r="r" b="b"/>
            <a:pathLst>
              <a:path w="1726729" h="487801">
                <a:moveTo>
                  <a:pt x="0" y="0"/>
                </a:moveTo>
                <a:lnTo>
                  <a:pt x="1726730" y="0"/>
                </a:lnTo>
                <a:lnTo>
                  <a:pt x="1726730" y="487801"/>
                </a:lnTo>
                <a:lnTo>
                  <a:pt x="0" y="487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 rot="79763">
            <a:off x="-322735" y="-353311"/>
            <a:ext cx="2542016" cy="2542016"/>
          </a:xfrm>
          <a:custGeom>
            <a:avLst/>
            <a:gdLst/>
            <a:ahLst/>
            <a:cxnLst/>
            <a:rect l="l" t="t" r="r" b="b"/>
            <a:pathLst>
              <a:path w="2542016" h="2542016">
                <a:moveTo>
                  <a:pt x="0" y="0"/>
                </a:moveTo>
                <a:lnTo>
                  <a:pt x="2542016" y="0"/>
                </a:lnTo>
                <a:lnTo>
                  <a:pt x="2542016" y="2542017"/>
                </a:lnTo>
                <a:lnTo>
                  <a:pt x="0" y="2542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69720" y="5792056"/>
            <a:ext cx="1157107" cy="115710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05916" y="542138"/>
            <a:ext cx="7207917" cy="1101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4800">
                <a:solidFill>
                  <a:srgbClr val="7E5630"/>
                </a:solidFill>
                <a:latin typeface="Fredoka One Bold"/>
              </a:rPr>
              <a:t>Aké výživové hodnoty obsahuje naše ovocie?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06" y="2292700"/>
            <a:ext cx="3420934" cy="96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9"/>
              </a:lnSpc>
            </a:pPr>
            <a:r>
              <a:rPr lang="en-US" sz="2749">
                <a:solidFill>
                  <a:srgbClr val="7E5630"/>
                </a:solidFill>
                <a:latin typeface="Josefin Sans Bold"/>
              </a:rPr>
              <a:t>obsahuje  </a:t>
            </a:r>
          </a:p>
          <a:p>
            <a:pPr algn="ctr">
              <a:lnSpc>
                <a:spcPts val="3849"/>
              </a:lnSpc>
            </a:pPr>
            <a:r>
              <a:rPr lang="en-US" sz="2749">
                <a:solidFill>
                  <a:srgbClr val="7E5630"/>
                </a:solidFill>
                <a:latin typeface="Josefin Sans Bold"/>
              </a:rPr>
              <a:t>glukózu a fruktózu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4150" y="1884890"/>
            <a:ext cx="222836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7E5630"/>
                </a:solidFill>
                <a:latin typeface="Josefin Sans Bold"/>
              </a:rPr>
              <a:t>vláknina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5145" y="4311099"/>
            <a:ext cx="2149455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7E5630"/>
                </a:solidFill>
                <a:latin typeface="Josefin Sans Bold"/>
              </a:rPr>
              <a:t>bielkoviny</a:t>
            </a:r>
            <a:endParaRPr lang="en-US" sz="3200" dirty="0">
              <a:solidFill>
                <a:srgbClr val="7E5630"/>
              </a:solidFill>
              <a:latin typeface="Josefi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13631" y="3217314"/>
            <a:ext cx="2048881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7E5630"/>
                </a:solidFill>
                <a:latin typeface="Josefin Sans Bold"/>
              </a:rPr>
              <a:t>sacharidy</a:t>
            </a:r>
            <a:endParaRPr lang="en-US" sz="3200" dirty="0">
              <a:solidFill>
                <a:srgbClr val="7E5630"/>
              </a:solidFill>
              <a:latin typeface="Josefi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37156" y="4551447"/>
            <a:ext cx="262235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7E5630"/>
                </a:solidFill>
                <a:latin typeface="Josefin Sans Bold"/>
              </a:rPr>
              <a:t>prírodné tuky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416151">
            <a:off x="-1284639" y="-698549"/>
            <a:ext cx="3073774" cy="3093106"/>
          </a:xfrm>
          <a:custGeom>
            <a:avLst/>
            <a:gdLst/>
            <a:ahLst/>
            <a:cxnLst/>
            <a:rect l="l" t="t" r="r" b="b"/>
            <a:pathLst>
              <a:path w="3073774" h="3093106">
                <a:moveTo>
                  <a:pt x="0" y="0"/>
                </a:moveTo>
                <a:lnTo>
                  <a:pt x="3073774" y="0"/>
                </a:lnTo>
                <a:lnTo>
                  <a:pt x="3073774" y="3093106"/>
                </a:lnTo>
                <a:lnTo>
                  <a:pt x="0" y="309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252248" y="4585721"/>
            <a:ext cx="2934084" cy="1580437"/>
          </a:xfrm>
          <a:custGeom>
            <a:avLst/>
            <a:gdLst/>
            <a:ahLst/>
            <a:cxnLst/>
            <a:rect l="l" t="t" r="r" b="b"/>
            <a:pathLst>
              <a:path w="2934084" h="1580437">
                <a:moveTo>
                  <a:pt x="0" y="0"/>
                </a:moveTo>
                <a:lnTo>
                  <a:pt x="2934085" y="0"/>
                </a:lnTo>
                <a:lnTo>
                  <a:pt x="2934085" y="1580436"/>
                </a:lnTo>
                <a:lnTo>
                  <a:pt x="0" y="158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rot="-1853315">
            <a:off x="1024623" y="1786715"/>
            <a:ext cx="1577782" cy="1577782"/>
          </a:xfrm>
          <a:custGeom>
            <a:avLst/>
            <a:gdLst/>
            <a:ahLst/>
            <a:cxnLst/>
            <a:rect l="l" t="t" r="r" b="b"/>
            <a:pathLst>
              <a:path w="1577782" h="1577782">
                <a:moveTo>
                  <a:pt x="0" y="0"/>
                </a:moveTo>
                <a:lnTo>
                  <a:pt x="1577782" y="0"/>
                </a:lnTo>
                <a:lnTo>
                  <a:pt x="1577782" y="1577782"/>
                </a:lnTo>
                <a:lnTo>
                  <a:pt x="0" y="1577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7149255" y="5190600"/>
            <a:ext cx="1872825" cy="1943209"/>
          </a:xfrm>
          <a:custGeom>
            <a:avLst/>
            <a:gdLst/>
            <a:ahLst/>
            <a:cxnLst/>
            <a:rect l="l" t="t" r="r" b="b"/>
            <a:pathLst>
              <a:path w="1872825" h="1943209">
                <a:moveTo>
                  <a:pt x="0" y="0"/>
                </a:moveTo>
                <a:lnTo>
                  <a:pt x="1872825" y="0"/>
                </a:lnTo>
                <a:lnTo>
                  <a:pt x="1872825" y="1943209"/>
                </a:lnTo>
                <a:lnTo>
                  <a:pt x="0" y="1943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6872358" y="1850238"/>
            <a:ext cx="1823655" cy="2735482"/>
          </a:xfrm>
          <a:custGeom>
            <a:avLst/>
            <a:gdLst/>
            <a:ahLst/>
            <a:cxnLst/>
            <a:rect l="l" t="t" r="r" b="b"/>
            <a:pathLst>
              <a:path w="1823655" h="2735482">
                <a:moveTo>
                  <a:pt x="0" y="0"/>
                </a:moveTo>
                <a:lnTo>
                  <a:pt x="1823655" y="0"/>
                </a:lnTo>
                <a:lnTo>
                  <a:pt x="1823655" y="2735483"/>
                </a:lnTo>
                <a:lnTo>
                  <a:pt x="0" y="2735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3393487" y="3340015"/>
            <a:ext cx="409558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2. Krájanie ovocia na tenké plátky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207" y="4547621"/>
            <a:ext cx="401475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3. Lyofilizácia</a:t>
            </a:r>
          </a:p>
        </p:txBody>
      </p:sp>
      <p:sp>
        <p:nvSpPr>
          <p:cNvPr id="9" name="Freeform 9"/>
          <p:cNvSpPr/>
          <p:nvPr/>
        </p:nvSpPr>
        <p:spPr>
          <a:xfrm rot="3815968">
            <a:off x="3813390" y="2147065"/>
            <a:ext cx="1687181" cy="1197898"/>
          </a:xfrm>
          <a:custGeom>
            <a:avLst/>
            <a:gdLst/>
            <a:ahLst/>
            <a:cxnLst/>
            <a:rect l="l" t="t" r="r" b="b"/>
            <a:pathLst>
              <a:path w="1687181" h="1197898">
                <a:moveTo>
                  <a:pt x="0" y="0"/>
                </a:moveTo>
                <a:lnTo>
                  <a:pt x="1687181" y="0"/>
                </a:lnTo>
                <a:lnTo>
                  <a:pt x="1687181" y="1197898"/>
                </a:lnTo>
                <a:lnTo>
                  <a:pt x="0" y="1197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1376843">
            <a:off x="3542775" y="3867571"/>
            <a:ext cx="1875657" cy="497902"/>
          </a:xfrm>
          <a:custGeom>
            <a:avLst/>
            <a:gdLst/>
            <a:ahLst/>
            <a:cxnLst/>
            <a:rect l="l" t="t" r="r" b="b"/>
            <a:pathLst>
              <a:path w="1875657" h="497902">
                <a:moveTo>
                  <a:pt x="0" y="0"/>
                </a:moveTo>
                <a:lnTo>
                  <a:pt x="1875657" y="0"/>
                </a:lnTo>
                <a:lnTo>
                  <a:pt x="1875657" y="497902"/>
                </a:lnTo>
                <a:lnTo>
                  <a:pt x="0" y="497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-9231679" flipH="1">
            <a:off x="3037441" y="5158720"/>
            <a:ext cx="1249650" cy="1338313"/>
          </a:xfrm>
          <a:custGeom>
            <a:avLst/>
            <a:gdLst/>
            <a:ahLst/>
            <a:cxnLst/>
            <a:rect l="l" t="t" r="r" b="b"/>
            <a:pathLst>
              <a:path w="1249650" h="1338313">
                <a:moveTo>
                  <a:pt x="1249649" y="0"/>
                </a:moveTo>
                <a:lnTo>
                  <a:pt x="0" y="0"/>
                </a:lnTo>
                <a:lnTo>
                  <a:pt x="0" y="1338313"/>
                </a:lnTo>
                <a:lnTo>
                  <a:pt x="1249649" y="1338313"/>
                </a:lnTo>
                <a:lnTo>
                  <a:pt x="12496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-456873" y="-337004"/>
            <a:ext cx="2229041" cy="2229041"/>
          </a:xfrm>
          <a:custGeom>
            <a:avLst/>
            <a:gdLst/>
            <a:ahLst/>
            <a:cxnLst/>
            <a:rect l="l" t="t" r="r" b="b"/>
            <a:pathLst>
              <a:path w="2229041" h="2229041">
                <a:moveTo>
                  <a:pt x="0" y="0"/>
                </a:moveTo>
                <a:lnTo>
                  <a:pt x="2229041" y="0"/>
                </a:lnTo>
                <a:lnTo>
                  <a:pt x="2229041" y="2229040"/>
                </a:lnTo>
                <a:lnTo>
                  <a:pt x="0" y="2229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233751" y="180754"/>
            <a:ext cx="1312863" cy="1312858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745400" y="5552444"/>
            <a:ext cx="3743669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4. Chrumkavý snack plný chuti   </a:t>
            </a:r>
          </a:p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a zachovaných vitamínov </a:t>
            </a:r>
          </a:p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v ekobalení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2168" y="622099"/>
            <a:ext cx="6461583" cy="62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</a:pPr>
            <a:r>
              <a:rPr lang="en-US" sz="5217">
                <a:solidFill>
                  <a:srgbClr val="7E5630"/>
                </a:solidFill>
                <a:latin typeface="Fredoka One Bold"/>
              </a:rPr>
              <a:t>PROCES VÝROBY</a:t>
            </a:r>
            <a:r>
              <a:rPr lang="en-US" sz="5217">
                <a:solidFill>
                  <a:srgbClr val="FFFFFF"/>
                </a:solidFill>
                <a:latin typeface="Fredoka One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25479" y="1812138"/>
            <a:ext cx="339175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ctr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>
                <a:solidFill>
                  <a:srgbClr val="7E5630"/>
                </a:solidFill>
                <a:latin typeface="Fredoka One Bold"/>
              </a:rPr>
              <a:t>Výber kvalitného ovocia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73204" y="-165191"/>
            <a:ext cx="3329773" cy="3686187"/>
            <a:chOff x="0" y="0"/>
            <a:chExt cx="4439697" cy="4914916"/>
          </a:xfrm>
        </p:grpSpPr>
        <p:sp>
          <p:nvSpPr>
            <p:cNvPr id="3" name="Freeform 3"/>
            <p:cNvSpPr/>
            <p:nvPr/>
          </p:nvSpPr>
          <p:spPr>
            <a:xfrm rot="4227906">
              <a:off x="192839" y="821218"/>
              <a:ext cx="4054019" cy="3272481"/>
            </a:xfrm>
            <a:custGeom>
              <a:avLst/>
              <a:gdLst/>
              <a:ahLst/>
              <a:cxnLst/>
              <a:rect l="l" t="t" r="r" b="b"/>
              <a:pathLst>
                <a:path w="4054019" h="3272481">
                  <a:moveTo>
                    <a:pt x="0" y="0"/>
                  </a:moveTo>
                  <a:lnTo>
                    <a:pt x="4054019" y="0"/>
                  </a:lnTo>
                  <a:lnTo>
                    <a:pt x="4054019" y="3272481"/>
                  </a:lnTo>
                  <a:lnTo>
                    <a:pt x="0" y="3272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896884" y="999273"/>
              <a:ext cx="2645929" cy="2607536"/>
            </a:xfrm>
            <a:custGeom>
              <a:avLst/>
              <a:gdLst/>
              <a:ahLst/>
              <a:cxnLst/>
              <a:rect l="l" t="t" r="r" b="b"/>
              <a:pathLst>
                <a:path w="2645929" h="2607536">
                  <a:moveTo>
                    <a:pt x="0" y="0"/>
                  </a:moveTo>
                  <a:lnTo>
                    <a:pt x="2645929" y="0"/>
                  </a:lnTo>
                  <a:lnTo>
                    <a:pt x="2645929" y="2607536"/>
                  </a:lnTo>
                  <a:lnTo>
                    <a:pt x="0" y="2607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 rot="-9882576">
            <a:off x="-921237" y="-828436"/>
            <a:ext cx="3100413" cy="3119912"/>
          </a:xfrm>
          <a:custGeom>
            <a:avLst/>
            <a:gdLst/>
            <a:ahLst/>
            <a:cxnLst/>
            <a:rect l="l" t="t" r="r" b="b"/>
            <a:pathLst>
              <a:path w="3100413" h="3119912">
                <a:moveTo>
                  <a:pt x="0" y="0"/>
                </a:moveTo>
                <a:lnTo>
                  <a:pt x="3100413" y="0"/>
                </a:lnTo>
                <a:lnTo>
                  <a:pt x="3100413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044298" y="6954997"/>
            <a:ext cx="320035" cy="318871"/>
          </a:xfrm>
          <a:custGeom>
            <a:avLst/>
            <a:gdLst/>
            <a:ahLst/>
            <a:cxnLst/>
            <a:rect l="l" t="t" r="r" b="b"/>
            <a:pathLst>
              <a:path w="320035" h="318871">
                <a:moveTo>
                  <a:pt x="0" y="0"/>
                </a:moveTo>
                <a:lnTo>
                  <a:pt x="320035" y="0"/>
                </a:lnTo>
                <a:lnTo>
                  <a:pt x="320035" y="318871"/>
                </a:lnTo>
                <a:lnTo>
                  <a:pt x="0" y="318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6461408" y="3490723"/>
            <a:ext cx="2980396" cy="2238896"/>
          </a:xfrm>
          <a:custGeom>
            <a:avLst/>
            <a:gdLst/>
            <a:ahLst/>
            <a:cxnLst/>
            <a:rect l="l" t="t" r="r" b="b"/>
            <a:pathLst>
              <a:path w="2980396" h="2238896">
                <a:moveTo>
                  <a:pt x="0" y="0"/>
                </a:moveTo>
                <a:lnTo>
                  <a:pt x="2980396" y="0"/>
                </a:lnTo>
                <a:lnTo>
                  <a:pt x="2980396" y="2238897"/>
                </a:lnTo>
                <a:lnTo>
                  <a:pt x="0" y="2238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452150" y="3581126"/>
            <a:ext cx="2397024" cy="1571962"/>
          </a:xfrm>
          <a:custGeom>
            <a:avLst/>
            <a:gdLst/>
            <a:ahLst/>
            <a:cxnLst/>
            <a:rect l="l" t="t" r="r" b="b"/>
            <a:pathLst>
              <a:path w="2397024" h="1571962">
                <a:moveTo>
                  <a:pt x="0" y="0"/>
                </a:moveTo>
                <a:lnTo>
                  <a:pt x="2397024" y="0"/>
                </a:lnTo>
                <a:lnTo>
                  <a:pt x="2397024" y="1571962"/>
                </a:lnTo>
                <a:lnTo>
                  <a:pt x="0" y="1571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3501205" y="4640885"/>
            <a:ext cx="2751190" cy="1986970"/>
          </a:xfrm>
          <a:custGeom>
            <a:avLst/>
            <a:gdLst/>
            <a:ahLst/>
            <a:cxnLst/>
            <a:rect l="l" t="t" r="r" b="b"/>
            <a:pathLst>
              <a:path w="2751190" h="1986970">
                <a:moveTo>
                  <a:pt x="0" y="0"/>
                </a:moveTo>
                <a:lnTo>
                  <a:pt x="2751190" y="0"/>
                </a:lnTo>
                <a:lnTo>
                  <a:pt x="2751190" y="1986970"/>
                </a:lnTo>
                <a:lnTo>
                  <a:pt x="0" y="19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0" name="Group 10"/>
          <p:cNvGrpSpPr/>
          <p:nvPr/>
        </p:nvGrpSpPr>
        <p:grpSpPr>
          <a:xfrm>
            <a:off x="1815703" y="1424338"/>
            <a:ext cx="5297056" cy="2342465"/>
            <a:chOff x="0" y="0"/>
            <a:chExt cx="7062741" cy="3123287"/>
          </a:xfrm>
        </p:grpSpPr>
        <p:sp>
          <p:nvSpPr>
            <p:cNvPr id="11" name="Freeform 11"/>
            <p:cNvSpPr/>
            <p:nvPr/>
          </p:nvSpPr>
          <p:spPr>
            <a:xfrm>
              <a:off x="161265" y="927172"/>
              <a:ext cx="3718042" cy="762199"/>
            </a:xfrm>
            <a:custGeom>
              <a:avLst/>
              <a:gdLst/>
              <a:ahLst/>
              <a:cxnLst/>
              <a:rect l="l" t="t" r="r" b="b"/>
              <a:pathLst>
                <a:path w="3718042" h="762199">
                  <a:moveTo>
                    <a:pt x="0" y="0"/>
                  </a:moveTo>
                  <a:lnTo>
                    <a:pt x="3718042" y="0"/>
                  </a:lnTo>
                  <a:lnTo>
                    <a:pt x="3718042" y="762199"/>
                  </a:lnTo>
                  <a:lnTo>
                    <a:pt x="0" y="76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062741" cy="3170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7"/>
                </a:lnSpc>
              </a:pP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Výťažok z našej firmy darujeme neziskovej organizácií</a:t>
              </a:r>
            </a:p>
            <a:p>
              <a:pPr algn="ctr">
                <a:lnSpc>
                  <a:spcPts val="3187"/>
                </a:lnSpc>
              </a:pPr>
              <a:r>
                <a:rPr lang="en-US" sz="2276">
                  <a:solidFill>
                    <a:srgbClr val="D8301A"/>
                  </a:solidFill>
                  <a:latin typeface="Josefin Sans Bold"/>
                </a:rPr>
                <a:t>F</a:t>
              </a:r>
              <a:r>
                <a:rPr lang="en-US" sz="2276">
                  <a:solidFill>
                    <a:srgbClr val="FCCA0B"/>
                  </a:solidFill>
                  <a:latin typeface="Josefin Sans Bold"/>
                </a:rPr>
                <a:t>r</a:t>
              </a:r>
              <a:r>
                <a:rPr lang="en-US" sz="2276">
                  <a:solidFill>
                    <a:srgbClr val="7BC504"/>
                  </a:solidFill>
                  <a:latin typeface="Josefin Sans Bold"/>
                </a:rPr>
                <a:t>o</a:t>
              </a:r>
              <a:r>
                <a:rPr lang="en-US" sz="2276">
                  <a:solidFill>
                    <a:srgbClr val="3E299C"/>
                  </a:solidFill>
                  <a:latin typeface="Josefin Sans Bold"/>
                </a:rPr>
                <a:t>m</a:t>
              </a: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 </a:t>
              </a:r>
              <a:r>
                <a:rPr lang="en-US" sz="2276">
                  <a:solidFill>
                    <a:srgbClr val="B31CA4"/>
                  </a:solidFill>
                  <a:latin typeface="Josefin Sans Bold"/>
                </a:rPr>
                <a:t>M</a:t>
              </a:r>
              <a:r>
                <a:rPr lang="en-US" sz="2276">
                  <a:solidFill>
                    <a:srgbClr val="E22A1B"/>
                  </a:solidFill>
                  <a:latin typeface="Josefin Sans Bold"/>
                </a:rPr>
                <a:t>e</a:t>
              </a: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 </a:t>
              </a:r>
              <a:r>
                <a:rPr lang="en-US" sz="2276">
                  <a:solidFill>
                    <a:srgbClr val="FCCA0B"/>
                  </a:solidFill>
                  <a:latin typeface="Josefin Sans Bold"/>
                </a:rPr>
                <a:t>F</a:t>
              </a:r>
              <a:r>
                <a:rPr lang="en-US" sz="2276">
                  <a:solidFill>
                    <a:srgbClr val="C0D731"/>
                  </a:solidFill>
                  <a:latin typeface="Josefin Sans Bold"/>
                </a:rPr>
                <a:t>o</a:t>
              </a:r>
              <a:r>
                <a:rPr lang="en-US" sz="2276">
                  <a:solidFill>
                    <a:srgbClr val="0D9FD0"/>
                  </a:solidFill>
                  <a:latin typeface="Josefin Sans Bold"/>
                </a:rPr>
                <a:t>r</a:t>
              </a: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 </a:t>
              </a:r>
              <a:r>
                <a:rPr lang="en-US" sz="2276">
                  <a:solidFill>
                    <a:srgbClr val="BE48B0"/>
                  </a:solidFill>
                  <a:latin typeface="Josefin Sans Bold"/>
                </a:rPr>
                <a:t>Y</a:t>
              </a:r>
              <a:r>
                <a:rPr lang="en-US" sz="2276">
                  <a:solidFill>
                    <a:srgbClr val="DD2D1D"/>
                  </a:solidFill>
                  <a:latin typeface="Josefin Sans Bold"/>
                </a:rPr>
                <a:t>o</a:t>
              </a:r>
              <a:r>
                <a:rPr lang="en-US" sz="2276">
                  <a:solidFill>
                    <a:srgbClr val="FCCA0B"/>
                  </a:solidFill>
                  <a:latin typeface="Josefin Sans Bold"/>
                </a:rPr>
                <a:t>u</a:t>
              </a: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, ktorá spĺňa sny pacientom z detskej onkológie </a:t>
              </a:r>
            </a:p>
            <a:p>
              <a:pPr algn="ctr">
                <a:lnSpc>
                  <a:spcPts val="3187"/>
                </a:lnSpc>
              </a:pP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v Rooseveltovej nemocnici </a:t>
              </a:r>
            </a:p>
            <a:p>
              <a:pPr algn="ctr">
                <a:lnSpc>
                  <a:spcPts val="3187"/>
                </a:lnSpc>
                <a:spcBef>
                  <a:spcPct val="0"/>
                </a:spcBef>
              </a:pPr>
              <a:r>
                <a:rPr lang="en-US" sz="2276">
                  <a:solidFill>
                    <a:srgbClr val="7E5630"/>
                  </a:solidFill>
                  <a:latin typeface="Josefin Sans Bold"/>
                </a:rPr>
                <a:t>v Banskej Bystrici. 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79479" y="5487546"/>
            <a:ext cx="1329638" cy="1329632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5" name="TextBox 15"/>
          <p:cNvSpPr txBox="1"/>
          <p:nvPr/>
        </p:nvSpPr>
        <p:spPr>
          <a:xfrm rot="-84474">
            <a:off x="188016" y="241516"/>
            <a:ext cx="7168004" cy="118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  <a:spcBef>
                <a:spcPct val="0"/>
              </a:spcBef>
            </a:pPr>
            <a:r>
              <a:rPr lang="en-US" sz="6995">
                <a:solidFill>
                  <a:srgbClr val="7E5630"/>
                </a:solidFill>
                <a:latin typeface="Fredoka One Bold"/>
              </a:rPr>
              <a:t>PODPORUJEME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4298" y="6863255"/>
            <a:ext cx="7665004" cy="42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7"/>
              </a:lnSpc>
            </a:pPr>
            <a:r>
              <a:rPr lang="en-US" sz="2526" dirty="0">
                <a:solidFill>
                  <a:srgbClr val="7E5630"/>
                </a:solidFill>
                <a:latin typeface="Open Sans Bold"/>
              </a:rPr>
              <a:t>https://www.facebook.com/frommeforyou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50180" y="5763910"/>
            <a:ext cx="1591624" cy="4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7"/>
              </a:lnSpc>
            </a:pPr>
            <a:r>
              <a:rPr lang="en-US" sz="2676" dirty="0" err="1">
                <a:solidFill>
                  <a:srgbClr val="7E5630"/>
                </a:solidFill>
                <a:latin typeface="Josefin Sans Bold"/>
              </a:rPr>
              <a:t>Gabika</a:t>
            </a:r>
            <a:r>
              <a:rPr lang="en-US" sz="2676" dirty="0">
                <a:solidFill>
                  <a:srgbClr val="7E5630"/>
                </a:solidFill>
                <a:latin typeface="Josefin Sans Bold"/>
              </a:rPr>
              <a:t> 7r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9116" y="5105463"/>
            <a:ext cx="1675805" cy="38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n-US" sz="2207">
                <a:solidFill>
                  <a:srgbClr val="7E5630"/>
                </a:solidFill>
                <a:latin typeface="Josefin Sans Bold"/>
              </a:rPr>
              <a:t>Nikolasko 3r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77098" y="4262359"/>
            <a:ext cx="1454589" cy="39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271" dirty="0" err="1">
                <a:solidFill>
                  <a:srgbClr val="7E5630"/>
                </a:solidFill>
                <a:latin typeface="Josefin Sans Bold"/>
              </a:rPr>
              <a:t>Sebík</a:t>
            </a:r>
            <a:r>
              <a:rPr lang="en-US" sz="2271" dirty="0">
                <a:solidFill>
                  <a:srgbClr val="7E5630"/>
                </a:solidFill>
                <a:latin typeface="Josefin Sans Bold"/>
              </a:rPr>
              <a:t> 11r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213</Words>
  <Application>Microsoft Office PowerPoint</Application>
  <PresentationFormat>Vlastná</PresentationFormat>
  <Paragraphs>48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8" baseType="lpstr">
      <vt:lpstr>Open Sans Bold</vt:lpstr>
      <vt:lpstr>Josefin Sans</vt:lpstr>
      <vt:lpstr>Calibri</vt:lpstr>
      <vt:lpstr>Arial</vt:lpstr>
      <vt:lpstr>Open Sans</vt:lpstr>
      <vt:lpstr>Josefin Sans Bold</vt:lpstr>
      <vt:lpstr>Fredoka One Bold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FRUITEEN</dc:title>
  <cp:lastModifiedBy>Sylvia Kosová</cp:lastModifiedBy>
  <cp:revision>2</cp:revision>
  <dcterms:created xsi:type="dcterms:W3CDTF">2006-08-16T00:00:00Z</dcterms:created>
  <dcterms:modified xsi:type="dcterms:W3CDTF">2023-11-10T19:25:50Z</dcterms:modified>
  <dc:identifier>DAFzv3Ecak8</dc:identifier>
</cp:coreProperties>
</file>