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14"/>
  </p:notesMasterIdLst>
  <p:sldIdLst>
    <p:sldId id="256" r:id="rId2"/>
    <p:sldId id="257" r:id="rId3"/>
    <p:sldId id="262" r:id="rId4"/>
    <p:sldId id="258" r:id="rId5"/>
    <p:sldId id="264" r:id="rId6"/>
    <p:sldId id="268" r:id="rId7"/>
    <p:sldId id="260" r:id="rId8"/>
    <p:sldId id="266" r:id="rId9"/>
    <p:sldId id="265" r:id="rId10"/>
    <p:sldId id="263" r:id="rId11"/>
    <p:sldId id="261" r:id="rId12"/>
    <p:sldId id="267" r:id="rId1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31"/>
    <p:restoredTop sz="91358"/>
  </p:normalViewPr>
  <p:slideViewPr>
    <p:cSldViewPr snapToGrid="0">
      <p:cViewPr varScale="1">
        <p:scale>
          <a:sx n="106" d="100"/>
          <a:sy n="106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EB29DB-6F59-47A4-806B-EA5C1B9D692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C1ADF1-F400-433C-B73D-C1C38F718B68}">
      <dgm:prSet/>
      <dgm:spPr/>
      <dgm:t>
        <a:bodyPr/>
        <a:lstStyle/>
        <a:p>
          <a:r>
            <a:rPr lang="sk-SK" dirty="0"/>
            <a:t>Výroba a predaj</a:t>
          </a:r>
        </a:p>
        <a:p>
          <a:r>
            <a:rPr lang="sk-SK" dirty="0"/>
            <a:t>domácich cestovín</a:t>
          </a:r>
          <a:endParaRPr lang="en-US" dirty="0"/>
        </a:p>
      </dgm:t>
    </dgm:pt>
    <dgm:pt modelId="{6CF15987-E9B6-4EAF-BF80-7860A8BAE065}" type="parTrans" cxnId="{82961FE1-FD43-4EE9-A76F-0CFBC2B06232}">
      <dgm:prSet/>
      <dgm:spPr/>
      <dgm:t>
        <a:bodyPr/>
        <a:lstStyle/>
        <a:p>
          <a:endParaRPr lang="en-US"/>
        </a:p>
      </dgm:t>
    </dgm:pt>
    <dgm:pt modelId="{B020167A-89FB-4CA4-B719-AFA6BFB2B224}" type="sibTrans" cxnId="{82961FE1-FD43-4EE9-A76F-0CFBC2B06232}">
      <dgm:prSet/>
      <dgm:spPr/>
      <dgm:t>
        <a:bodyPr/>
        <a:lstStyle/>
        <a:p>
          <a:endParaRPr lang="en-US"/>
        </a:p>
      </dgm:t>
    </dgm:pt>
    <dgm:pt modelId="{3A700262-C09E-490E-9A20-E3F6DAF9B0C7}">
      <dgm:prSet/>
      <dgm:spPr/>
      <dgm:t>
        <a:bodyPr/>
        <a:lstStyle/>
        <a:p>
          <a:r>
            <a:rPr lang="sk-SK" dirty="0"/>
            <a:t>Predaj domácich omáčok</a:t>
          </a:r>
          <a:endParaRPr lang="en-US" dirty="0"/>
        </a:p>
      </dgm:t>
    </dgm:pt>
    <dgm:pt modelId="{A633CD39-47F8-4CFD-B9FE-FD614D00CB77}" type="sibTrans" cxnId="{9ED87EAC-EA54-4DA9-8B3A-BDC1882C2C2E}">
      <dgm:prSet/>
      <dgm:spPr/>
      <dgm:t>
        <a:bodyPr/>
        <a:lstStyle/>
        <a:p>
          <a:endParaRPr lang="en-US"/>
        </a:p>
      </dgm:t>
    </dgm:pt>
    <dgm:pt modelId="{3AFF340E-169A-436D-92B2-49C2E4EADD63}" type="parTrans" cxnId="{9ED87EAC-EA54-4DA9-8B3A-BDC1882C2C2E}">
      <dgm:prSet/>
      <dgm:spPr/>
      <dgm:t>
        <a:bodyPr/>
        <a:lstStyle/>
        <a:p>
          <a:endParaRPr lang="en-US"/>
        </a:p>
      </dgm:t>
    </dgm:pt>
    <dgm:pt modelId="{E5E49610-94B2-6F40-8D6A-7EB70F72BB31}" type="pres">
      <dgm:prSet presAssocID="{08EB29DB-6F59-47A4-806B-EA5C1B9D692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k-SK"/>
        </a:p>
      </dgm:t>
    </dgm:pt>
    <dgm:pt modelId="{8D1CE923-387E-FD47-AC7F-59D0D6E2C5FF}" type="pres">
      <dgm:prSet presAssocID="{AFC1ADF1-F400-433C-B73D-C1C38F718B68}" presName="hierRoot1" presStyleCnt="0"/>
      <dgm:spPr/>
    </dgm:pt>
    <dgm:pt modelId="{891D469D-8A48-274D-A30E-754AA27D0A33}" type="pres">
      <dgm:prSet presAssocID="{AFC1ADF1-F400-433C-B73D-C1C38F718B68}" presName="composite" presStyleCnt="0"/>
      <dgm:spPr/>
    </dgm:pt>
    <dgm:pt modelId="{CF72F9C8-C2E3-0943-B4CE-B5A0B1C286B1}" type="pres">
      <dgm:prSet presAssocID="{AFC1ADF1-F400-433C-B73D-C1C38F718B68}" presName="background" presStyleLbl="node0" presStyleIdx="0" presStyleCnt="2"/>
      <dgm:spPr/>
    </dgm:pt>
    <dgm:pt modelId="{B774CC87-B095-BE46-B7EA-2446A90379E7}" type="pres">
      <dgm:prSet presAssocID="{AFC1ADF1-F400-433C-B73D-C1C38F718B68}" presName="text" presStyleLbl="fgAcc0" presStyleIdx="0" presStyleCnt="2" custScaleX="116877" custScaleY="125976" custLinFactNeighborX="-69" custLinFactNeighborY="-28459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25B45402-A13F-684E-A071-20EC3CD37215}" type="pres">
      <dgm:prSet presAssocID="{AFC1ADF1-F400-433C-B73D-C1C38F718B68}" presName="hierChild2" presStyleCnt="0"/>
      <dgm:spPr/>
    </dgm:pt>
    <dgm:pt modelId="{A32730AE-B0EB-984F-9F02-2D83C92B5088}" type="pres">
      <dgm:prSet presAssocID="{3A700262-C09E-490E-9A20-E3F6DAF9B0C7}" presName="hierRoot1" presStyleCnt="0"/>
      <dgm:spPr/>
    </dgm:pt>
    <dgm:pt modelId="{37B65DCB-E5A8-F840-935D-0393C9842040}" type="pres">
      <dgm:prSet presAssocID="{3A700262-C09E-490E-9A20-E3F6DAF9B0C7}" presName="composite" presStyleCnt="0"/>
      <dgm:spPr/>
    </dgm:pt>
    <dgm:pt modelId="{92803998-CAB8-5C48-A130-F8ED05FEE0EB}" type="pres">
      <dgm:prSet presAssocID="{3A700262-C09E-490E-9A20-E3F6DAF9B0C7}" presName="background" presStyleLbl="node0" presStyleIdx="1" presStyleCnt="2"/>
      <dgm:spPr/>
    </dgm:pt>
    <dgm:pt modelId="{1EE695C1-E418-AC4A-97E4-6BD5D46C5DB4}" type="pres">
      <dgm:prSet presAssocID="{3A700262-C09E-490E-9A20-E3F6DAF9B0C7}" presName="text" presStyleLbl="fgAcc0" presStyleIdx="1" presStyleCnt="2" custScaleX="117389" custScaleY="126143" custLinFactNeighborX="-405" custLinFactNeighborY="-27267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C6F305D1-E944-1245-ABE5-9289866FA72B}" type="pres">
      <dgm:prSet presAssocID="{3A700262-C09E-490E-9A20-E3F6DAF9B0C7}" presName="hierChild2" presStyleCnt="0"/>
      <dgm:spPr/>
    </dgm:pt>
  </dgm:ptLst>
  <dgm:cxnLst>
    <dgm:cxn modelId="{5ADA49A2-7C5C-DF4A-A655-D814CC7CACFB}" type="presOf" srcId="{08EB29DB-6F59-47A4-806B-EA5C1B9D6928}" destId="{E5E49610-94B2-6F40-8D6A-7EB70F72BB31}" srcOrd="0" destOrd="0" presId="urn:microsoft.com/office/officeart/2005/8/layout/hierarchy1"/>
    <dgm:cxn modelId="{82961FE1-FD43-4EE9-A76F-0CFBC2B06232}" srcId="{08EB29DB-6F59-47A4-806B-EA5C1B9D6928}" destId="{AFC1ADF1-F400-433C-B73D-C1C38F718B68}" srcOrd="0" destOrd="0" parTransId="{6CF15987-E9B6-4EAF-BF80-7860A8BAE065}" sibTransId="{B020167A-89FB-4CA4-B719-AFA6BFB2B224}"/>
    <dgm:cxn modelId="{9ED87EAC-EA54-4DA9-8B3A-BDC1882C2C2E}" srcId="{08EB29DB-6F59-47A4-806B-EA5C1B9D6928}" destId="{3A700262-C09E-490E-9A20-E3F6DAF9B0C7}" srcOrd="1" destOrd="0" parTransId="{3AFF340E-169A-436D-92B2-49C2E4EADD63}" sibTransId="{A633CD39-47F8-4CFD-B9FE-FD614D00CB77}"/>
    <dgm:cxn modelId="{9848A495-9AB7-A649-8539-C5C902E29651}" type="presOf" srcId="{3A700262-C09E-490E-9A20-E3F6DAF9B0C7}" destId="{1EE695C1-E418-AC4A-97E4-6BD5D46C5DB4}" srcOrd="0" destOrd="0" presId="urn:microsoft.com/office/officeart/2005/8/layout/hierarchy1"/>
    <dgm:cxn modelId="{002CE611-437E-2D48-94C7-C6B3AF88EA4A}" type="presOf" srcId="{AFC1ADF1-F400-433C-B73D-C1C38F718B68}" destId="{B774CC87-B095-BE46-B7EA-2446A90379E7}" srcOrd="0" destOrd="0" presId="urn:microsoft.com/office/officeart/2005/8/layout/hierarchy1"/>
    <dgm:cxn modelId="{95345163-A4E9-0B4A-9C9C-7FA2E75459AF}" type="presParOf" srcId="{E5E49610-94B2-6F40-8D6A-7EB70F72BB31}" destId="{8D1CE923-387E-FD47-AC7F-59D0D6E2C5FF}" srcOrd="0" destOrd="0" presId="urn:microsoft.com/office/officeart/2005/8/layout/hierarchy1"/>
    <dgm:cxn modelId="{F0C0F77F-3A15-1F4E-ABD9-036559308699}" type="presParOf" srcId="{8D1CE923-387E-FD47-AC7F-59D0D6E2C5FF}" destId="{891D469D-8A48-274D-A30E-754AA27D0A33}" srcOrd="0" destOrd="0" presId="urn:microsoft.com/office/officeart/2005/8/layout/hierarchy1"/>
    <dgm:cxn modelId="{67C0736B-8FF7-274C-866B-91D4B0863E9E}" type="presParOf" srcId="{891D469D-8A48-274D-A30E-754AA27D0A33}" destId="{CF72F9C8-C2E3-0943-B4CE-B5A0B1C286B1}" srcOrd="0" destOrd="0" presId="urn:microsoft.com/office/officeart/2005/8/layout/hierarchy1"/>
    <dgm:cxn modelId="{4C619FE3-1EB3-5D41-BEA9-1F6DC6E9A917}" type="presParOf" srcId="{891D469D-8A48-274D-A30E-754AA27D0A33}" destId="{B774CC87-B095-BE46-B7EA-2446A90379E7}" srcOrd="1" destOrd="0" presId="urn:microsoft.com/office/officeart/2005/8/layout/hierarchy1"/>
    <dgm:cxn modelId="{8B48BD68-35ED-7749-99B1-589D266264CF}" type="presParOf" srcId="{8D1CE923-387E-FD47-AC7F-59D0D6E2C5FF}" destId="{25B45402-A13F-684E-A071-20EC3CD37215}" srcOrd="1" destOrd="0" presId="urn:microsoft.com/office/officeart/2005/8/layout/hierarchy1"/>
    <dgm:cxn modelId="{96E92E64-F1C3-ED4B-B361-CD4D5D9CD31E}" type="presParOf" srcId="{E5E49610-94B2-6F40-8D6A-7EB70F72BB31}" destId="{A32730AE-B0EB-984F-9F02-2D83C92B5088}" srcOrd="1" destOrd="0" presId="urn:microsoft.com/office/officeart/2005/8/layout/hierarchy1"/>
    <dgm:cxn modelId="{4583A291-2C3C-4D4A-B168-6816A5ED0EDD}" type="presParOf" srcId="{A32730AE-B0EB-984F-9F02-2D83C92B5088}" destId="{37B65DCB-E5A8-F840-935D-0393C9842040}" srcOrd="0" destOrd="0" presId="urn:microsoft.com/office/officeart/2005/8/layout/hierarchy1"/>
    <dgm:cxn modelId="{8FB31E31-450D-BB48-B648-C8426947D89F}" type="presParOf" srcId="{37B65DCB-E5A8-F840-935D-0393C9842040}" destId="{92803998-CAB8-5C48-A130-F8ED05FEE0EB}" srcOrd="0" destOrd="0" presId="urn:microsoft.com/office/officeart/2005/8/layout/hierarchy1"/>
    <dgm:cxn modelId="{93FB19B4-DA53-DA4F-83F7-F3B5AA7AC8B5}" type="presParOf" srcId="{37B65DCB-E5A8-F840-935D-0393C9842040}" destId="{1EE695C1-E418-AC4A-97E4-6BD5D46C5DB4}" srcOrd="1" destOrd="0" presId="urn:microsoft.com/office/officeart/2005/8/layout/hierarchy1"/>
    <dgm:cxn modelId="{9EB48F11-955A-3F43-988C-CB1F46150C10}" type="presParOf" srcId="{A32730AE-B0EB-984F-9F02-2D83C92B5088}" destId="{C6F305D1-E944-1245-ABE5-9289866FA72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15C822-423A-B148-97AE-9F525C526C43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B649F70B-690A-9648-81DA-D516B1157918}">
      <dgm:prSet phldrT="[Text]"/>
      <dgm:spPr/>
      <dgm:t>
        <a:bodyPr/>
        <a:lstStyle/>
        <a:p>
          <a:r>
            <a:rPr lang="sk-SK" dirty="0"/>
            <a:t>Konateľ</a:t>
          </a:r>
        </a:p>
      </dgm:t>
    </dgm:pt>
    <dgm:pt modelId="{6537E46E-0FFA-B24A-BAA7-C6DC4F35461A}" type="parTrans" cxnId="{DC163426-6B18-1747-ADEA-1CBEF9347CE1}">
      <dgm:prSet/>
      <dgm:spPr/>
      <dgm:t>
        <a:bodyPr/>
        <a:lstStyle/>
        <a:p>
          <a:endParaRPr lang="sk-SK"/>
        </a:p>
      </dgm:t>
    </dgm:pt>
    <dgm:pt modelId="{AE17EC67-58BF-B248-AE70-12A43567859C}" type="sibTrans" cxnId="{DC163426-6B18-1747-ADEA-1CBEF9347CE1}">
      <dgm:prSet/>
      <dgm:spPr/>
      <dgm:t>
        <a:bodyPr/>
        <a:lstStyle/>
        <a:p>
          <a:endParaRPr lang="sk-SK"/>
        </a:p>
      </dgm:t>
    </dgm:pt>
    <dgm:pt modelId="{7F6DD6F7-0C20-F148-9C34-9065ADAC0939}">
      <dgm:prSet phldrT="[Text]"/>
      <dgm:spPr/>
      <dgm:t>
        <a:bodyPr/>
        <a:lstStyle/>
        <a:p>
          <a:r>
            <a:rPr lang="sk-SK" dirty="0"/>
            <a:t>Výroba</a:t>
          </a:r>
        </a:p>
      </dgm:t>
    </dgm:pt>
    <dgm:pt modelId="{9B8DAE72-6DD5-3C43-B0E0-99E11E5AEECC}" type="parTrans" cxnId="{7209D67B-4325-6741-988B-2517964947DA}">
      <dgm:prSet/>
      <dgm:spPr/>
      <dgm:t>
        <a:bodyPr/>
        <a:lstStyle/>
        <a:p>
          <a:endParaRPr lang="sk-SK"/>
        </a:p>
      </dgm:t>
    </dgm:pt>
    <dgm:pt modelId="{7074B93C-F1EB-8A43-80E3-A6F85DDCAD1D}" type="sibTrans" cxnId="{7209D67B-4325-6741-988B-2517964947DA}">
      <dgm:prSet/>
      <dgm:spPr/>
      <dgm:t>
        <a:bodyPr/>
        <a:lstStyle/>
        <a:p>
          <a:endParaRPr lang="sk-SK"/>
        </a:p>
      </dgm:t>
    </dgm:pt>
    <dgm:pt modelId="{DBB53C44-B8B1-1248-B070-1762AAF5085D}">
      <dgm:prSet phldrT="[Text]"/>
      <dgm:spPr/>
      <dgm:t>
        <a:bodyPr/>
        <a:lstStyle/>
        <a:p>
          <a:r>
            <a:rPr lang="sk-SK" dirty="0"/>
            <a:t>Smena </a:t>
          </a:r>
        </a:p>
        <a:p>
          <a:r>
            <a:rPr lang="sk-SK" dirty="0"/>
            <a:t>(2)</a:t>
          </a:r>
        </a:p>
      </dgm:t>
    </dgm:pt>
    <dgm:pt modelId="{B52F3483-595E-BF44-A976-B5006089AF68}" type="parTrans" cxnId="{1905F029-723E-624C-A4D1-8B02FF45C101}">
      <dgm:prSet/>
      <dgm:spPr/>
      <dgm:t>
        <a:bodyPr/>
        <a:lstStyle/>
        <a:p>
          <a:endParaRPr lang="sk-SK"/>
        </a:p>
      </dgm:t>
    </dgm:pt>
    <dgm:pt modelId="{E0990660-5C50-784E-A809-EF79ED09BADC}" type="sibTrans" cxnId="{1905F029-723E-624C-A4D1-8B02FF45C101}">
      <dgm:prSet/>
      <dgm:spPr/>
      <dgm:t>
        <a:bodyPr/>
        <a:lstStyle/>
        <a:p>
          <a:endParaRPr lang="sk-SK"/>
        </a:p>
      </dgm:t>
    </dgm:pt>
    <dgm:pt modelId="{B044178D-F9F7-7A4E-A840-831F05369063}">
      <dgm:prSet phldrT="[Text]"/>
      <dgm:spPr/>
      <dgm:t>
        <a:bodyPr/>
        <a:lstStyle/>
        <a:p>
          <a:r>
            <a:rPr lang="sk-SK" dirty="0"/>
            <a:t>Smena </a:t>
          </a:r>
        </a:p>
        <a:p>
          <a:r>
            <a:rPr lang="sk-SK"/>
            <a:t>(1)</a:t>
          </a:r>
          <a:endParaRPr lang="sk-SK" dirty="0"/>
        </a:p>
      </dgm:t>
    </dgm:pt>
    <dgm:pt modelId="{6DB9649D-9425-9240-8A16-58041D9D5763}" type="parTrans" cxnId="{7FAC16AB-CAE4-9444-9969-93D3C8D38DA4}">
      <dgm:prSet/>
      <dgm:spPr/>
      <dgm:t>
        <a:bodyPr/>
        <a:lstStyle/>
        <a:p>
          <a:endParaRPr lang="sk-SK"/>
        </a:p>
      </dgm:t>
    </dgm:pt>
    <dgm:pt modelId="{02E61046-4FAB-1149-AED4-0E266EE452FD}" type="sibTrans" cxnId="{7FAC16AB-CAE4-9444-9969-93D3C8D38DA4}">
      <dgm:prSet/>
      <dgm:spPr/>
      <dgm:t>
        <a:bodyPr/>
        <a:lstStyle/>
        <a:p>
          <a:endParaRPr lang="sk-SK"/>
        </a:p>
      </dgm:t>
    </dgm:pt>
    <dgm:pt modelId="{F4180823-6588-DB47-875C-B9E94031DF56}">
      <dgm:prSet phldrT="[Text]"/>
      <dgm:spPr/>
      <dgm:t>
        <a:bodyPr/>
        <a:lstStyle/>
        <a:p>
          <a:r>
            <a:rPr lang="sk-SK" dirty="0"/>
            <a:t>Administratíva (2)</a:t>
          </a:r>
        </a:p>
      </dgm:t>
    </dgm:pt>
    <dgm:pt modelId="{C4001FA8-B532-CC48-8CDD-06C3B4A9B1C2}" type="parTrans" cxnId="{803B4170-F17F-114A-87B8-B6A22C4CDFD7}">
      <dgm:prSet/>
      <dgm:spPr/>
      <dgm:t>
        <a:bodyPr/>
        <a:lstStyle/>
        <a:p>
          <a:endParaRPr lang="sk-SK"/>
        </a:p>
      </dgm:t>
    </dgm:pt>
    <dgm:pt modelId="{081A30CC-3623-A849-9991-80C15C66BD7A}" type="sibTrans" cxnId="{803B4170-F17F-114A-87B8-B6A22C4CDFD7}">
      <dgm:prSet/>
      <dgm:spPr/>
      <dgm:t>
        <a:bodyPr/>
        <a:lstStyle/>
        <a:p>
          <a:endParaRPr lang="sk-SK"/>
        </a:p>
      </dgm:t>
    </dgm:pt>
    <dgm:pt modelId="{1A19494D-3EFA-E641-85D6-CC49AA620666}">
      <dgm:prSet/>
      <dgm:spPr/>
      <dgm:t>
        <a:bodyPr/>
        <a:lstStyle/>
        <a:p>
          <a:r>
            <a:rPr lang="sk-SK" dirty="0"/>
            <a:t>Predaj</a:t>
          </a:r>
        </a:p>
      </dgm:t>
    </dgm:pt>
    <dgm:pt modelId="{775434F2-A447-8445-931E-7A0A438E5382}" type="parTrans" cxnId="{E6204247-1ACC-7846-A009-7623858848B0}">
      <dgm:prSet/>
      <dgm:spPr/>
      <dgm:t>
        <a:bodyPr/>
        <a:lstStyle/>
        <a:p>
          <a:endParaRPr lang="sk-SK"/>
        </a:p>
      </dgm:t>
    </dgm:pt>
    <dgm:pt modelId="{B4BACFC3-3C86-A64F-836E-67CAE137F2CF}" type="sibTrans" cxnId="{E6204247-1ACC-7846-A009-7623858848B0}">
      <dgm:prSet/>
      <dgm:spPr/>
      <dgm:t>
        <a:bodyPr/>
        <a:lstStyle/>
        <a:p>
          <a:endParaRPr lang="sk-SK"/>
        </a:p>
      </dgm:t>
    </dgm:pt>
    <dgm:pt modelId="{FA8BFE13-7DD6-E240-9A4A-F4A0A62D2DDD}">
      <dgm:prSet/>
      <dgm:spPr/>
      <dgm:t>
        <a:bodyPr/>
        <a:lstStyle/>
        <a:p>
          <a:r>
            <a:rPr lang="sk-SK" dirty="0"/>
            <a:t>Smena</a:t>
          </a:r>
        </a:p>
        <a:p>
          <a:r>
            <a:rPr lang="sk-SK" dirty="0"/>
            <a:t> (1)</a:t>
          </a:r>
        </a:p>
      </dgm:t>
    </dgm:pt>
    <dgm:pt modelId="{A3DC7F67-D226-BE48-8175-AB6BB664F7B9}" type="parTrans" cxnId="{228AC560-DE92-404E-9727-5B0588B5EE94}">
      <dgm:prSet/>
      <dgm:spPr/>
      <dgm:t>
        <a:bodyPr/>
        <a:lstStyle/>
        <a:p>
          <a:endParaRPr lang="sk-SK"/>
        </a:p>
      </dgm:t>
    </dgm:pt>
    <dgm:pt modelId="{6CB80535-41E8-F548-B94D-E773C8B67BD3}" type="sibTrans" cxnId="{228AC560-DE92-404E-9727-5B0588B5EE94}">
      <dgm:prSet/>
      <dgm:spPr/>
      <dgm:t>
        <a:bodyPr/>
        <a:lstStyle/>
        <a:p>
          <a:endParaRPr lang="sk-SK"/>
        </a:p>
      </dgm:t>
    </dgm:pt>
    <dgm:pt modelId="{68B210FE-4013-3D44-ACEB-186A401841AC}">
      <dgm:prSet/>
      <dgm:spPr/>
      <dgm:t>
        <a:bodyPr/>
        <a:lstStyle/>
        <a:p>
          <a:r>
            <a:rPr lang="sk-SK" dirty="0"/>
            <a:t>Smena </a:t>
          </a:r>
        </a:p>
        <a:p>
          <a:r>
            <a:rPr lang="sk-SK" dirty="0"/>
            <a:t>(2)</a:t>
          </a:r>
        </a:p>
      </dgm:t>
    </dgm:pt>
    <dgm:pt modelId="{FF791979-998D-3A4E-82C8-B2238E704285}" type="parTrans" cxnId="{20D7E2D4-74DC-9443-9A40-78602F1C0554}">
      <dgm:prSet/>
      <dgm:spPr/>
      <dgm:t>
        <a:bodyPr/>
        <a:lstStyle/>
        <a:p>
          <a:endParaRPr lang="sk-SK"/>
        </a:p>
      </dgm:t>
    </dgm:pt>
    <dgm:pt modelId="{F5242D40-7D94-304C-A305-8610BF5BF9D0}" type="sibTrans" cxnId="{20D7E2D4-74DC-9443-9A40-78602F1C0554}">
      <dgm:prSet/>
      <dgm:spPr/>
      <dgm:t>
        <a:bodyPr/>
        <a:lstStyle/>
        <a:p>
          <a:endParaRPr lang="sk-SK"/>
        </a:p>
      </dgm:t>
    </dgm:pt>
    <dgm:pt modelId="{C94D9AEC-ABDF-E54F-9837-C90F90E5FFB1}" type="pres">
      <dgm:prSet presAssocID="{0C15C822-423A-B148-97AE-9F525C526C4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k-SK"/>
        </a:p>
      </dgm:t>
    </dgm:pt>
    <dgm:pt modelId="{E42781F7-ACA5-E246-96DD-0053937E9905}" type="pres">
      <dgm:prSet presAssocID="{B649F70B-690A-9648-81DA-D516B1157918}" presName="hierRoot1" presStyleCnt="0"/>
      <dgm:spPr/>
    </dgm:pt>
    <dgm:pt modelId="{7DBE3409-A3B5-F848-ACAA-77D8256C8DC8}" type="pres">
      <dgm:prSet presAssocID="{B649F70B-690A-9648-81DA-D516B1157918}" presName="composite" presStyleCnt="0"/>
      <dgm:spPr/>
    </dgm:pt>
    <dgm:pt modelId="{772F5D31-4367-4D4F-93BB-90016DD43B04}" type="pres">
      <dgm:prSet presAssocID="{B649F70B-690A-9648-81DA-D516B1157918}" presName="background" presStyleLbl="node0" presStyleIdx="0" presStyleCnt="1"/>
      <dgm:spPr/>
    </dgm:pt>
    <dgm:pt modelId="{143A4824-A568-AA48-B1D4-B11758881E6F}" type="pres">
      <dgm:prSet presAssocID="{B649F70B-690A-9648-81DA-D516B1157918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5572DBE3-30AE-0D44-BCDE-4399D9AF6E81}" type="pres">
      <dgm:prSet presAssocID="{B649F70B-690A-9648-81DA-D516B1157918}" presName="hierChild2" presStyleCnt="0"/>
      <dgm:spPr/>
    </dgm:pt>
    <dgm:pt modelId="{7320CB87-BB0D-AA42-9B99-1F3CB731E828}" type="pres">
      <dgm:prSet presAssocID="{9B8DAE72-6DD5-3C43-B0E0-99E11E5AEECC}" presName="Name10" presStyleLbl="parChTrans1D2" presStyleIdx="0" presStyleCnt="3"/>
      <dgm:spPr/>
      <dgm:t>
        <a:bodyPr/>
        <a:lstStyle/>
        <a:p>
          <a:endParaRPr lang="sk-SK"/>
        </a:p>
      </dgm:t>
    </dgm:pt>
    <dgm:pt modelId="{A5DB8718-9305-0748-AA05-B2B14B99EC38}" type="pres">
      <dgm:prSet presAssocID="{7F6DD6F7-0C20-F148-9C34-9065ADAC0939}" presName="hierRoot2" presStyleCnt="0"/>
      <dgm:spPr/>
    </dgm:pt>
    <dgm:pt modelId="{9877C42E-A488-BA4A-8C70-3E917B6A02D0}" type="pres">
      <dgm:prSet presAssocID="{7F6DD6F7-0C20-F148-9C34-9065ADAC0939}" presName="composite2" presStyleCnt="0"/>
      <dgm:spPr/>
    </dgm:pt>
    <dgm:pt modelId="{075E8B8C-0EB6-3441-A86D-3BA3AD576C25}" type="pres">
      <dgm:prSet presAssocID="{7F6DD6F7-0C20-F148-9C34-9065ADAC0939}" presName="background2" presStyleLbl="node2" presStyleIdx="0" presStyleCnt="3"/>
      <dgm:spPr/>
    </dgm:pt>
    <dgm:pt modelId="{1EBDD2F9-66CA-FA40-8B58-ADB83BD16BA7}" type="pres">
      <dgm:prSet presAssocID="{7F6DD6F7-0C20-F148-9C34-9065ADAC0939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D82D7DCA-6932-B24A-A870-4572753C2699}" type="pres">
      <dgm:prSet presAssocID="{7F6DD6F7-0C20-F148-9C34-9065ADAC0939}" presName="hierChild3" presStyleCnt="0"/>
      <dgm:spPr/>
    </dgm:pt>
    <dgm:pt modelId="{0F286FC0-3D6F-B846-8D72-A6A99E3F7F18}" type="pres">
      <dgm:prSet presAssocID="{B52F3483-595E-BF44-A976-B5006089AF68}" presName="Name17" presStyleLbl="parChTrans1D3" presStyleIdx="0" presStyleCnt="4"/>
      <dgm:spPr/>
      <dgm:t>
        <a:bodyPr/>
        <a:lstStyle/>
        <a:p>
          <a:endParaRPr lang="sk-SK"/>
        </a:p>
      </dgm:t>
    </dgm:pt>
    <dgm:pt modelId="{24E231CF-9DB6-FA43-A19A-5A149962416E}" type="pres">
      <dgm:prSet presAssocID="{DBB53C44-B8B1-1248-B070-1762AAF5085D}" presName="hierRoot3" presStyleCnt="0"/>
      <dgm:spPr/>
    </dgm:pt>
    <dgm:pt modelId="{B153C0CE-7EBD-0440-AA59-49D390DA5F20}" type="pres">
      <dgm:prSet presAssocID="{DBB53C44-B8B1-1248-B070-1762AAF5085D}" presName="composite3" presStyleCnt="0"/>
      <dgm:spPr/>
    </dgm:pt>
    <dgm:pt modelId="{3A9DCABD-D993-1C43-96C0-7EC53D9B4218}" type="pres">
      <dgm:prSet presAssocID="{DBB53C44-B8B1-1248-B070-1762AAF5085D}" presName="background3" presStyleLbl="node3" presStyleIdx="0" presStyleCnt="4"/>
      <dgm:spPr/>
    </dgm:pt>
    <dgm:pt modelId="{EE6F669E-8831-6E4E-9E87-A74203796B2C}" type="pres">
      <dgm:prSet presAssocID="{DBB53C44-B8B1-1248-B070-1762AAF5085D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07086939-9AE3-D146-B979-0588005B3CD0}" type="pres">
      <dgm:prSet presAssocID="{DBB53C44-B8B1-1248-B070-1762AAF5085D}" presName="hierChild4" presStyleCnt="0"/>
      <dgm:spPr/>
    </dgm:pt>
    <dgm:pt modelId="{8C7CFC6B-BB6F-7F49-B073-D3936872D93B}" type="pres">
      <dgm:prSet presAssocID="{6DB9649D-9425-9240-8A16-58041D9D5763}" presName="Name17" presStyleLbl="parChTrans1D3" presStyleIdx="1" presStyleCnt="4"/>
      <dgm:spPr/>
      <dgm:t>
        <a:bodyPr/>
        <a:lstStyle/>
        <a:p>
          <a:endParaRPr lang="sk-SK"/>
        </a:p>
      </dgm:t>
    </dgm:pt>
    <dgm:pt modelId="{FF0AE000-273C-3F45-BC0A-8C614E4C034B}" type="pres">
      <dgm:prSet presAssocID="{B044178D-F9F7-7A4E-A840-831F05369063}" presName="hierRoot3" presStyleCnt="0"/>
      <dgm:spPr/>
    </dgm:pt>
    <dgm:pt modelId="{ED88FCE4-8ECF-834B-80CB-0D71A1DA97FE}" type="pres">
      <dgm:prSet presAssocID="{B044178D-F9F7-7A4E-A840-831F05369063}" presName="composite3" presStyleCnt="0"/>
      <dgm:spPr/>
    </dgm:pt>
    <dgm:pt modelId="{8C47E3F1-2355-E445-BD63-F544AEE1D706}" type="pres">
      <dgm:prSet presAssocID="{B044178D-F9F7-7A4E-A840-831F05369063}" presName="background3" presStyleLbl="node3" presStyleIdx="1" presStyleCnt="4"/>
      <dgm:spPr/>
    </dgm:pt>
    <dgm:pt modelId="{EDB77DED-7F5C-5946-A252-742BD0A815C4}" type="pres">
      <dgm:prSet presAssocID="{B044178D-F9F7-7A4E-A840-831F05369063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417168B8-7030-4945-B827-93B6968923E4}" type="pres">
      <dgm:prSet presAssocID="{B044178D-F9F7-7A4E-A840-831F05369063}" presName="hierChild4" presStyleCnt="0"/>
      <dgm:spPr/>
    </dgm:pt>
    <dgm:pt modelId="{9FF1ECA2-755B-1B4B-A49A-5DF81713B238}" type="pres">
      <dgm:prSet presAssocID="{C4001FA8-B532-CC48-8CDD-06C3B4A9B1C2}" presName="Name10" presStyleLbl="parChTrans1D2" presStyleIdx="1" presStyleCnt="3"/>
      <dgm:spPr/>
      <dgm:t>
        <a:bodyPr/>
        <a:lstStyle/>
        <a:p>
          <a:endParaRPr lang="sk-SK"/>
        </a:p>
      </dgm:t>
    </dgm:pt>
    <dgm:pt modelId="{C9B91D41-63D3-8041-8F61-3749C4333DDB}" type="pres">
      <dgm:prSet presAssocID="{F4180823-6588-DB47-875C-B9E94031DF56}" presName="hierRoot2" presStyleCnt="0"/>
      <dgm:spPr/>
    </dgm:pt>
    <dgm:pt modelId="{8EC17876-49B5-AE47-9AF6-18FAD45F8349}" type="pres">
      <dgm:prSet presAssocID="{F4180823-6588-DB47-875C-B9E94031DF56}" presName="composite2" presStyleCnt="0"/>
      <dgm:spPr/>
    </dgm:pt>
    <dgm:pt modelId="{0F135679-3E5C-AA43-A385-523A500B988A}" type="pres">
      <dgm:prSet presAssocID="{F4180823-6588-DB47-875C-B9E94031DF56}" presName="background2" presStyleLbl="node2" presStyleIdx="1" presStyleCnt="3"/>
      <dgm:spPr/>
    </dgm:pt>
    <dgm:pt modelId="{9E75501A-4533-F848-A9B9-43511C9AF562}" type="pres">
      <dgm:prSet presAssocID="{F4180823-6588-DB47-875C-B9E94031DF5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A5A5EEAD-8D85-C44B-B6CA-6A7FD6A85735}" type="pres">
      <dgm:prSet presAssocID="{F4180823-6588-DB47-875C-B9E94031DF56}" presName="hierChild3" presStyleCnt="0"/>
      <dgm:spPr/>
    </dgm:pt>
    <dgm:pt modelId="{E0FF98B7-F1C9-994B-A8A6-C18A08433448}" type="pres">
      <dgm:prSet presAssocID="{775434F2-A447-8445-931E-7A0A438E5382}" presName="Name10" presStyleLbl="parChTrans1D2" presStyleIdx="2" presStyleCnt="3"/>
      <dgm:spPr/>
      <dgm:t>
        <a:bodyPr/>
        <a:lstStyle/>
        <a:p>
          <a:endParaRPr lang="sk-SK"/>
        </a:p>
      </dgm:t>
    </dgm:pt>
    <dgm:pt modelId="{F774EC0D-D4FB-2045-8F16-E7ACDCAF3843}" type="pres">
      <dgm:prSet presAssocID="{1A19494D-3EFA-E641-85D6-CC49AA620666}" presName="hierRoot2" presStyleCnt="0"/>
      <dgm:spPr/>
    </dgm:pt>
    <dgm:pt modelId="{32CFA181-DB74-2E45-ABD4-7BF40547EB48}" type="pres">
      <dgm:prSet presAssocID="{1A19494D-3EFA-E641-85D6-CC49AA620666}" presName="composite2" presStyleCnt="0"/>
      <dgm:spPr/>
    </dgm:pt>
    <dgm:pt modelId="{E60AA23B-4333-4743-A0F5-7503F261A182}" type="pres">
      <dgm:prSet presAssocID="{1A19494D-3EFA-E641-85D6-CC49AA620666}" presName="background2" presStyleLbl="node2" presStyleIdx="2" presStyleCnt="3"/>
      <dgm:spPr/>
    </dgm:pt>
    <dgm:pt modelId="{A030CE1F-FC7B-D44F-AB04-4C54B770ECFF}" type="pres">
      <dgm:prSet presAssocID="{1A19494D-3EFA-E641-85D6-CC49AA620666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FC80FE8F-12FD-F24B-9289-B05178AE21E5}" type="pres">
      <dgm:prSet presAssocID="{1A19494D-3EFA-E641-85D6-CC49AA620666}" presName="hierChild3" presStyleCnt="0"/>
      <dgm:spPr/>
    </dgm:pt>
    <dgm:pt modelId="{16FF352D-4167-8149-AB9D-B10DAB38698C}" type="pres">
      <dgm:prSet presAssocID="{A3DC7F67-D226-BE48-8175-AB6BB664F7B9}" presName="Name17" presStyleLbl="parChTrans1D3" presStyleIdx="2" presStyleCnt="4"/>
      <dgm:spPr/>
      <dgm:t>
        <a:bodyPr/>
        <a:lstStyle/>
        <a:p>
          <a:endParaRPr lang="sk-SK"/>
        </a:p>
      </dgm:t>
    </dgm:pt>
    <dgm:pt modelId="{4EAB003D-94F0-3241-91F5-BFA99068E35F}" type="pres">
      <dgm:prSet presAssocID="{FA8BFE13-7DD6-E240-9A4A-F4A0A62D2DDD}" presName="hierRoot3" presStyleCnt="0"/>
      <dgm:spPr/>
    </dgm:pt>
    <dgm:pt modelId="{1D5D2717-3415-E043-B1C5-F1B4F57DE6BF}" type="pres">
      <dgm:prSet presAssocID="{FA8BFE13-7DD6-E240-9A4A-F4A0A62D2DDD}" presName="composite3" presStyleCnt="0"/>
      <dgm:spPr/>
    </dgm:pt>
    <dgm:pt modelId="{43D74E8A-0CEA-8143-892B-C072F4B6ED63}" type="pres">
      <dgm:prSet presAssocID="{FA8BFE13-7DD6-E240-9A4A-F4A0A62D2DDD}" presName="background3" presStyleLbl="node3" presStyleIdx="2" presStyleCnt="4"/>
      <dgm:spPr/>
    </dgm:pt>
    <dgm:pt modelId="{30C554F7-1C32-494F-A7CC-0356A63F3A82}" type="pres">
      <dgm:prSet presAssocID="{FA8BFE13-7DD6-E240-9A4A-F4A0A62D2DDD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B9C3E7D8-BD14-A943-923D-11CF449C15E4}" type="pres">
      <dgm:prSet presAssocID="{FA8BFE13-7DD6-E240-9A4A-F4A0A62D2DDD}" presName="hierChild4" presStyleCnt="0"/>
      <dgm:spPr/>
    </dgm:pt>
    <dgm:pt modelId="{9D6E2035-99D0-4C43-8644-D1E7C08D2C80}" type="pres">
      <dgm:prSet presAssocID="{FF791979-998D-3A4E-82C8-B2238E704285}" presName="Name17" presStyleLbl="parChTrans1D3" presStyleIdx="3" presStyleCnt="4"/>
      <dgm:spPr/>
      <dgm:t>
        <a:bodyPr/>
        <a:lstStyle/>
        <a:p>
          <a:endParaRPr lang="sk-SK"/>
        </a:p>
      </dgm:t>
    </dgm:pt>
    <dgm:pt modelId="{7F4572DD-A378-2F4C-B89E-626709554D1E}" type="pres">
      <dgm:prSet presAssocID="{68B210FE-4013-3D44-ACEB-186A401841AC}" presName="hierRoot3" presStyleCnt="0"/>
      <dgm:spPr/>
    </dgm:pt>
    <dgm:pt modelId="{D33B7AF6-A72E-154B-929E-A078BE0D36DA}" type="pres">
      <dgm:prSet presAssocID="{68B210FE-4013-3D44-ACEB-186A401841AC}" presName="composite3" presStyleCnt="0"/>
      <dgm:spPr/>
    </dgm:pt>
    <dgm:pt modelId="{DB83C44B-5C69-8948-9134-C281F4F6AA75}" type="pres">
      <dgm:prSet presAssocID="{68B210FE-4013-3D44-ACEB-186A401841AC}" presName="background3" presStyleLbl="node3" presStyleIdx="3" presStyleCnt="4"/>
      <dgm:spPr/>
    </dgm:pt>
    <dgm:pt modelId="{34D37FBE-64B2-0247-8833-BFFF19C68A11}" type="pres">
      <dgm:prSet presAssocID="{68B210FE-4013-3D44-ACEB-186A401841AC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D96ADCED-0C92-4643-A26C-B3211EB3B69C}" type="pres">
      <dgm:prSet presAssocID="{68B210FE-4013-3D44-ACEB-186A401841AC}" presName="hierChild4" presStyleCnt="0"/>
      <dgm:spPr/>
    </dgm:pt>
  </dgm:ptLst>
  <dgm:cxnLst>
    <dgm:cxn modelId="{07E570CF-3A6F-4041-877E-49B4DAA498DE}" type="presOf" srcId="{FA8BFE13-7DD6-E240-9A4A-F4A0A62D2DDD}" destId="{30C554F7-1C32-494F-A7CC-0356A63F3A82}" srcOrd="0" destOrd="0" presId="urn:microsoft.com/office/officeart/2005/8/layout/hierarchy1"/>
    <dgm:cxn modelId="{228AC560-DE92-404E-9727-5B0588B5EE94}" srcId="{1A19494D-3EFA-E641-85D6-CC49AA620666}" destId="{FA8BFE13-7DD6-E240-9A4A-F4A0A62D2DDD}" srcOrd="0" destOrd="0" parTransId="{A3DC7F67-D226-BE48-8175-AB6BB664F7B9}" sibTransId="{6CB80535-41E8-F548-B94D-E773C8B67BD3}"/>
    <dgm:cxn modelId="{E3D4E177-843C-4F49-9E36-8CCE189B6AFE}" type="presOf" srcId="{1A19494D-3EFA-E641-85D6-CC49AA620666}" destId="{A030CE1F-FC7B-D44F-AB04-4C54B770ECFF}" srcOrd="0" destOrd="0" presId="urn:microsoft.com/office/officeart/2005/8/layout/hierarchy1"/>
    <dgm:cxn modelId="{803B4170-F17F-114A-87B8-B6A22C4CDFD7}" srcId="{B649F70B-690A-9648-81DA-D516B1157918}" destId="{F4180823-6588-DB47-875C-B9E94031DF56}" srcOrd="1" destOrd="0" parTransId="{C4001FA8-B532-CC48-8CDD-06C3B4A9B1C2}" sibTransId="{081A30CC-3623-A849-9991-80C15C66BD7A}"/>
    <dgm:cxn modelId="{20D7E2D4-74DC-9443-9A40-78602F1C0554}" srcId="{1A19494D-3EFA-E641-85D6-CC49AA620666}" destId="{68B210FE-4013-3D44-ACEB-186A401841AC}" srcOrd="1" destOrd="0" parTransId="{FF791979-998D-3A4E-82C8-B2238E704285}" sibTransId="{F5242D40-7D94-304C-A305-8610BF5BF9D0}"/>
    <dgm:cxn modelId="{7FC9C9DD-AFFE-1C47-A078-0B4BCF1AF11B}" type="presOf" srcId="{6DB9649D-9425-9240-8A16-58041D9D5763}" destId="{8C7CFC6B-BB6F-7F49-B073-D3936872D93B}" srcOrd="0" destOrd="0" presId="urn:microsoft.com/office/officeart/2005/8/layout/hierarchy1"/>
    <dgm:cxn modelId="{1905F029-723E-624C-A4D1-8B02FF45C101}" srcId="{7F6DD6F7-0C20-F148-9C34-9065ADAC0939}" destId="{DBB53C44-B8B1-1248-B070-1762AAF5085D}" srcOrd="0" destOrd="0" parTransId="{B52F3483-595E-BF44-A976-B5006089AF68}" sibTransId="{E0990660-5C50-784E-A809-EF79ED09BADC}"/>
    <dgm:cxn modelId="{7FAC16AB-CAE4-9444-9969-93D3C8D38DA4}" srcId="{7F6DD6F7-0C20-F148-9C34-9065ADAC0939}" destId="{B044178D-F9F7-7A4E-A840-831F05369063}" srcOrd="1" destOrd="0" parTransId="{6DB9649D-9425-9240-8A16-58041D9D5763}" sibTransId="{02E61046-4FAB-1149-AED4-0E266EE452FD}"/>
    <dgm:cxn modelId="{3B603AEA-3ABA-1C4A-8059-210864F18858}" type="presOf" srcId="{775434F2-A447-8445-931E-7A0A438E5382}" destId="{E0FF98B7-F1C9-994B-A8A6-C18A08433448}" srcOrd="0" destOrd="0" presId="urn:microsoft.com/office/officeart/2005/8/layout/hierarchy1"/>
    <dgm:cxn modelId="{B6A87E1C-FF68-604E-A71E-F1EF576414C0}" type="presOf" srcId="{0C15C822-423A-B148-97AE-9F525C526C43}" destId="{C94D9AEC-ABDF-E54F-9837-C90F90E5FFB1}" srcOrd="0" destOrd="0" presId="urn:microsoft.com/office/officeart/2005/8/layout/hierarchy1"/>
    <dgm:cxn modelId="{7209D67B-4325-6741-988B-2517964947DA}" srcId="{B649F70B-690A-9648-81DA-D516B1157918}" destId="{7F6DD6F7-0C20-F148-9C34-9065ADAC0939}" srcOrd="0" destOrd="0" parTransId="{9B8DAE72-6DD5-3C43-B0E0-99E11E5AEECC}" sibTransId="{7074B93C-F1EB-8A43-80E3-A6F85DDCAD1D}"/>
    <dgm:cxn modelId="{F4314036-AB6A-4648-94C0-492DF5FE1440}" type="presOf" srcId="{9B8DAE72-6DD5-3C43-B0E0-99E11E5AEECC}" destId="{7320CB87-BB0D-AA42-9B99-1F3CB731E828}" srcOrd="0" destOrd="0" presId="urn:microsoft.com/office/officeart/2005/8/layout/hierarchy1"/>
    <dgm:cxn modelId="{D3D11E0F-AA93-914F-8AB7-62EBA3C4BA40}" type="presOf" srcId="{F4180823-6588-DB47-875C-B9E94031DF56}" destId="{9E75501A-4533-F848-A9B9-43511C9AF562}" srcOrd="0" destOrd="0" presId="urn:microsoft.com/office/officeart/2005/8/layout/hierarchy1"/>
    <dgm:cxn modelId="{53CE1A13-9A3D-6D48-B105-E4AE621A32D3}" type="presOf" srcId="{FF791979-998D-3A4E-82C8-B2238E704285}" destId="{9D6E2035-99D0-4C43-8644-D1E7C08D2C80}" srcOrd="0" destOrd="0" presId="urn:microsoft.com/office/officeart/2005/8/layout/hierarchy1"/>
    <dgm:cxn modelId="{62E5BA35-A772-3D4E-8F9F-501956EC102C}" type="presOf" srcId="{B649F70B-690A-9648-81DA-D516B1157918}" destId="{143A4824-A568-AA48-B1D4-B11758881E6F}" srcOrd="0" destOrd="0" presId="urn:microsoft.com/office/officeart/2005/8/layout/hierarchy1"/>
    <dgm:cxn modelId="{DC163426-6B18-1747-ADEA-1CBEF9347CE1}" srcId="{0C15C822-423A-B148-97AE-9F525C526C43}" destId="{B649F70B-690A-9648-81DA-D516B1157918}" srcOrd="0" destOrd="0" parTransId="{6537E46E-0FFA-B24A-BAA7-C6DC4F35461A}" sibTransId="{AE17EC67-58BF-B248-AE70-12A43567859C}"/>
    <dgm:cxn modelId="{E6204247-1ACC-7846-A009-7623858848B0}" srcId="{B649F70B-690A-9648-81DA-D516B1157918}" destId="{1A19494D-3EFA-E641-85D6-CC49AA620666}" srcOrd="2" destOrd="0" parTransId="{775434F2-A447-8445-931E-7A0A438E5382}" sibTransId="{B4BACFC3-3C86-A64F-836E-67CAE137F2CF}"/>
    <dgm:cxn modelId="{836B6412-AE77-E24A-BA73-83181FD58120}" type="presOf" srcId="{A3DC7F67-D226-BE48-8175-AB6BB664F7B9}" destId="{16FF352D-4167-8149-AB9D-B10DAB38698C}" srcOrd="0" destOrd="0" presId="urn:microsoft.com/office/officeart/2005/8/layout/hierarchy1"/>
    <dgm:cxn modelId="{96A65A7B-89E2-5749-9CE6-1E53808B002E}" type="presOf" srcId="{DBB53C44-B8B1-1248-B070-1762AAF5085D}" destId="{EE6F669E-8831-6E4E-9E87-A74203796B2C}" srcOrd="0" destOrd="0" presId="urn:microsoft.com/office/officeart/2005/8/layout/hierarchy1"/>
    <dgm:cxn modelId="{9D0CB172-E38C-AC49-A486-7BFDE8E973C6}" type="presOf" srcId="{7F6DD6F7-0C20-F148-9C34-9065ADAC0939}" destId="{1EBDD2F9-66CA-FA40-8B58-ADB83BD16BA7}" srcOrd="0" destOrd="0" presId="urn:microsoft.com/office/officeart/2005/8/layout/hierarchy1"/>
    <dgm:cxn modelId="{4B7D6BAD-5EBC-2F43-9D13-6C0050F5E6CD}" type="presOf" srcId="{B52F3483-595E-BF44-A976-B5006089AF68}" destId="{0F286FC0-3D6F-B846-8D72-A6A99E3F7F18}" srcOrd="0" destOrd="0" presId="urn:microsoft.com/office/officeart/2005/8/layout/hierarchy1"/>
    <dgm:cxn modelId="{261D4810-8A68-144A-AB58-6B03CAB2ED9E}" type="presOf" srcId="{B044178D-F9F7-7A4E-A840-831F05369063}" destId="{EDB77DED-7F5C-5946-A252-742BD0A815C4}" srcOrd="0" destOrd="0" presId="urn:microsoft.com/office/officeart/2005/8/layout/hierarchy1"/>
    <dgm:cxn modelId="{27E333CE-7057-0E43-BDCD-C4C5CD4BE9D7}" type="presOf" srcId="{C4001FA8-B532-CC48-8CDD-06C3B4A9B1C2}" destId="{9FF1ECA2-755B-1B4B-A49A-5DF81713B238}" srcOrd="0" destOrd="0" presId="urn:microsoft.com/office/officeart/2005/8/layout/hierarchy1"/>
    <dgm:cxn modelId="{7AF1EC9B-D314-F148-9BBC-F91590048046}" type="presOf" srcId="{68B210FE-4013-3D44-ACEB-186A401841AC}" destId="{34D37FBE-64B2-0247-8833-BFFF19C68A11}" srcOrd="0" destOrd="0" presId="urn:microsoft.com/office/officeart/2005/8/layout/hierarchy1"/>
    <dgm:cxn modelId="{5B5493AB-8DD9-8040-8BC3-9D2DAF549E94}" type="presParOf" srcId="{C94D9AEC-ABDF-E54F-9837-C90F90E5FFB1}" destId="{E42781F7-ACA5-E246-96DD-0053937E9905}" srcOrd="0" destOrd="0" presId="urn:microsoft.com/office/officeart/2005/8/layout/hierarchy1"/>
    <dgm:cxn modelId="{4BE63E3B-58CB-104A-B08A-E3875A168F9D}" type="presParOf" srcId="{E42781F7-ACA5-E246-96DD-0053937E9905}" destId="{7DBE3409-A3B5-F848-ACAA-77D8256C8DC8}" srcOrd="0" destOrd="0" presId="urn:microsoft.com/office/officeart/2005/8/layout/hierarchy1"/>
    <dgm:cxn modelId="{FFF5C95A-BA5C-BF43-98F1-62C37759865D}" type="presParOf" srcId="{7DBE3409-A3B5-F848-ACAA-77D8256C8DC8}" destId="{772F5D31-4367-4D4F-93BB-90016DD43B04}" srcOrd="0" destOrd="0" presId="urn:microsoft.com/office/officeart/2005/8/layout/hierarchy1"/>
    <dgm:cxn modelId="{41D86F30-31AA-8C4A-90CD-61713DE1AE8E}" type="presParOf" srcId="{7DBE3409-A3B5-F848-ACAA-77D8256C8DC8}" destId="{143A4824-A568-AA48-B1D4-B11758881E6F}" srcOrd="1" destOrd="0" presId="urn:microsoft.com/office/officeart/2005/8/layout/hierarchy1"/>
    <dgm:cxn modelId="{EC10412C-666F-BB4B-9101-B6FC9775A0F7}" type="presParOf" srcId="{E42781F7-ACA5-E246-96DD-0053937E9905}" destId="{5572DBE3-30AE-0D44-BCDE-4399D9AF6E81}" srcOrd="1" destOrd="0" presId="urn:microsoft.com/office/officeart/2005/8/layout/hierarchy1"/>
    <dgm:cxn modelId="{8DACFB4A-6E27-BE41-A646-767D754DFC87}" type="presParOf" srcId="{5572DBE3-30AE-0D44-BCDE-4399D9AF6E81}" destId="{7320CB87-BB0D-AA42-9B99-1F3CB731E828}" srcOrd="0" destOrd="0" presId="urn:microsoft.com/office/officeart/2005/8/layout/hierarchy1"/>
    <dgm:cxn modelId="{15B43121-3EFD-6243-9995-2CE0CD6AF367}" type="presParOf" srcId="{5572DBE3-30AE-0D44-BCDE-4399D9AF6E81}" destId="{A5DB8718-9305-0748-AA05-B2B14B99EC38}" srcOrd="1" destOrd="0" presId="urn:microsoft.com/office/officeart/2005/8/layout/hierarchy1"/>
    <dgm:cxn modelId="{D0CD9149-7669-B043-84CA-FFCD9266FDA3}" type="presParOf" srcId="{A5DB8718-9305-0748-AA05-B2B14B99EC38}" destId="{9877C42E-A488-BA4A-8C70-3E917B6A02D0}" srcOrd="0" destOrd="0" presId="urn:microsoft.com/office/officeart/2005/8/layout/hierarchy1"/>
    <dgm:cxn modelId="{BE255966-B81F-F047-98AC-14632B81C7DB}" type="presParOf" srcId="{9877C42E-A488-BA4A-8C70-3E917B6A02D0}" destId="{075E8B8C-0EB6-3441-A86D-3BA3AD576C25}" srcOrd="0" destOrd="0" presId="urn:microsoft.com/office/officeart/2005/8/layout/hierarchy1"/>
    <dgm:cxn modelId="{63119C72-2D7F-7E4C-9C13-F9F91A041666}" type="presParOf" srcId="{9877C42E-A488-BA4A-8C70-3E917B6A02D0}" destId="{1EBDD2F9-66CA-FA40-8B58-ADB83BD16BA7}" srcOrd="1" destOrd="0" presId="urn:microsoft.com/office/officeart/2005/8/layout/hierarchy1"/>
    <dgm:cxn modelId="{F3FCE278-4862-A744-A612-39638FDFEBC9}" type="presParOf" srcId="{A5DB8718-9305-0748-AA05-B2B14B99EC38}" destId="{D82D7DCA-6932-B24A-A870-4572753C2699}" srcOrd="1" destOrd="0" presId="urn:microsoft.com/office/officeart/2005/8/layout/hierarchy1"/>
    <dgm:cxn modelId="{7595ABD3-45C0-384E-A148-246A5FE95D32}" type="presParOf" srcId="{D82D7DCA-6932-B24A-A870-4572753C2699}" destId="{0F286FC0-3D6F-B846-8D72-A6A99E3F7F18}" srcOrd="0" destOrd="0" presId="urn:microsoft.com/office/officeart/2005/8/layout/hierarchy1"/>
    <dgm:cxn modelId="{2588973D-14C4-7649-AD30-108A2DB3FB82}" type="presParOf" srcId="{D82D7DCA-6932-B24A-A870-4572753C2699}" destId="{24E231CF-9DB6-FA43-A19A-5A149962416E}" srcOrd="1" destOrd="0" presId="urn:microsoft.com/office/officeart/2005/8/layout/hierarchy1"/>
    <dgm:cxn modelId="{892F8E5B-6FF6-AE4C-8BBD-CE984F2B1386}" type="presParOf" srcId="{24E231CF-9DB6-FA43-A19A-5A149962416E}" destId="{B153C0CE-7EBD-0440-AA59-49D390DA5F20}" srcOrd="0" destOrd="0" presId="urn:microsoft.com/office/officeart/2005/8/layout/hierarchy1"/>
    <dgm:cxn modelId="{5BDBC5BA-64D5-FD4B-B87B-EBCAAC7E77FC}" type="presParOf" srcId="{B153C0CE-7EBD-0440-AA59-49D390DA5F20}" destId="{3A9DCABD-D993-1C43-96C0-7EC53D9B4218}" srcOrd="0" destOrd="0" presId="urn:microsoft.com/office/officeart/2005/8/layout/hierarchy1"/>
    <dgm:cxn modelId="{2032F86F-0594-5144-B9DD-F7B4C210263E}" type="presParOf" srcId="{B153C0CE-7EBD-0440-AA59-49D390DA5F20}" destId="{EE6F669E-8831-6E4E-9E87-A74203796B2C}" srcOrd="1" destOrd="0" presId="urn:microsoft.com/office/officeart/2005/8/layout/hierarchy1"/>
    <dgm:cxn modelId="{12EF2BC6-718B-6746-8627-287F69D5962C}" type="presParOf" srcId="{24E231CF-9DB6-FA43-A19A-5A149962416E}" destId="{07086939-9AE3-D146-B979-0588005B3CD0}" srcOrd="1" destOrd="0" presId="urn:microsoft.com/office/officeart/2005/8/layout/hierarchy1"/>
    <dgm:cxn modelId="{0F1E2A24-2FB2-FC42-96A2-AA8FD4509723}" type="presParOf" srcId="{D82D7DCA-6932-B24A-A870-4572753C2699}" destId="{8C7CFC6B-BB6F-7F49-B073-D3936872D93B}" srcOrd="2" destOrd="0" presId="urn:microsoft.com/office/officeart/2005/8/layout/hierarchy1"/>
    <dgm:cxn modelId="{C4A76809-B92F-284C-9F41-8248BC5D1BF4}" type="presParOf" srcId="{D82D7DCA-6932-B24A-A870-4572753C2699}" destId="{FF0AE000-273C-3F45-BC0A-8C614E4C034B}" srcOrd="3" destOrd="0" presId="urn:microsoft.com/office/officeart/2005/8/layout/hierarchy1"/>
    <dgm:cxn modelId="{B355F04E-6D40-2D46-975A-5420D9AE130D}" type="presParOf" srcId="{FF0AE000-273C-3F45-BC0A-8C614E4C034B}" destId="{ED88FCE4-8ECF-834B-80CB-0D71A1DA97FE}" srcOrd="0" destOrd="0" presId="urn:microsoft.com/office/officeart/2005/8/layout/hierarchy1"/>
    <dgm:cxn modelId="{0B55750A-9D5A-6742-98D3-DF14EC4E878E}" type="presParOf" srcId="{ED88FCE4-8ECF-834B-80CB-0D71A1DA97FE}" destId="{8C47E3F1-2355-E445-BD63-F544AEE1D706}" srcOrd="0" destOrd="0" presId="urn:microsoft.com/office/officeart/2005/8/layout/hierarchy1"/>
    <dgm:cxn modelId="{D0BDC8F3-53B1-5B4E-9252-74C199C6DA42}" type="presParOf" srcId="{ED88FCE4-8ECF-834B-80CB-0D71A1DA97FE}" destId="{EDB77DED-7F5C-5946-A252-742BD0A815C4}" srcOrd="1" destOrd="0" presId="urn:microsoft.com/office/officeart/2005/8/layout/hierarchy1"/>
    <dgm:cxn modelId="{7EDFEDCD-3487-B74E-8000-4F6B747EA901}" type="presParOf" srcId="{FF0AE000-273C-3F45-BC0A-8C614E4C034B}" destId="{417168B8-7030-4945-B827-93B6968923E4}" srcOrd="1" destOrd="0" presId="urn:microsoft.com/office/officeart/2005/8/layout/hierarchy1"/>
    <dgm:cxn modelId="{BEE927C7-9033-6D46-8EA9-F2F58B124E17}" type="presParOf" srcId="{5572DBE3-30AE-0D44-BCDE-4399D9AF6E81}" destId="{9FF1ECA2-755B-1B4B-A49A-5DF81713B238}" srcOrd="2" destOrd="0" presId="urn:microsoft.com/office/officeart/2005/8/layout/hierarchy1"/>
    <dgm:cxn modelId="{C9E4FF36-C00E-864B-AE17-377EC4824ADE}" type="presParOf" srcId="{5572DBE3-30AE-0D44-BCDE-4399D9AF6E81}" destId="{C9B91D41-63D3-8041-8F61-3749C4333DDB}" srcOrd="3" destOrd="0" presId="urn:microsoft.com/office/officeart/2005/8/layout/hierarchy1"/>
    <dgm:cxn modelId="{176CCA39-99D9-7E42-BA09-276D59F6C18A}" type="presParOf" srcId="{C9B91D41-63D3-8041-8F61-3749C4333DDB}" destId="{8EC17876-49B5-AE47-9AF6-18FAD45F8349}" srcOrd="0" destOrd="0" presId="urn:microsoft.com/office/officeart/2005/8/layout/hierarchy1"/>
    <dgm:cxn modelId="{2C5AFC22-D905-8746-B591-FDC649DEE732}" type="presParOf" srcId="{8EC17876-49B5-AE47-9AF6-18FAD45F8349}" destId="{0F135679-3E5C-AA43-A385-523A500B988A}" srcOrd="0" destOrd="0" presId="urn:microsoft.com/office/officeart/2005/8/layout/hierarchy1"/>
    <dgm:cxn modelId="{429D702D-8589-1848-89DC-68328369A044}" type="presParOf" srcId="{8EC17876-49B5-AE47-9AF6-18FAD45F8349}" destId="{9E75501A-4533-F848-A9B9-43511C9AF562}" srcOrd="1" destOrd="0" presId="urn:microsoft.com/office/officeart/2005/8/layout/hierarchy1"/>
    <dgm:cxn modelId="{61835986-7623-3743-AB49-DB98767A2A5B}" type="presParOf" srcId="{C9B91D41-63D3-8041-8F61-3749C4333DDB}" destId="{A5A5EEAD-8D85-C44B-B6CA-6A7FD6A85735}" srcOrd="1" destOrd="0" presId="urn:microsoft.com/office/officeart/2005/8/layout/hierarchy1"/>
    <dgm:cxn modelId="{45570E0D-2F41-7348-B8C9-80219A97A1B2}" type="presParOf" srcId="{5572DBE3-30AE-0D44-BCDE-4399D9AF6E81}" destId="{E0FF98B7-F1C9-994B-A8A6-C18A08433448}" srcOrd="4" destOrd="0" presId="urn:microsoft.com/office/officeart/2005/8/layout/hierarchy1"/>
    <dgm:cxn modelId="{6CF28160-06C1-5242-8916-50B52967EA89}" type="presParOf" srcId="{5572DBE3-30AE-0D44-BCDE-4399D9AF6E81}" destId="{F774EC0D-D4FB-2045-8F16-E7ACDCAF3843}" srcOrd="5" destOrd="0" presId="urn:microsoft.com/office/officeart/2005/8/layout/hierarchy1"/>
    <dgm:cxn modelId="{62429C08-7880-A244-BA06-C3B9BF7F784A}" type="presParOf" srcId="{F774EC0D-D4FB-2045-8F16-E7ACDCAF3843}" destId="{32CFA181-DB74-2E45-ABD4-7BF40547EB48}" srcOrd="0" destOrd="0" presId="urn:microsoft.com/office/officeart/2005/8/layout/hierarchy1"/>
    <dgm:cxn modelId="{4DDE8715-9373-D046-92EE-206377B16343}" type="presParOf" srcId="{32CFA181-DB74-2E45-ABD4-7BF40547EB48}" destId="{E60AA23B-4333-4743-A0F5-7503F261A182}" srcOrd="0" destOrd="0" presId="urn:microsoft.com/office/officeart/2005/8/layout/hierarchy1"/>
    <dgm:cxn modelId="{6D0C80DF-AF1C-A741-9C4E-25858ECA3EAB}" type="presParOf" srcId="{32CFA181-DB74-2E45-ABD4-7BF40547EB48}" destId="{A030CE1F-FC7B-D44F-AB04-4C54B770ECFF}" srcOrd="1" destOrd="0" presId="urn:microsoft.com/office/officeart/2005/8/layout/hierarchy1"/>
    <dgm:cxn modelId="{8DD6F842-D9B4-A344-8A28-B464FD832C7A}" type="presParOf" srcId="{F774EC0D-D4FB-2045-8F16-E7ACDCAF3843}" destId="{FC80FE8F-12FD-F24B-9289-B05178AE21E5}" srcOrd="1" destOrd="0" presId="urn:microsoft.com/office/officeart/2005/8/layout/hierarchy1"/>
    <dgm:cxn modelId="{7EB38FD7-3D55-A545-9812-7113BA7A5C22}" type="presParOf" srcId="{FC80FE8F-12FD-F24B-9289-B05178AE21E5}" destId="{16FF352D-4167-8149-AB9D-B10DAB38698C}" srcOrd="0" destOrd="0" presId="urn:microsoft.com/office/officeart/2005/8/layout/hierarchy1"/>
    <dgm:cxn modelId="{9ADC0248-5043-1B4B-A7BA-1B5B2A9D8E69}" type="presParOf" srcId="{FC80FE8F-12FD-F24B-9289-B05178AE21E5}" destId="{4EAB003D-94F0-3241-91F5-BFA99068E35F}" srcOrd="1" destOrd="0" presId="urn:microsoft.com/office/officeart/2005/8/layout/hierarchy1"/>
    <dgm:cxn modelId="{169A6579-74F4-8D49-848B-BAE1D1A9D299}" type="presParOf" srcId="{4EAB003D-94F0-3241-91F5-BFA99068E35F}" destId="{1D5D2717-3415-E043-B1C5-F1B4F57DE6BF}" srcOrd="0" destOrd="0" presId="urn:microsoft.com/office/officeart/2005/8/layout/hierarchy1"/>
    <dgm:cxn modelId="{FA1BD1B4-B386-5048-902B-0CDCFBCC65B7}" type="presParOf" srcId="{1D5D2717-3415-E043-B1C5-F1B4F57DE6BF}" destId="{43D74E8A-0CEA-8143-892B-C072F4B6ED63}" srcOrd="0" destOrd="0" presId="urn:microsoft.com/office/officeart/2005/8/layout/hierarchy1"/>
    <dgm:cxn modelId="{F32697CF-4FDE-5448-B9F9-D2116F13DE93}" type="presParOf" srcId="{1D5D2717-3415-E043-B1C5-F1B4F57DE6BF}" destId="{30C554F7-1C32-494F-A7CC-0356A63F3A82}" srcOrd="1" destOrd="0" presId="urn:microsoft.com/office/officeart/2005/8/layout/hierarchy1"/>
    <dgm:cxn modelId="{41E1D888-38C1-864F-9CA6-6DA8E9EE6369}" type="presParOf" srcId="{4EAB003D-94F0-3241-91F5-BFA99068E35F}" destId="{B9C3E7D8-BD14-A943-923D-11CF449C15E4}" srcOrd="1" destOrd="0" presId="urn:microsoft.com/office/officeart/2005/8/layout/hierarchy1"/>
    <dgm:cxn modelId="{F51FC1F7-AFAC-0D4A-9277-D651558C377D}" type="presParOf" srcId="{FC80FE8F-12FD-F24B-9289-B05178AE21E5}" destId="{9D6E2035-99D0-4C43-8644-D1E7C08D2C80}" srcOrd="2" destOrd="0" presId="urn:microsoft.com/office/officeart/2005/8/layout/hierarchy1"/>
    <dgm:cxn modelId="{BA2FA001-2063-A744-90FD-A87F5A0BDA3D}" type="presParOf" srcId="{FC80FE8F-12FD-F24B-9289-B05178AE21E5}" destId="{7F4572DD-A378-2F4C-B89E-626709554D1E}" srcOrd="3" destOrd="0" presId="urn:microsoft.com/office/officeart/2005/8/layout/hierarchy1"/>
    <dgm:cxn modelId="{328ABA74-9BCD-3649-B556-CDA59380BB7E}" type="presParOf" srcId="{7F4572DD-A378-2F4C-B89E-626709554D1E}" destId="{D33B7AF6-A72E-154B-929E-A078BE0D36DA}" srcOrd="0" destOrd="0" presId="urn:microsoft.com/office/officeart/2005/8/layout/hierarchy1"/>
    <dgm:cxn modelId="{FE3E839C-F73A-F84D-9629-C5F965728096}" type="presParOf" srcId="{D33B7AF6-A72E-154B-929E-A078BE0D36DA}" destId="{DB83C44B-5C69-8948-9134-C281F4F6AA75}" srcOrd="0" destOrd="0" presId="urn:microsoft.com/office/officeart/2005/8/layout/hierarchy1"/>
    <dgm:cxn modelId="{967642C7-20FF-CD46-8A3C-0F0A0490BAEC}" type="presParOf" srcId="{D33B7AF6-A72E-154B-929E-A078BE0D36DA}" destId="{34D37FBE-64B2-0247-8833-BFFF19C68A11}" srcOrd="1" destOrd="0" presId="urn:microsoft.com/office/officeart/2005/8/layout/hierarchy1"/>
    <dgm:cxn modelId="{52698EF0-0C5A-2349-B3E1-DCD9044B2554}" type="presParOf" srcId="{7F4572DD-A378-2F4C-B89E-626709554D1E}" destId="{D96ADCED-0C92-4643-A26C-B3211EB3B69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D294B-8180-FE40-AC78-85E10F3BBC7B}" type="datetimeFigureOut">
              <a:rPr lang="sk-SK" smtClean="0"/>
              <a:t>10. 11. 2023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FB18C-990D-7F4B-B3AA-6AE8D59C1CA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84176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FB18C-990D-7F4B-B3AA-6AE8D59C1CAC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44423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FB18C-990D-7F4B-B3AA-6AE8D59C1CAC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0032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FB18C-990D-7F4B-B3AA-6AE8D59C1CAC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35021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FB18C-990D-7F4B-B3AA-6AE8D59C1CAC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5358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FB18C-990D-7F4B-B3AA-6AE8D59C1CAC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5280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11/10/2023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36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17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57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11/10/2023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03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71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58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27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53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24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13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0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BABF38A-8A0D-492E-BD20-6CF4D46B5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11/10/2023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xmlns="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8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6.png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3">
            <a:extLst>
              <a:ext uri="{FF2B5EF4-FFF2-40B4-BE49-F238E27FC236}">
                <a16:creationId xmlns:a16="http://schemas.microsoft.com/office/drawing/2014/main" xmlns="" id="{1E644DE9-8D09-43E2-BA69-F57482CFC9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1" name="Rectangle 45">
            <a:extLst>
              <a:ext uri="{FF2B5EF4-FFF2-40B4-BE49-F238E27FC236}">
                <a16:creationId xmlns:a16="http://schemas.microsoft.com/office/drawing/2014/main" xmlns="" id="{6C23C919-B32E-40FF-B3D8-631316E84E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7" name="Picture 3" descr="Shell pasta studio shot with fast pace synchronisation">
            <a:extLst>
              <a:ext uri="{FF2B5EF4-FFF2-40B4-BE49-F238E27FC236}">
                <a16:creationId xmlns:a16="http://schemas.microsoft.com/office/drawing/2014/main" xmlns="" id="{B3083969-8847-7F32-B9E3-BBB322A94E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15747"/>
          <a:stretch/>
        </p:blipFill>
        <p:spPr>
          <a:xfrm>
            <a:off x="20" y="122197"/>
            <a:ext cx="12191980" cy="68566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4AF37BB-CD96-B77D-2E3A-6F177BD79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5285" y="2407792"/>
            <a:ext cx="8219303" cy="3163864"/>
          </a:xfrm>
        </p:spPr>
        <p:txBody>
          <a:bodyPr>
            <a:normAutofit/>
          </a:bodyPr>
          <a:lstStyle/>
          <a:p>
            <a:pPr algn="l"/>
            <a:r>
              <a:rPr lang="sk-SK" sz="5200" dirty="0" err="1">
                <a:solidFill>
                  <a:srgbClr val="FFFFFF"/>
                </a:solidFill>
              </a:rPr>
              <a:t>Frkacule</a:t>
            </a:r>
            <a:r>
              <a:rPr lang="sk-SK" sz="5200" dirty="0">
                <a:solidFill>
                  <a:srgbClr val="FFFFFF"/>
                </a:solidFill>
              </a:rPr>
              <a:t> s. r. o.</a:t>
            </a:r>
            <a:br>
              <a:rPr lang="sk-SK" sz="5200" dirty="0">
                <a:solidFill>
                  <a:srgbClr val="FFFFFF"/>
                </a:solidFill>
              </a:rPr>
            </a:br>
            <a:r>
              <a:rPr lang="sk-SK" sz="2400" dirty="0">
                <a:solidFill>
                  <a:srgbClr val="FFFFFF"/>
                </a:solidFill>
              </a:rPr>
              <a:t>cvičná firma</a:t>
            </a:r>
            <a:r>
              <a:rPr lang="sk-SK" sz="5400" dirty="0">
                <a:solidFill>
                  <a:srgbClr val="FFFFFF"/>
                </a:solidFill>
              </a:rPr>
              <a:t/>
            </a:r>
            <a:br>
              <a:rPr lang="sk-SK" sz="5400" dirty="0">
                <a:solidFill>
                  <a:srgbClr val="FFFFFF"/>
                </a:solidFill>
              </a:rPr>
            </a:br>
            <a:r>
              <a:rPr lang="sk-SK" sz="5200" dirty="0">
                <a:solidFill>
                  <a:srgbClr val="FFFFFF"/>
                </a:solidFill>
              </a:rPr>
              <a:t/>
            </a:r>
            <a:br>
              <a:rPr lang="sk-SK" sz="5200" dirty="0">
                <a:solidFill>
                  <a:srgbClr val="FFFFFF"/>
                </a:solidFill>
              </a:rPr>
            </a:br>
            <a:r>
              <a:rPr lang="sk-SK" sz="2400" dirty="0">
                <a:solidFill>
                  <a:srgbClr val="FFFFFF"/>
                </a:solidFill>
              </a:rPr>
              <a:t>‘‘Chutia ako od babičky, nepohrdnú nimi ani Vaše detičky‘‘</a:t>
            </a:r>
          </a:p>
        </p:txBody>
      </p:sp>
      <p:pic>
        <p:nvPicPr>
          <p:cNvPr id="6" name="Obrázok 5" descr="Obrázok, na ktorom je písmo, symbol, logo, kruh&#10;&#10;Automaticky generovaný popis">
            <a:extLst>
              <a:ext uri="{FF2B5EF4-FFF2-40B4-BE49-F238E27FC236}">
                <a16:creationId xmlns:a16="http://schemas.microsoft.com/office/drawing/2014/main" xmlns="" id="{A85DE8C2-1F7E-0686-D81D-C565915AB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9118" y="1283116"/>
            <a:ext cx="1855304" cy="182905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xmlns="" id="{90499631-DF94-3A74-67E1-8CE7CB1EBE84}"/>
              </a:ext>
            </a:extLst>
          </p:cNvPr>
          <p:cNvSpPr txBox="1">
            <a:spLocks/>
          </p:cNvSpPr>
          <p:nvPr/>
        </p:nvSpPr>
        <p:spPr>
          <a:xfrm>
            <a:off x="293751" y="522662"/>
            <a:ext cx="11601450" cy="369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400" u="sng" dirty="0">
                <a:solidFill>
                  <a:schemeClr val="bg1"/>
                </a:solidFill>
                <a:latin typeface="Times" pitchFamily="2" charset="0"/>
              </a:rPr>
              <a:t>Stredná odborná škola obchodu a služieb Samuela Jurkoviča, Sklenárova 1, Bratislava</a:t>
            </a:r>
          </a:p>
        </p:txBody>
      </p:sp>
    </p:spTree>
    <p:extLst>
      <p:ext uri="{BB962C8B-B14F-4D97-AF65-F5344CB8AC3E}">
        <p14:creationId xmlns:p14="http://schemas.microsoft.com/office/powerpoint/2010/main" val="348616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16">
            <a:extLst>
              <a:ext uri="{FF2B5EF4-FFF2-40B4-BE49-F238E27FC236}">
                <a16:creationId xmlns:a16="http://schemas.microsoft.com/office/drawing/2014/main" xmlns="" id="{4AB8125F-0FD8-48CD-9F43-73E5494EA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xmlns="" id="{0019DD6C-5899-4C07-864B-EB0A7D104A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E7BD2C2-B54D-E974-ED25-C86C4244F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8413376" cy="1568825"/>
          </a:xfrm>
        </p:spPr>
        <p:txBody>
          <a:bodyPr>
            <a:normAutofit/>
          </a:bodyPr>
          <a:lstStyle/>
          <a:p>
            <a:r>
              <a:rPr lang="sk-SK" u="sng" dirty="0"/>
              <a:t>Marketing</a:t>
            </a:r>
          </a:p>
        </p:txBody>
      </p:sp>
      <p:grpSp>
        <p:nvGrpSpPr>
          <p:cNvPr id="36" name="Group 20">
            <a:extLst>
              <a:ext uri="{FF2B5EF4-FFF2-40B4-BE49-F238E27FC236}">
                <a16:creationId xmlns:a16="http://schemas.microsoft.com/office/drawing/2014/main" xmlns="" id="{EDCC00CD-3246-4DDB-9A4A-491785AA1B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V="1">
            <a:off x="8167025" y="76200"/>
            <a:ext cx="3997615" cy="6816079"/>
            <a:chOff x="8059620" y="41922"/>
            <a:chExt cx="3997615" cy="681607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8F01F045-7527-462C-AF66-3638F6AED1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8F5BF42E-6639-46A8-92BD-A8B0FEA0C5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pic>
        <p:nvPicPr>
          <p:cNvPr id="12" name="Obrázok 11" descr="Obrázok, na ktorom je text, jedlo&#10;&#10;Automaticky generovaný popis">
            <a:extLst>
              <a:ext uri="{FF2B5EF4-FFF2-40B4-BE49-F238E27FC236}">
                <a16:creationId xmlns:a16="http://schemas.microsoft.com/office/drawing/2014/main" xmlns="" id="{951E3FD9-7C24-BCBF-784F-9CBC80DF0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034" y="1720766"/>
            <a:ext cx="2483588" cy="4413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6DDF14B4-D551-FBAD-8048-828A09311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65" y="2727046"/>
            <a:ext cx="3168308" cy="33537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ok 4" descr="Obrázok, na ktorom je kruh, písmo, čierny&#10;&#10;Automaticky generovaný popis">
            <a:extLst>
              <a:ext uri="{FF2B5EF4-FFF2-40B4-BE49-F238E27FC236}">
                <a16:creationId xmlns:a16="http://schemas.microsoft.com/office/drawing/2014/main" xmlns="" id="{9ED4C852-0243-5CA9-BBD2-A30DCB05D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7360" y="5995702"/>
            <a:ext cx="902968" cy="682733"/>
          </a:xfrm>
          <a:prstGeom prst="rect">
            <a:avLst/>
          </a:prstGeom>
        </p:spPr>
      </p:pic>
      <p:pic>
        <p:nvPicPr>
          <p:cNvPr id="8" name="Obrázok 7" descr="Obrázok, na ktorom je zelenina, jedlo&#10;&#10;Automaticky generovaný popis">
            <a:extLst>
              <a:ext uri="{FF2B5EF4-FFF2-40B4-BE49-F238E27FC236}">
                <a16:creationId xmlns:a16="http://schemas.microsoft.com/office/drawing/2014/main" xmlns="" id="{30C5E702-D8D9-3966-3B19-D42726767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515" y="1720766"/>
            <a:ext cx="2485689" cy="4413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5694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6296D2C-AC04-9CBE-AB1D-A4F3D28C5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u="sng" dirty="0"/>
              <a:t>Základné informácie</a:t>
            </a:r>
          </a:p>
        </p:txBody>
      </p:sp>
      <p:pic>
        <p:nvPicPr>
          <p:cNvPr id="6" name="Obrázok 5" descr="Obrázok, na ktorom je spotrebič, kruh, kuchynský spotrebič, čierny&#10;&#10;Automaticky generovaný popis">
            <a:extLst>
              <a:ext uri="{FF2B5EF4-FFF2-40B4-BE49-F238E27FC236}">
                <a16:creationId xmlns:a16="http://schemas.microsoft.com/office/drawing/2014/main" xmlns="" id="{3DEBC1C7-FBC3-3E28-64DF-98F5B7559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94" y="3485839"/>
            <a:ext cx="784756" cy="784756"/>
          </a:xfrm>
          <a:prstGeom prst="rect">
            <a:avLst/>
          </a:prstGeom>
        </p:spPr>
      </p:pic>
      <p:pic>
        <p:nvPicPr>
          <p:cNvPr id="10" name="Obrázok 9" descr="Obrázok, na ktorom je kruh, čierny, dizajn&#10;&#10;Automaticky generovaný popis">
            <a:extLst>
              <a:ext uri="{FF2B5EF4-FFF2-40B4-BE49-F238E27FC236}">
                <a16:creationId xmlns:a16="http://schemas.microsoft.com/office/drawing/2014/main" xmlns="" id="{3C6773A2-EA95-8695-FF75-5BE8C47E4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88" y="4547372"/>
            <a:ext cx="784756" cy="784756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xmlns="" id="{81F1F73D-0A72-B88B-1142-70CF323AA951}"/>
              </a:ext>
            </a:extLst>
          </p:cNvPr>
          <p:cNvSpPr txBox="1"/>
          <p:nvPr/>
        </p:nvSpPr>
        <p:spPr>
          <a:xfrm>
            <a:off x="1610393" y="3522119"/>
            <a:ext cx="459831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dirty="0" err="1"/>
              <a:t>instagram.com</a:t>
            </a:r>
            <a:r>
              <a:rPr lang="sk-SK" sz="3200" dirty="0"/>
              <a:t>/</a:t>
            </a:r>
            <a:r>
              <a:rPr lang="sk-SK" sz="3200" dirty="0" err="1"/>
              <a:t>frkacule</a:t>
            </a:r>
            <a:endParaRPr lang="sk-SK" sz="3200" dirty="0"/>
          </a:p>
          <a:p>
            <a:endParaRPr lang="sk-SK" dirty="0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xmlns="" id="{BA5B4278-F454-68E2-438A-F00E641820B3}"/>
              </a:ext>
            </a:extLst>
          </p:cNvPr>
          <p:cNvSpPr txBox="1"/>
          <p:nvPr/>
        </p:nvSpPr>
        <p:spPr>
          <a:xfrm>
            <a:off x="1521244" y="5630466"/>
            <a:ext cx="396531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dirty="0" err="1"/>
              <a:t>frkacule@gmail.com</a:t>
            </a:r>
            <a:endParaRPr lang="sk-SK" sz="3200" dirty="0"/>
          </a:p>
          <a:p>
            <a:endParaRPr lang="sk-SK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xmlns="" id="{1371B0C7-0270-8DDC-9418-FC51C40B1C89}"/>
              </a:ext>
            </a:extLst>
          </p:cNvPr>
          <p:cNvSpPr txBox="1"/>
          <p:nvPr/>
        </p:nvSpPr>
        <p:spPr>
          <a:xfrm>
            <a:off x="1623704" y="4508329"/>
            <a:ext cx="359944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dirty="0" err="1"/>
              <a:t>www.frkacule.com</a:t>
            </a:r>
            <a:endParaRPr lang="sk-SK" sz="3200" dirty="0"/>
          </a:p>
          <a:p>
            <a:endParaRPr lang="sk-SK" dirty="0"/>
          </a:p>
        </p:txBody>
      </p:sp>
      <p:pic>
        <p:nvPicPr>
          <p:cNvPr id="3" name="Obrázok 2" descr="Obrázok, na ktorom je kruh, písmo, čierny&#10;&#10;Automaticky generovaný popis">
            <a:extLst>
              <a:ext uri="{FF2B5EF4-FFF2-40B4-BE49-F238E27FC236}">
                <a16:creationId xmlns:a16="http://schemas.microsoft.com/office/drawing/2014/main" xmlns="" id="{975F7D0C-BFA6-C71C-A65E-465BCCD24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7360" y="5995702"/>
            <a:ext cx="902968" cy="682733"/>
          </a:xfrm>
          <a:prstGeom prst="rect">
            <a:avLst/>
          </a:prstGeom>
        </p:spPr>
      </p:pic>
      <p:pic>
        <p:nvPicPr>
          <p:cNvPr id="16" name="Obrázok 15" descr="Obrázok, na ktorom je čierny, temnota, kruh, čierno-biela&#10;&#10;Automaticky generovaný popis">
            <a:extLst>
              <a:ext uri="{FF2B5EF4-FFF2-40B4-BE49-F238E27FC236}">
                <a16:creationId xmlns:a16="http://schemas.microsoft.com/office/drawing/2014/main" xmlns="" id="{0665127B-BABF-9B43-B598-C9BE59E96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873" y="1380370"/>
            <a:ext cx="1020559" cy="997539"/>
          </a:xfrm>
          <a:prstGeom prst="rect">
            <a:avLst/>
          </a:prstGeom>
        </p:spPr>
      </p:pic>
      <p:pic>
        <p:nvPicPr>
          <p:cNvPr id="19" name="Obrázok 18" descr="Obrázok, na ktorom je čierny, temnota, kruh, čierno-biela&#10;&#10;Automaticky generovaný popis">
            <a:extLst>
              <a:ext uri="{FF2B5EF4-FFF2-40B4-BE49-F238E27FC236}">
                <a16:creationId xmlns:a16="http://schemas.microsoft.com/office/drawing/2014/main" xmlns="" id="{2F11D95C-82A8-CC17-E376-275F61D409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851" y="2419933"/>
            <a:ext cx="1020559" cy="997539"/>
          </a:xfrm>
          <a:prstGeom prst="rect">
            <a:avLst/>
          </a:prstGeom>
        </p:spPr>
      </p:pic>
      <p:pic>
        <p:nvPicPr>
          <p:cNvPr id="21" name="Obrázok 20" descr="Obrázok, na ktorom je čierny, temnota, náčrt, čierno-biela&#10;&#10;Automaticky generovaný popis">
            <a:extLst>
              <a:ext uri="{FF2B5EF4-FFF2-40B4-BE49-F238E27FC236}">
                <a16:creationId xmlns:a16="http://schemas.microsoft.com/office/drawing/2014/main" xmlns="" id="{8A784993-4A9E-2B31-5289-E7D82BE92B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792" y="5496933"/>
            <a:ext cx="1020559" cy="997538"/>
          </a:xfrm>
          <a:prstGeom prst="rect">
            <a:avLst/>
          </a:prstGeom>
        </p:spPr>
      </p:pic>
      <p:sp>
        <p:nvSpPr>
          <p:cNvPr id="22" name="BlokTextu 21">
            <a:extLst>
              <a:ext uri="{FF2B5EF4-FFF2-40B4-BE49-F238E27FC236}">
                <a16:creationId xmlns:a16="http://schemas.microsoft.com/office/drawing/2014/main" xmlns="" id="{3458BA7F-2E8F-7446-6D75-70D86CF04144}"/>
              </a:ext>
            </a:extLst>
          </p:cNvPr>
          <p:cNvSpPr txBox="1"/>
          <p:nvPr/>
        </p:nvSpPr>
        <p:spPr>
          <a:xfrm>
            <a:off x="1534600" y="1558159"/>
            <a:ext cx="49596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chemeClr val="tx1"/>
                </a:solidFill>
              </a:rPr>
              <a:t>Sklenárova 1, Bratislava</a:t>
            </a:r>
          </a:p>
          <a:p>
            <a:endParaRPr lang="sk-SK" dirty="0"/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xmlns="" id="{8F8948ED-45BC-AEEC-E7EE-FFDDF3E4966D}"/>
              </a:ext>
            </a:extLst>
          </p:cNvPr>
          <p:cNvSpPr txBox="1"/>
          <p:nvPr/>
        </p:nvSpPr>
        <p:spPr>
          <a:xfrm>
            <a:off x="1570279" y="2626314"/>
            <a:ext cx="5157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chemeClr val="tx1"/>
                </a:solidFill>
              </a:rPr>
              <a:t>+421 02/ 444 222 628</a:t>
            </a:r>
            <a:endParaRPr lang="sk-SK" sz="3200" dirty="0"/>
          </a:p>
        </p:txBody>
      </p:sp>
      <p:pic>
        <p:nvPicPr>
          <p:cNvPr id="25" name="Obrázok 24" descr="Obrázok, na ktorom je text, snímka obrazovky, písmo, diagram&#10;&#10;Automaticky generovaný popis">
            <a:extLst>
              <a:ext uri="{FF2B5EF4-FFF2-40B4-BE49-F238E27FC236}">
                <a16:creationId xmlns:a16="http://schemas.microsoft.com/office/drawing/2014/main" xmlns="" id="{E8C17D2E-F7C7-A018-8C50-F50F6CE8791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98787" y="2012978"/>
            <a:ext cx="5397500" cy="3162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2311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BABF38A-8A0D-492E-BD20-6CF4D46B5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C526B7A-4801-4FD1-95C8-03AF22629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xmlns="" id="{37FDDF72-DE39-4F99-A3C1-DD9D7815D7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5E4ECE80-3AD1-450C-B62A-98788F1939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A7F698B-AD70-197A-52C9-B9B7470795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39" b="7839"/>
          <a:stretch/>
        </p:blipFill>
        <p:spPr>
          <a:xfrm>
            <a:off x="3048" y="10"/>
            <a:ext cx="12188952" cy="685661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9632603-447F-4389-863D-9820DB9915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V="1">
            <a:off x="6951981" y="0"/>
            <a:ext cx="5236971" cy="6858001"/>
            <a:chOff x="6951981" y="0"/>
            <a:chExt cx="5236971" cy="685800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354F4BB5-9639-4525-A748-2B2D8FDB10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51981" y="692703"/>
              <a:ext cx="5236971" cy="616529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4D9AF55E-83EF-4A42-A236-590299A7B9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5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16200000" flipH="1">
              <a:off x="7618603" y="-373126"/>
              <a:ext cx="4197223" cy="4943475"/>
            </a:xfrm>
            <a:prstGeom prst="rect">
              <a:avLst/>
            </a:prstGeom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FB75016-8712-5092-35C4-3597CD76D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744909"/>
            <a:ext cx="10190071" cy="31458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u="sng">
                <a:solidFill>
                  <a:srgbClr val="FFFFFF"/>
                </a:solidFill>
              </a:rPr>
              <a:t>Ďakujeme za pozornosť</a:t>
            </a:r>
          </a:p>
        </p:txBody>
      </p:sp>
      <p:pic>
        <p:nvPicPr>
          <p:cNvPr id="7" name="Obrázok 6" descr="Obrázok, na ktorom je kruh, písmo, čierny&#10;&#10;Automaticky generovaný popis">
            <a:extLst>
              <a:ext uri="{FF2B5EF4-FFF2-40B4-BE49-F238E27FC236}">
                <a16:creationId xmlns:a16="http://schemas.microsoft.com/office/drawing/2014/main" xmlns="" id="{52E64703-38F2-F375-0A99-747B5C3ED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7360" y="5995702"/>
            <a:ext cx="902968" cy="68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8">
            <a:extLst>
              <a:ext uri="{FF2B5EF4-FFF2-40B4-BE49-F238E27FC236}">
                <a16:creationId xmlns:a16="http://schemas.microsoft.com/office/drawing/2014/main" xmlns="" id="{8651CFA9-6065-4243-AC48-858E35978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0">
            <a:extLst>
              <a:ext uri="{FF2B5EF4-FFF2-40B4-BE49-F238E27FC236}">
                <a16:creationId xmlns:a16="http://schemas.microsoft.com/office/drawing/2014/main" xmlns="" id="{FBC8BBE5-981E-4B0B-9654-32B5668BFF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Group 32">
            <a:extLst>
              <a:ext uri="{FF2B5EF4-FFF2-40B4-BE49-F238E27FC236}">
                <a16:creationId xmlns:a16="http://schemas.microsoft.com/office/drawing/2014/main" xmlns="" id="{8B308828-4749-4D6D-9CEA-433D2BD27E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FA43358F-8AF6-45AF-B1D4-3EA84DDE72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33B887FE-73E4-4849-9FF5-BEBA040686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DADC141-2CF4-4D22-BFEF-05FB358E4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C4B33AA-DD3E-34D9-09DE-8F5C252A7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66800"/>
            <a:ext cx="5410200" cy="19970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u="sng" dirty="0" err="1"/>
              <a:t>Obsah</a:t>
            </a:r>
            <a:endParaRPr lang="en-US" sz="3600" u="sng" dirty="0"/>
          </a:p>
        </p:txBody>
      </p:sp>
      <p:sp>
        <p:nvSpPr>
          <p:cNvPr id="5" name="Zástupný objekt pre obsah 2">
            <a:extLst>
              <a:ext uri="{FF2B5EF4-FFF2-40B4-BE49-F238E27FC236}">
                <a16:creationId xmlns:a16="http://schemas.microsoft.com/office/drawing/2014/main" xmlns="" id="{1734B0BB-104B-153C-4CED-0C258F94F085}"/>
              </a:ext>
            </a:extLst>
          </p:cNvPr>
          <p:cNvSpPr txBox="1">
            <a:spLocks/>
          </p:cNvSpPr>
          <p:nvPr/>
        </p:nvSpPr>
        <p:spPr>
          <a:xfrm>
            <a:off x="1143000" y="2495006"/>
            <a:ext cx="5410200" cy="329619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760"/>
              </a:spcBef>
            </a:pPr>
            <a:r>
              <a:rPr lang="sl-SI" dirty="0">
                <a:solidFill>
                  <a:schemeClr val="tx1"/>
                </a:solidFill>
              </a:rPr>
              <a:t>Od dreveného stola</a:t>
            </a:r>
          </a:p>
          <a:p>
            <a:pPr>
              <a:lnSpc>
                <a:spcPct val="100000"/>
              </a:lnSpc>
              <a:spcBef>
                <a:spcPts val="760"/>
              </a:spcBef>
            </a:pPr>
            <a:r>
              <a:rPr lang="sl-SI" dirty="0">
                <a:solidFill>
                  <a:schemeClr val="tx1"/>
                </a:solidFill>
              </a:rPr>
              <a:t>Predmet podnikania </a:t>
            </a:r>
          </a:p>
          <a:p>
            <a:pPr>
              <a:lnSpc>
                <a:spcPct val="100000"/>
              </a:lnSpc>
              <a:spcBef>
                <a:spcPts val="760"/>
              </a:spcBef>
            </a:pPr>
            <a:r>
              <a:rPr lang="sl-SI" dirty="0">
                <a:solidFill>
                  <a:schemeClr val="tx1"/>
                </a:solidFill>
              </a:rPr>
              <a:t>Produkty</a:t>
            </a:r>
          </a:p>
          <a:p>
            <a:pPr>
              <a:lnSpc>
                <a:spcPct val="100000"/>
              </a:lnSpc>
              <a:spcBef>
                <a:spcPts val="760"/>
              </a:spcBef>
            </a:pPr>
            <a:r>
              <a:rPr lang="sl-SI" dirty="0">
                <a:solidFill>
                  <a:schemeClr val="tx1"/>
                </a:solidFill>
              </a:rPr>
              <a:t>Výroba</a:t>
            </a:r>
          </a:p>
          <a:p>
            <a:pPr marL="173736">
              <a:lnSpc>
                <a:spcPct val="100000"/>
              </a:lnSpc>
              <a:spcBef>
                <a:spcPts val="760"/>
              </a:spcBef>
            </a:pPr>
            <a:r>
              <a:rPr lang="sl-SI" dirty="0">
                <a:solidFill>
                  <a:schemeClr val="tx1"/>
                </a:solidFill>
              </a:rPr>
              <a:t>Organizačná štruktúra</a:t>
            </a:r>
          </a:p>
          <a:p>
            <a:pPr marL="173736">
              <a:lnSpc>
                <a:spcPct val="100000"/>
              </a:lnSpc>
              <a:spcBef>
                <a:spcPts val="760"/>
              </a:spcBef>
            </a:pPr>
            <a:r>
              <a:rPr lang="sl-SI" dirty="0">
                <a:solidFill>
                  <a:schemeClr val="tx1"/>
                </a:solidFill>
              </a:rPr>
              <a:t>Cieľové skupiny</a:t>
            </a:r>
          </a:p>
          <a:p>
            <a:pPr marL="173736">
              <a:lnSpc>
                <a:spcPct val="100000"/>
              </a:lnSpc>
              <a:spcBef>
                <a:spcPts val="760"/>
              </a:spcBef>
            </a:pPr>
            <a:r>
              <a:rPr lang="sl-SI" dirty="0">
                <a:solidFill>
                  <a:schemeClr val="tx1"/>
                </a:solidFill>
              </a:rPr>
              <a:t>Marketing</a:t>
            </a:r>
          </a:p>
          <a:p>
            <a:pPr marL="173736">
              <a:lnSpc>
                <a:spcPct val="100000"/>
              </a:lnSpc>
              <a:spcBef>
                <a:spcPts val="760"/>
              </a:spcBef>
            </a:pPr>
            <a:r>
              <a:rPr lang="sl-SI" dirty="0">
                <a:solidFill>
                  <a:schemeClr val="tx1"/>
                </a:solidFill>
              </a:rPr>
              <a:t>Základné informácie </a:t>
            </a:r>
          </a:p>
          <a:p>
            <a:pPr marL="173736">
              <a:lnSpc>
                <a:spcPct val="100000"/>
              </a:lnSpc>
              <a:spcBef>
                <a:spcPts val="760"/>
              </a:spcBef>
            </a:pPr>
            <a:endParaRPr lang="sl-SI" sz="1400" dirty="0">
              <a:solidFill>
                <a:schemeClr val="tx1"/>
              </a:solidFill>
            </a:endParaRPr>
          </a:p>
          <a:p>
            <a:pPr marL="173736">
              <a:lnSpc>
                <a:spcPct val="100000"/>
              </a:lnSpc>
              <a:spcBef>
                <a:spcPts val="760"/>
              </a:spcBef>
            </a:pPr>
            <a:endParaRPr lang="sl-SI" sz="1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" name="Obrázok 2" descr="Obrázok, na ktorom je kruh, písmo, čierny&#10;&#10;Automaticky generovaný popis">
            <a:extLst>
              <a:ext uri="{FF2B5EF4-FFF2-40B4-BE49-F238E27FC236}">
                <a16:creationId xmlns:a16="http://schemas.microsoft.com/office/drawing/2014/main" xmlns="" id="{493613BD-3074-3B20-787F-409339BD3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7360" y="5995702"/>
            <a:ext cx="902968" cy="68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9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BABF38A-8A0D-492E-BD20-6CF4D46B5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BC526B7A-4801-4FD1-95C8-03AF22629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xmlns="" id="{37FDDF72-DE39-4F99-A3C1-DD9D7815D7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5E4ECE80-3AD1-450C-B62A-98788F1939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8" name="Obrázok 7" descr="Obrázok, na ktorom je osoba, zelenina, jedlo, rýchle občerstvenie&#10;&#10;Automaticky generovaný popis">
            <a:extLst>
              <a:ext uri="{FF2B5EF4-FFF2-40B4-BE49-F238E27FC236}">
                <a16:creationId xmlns:a16="http://schemas.microsoft.com/office/drawing/2014/main" xmlns="" id="{B9E6805A-93BA-2DB2-217F-3C4F891A14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8117" r="-1" b="7608"/>
          <a:stretch/>
        </p:blipFill>
        <p:spPr>
          <a:xfrm>
            <a:off x="3048" y="10"/>
            <a:ext cx="12188952" cy="6856614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xmlns="" id="{6351BF61-042C-059D-8AA6-3CDAF098A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744909"/>
            <a:ext cx="10190071" cy="31458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u="sng">
                <a:solidFill>
                  <a:srgbClr val="FFFFFF"/>
                </a:solidFill>
              </a:rPr>
              <a:t>Od dreveného stola</a:t>
            </a:r>
          </a:p>
        </p:txBody>
      </p:sp>
      <p:pic>
        <p:nvPicPr>
          <p:cNvPr id="6" name="Zástupný objekt pre obsah 5" descr="Obrázok, na ktorom je text, písmo, symbol, kruh&#10;&#10;Automaticky generovaný popis">
            <a:extLst>
              <a:ext uri="{FF2B5EF4-FFF2-40B4-BE49-F238E27FC236}">
                <a16:creationId xmlns:a16="http://schemas.microsoft.com/office/drawing/2014/main" xmlns="" id="{F8D1BD65-F69E-35DE-39AF-E03D88CC9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089364" y="5859060"/>
            <a:ext cx="825545" cy="814538"/>
          </a:xfrm>
        </p:spPr>
      </p:pic>
    </p:spTree>
    <p:extLst>
      <p:ext uri="{BB962C8B-B14F-4D97-AF65-F5344CB8AC3E}">
        <p14:creationId xmlns:p14="http://schemas.microsoft.com/office/powerpoint/2010/main" val="329166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Zástupný objekt pre obsah 2">
            <a:extLst>
              <a:ext uri="{FF2B5EF4-FFF2-40B4-BE49-F238E27FC236}">
                <a16:creationId xmlns:a16="http://schemas.microsoft.com/office/drawing/2014/main" xmlns="" id="{1483A8D7-BB01-C679-3CB3-6A2A395709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7464722"/>
              </p:ext>
            </p:extLst>
          </p:nvPr>
        </p:nvGraphicFramePr>
        <p:xfrm>
          <a:off x="1776917" y="2111892"/>
          <a:ext cx="8638165" cy="5056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Nadpis 1">
            <a:extLst>
              <a:ext uri="{FF2B5EF4-FFF2-40B4-BE49-F238E27FC236}">
                <a16:creationId xmlns:a16="http://schemas.microsoft.com/office/drawing/2014/main" xmlns="" id="{9062DCDD-4A31-6DBC-0880-B5AFFD0F1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u="sng" dirty="0">
                <a:latin typeface="Times" pitchFamily="2" charset="0"/>
              </a:rPr>
              <a:t>Predmet podnikania</a:t>
            </a:r>
          </a:p>
        </p:txBody>
      </p:sp>
      <p:pic>
        <p:nvPicPr>
          <p:cNvPr id="2" name="Obrázok 1" descr="Obrázok, na ktorom je kruh, písmo, čierny&#10;&#10;Automaticky generovaný popis">
            <a:extLst>
              <a:ext uri="{FF2B5EF4-FFF2-40B4-BE49-F238E27FC236}">
                <a16:creationId xmlns:a16="http://schemas.microsoft.com/office/drawing/2014/main" xmlns="" id="{DB17742E-0D2F-0D5E-4431-37D073A8FB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7360" y="5995702"/>
            <a:ext cx="902968" cy="68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43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xmlns="" id="{8651CFA9-6065-4243-AC48-858E35978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5A8C81AE-8F0D-49F3-9FB4-334B0DCDF1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25CC6D4-6BBF-76BB-1257-A6955DB11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813"/>
            <a:ext cx="5638800" cy="23076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z="5400" u="sng" dirty="0"/>
              <a:t>Omáčky 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727A696E-C18E-4425-891B-C29F15999F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V="1">
            <a:off x="9421440" y="76200"/>
            <a:ext cx="2743200" cy="4677256"/>
            <a:chOff x="8059620" y="41922"/>
            <a:chExt cx="3997615" cy="6816077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2B90B2FF-B642-4E13-AEC1-521DC085D0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DC4B8446-F7C4-4748-AAA7-16E82E3375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pic>
        <p:nvPicPr>
          <p:cNvPr id="19" name="Obrázok 18" descr="Obrázok, na ktorom je jedlo, kuchyňa, rezance, tanier&#10;&#10;Automaticky generovaný popis">
            <a:extLst>
              <a:ext uri="{FF2B5EF4-FFF2-40B4-BE49-F238E27FC236}">
                <a16:creationId xmlns:a16="http://schemas.microsoft.com/office/drawing/2014/main" xmlns="" id="{5E182786-633C-BA9C-CAE8-9E8F6867B4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72" r="2" b="21604"/>
          <a:stretch/>
        </p:blipFill>
        <p:spPr>
          <a:xfrm>
            <a:off x="20" y="3429000"/>
            <a:ext cx="4063673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Obrázok 20" descr="Obrázok, na ktorom je jedlo, tanier, kuchyňa, recept&#10;&#10;Automaticky generovaný popis">
            <a:extLst>
              <a:ext uri="{FF2B5EF4-FFF2-40B4-BE49-F238E27FC236}">
                <a16:creationId xmlns:a16="http://schemas.microsoft.com/office/drawing/2014/main" xmlns="" id="{CC4F6FB3-DE8E-7350-26E3-E6884D6C94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33" r="1" b="18943"/>
          <a:stretch/>
        </p:blipFill>
        <p:spPr>
          <a:xfrm>
            <a:off x="4064123" y="3428999"/>
            <a:ext cx="4063693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Zástupný objekt pre obsah 24" descr="Obrázok, na ktorom je tanier, jedlo, kuchyňa, rýchle občerstvenie&#10;&#10;Automaticky generovaný popis">
            <a:extLst>
              <a:ext uri="{FF2B5EF4-FFF2-40B4-BE49-F238E27FC236}">
                <a16:creationId xmlns:a16="http://schemas.microsoft.com/office/drawing/2014/main" xmlns="" id="{00CE6FCE-A76F-5A6F-2014-3ADF0B10D9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64" r="-2" b="1407"/>
          <a:stretch/>
        </p:blipFill>
        <p:spPr>
          <a:xfrm>
            <a:off x="8123704" y="3428999"/>
            <a:ext cx="4063693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ok 4" descr="Obrázok, na ktorom je kruh, písmo, čierny&#10;&#10;Automaticky generovaný popis">
            <a:extLst>
              <a:ext uri="{FF2B5EF4-FFF2-40B4-BE49-F238E27FC236}">
                <a16:creationId xmlns:a16="http://schemas.microsoft.com/office/drawing/2014/main" xmlns="" id="{6C79E143-E9D5-2251-2023-C8C9C73AA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7360" y="5995702"/>
            <a:ext cx="902968" cy="68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86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8651CFA9-6065-4243-AC48-858E35978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A8C81AE-8F0D-49F3-9FB4-334B0DCDF1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06F8742-F052-810F-1BBD-6806DBDB8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813"/>
            <a:ext cx="5638800" cy="2307632"/>
          </a:xfrm>
        </p:spPr>
        <p:txBody>
          <a:bodyPr anchor="ctr">
            <a:normAutofit/>
          </a:bodyPr>
          <a:lstStyle/>
          <a:p>
            <a:r>
              <a:rPr lang="sk-SK" sz="5400" u="sng"/>
              <a:t>Cestoviny</a:t>
            </a:r>
            <a:endParaRPr lang="sk-SK" sz="5400" u="sng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27A696E-C18E-4425-891B-C29F15999F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V="1">
            <a:off x="9421440" y="76200"/>
            <a:ext cx="2743200" cy="4677256"/>
            <a:chOff x="8059620" y="41922"/>
            <a:chExt cx="3997615" cy="681607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2B90B2FF-B642-4E13-AEC1-521DC085D0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37" name="Picture 21">
              <a:extLst>
                <a:ext uri="{FF2B5EF4-FFF2-40B4-BE49-F238E27FC236}">
                  <a16:creationId xmlns:a16="http://schemas.microsoft.com/office/drawing/2014/main" xmlns="" id="{DC4B8446-F7C4-4748-AAA7-16E82E3375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pic>
        <p:nvPicPr>
          <p:cNvPr id="9" name="Obrázok 8" descr="Obrázok, na ktorom je cestoviny, tagliatelle, al dente, Pappardelle&#10;&#10;Automaticky generovaný popis">
            <a:extLst>
              <a:ext uri="{FF2B5EF4-FFF2-40B4-BE49-F238E27FC236}">
                <a16:creationId xmlns:a16="http://schemas.microsoft.com/office/drawing/2014/main" xmlns="" id="{6E5FEEA7-25C3-2C8F-6F93-1924B14448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426" r="2" b="8953"/>
          <a:stretch/>
        </p:blipFill>
        <p:spPr>
          <a:xfrm>
            <a:off x="4064123" y="3428999"/>
            <a:ext cx="4063693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ok 6" descr="Obrázok, na ktorom je jedlo, niečo pod zub, žltý&#10;&#10;Automaticky generovaný popis">
            <a:extLst>
              <a:ext uri="{FF2B5EF4-FFF2-40B4-BE49-F238E27FC236}">
                <a16:creationId xmlns:a16="http://schemas.microsoft.com/office/drawing/2014/main" xmlns="" id="{A6BEBEDC-08DD-494D-30E8-D9514E6438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29" r="2" b="14950"/>
          <a:stretch/>
        </p:blipFill>
        <p:spPr>
          <a:xfrm>
            <a:off x="8123704" y="3428999"/>
            <a:ext cx="4063693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ázok 3" descr="Obrázok, na ktorom je kruh, písmo, čierny&#10;&#10;Automaticky generovaný popis">
            <a:extLst>
              <a:ext uri="{FF2B5EF4-FFF2-40B4-BE49-F238E27FC236}">
                <a16:creationId xmlns:a16="http://schemas.microsoft.com/office/drawing/2014/main" xmlns="" id="{A762FA18-F12B-8FBB-054A-B92B29F23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4018" y="5864675"/>
            <a:ext cx="902968" cy="682733"/>
          </a:xfrm>
          <a:prstGeom prst="rect">
            <a:avLst/>
          </a:prstGeom>
        </p:spPr>
      </p:pic>
      <p:pic>
        <p:nvPicPr>
          <p:cNvPr id="13" name="Obrázok 12" descr="Obrázok, na ktorom je zelenina, nástroj, rezanie, vnútri&#10;&#10;Automaticky generovaný popis">
            <a:extLst>
              <a:ext uri="{FF2B5EF4-FFF2-40B4-BE49-F238E27FC236}">
                <a16:creationId xmlns:a16="http://schemas.microsoft.com/office/drawing/2014/main" xmlns="" id="{21ECCCD5-4E14-36BF-472F-633C941330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775" b="14111"/>
          <a:stretch/>
        </p:blipFill>
        <p:spPr>
          <a:xfrm>
            <a:off x="-23882" y="3429000"/>
            <a:ext cx="4063693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431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0">
            <a:extLst>
              <a:ext uri="{FF2B5EF4-FFF2-40B4-BE49-F238E27FC236}">
                <a16:creationId xmlns:a16="http://schemas.microsoft.com/office/drawing/2014/main" xmlns="" id="{8651CFA9-6065-4243-AC48-858E35978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xmlns="" id="{E8B2F707-EF35-4955-8439-F76145F3CD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xmlns="" id="{A905C581-3E86-4ADD-9EDD-5FA87B4612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376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6" name="Obrázok 5" descr="Obrázok, na ktorom je niečo pod zub, osoba, jedlo, varenie&#10;&#10;Automaticky generovaný popis">
            <a:extLst>
              <a:ext uri="{FF2B5EF4-FFF2-40B4-BE49-F238E27FC236}">
                <a16:creationId xmlns:a16="http://schemas.microsoft.com/office/drawing/2014/main" xmlns="" id="{A47C5041-EA56-9A9E-C585-DE1D6662B8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5" r="1" b="1"/>
          <a:stretch/>
        </p:blipFill>
        <p:spPr>
          <a:xfrm>
            <a:off x="20" y="10"/>
            <a:ext cx="12188932" cy="685661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grpSp>
        <p:nvGrpSpPr>
          <p:cNvPr id="23" name="Group 16">
            <a:extLst>
              <a:ext uri="{FF2B5EF4-FFF2-40B4-BE49-F238E27FC236}">
                <a16:creationId xmlns:a16="http://schemas.microsoft.com/office/drawing/2014/main" xmlns="" id="{A4672714-67D2-40D0-B961-A7438FE9C9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A5A1C471-1402-4BD1-8617-F5D9B7EB19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CCA9701-8B9C-4D7A-AE5B-DD505C9680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D2EF72E-2592-5A76-5C3F-48B092DC9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0" y="726066"/>
            <a:ext cx="9774619" cy="2474333"/>
          </a:xfrm>
        </p:spPr>
        <p:txBody>
          <a:bodyPr anchor="b">
            <a:normAutofit/>
          </a:bodyPr>
          <a:lstStyle/>
          <a:p>
            <a:pPr algn="ctr"/>
            <a:r>
              <a:rPr lang="sk-SK" sz="5400" u="sng" dirty="0">
                <a:solidFill>
                  <a:srgbClr val="FFFFFF"/>
                </a:solidFill>
              </a:rPr>
              <a:t>Výroba</a:t>
            </a:r>
          </a:p>
        </p:txBody>
      </p:sp>
      <p:sp>
        <p:nvSpPr>
          <p:cNvPr id="7" name="Zástupný objekt pre obsah 2">
            <a:extLst>
              <a:ext uri="{FF2B5EF4-FFF2-40B4-BE49-F238E27FC236}">
                <a16:creationId xmlns:a16="http://schemas.microsoft.com/office/drawing/2014/main" xmlns="" id="{0BA404FA-9CD5-C136-3D0E-831D3DAE5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3429000"/>
            <a:ext cx="9953625" cy="25146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sk-SK" dirty="0">
                <a:solidFill>
                  <a:srgbClr val="FFFFFF"/>
                </a:solidFill>
                <a:highlight>
                  <a:srgbClr val="000000"/>
                </a:highlight>
              </a:rPr>
              <a:t>Všetky  produkty vyrábame vo vlastnej výrobni,</a:t>
            </a:r>
          </a:p>
          <a:p>
            <a:pPr algn="ctr"/>
            <a:r>
              <a:rPr lang="sk-SK" dirty="0">
                <a:solidFill>
                  <a:srgbClr val="FFFFFF"/>
                </a:solidFill>
                <a:highlight>
                  <a:srgbClr val="000000"/>
                </a:highlight>
              </a:rPr>
              <a:t>podľa tradičných domácich receptúr, pripravených aj pre  náročnejších klientov</a:t>
            </a:r>
          </a:p>
          <a:p>
            <a:pPr algn="ctr"/>
            <a:endParaRPr lang="sk-SK" sz="1800" dirty="0">
              <a:solidFill>
                <a:srgbClr val="FFFFFF"/>
              </a:solidFill>
            </a:endParaRPr>
          </a:p>
        </p:txBody>
      </p:sp>
      <p:pic>
        <p:nvPicPr>
          <p:cNvPr id="9" name="Zástupný objekt pre obsah 5" descr="Obrázok, na ktorom je text, písmo, symbol, kruh&#10;&#10;Automaticky generovaný popis">
            <a:extLst>
              <a:ext uri="{FF2B5EF4-FFF2-40B4-BE49-F238E27FC236}">
                <a16:creationId xmlns:a16="http://schemas.microsoft.com/office/drawing/2014/main" xmlns="" id="{9F003DE9-2AE9-BC7F-13C3-418DEE46F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9364" y="5859060"/>
            <a:ext cx="825545" cy="8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59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0BABF38A-8A0D-492E-BD20-6CF4D46B5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BC526B7A-4801-4FD1-95C8-03AF22629E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xmlns="" id="{310E06F9-9F12-4D1B-92C0-4B30818D09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8F5EFE88-F6A7-4B53-AF99-227DFC56A0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FB401999-5720-4575-98E2-EEB6FBF2F7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V="1">
            <a:off x="8167025" y="0"/>
            <a:ext cx="3997615" cy="6816079"/>
            <a:chOff x="8059620" y="41922"/>
            <a:chExt cx="3997615" cy="6816077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B6D8AE7E-E070-48A0-8121-AF9231A29B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A63E7FD8-D40B-42E4-94BB-840789AD9F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1224521-3B3A-82AB-3AEF-A0BF607C2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488" y="699655"/>
            <a:ext cx="6920347" cy="131249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5400" u="sng" dirty="0" err="1"/>
              <a:t>Organizačná</a:t>
            </a:r>
            <a:r>
              <a:rPr lang="en-US" sz="5400" u="sng" dirty="0"/>
              <a:t> </a:t>
            </a:r>
            <a:r>
              <a:rPr lang="en-US" sz="5400" u="sng" dirty="0" err="1"/>
              <a:t>štruktúra</a:t>
            </a:r>
            <a:endParaRPr lang="en-US" sz="5400" u="sng" dirty="0"/>
          </a:p>
        </p:txBody>
      </p:sp>
      <p:pic>
        <p:nvPicPr>
          <p:cNvPr id="4" name="Obrázok 3" descr="Obrázok, na ktorom je kruh, písmo, čierny&#10;&#10;Automaticky generovaný popis">
            <a:extLst>
              <a:ext uri="{FF2B5EF4-FFF2-40B4-BE49-F238E27FC236}">
                <a16:creationId xmlns:a16="http://schemas.microsoft.com/office/drawing/2014/main" xmlns="" id="{4DEA1729-4D6E-99B9-6A7E-16A3ADD4C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7360" y="5995702"/>
            <a:ext cx="902968" cy="682733"/>
          </a:xfrm>
          <a:prstGeom prst="rect">
            <a:avLst/>
          </a:prstGeom>
        </p:spPr>
      </p:pic>
      <p:graphicFrame>
        <p:nvGraphicFramePr>
          <p:cNvPr id="10" name="Zástupný objekt pre obsah 9">
            <a:extLst>
              <a:ext uri="{FF2B5EF4-FFF2-40B4-BE49-F238E27FC236}">
                <a16:creationId xmlns:a16="http://schemas.microsoft.com/office/drawing/2014/main" xmlns="" id="{1E0EEFE9-69D6-3D69-BBE0-2A6D135CC8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2970393"/>
              </p:ext>
            </p:extLst>
          </p:nvPr>
        </p:nvGraphicFramePr>
        <p:xfrm>
          <a:off x="458788" y="1949450"/>
          <a:ext cx="11274425" cy="4195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27337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8651CFA9-6065-4243-AC48-858E35978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92DB257-3E16-4A3C-9E28-468282812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4BC94DC-F247-4A15-B059-A48AEE4AB4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C74DAFE6-D36D-41B9-AB34-4A625C3B50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00E358B2-2BEE-4650-8F10-557E37D600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2" name="Rectangle 17">
            <a:extLst>
              <a:ext uri="{FF2B5EF4-FFF2-40B4-BE49-F238E27FC236}">
                <a16:creationId xmlns:a16="http://schemas.microsoft.com/office/drawing/2014/main" xmlns="" id="{2B89DF47-7F4F-4EFF-B791-FD95AE3603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3458" y="739600"/>
            <a:ext cx="10768226" cy="53909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4DD4F53-0DC4-34D3-C42E-707EA3175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43000"/>
            <a:ext cx="5181600" cy="1981200"/>
          </a:xfrm>
        </p:spPr>
        <p:txBody>
          <a:bodyPr>
            <a:normAutofit/>
          </a:bodyPr>
          <a:lstStyle/>
          <a:p>
            <a:r>
              <a:rPr lang="sk-SK" sz="3600" u="sng" dirty="0"/>
              <a:t>Cieľové skupiny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EF48AD0F-AEAE-7347-EB15-44095AB8F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322" y="3200400"/>
            <a:ext cx="5323096" cy="2514599"/>
          </a:xfrm>
        </p:spPr>
        <p:txBody>
          <a:bodyPr>
            <a:normAutofit lnSpcReduction="10000"/>
          </a:bodyPr>
          <a:lstStyle/>
          <a:p>
            <a:r>
              <a:rPr lang="sk-SK" sz="2400" dirty="0"/>
              <a:t>Deti </a:t>
            </a:r>
          </a:p>
          <a:p>
            <a:r>
              <a:rPr lang="sk-SK" sz="2400" dirty="0"/>
              <a:t>Teenageri </a:t>
            </a:r>
          </a:p>
          <a:p>
            <a:r>
              <a:rPr lang="sk-SK" sz="2400" dirty="0"/>
              <a:t>Dospelí</a:t>
            </a:r>
          </a:p>
          <a:p>
            <a:r>
              <a:rPr lang="sk-SK" sz="2400" dirty="0"/>
              <a:t>Seniori</a:t>
            </a:r>
          </a:p>
          <a:p>
            <a:r>
              <a:rPr lang="sk-SK" sz="2400" dirty="0"/>
              <a:t>Ľudia s intoleranciami a alergiami </a:t>
            </a:r>
          </a:p>
          <a:p>
            <a:pPr marL="0" indent="0">
              <a:buNone/>
            </a:pPr>
            <a:endParaRPr lang="sk-SK" sz="1800" dirty="0"/>
          </a:p>
        </p:txBody>
      </p:sp>
      <p:pic>
        <p:nvPicPr>
          <p:cNvPr id="5" name="Obrázok 4" descr="Obrázok, na ktorom je jedlo, rýchle občerstvenie, recept, žltý&#10;&#10;Automaticky generovaný popis">
            <a:extLst>
              <a:ext uri="{FF2B5EF4-FFF2-40B4-BE49-F238E27FC236}">
                <a16:creationId xmlns:a16="http://schemas.microsoft.com/office/drawing/2014/main" xmlns="" id="{5BE44ADC-CD58-07CD-C405-771F7C6D10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5" b="-3"/>
          <a:stretch/>
        </p:blipFill>
        <p:spPr>
          <a:xfrm>
            <a:off x="6861142" y="739599"/>
            <a:ext cx="4620542" cy="5390960"/>
          </a:xfrm>
          <a:prstGeom prst="rect">
            <a:avLst/>
          </a:prstGeom>
        </p:spPr>
      </p:pic>
      <p:pic>
        <p:nvPicPr>
          <p:cNvPr id="4" name="Obrázok 3" descr="Obrázok, na ktorom je kruh, písmo, čierny&#10;&#10;Automaticky generovaný popis">
            <a:extLst>
              <a:ext uri="{FF2B5EF4-FFF2-40B4-BE49-F238E27FC236}">
                <a16:creationId xmlns:a16="http://schemas.microsoft.com/office/drawing/2014/main" xmlns="" id="{6449D571-2752-B552-1D86-26537AC83B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7360" y="5995702"/>
            <a:ext cx="902968" cy="68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79788"/>
      </p:ext>
    </p:extLst>
  </p:cSld>
  <p:clrMapOvr>
    <a:masterClrMapping/>
  </p:clrMapOvr>
</p:sld>
</file>

<file path=ppt/theme/theme1.xml><?xml version="1.0" encoding="utf-8"?>
<a:theme xmlns:a="http://schemas.openxmlformats.org/drawingml/2006/main" name="DappledVTI">
  <a:themeElements>
    <a:clrScheme name="Custom 81">
      <a:dk1>
        <a:sysClr val="windowText" lastClr="000000"/>
      </a:dk1>
      <a:lt1>
        <a:sysClr val="window" lastClr="FFFFFF"/>
      </a:lt1>
      <a:dk2>
        <a:srgbClr val="21363B"/>
      </a:dk2>
      <a:lt2>
        <a:srgbClr val="F4F2F0"/>
      </a:lt2>
      <a:accent1>
        <a:srgbClr val="758468"/>
      </a:accent1>
      <a:accent2>
        <a:srgbClr val="B5A7AC"/>
      </a:accent2>
      <a:accent3>
        <a:srgbClr val="CC9C6F"/>
      </a:accent3>
      <a:accent4>
        <a:srgbClr val="767640"/>
      </a:accent4>
      <a:accent5>
        <a:srgbClr val="A5B295"/>
      </a:accent5>
      <a:accent6>
        <a:srgbClr val="C19DA7"/>
      </a:accent6>
      <a:hlink>
        <a:srgbClr val="D13D6E"/>
      </a:hlink>
      <a:folHlink>
        <a:srgbClr val="6C9D92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{202141F1-2E66-264F-8B69-F926648C1DD7}tf16401369</Template>
  <TotalTime>22539</TotalTime>
  <Words>130</Words>
  <Application>Microsoft Office PowerPoint</Application>
  <PresentationFormat>Širokouhlá</PresentationFormat>
  <Paragraphs>54</Paragraphs>
  <Slides>12</Slides>
  <Notes>5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9" baseType="lpstr">
      <vt:lpstr>Arial</vt:lpstr>
      <vt:lpstr>Avenir Next LT Pro</vt:lpstr>
      <vt:lpstr>AvenirNext LT Pro Medium</vt:lpstr>
      <vt:lpstr>Calibri</vt:lpstr>
      <vt:lpstr>Sabon Next LT</vt:lpstr>
      <vt:lpstr>Times</vt:lpstr>
      <vt:lpstr>DappledVTI</vt:lpstr>
      <vt:lpstr>Frkacule s. r. o. cvičná firma  ‘‘Chutia ako od babičky, nepohrdnú nimi ani Vaše detičky‘‘</vt:lpstr>
      <vt:lpstr>Obsah</vt:lpstr>
      <vt:lpstr>Od dreveného stola</vt:lpstr>
      <vt:lpstr>Predmet podnikania</vt:lpstr>
      <vt:lpstr>Omáčky </vt:lpstr>
      <vt:lpstr>Cestoviny</vt:lpstr>
      <vt:lpstr>Výroba</vt:lpstr>
      <vt:lpstr>Organizačná štruktúra</vt:lpstr>
      <vt:lpstr>Cieľové skupiny</vt:lpstr>
      <vt:lpstr>Marketing</vt:lpstr>
      <vt:lpstr>Základné informácie</vt:lpstr>
      <vt:lpstr>Ďakujeme za pozornosť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Frkacule s. r. o.</dc:title>
  <dc:creator>Erika Maderová</dc:creator>
  <cp:lastModifiedBy>Ucitel</cp:lastModifiedBy>
  <cp:revision>7</cp:revision>
  <dcterms:created xsi:type="dcterms:W3CDTF">2023-10-06T09:07:55Z</dcterms:created>
  <dcterms:modified xsi:type="dcterms:W3CDTF">2023-11-10T10:07:02Z</dcterms:modified>
</cp:coreProperties>
</file>