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4" r:id="rId10"/>
    <p:sldId id="265" r:id="rId11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LOGO" id="{6E088E5D-D03C-4C82-972E-35537967EF39}">
          <p14:sldIdLst>
            <p14:sldId id="263"/>
          </p14:sldIdLst>
        </p14:section>
        <p14:section name="OBSAH" id="{C174BD69-66BE-4EFB-A681-9A5A32773BF6}">
          <p14:sldIdLst>
            <p14:sldId id="256"/>
          </p14:sldIdLst>
        </p14:section>
        <p14:section name="FIRMA" id="{12323832-DE03-4239-9FBB-9C8C78D36564}">
          <p14:sldIdLst>
            <p14:sldId id="257"/>
            <p14:sldId id="258"/>
          </p14:sldIdLst>
        </p14:section>
        <p14:section name="ORGANIZACE" id="{51DD6EAD-B41B-4023-B114-31FF9F310578}">
          <p14:sldIdLst>
            <p14:sldId id="259"/>
            <p14:sldId id="260"/>
          </p14:sldIdLst>
        </p14:section>
        <p14:section name="VÝROBA" id="{D736B8B5-26AC-4B1C-AF2F-87C573DF6D5F}">
          <p14:sldIdLst>
            <p14:sldId id="261"/>
            <p14:sldId id="262"/>
          </p14:sldIdLst>
        </p14:section>
        <p14:section name="KONTAKTY" id="{397FBDAF-FB49-4C16-8FEB-4DBC42E1833B}">
          <p14:sldIdLst>
            <p14:sldId id="264"/>
            <p14:sldId id="265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DA7741E-2F38-414B-AAE3-333925E0B3C4}" v="10" dt="2023-10-30T18:05:47.70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1" autoAdjust="0"/>
    <p:restoredTop sz="94660"/>
  </p:normalViewPr>
  <p:slideViewPr>
    <p:cSldViewPr snapToGrid="0">
      <p:cViewPr varScale="1">
        <p:scale>
          <a:sx n="56" d="100"/>
          <a:sy n="56" d="100"/>
        </p:scale>
        <p:origin x="96" y="5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Ondřej Pokorný" userId="9edda19c8aa5f7da" providerId="LiveId" clId="{7DA7741E-2F38-414B-AAE3-333925E0B3C4}"/>
    <pc:docChg chg="custSel modSld modSection">
      <pc:chgData name="Ondřej Pokorný" userId="9edda19c8aa5f7da" providerId="LiveId" clId="{7DA7741E-2F38-414B-AAE3-333925E0B3C4}" dt="2023-10-30T18:22:04.924" v="80" actId="1076"/>
      <pc:docMkLst>
        <pc:docMk/>
      </pc:docMkLst>
      <pc:sldChg chg="addSp delSp modSp mod">
        <pc:chgData name="Ondřej Pokorný" userId="9edda19c8aa5f7da" providerId="LiveId" clId="{7DA7741E-2F38-414B-AAE3-333925E0B3C4}" dt="2023-10-30T18:22:04.924" v="80" actId="1076"/>
        <pc:sldMkLst>
          <pc:docMk/>
          <pc:sldMk cId="1640798523" sldId="262"/>
        </pc:sldMkLst>
        <pc:picChg chg="add del mod ord">
          <ac:chgData name="Ondřej Pokorný" userId="9edda19c8aa5f7da" providerId="LiveId" clId="{7DA7741E-2F38-414B-AAE3-333925E0B3C4}" dt="2023-10-30T17:32:00.097" v="22" actId="21"/>
          <ac:picMkLst>
            <pc:docMk/>
            <pc:sldMk cId="1640798523" sldId="262"/>
            <ac:picMk id="5" creationId="{50C52D64-3AAA-B0CA-6560-B11FD8C453A1}"/>
          </ac:picMkLst>
        </pc:picChg>
        <pc:picChg chg="mod">
          <ac:chgData name="Ondřej Pokorný" userId="9edda19c8aa5f7da" providerId="LiveId" clId="{7DA7741E-2F38-414B-AAE3-333925E0B3C4}" dt="2023-10-30T18:22:04.924" v="80" actId="1076"/>
          <ac:picMkLst>
            <pc:docMk/>
            <pc:sldMk cId="1640798523" sldId="262"/>
            <ac:picMk id="6" creationId="{83D494AF-F565-9AD5-4C5D-F562EFB9A30D}"/>
          </ac:picMkLst>
        </pc:picChg>
        <pc:picChg chg="del mod">
          <ac:chgData name="Ondřej Pokorný" userId="9edda19c8aa5f7da" providerId="LiveId" clId="{7DA7741E-2F38-414B-AAE3-333925E0B3C4}" dt="2023-10-30T18:14:37.107" v="59" actId="478"/>
          <ac:picMkLst>
            <pc:docMk/>
            <pc:sldMk cId="1640798523" sldId="262"/>
            <ac:picMk id="8" creationId="{7018E570-DE87-E049-A9FC-3658240C10E4}"/>
          </ac:picMkLst>
        </pc:picChg>
        <pc:picChg chg="add del mod ord">
          <ac:chgData name="Ondřej Pokorný" userId="9edda19c8aa5f7da" providerId="LiveId" clId="{7DA7741E-2F38-414B-AAE3-333925E0B3C4}" dt="2023-10-30T17:32:00.097" v="22" actId="21"/>
          <ac:picMkLst>
            <pc:docMk/>
            <pc:sldMk cId="1640798523" sldId="262"/>
            <ac:picMk id="9" creationId="{2FC3B633-9A28-4D13-8F2A-6369F6C765F3}"/>
          </ac:picMkLst>
        </pc:picChg>
        <pc:picChg chg="mod">
          <ac:chgData name="Ondřej Pokorný" userId="9edda19c8aa5f7da" providerId="LiveId" clId="{7DA7741E-2F38-414B-AAE3-333925E0B3C4}" dt="2023-10-30T18:21:55.422" v="79" actId="1076"/>
          <ac:picMkLst>
            <pc:docMk/>
            <pc:sldMk cId="1640798523" sldId="262"/>
            <ac:picMk id="10" creationId="{53D87027-1AD0-9799-D2DC-3E4FD23A613B}"/>
          </ac:picMkLst>
        </pc:picChg>
        <pc:picChg chg="mod">
          <ac:chgData name="Ondřej Pokorný" userId="9edda19c8aa5f7da" providerId="LiveId" clId="{7DA7741E-2F38-414B-AAE3-333925E0B3C4}" dt="2023-10-30T18:17:00.293" v="71" actId="1076"/>
          <ac:picMkLst>
            <pc:docMk/>
            <pc:sldMk cId="1640798523" sldId="262"/>
            <ac:picMk id="12" creationId="{65632F2B-B219-C009-E3BE-E885F177A478}"/>
          </ac:picMkLst>
        </pc:picChg>
        <pc:picChg chg="add del mod">
          <ac:chgData name="Ondřej Pokorný" userId="9edda19c8aa5f7da" providerId="LiveId" clId="{7DA7741E-2F38-414B-AAE3-333925E0B3C4}" dt="2023-10-30T18:14:41.335" v="61" actId="478"/>
          <ac:picMkLst>
            <pc:docMk/>
            <pc:sldMk cId="1640798523" sldId="262"/>
            <ac:picMk id="13" creationId="{DB7C1BA5-458B-1D48-9BF3-729025AD0B8A}"/>
          </ac:picMkLst>
        </pc:picChg>
        <pc:picChg chg="add del mod">
          <ac:chgData name="Ondřej Pokorný" userId="9edda19c8aa5f7da" providerId="LiveId" clId="{7DA7741E-2F38-414B-AAE3-333925E0B3C4}" dt="2023-10-30T18:14:37.107" v="59" actId="478"/>
          <ac:picMkLst>
            <pc:docMk/>
            <pc:sldMk cId="1640798523" sldId="262"/>
            <ac:picMk id="15" creationId="{EA48C0A6-34CB-D580-6D27-DF8C67F5F008}"/>
          </ac:picMkLst>
        </pc:picChg>
        <pc:picChg chg="add del mod">
          <ac:chgData name="Ondřej Pokorný" userId="9edda19c8aa5f7da" providerId="LiveId" clId="{7DA7741E-2F38-414B-AAE3-333925E0B3C4}" dt="2023-10-30T18:14:37.107" v="59" actId="478"/>
          <ac:picMkLst>
            <pc:docMk/>
            <pc:sldMk cId="1640798523" sldId="262"/>
            <ac:picMk id="18" creationId="{3606F818-6896-9ADB-DF16-0A3366B4C460}"/>
          </ac:picMkLst>
        </pc:picChg>
        <pc:picChg chg="add del mod">
          <ac:chgData name="Ondřej Pokorný" userId="9edda19c8aa5f7da" providerId="LiveId" clId="{7DA7741E-2F38-414B-AAE3-333925E0B3C4}" dt="2023-10-30T18:14:37.107" v="59" actId="478"/>
          <ac:picMkLst>
            <pc:docMk/>
            <pc:sldMk cId="1640798523" sldId="262"/>
            <ac:picMk id="20" creationId="{FA9C1850-CC76-74A6-8E1B-C0362FB3D0EB}"/>
          </ac:picMkLst>
        </pc:picChg>
        <pc:picChg chg="add del mod">
          <ac:chgData name="Ondřej Pokorný" userId="9edda19c8aa5f7da" providerId="LiveId" clId="{7DA7741E-2F38-414B-AAE3-333925E0B3C4}" dt="2023-10-30T18:14:37.107" v="59" actId="478"/>
          <ac:picMkLst>
            <pc:docMk/>
            <pc:sldMk cId="1640798523" sldId="262"/>
            <ac:picMk id="22" creationId="{A762AEA1-160F-F7FC-22CD-AC47DB4EC5BC}"/>
          </ac:picMkLst>
        </pc:picChg>
        <pc:picChg chg="add del mod">
          <ac:chgData name="Ondřej Pokorný" userId="9edda19c8aa5f7da" providerId="LiveId" clId="{7DA7741E-2F38-414B-AAE3-333925E0B3C4}" dt="2023-10-30T18:14:40.463" v="60" actId="478"/>
          <ac:picMkLst>
            <pc:docMk/>
            <pc:sldMk cId="1640798523" sldId="262"/>
            <ac:picMk id="24" creationId="{6BA3F616-F100-7A58-3ABF-BB7F1F7E6AFE}"/>
          </ac:picMkLst>
        </pc:picChg>
        <pc:picChg chg="add del mod">
          <ac:chgData name="Ondřej Pokorný" userId="9edda19c8aa5f7da" providerId="LiveId" clId="{7DA7741E-2F38-414B-AAE3-333925E0B3C4}" dt="2023-10-30T18:14:37.107" v="59" actId="478"/>
          <ac:picMkLst>
            <pc:docMk/>
            <pc:sldMk cId="1640798523" sldId="262"/>
            <ac:picMk id="26" creationId="{8C0DF42D-FFE3-B0EC-2DDF-ED5B81009383}"/>
          </ac:picMkLst>
        </pc:picChg>
        <pc:picChg chg="add del mod">
          <ac:chgData name="Ondřej Pokorný" userId="9edda19c8aa5f7da" providerId="LiveId" clId="{7DA7741E-2F38-414B-AAE3-333925E0B3C4}" dt="2023-10-30T18:01:53.378" v="51" actId="21"/>
          <ac:picMkLst>
            <pc:docMk/>
            <pc:sldMk cId="1640798523" sldId="262"/>
            <ac:picMk id="28" creationId="{2CDF565C-AF44-9F82-747B-D285AEF172A6}"/>
          </ac:picMkLst>
        </pc:picChg>
        <pc:picChg chg="add del mod">
          <ac:chgData name="Ondřej Pokorný" userId="9edda19c8aa5f7da" providerId="LiveId" clId="{7DA7741E-2F38-414B-AAE3-333925E0B3C4}" dt="2023-10-30T18:14:37.107" v="59" actId="478"/>
          <ac:picMkLst>
            <pc:docMk/>
            <pc:sldMk cId="1640798523" sldId="262"/>
            <ac:picMk id="30" creationId="{46A42968-DCA9-678C-A995-09F63643E4A9}"/>
          </ac:picMkLst>
        </pc:picChg>
      </pc:sldChg>
      <pc:sldChg chg="delSp modSp mod">
        <pc:chgData name="Ondřej Pokorný" userId="9edda19c8aa5f7da" providerId="LiveId" clId="{7DA7741E-2F38-414B-AAE3-333925E0B3C4}" dt="2023-10-30T18:18:35.639" v="77" actId="1076"/>
        <pc:sldMkLst>
          <pc:docMk/>
          <pc:sldMk cId="2281889950" sldId="265"/>
        </pc:sldMkLst>
        <pc:spChg chg="mod">
          <ac:chgData name="Ondřej Pokorný" userId="9edda19c8aa5f7da" providerId="LiveId" clId="{7DA7741E-2F38-414B-AAE3-333925E0B3C4}" dt="2023-10-29T21:00:42.807" v="16" actId="1076"/>
          <ac:spMkLst>
            <pc:docMk/>
            <pc:sldMk cId="2281889950" sldId="265"/>
            <ac:spMk id="3" creationId="{D260CD96-C448-32ED-004A-7346D47A6DE1}"/>
          </ac:spMkLst>
        </pc:spChg>
        <pc:spChg chg="mod">
          <ac:chgData name="Ondřej Pokorný" userId="9edda19c8aa5f7da" providerId="LiveId" clId="{7DA7741E-2F38-414B-AAE3-333925E0B3C4}" dt="2023-10-30T18:18:35.639" v="77" actId="1076"/>
          <ac:spMkLst>
            <pc:docMk/>
            <pc:sldMk cId="2281889950" sldId="265"/>
            <ac:spMk id="6" creationId="{1B05281D-75D3-48AE-850B-3160294D953B}"/>
          </ac:spMkLst>
        </pc:spChg>
        <pc:picChg chg="del">
          <ac:chgData name="Ondřej Pokorný" userId="9edda19c8aa5f7da" providerId="LiveId" clId="{7DA7741E-2F38-414B-AAE3-333925E0B3C4}" dt="2023-10-30T18:17:56.887" v="75" actId="478"/>
          <ac:picMkLst>
            <pc:docMk/>
            <pc:sldMk cId="2281889950" sldId="265"/>
            <ac:picMk id="8" creationId="{BCE8A320-3618-D3F0-2D1E-BE0BADBCBA5E}"/>
          </ac:picMkLst>
        </pc:picChg>
        <pc:picChg chg="del">
          <ac:chgData name="Ondřej Pokorný" userId="9edda19c8aa5f7da" providerId="LiveId" clId="{7DA7741E-2F38-414B-AAE3-333925E0B3C4}" dt="2023-10-30T18:17:53.721" v="74" actId="478"/>
          <ac:picMkLst>
            <pc:docMk/>
            <pc:sldMk cId="2281889950" sldId="265"/>
            <ac:picMk id="10" creationId="{211AC06C-A06E-2666-5EAD-2CA6ED4E7D0A}"/>
          </ac:picMkLst>
        </pc:picChg>
        <pc:picChg chg="del">
          <ac:chgData name="Ondřej Pokorný" userId="9edda19c8aa5f7da" providerId="LiveId" clId="{7DA7741E-2F38-414B-AAE3-333925E0B3C4}" dt="2023-10-29T17:10:39.229" v="0" actId="21"/>
          <ac:picMkLst>
            <pc:docMk/>
            <pc:sldMk cId="2281889950" sldId="265"/>
            <ac:picMk id="13" creationId="{92F3B0B1-BFCB-A3C4-7612-64E9FCBB585A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92A533C-1AC7-4EC9-4B81-556500E565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4482C184-E1E8-2A74-D11A-6175C751C54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4484FED-41D8-97B3-8F92-9C9731F404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03C26-FB3B-4FD6-BD13-0F9E08281D7E}" type="datetimeFigureOut">
              <a:rPr lang="cs-CZ" smtClean="0"/>
              <a:t>30.10.2023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9F83B6B-8BCD-93DF-0FB9-5B85CAF61D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014C657-24B6-E517-A8AC-14C7149D9D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4CF5B-8932-4144-BEED-4933DCFE41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222139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4888710-D34F-A2DD-DE64-4BE1B89D35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A9FFB3D6-37EF-C8DB-B997-8B1550ABFE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5C04BE1-DC03-C1CD-8FD3-AD357B4314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03C26-FB3B-4FD6-BD13-0F9E08281D7E}" type="datetimeFigureOut">
              <a:rPr lang="cs-CZ" smtClean="0"/>
              <a:t>30.10.2023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810C5C8-D09F-BD99-BD35-6D99148638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BD41176-6BB7-90EF-66C4-7DED3875BA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4CF5B-8932-4144-BEED-4933DCFE41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64132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5BDD9C0E-D72B-DE55-4A6A-DB9B55BD9A0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54137309-4059-2C82-7A56-F3D3E2664F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D43D1C3-827C-3694-8ED9-A3E24A1F23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03C26-FB3B-4FD6-BD13-0F9E08281D7E}" type="datetimeFigureOut">
              <a:rPr lang="cs-CZ" smtClean="0"/>
              <a:t>30.10.2023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DD591D5-5891-0E2F-FCC7-33CD2F0C61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EC6E575-B5BC-BBEC-18A6-F337DF0B75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4CF5B-8932-4144-BEED-4933DCFE41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36243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00D72CB-C8E3-C6E8-C912-54D7ABC58C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600ABFD-5345-EB04-A5B1-F0B56B2ACD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DC2CBE3-9FE8-7761-36A1-73DFFC05AE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03C26-FB3B-4FD6-BD13-0F9E08281D7E}" type="datetimeFigureOut">
              <a:rPr lang="cs-CZ" smtClean="0"/>
              <a:t>30.10.2023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C857578-2D0F-0013-6813-370680A25B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88F6D59-C2AC-4FCE-30DE-14F54246B4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4CF5B-8932-4144-BEED-4933DCFE41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275855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273BDDF-7CEC-CE8A-E04C-777A0C6BA3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9AE25ED-0939-0372-E858-F07F14F8B6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08BED1A-DF80-5860-FE98-A31D21861C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03C26-FB3B-4FD6-BD13-0F9E08281D7E}" type="datetimeFigureOut">
              <a:rPr lang="cs-CZ" smtClean="0"/>
              <a:t>30.10.2023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C6136B0-B4DE-685C-FA83-01DEA4CB2B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B2F0392-0C5C-362E-AEE0-DF37E182EE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4CF5B-8932-4144-BEED-4933DCFE41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719885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60570D3-147B-E093-32DA-871978673B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7C167E7-44FC-4D7C-879B-A7A01F43F3C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AE9FF7F6-53CE-5ED9-A6CE-C684852165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AC447F82-4BE8-8353-D718-31BC290544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03C26-FB3B-4FD6-BD13-0F9E08281D7E}" type="datetimeFigureOut">
              <a:rPr lang="cs-CZ" smtClean="0"/>
              <a:t>30.10.2023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71072637-561E-0DB7-3DB8-797EA4221B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3AFB50B-40D5-62F8-934E-2339A079E0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4CF5B-8932-4144-BEED-4933DCFE41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38370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E39E43-BC80-16FE-EBDF-FB94833FF3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9CEBFCA-58A9-6C56-B58C-F9F4196DBB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C9674A5F-BD88-FBC1-799C-028761CDF1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8E03EDDB-FF99-C792-E6B4-7F2C5E10BEC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E890FA81-B2BC-271D-9FDA-F8DB565506F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BC81798B-089A-D66A-FF32-6D80BC874B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03C26-FB3B-4FD6-BD13-0F9E08281D7E}" type="datetimeFigureOut">
              <a:rPr lang="cs-CZ" smtClean="0"/>
              <a:t>30.10.2023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12D0B249-7C64-61C0-D551-97FACBE187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5517653E-928C-B8A5-73BB-BE4F6332AC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4CF5B-8932-4144-BEED-4933DCFE41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2507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870C8FA-AECD-A1E3-629C-F3D1F48BA2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88E90E5B-773E-7E98-99DA-D763618413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03C26-FB3B-4FD6-BD13-0F9E08281D7E}" type="datetimeFigureOut">
              <a:rPr lang="cs-CZ" smtClean="0"/>
              <a:t>30.10.2023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5E86D8BE-8A87-6872-9C5D-CA2FF5AB20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76BD9B8E-BB99-F306-36A4-E2EE92E885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4CF5B-8932-4144-BEED-4933DCFE41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313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54296245-1A11-7D66-FB16-8A19EF4D12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03C26-FB3B-4FD6-BD13-0F9E08281D7E}" type="datetimeFigureOut">
              <a:rPr lang="cs-CZ" smtClean="0"/>
              <a:t>30.10.2023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9DBD0A86-ED2D-4045-597E-AA1FE80D70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EAB046C0-C501-ED96-DB6D-08DDAE8F86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4CF5B-8932-4144-BEED-4933DCFE41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68298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14F8F68-CB09-4720-5EA1-1CC261ABDB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8757E99-BC84-5D8E-123D-9C433E58E1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C5336525-ED2B-F034-5B29-FBCB533CE7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1740F234-F29B-73A0-3F12-C0C39C4543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03C26-FB3B-4FD6-BD13-0F9E08281D7E}" type="datetimeFigureOut">
              <a:rPr lang="cs-CZ" smtClean="0"/>
              <a:t>30.10.2023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E3A84997-9D0C-C49C-6BE8-9FCEC8C4D7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382C594-DDBA-C301-996C-9F1611410D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4CF5B-8932-4144-BEED-4933DCFE41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83205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3F1C92B-D957-3F2E-CC75-E540AC22C2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36EED0DB-C204-8AE1-5C37-BCBDB540E6C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5CCD9311-CD7A-37D2-255A-422E1D6B32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C07C56D7-7360-7F68-77AB-64E8E531A8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03C26-FB3B-4FD6-BD13-0F9E08281D7E}" type="datetimeFigureOut">
              <a:rPr lang="cs-CZ" smtClean="0"/>
              <a:t>30.10.2023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AFE023C-015C-7A7A-3C5C-89972EFACA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70A6BC1-7F07-BB0B-2639-BC52EF2664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4CF5B-8932-4144-BEED-4933DCFE41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026453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09ADC1C-4C31-2CB8-7938-DDC0F24B28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A99B876C-7421-AFF9-13E1-726A3A7024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85A0A81-F7D5-DD33-C0C3-684590739F4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E03C26-FB3B-4FD6-BD13-0F9E08281D7E}" type="datetimeFigureOut">
              <a:rPr lang="cs-CZ" smtClean="0"/>
              <a:t>30.10.2023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FC93C5F-AE38-78AC-D3C1-8EB32B12DE1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9B6677B-6801-151A-3D3B-8B4C857966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04CF5B-8932-4144-BEED-4933DCFE41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554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sv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7.xml"/><Relationship Id="rId5" Type="http://schemas.openxmlformats.org/officeDocument/2006/relationships/hyperlink" Target="mailto:Ekostickers.FF@seznam.cz" TargetMode="External"/><Relationship Id="rId4" Type="http://schemas.openxmlformats.org/officeDocument/2006/relationships/hyperlink" Target="https://ekostickers.webnode.cz/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image" Target="../media/image40.png"/><Relationship Id="rId3" Type="http://schemas.openxmlformats.org/officeDocument/2006/relationships/slide" Target="slide3.xml"/><Relationship Id="rId7" Type="http://schemas.openxmlformats.org/officeDocument/2006/relationships/image" Target="../media/image21.png"/><Relationship Id="rId12" Type="http://schemas.openxmlformats.org/officeDocument/2006/relationships/slide" Target="slide9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" Target="slide5.xml"/><Relationship Id="rId11" Type="http://schemas.openxmlformats.org/officeDocument/2006/relationships/image" Target="../media/image5.png"/><Relationship Id="rId5" Type="http://schemas.openxmlformats.org/officeDocument/2006/relationships/image" Target="../media/image3.png"/><Relationship Id="rId10" Type="http://schemas.openxmlformats.org/officeDocument/2006/relationships/image" Target="../media/image30.png"/><Relationship Id="rId4" Type="http://schemas.openxmlformats.org/officeDocument/2006/relationships/image" Target="../media/image11.png"/><Relationship Id="rId9" Type="http://schemas.openxmlformats.org/officeDocument/2006/relationships/slide" Target="slide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13" Type="http://schemas.openxmlformats.org/officeDocument/2006/relationships/image" Target="../media/image17.svg"/><Relationship Id="rId3" Type="http://schemas.openxmlformats.org/officeDocument/2006/relationships/image" Target="../media/image7.svg"/><Relationship Id="rId7" Type="http://schemas.openxmlformats.org/officeDocument/2006/relationships/image" Target="../media/image11.svg"/><Relationship Id="rId12" Type="http://schemas.openxmlformats.org/officeDocument/2006/relationships/image" Target="../media/image16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11" Type="http://schemas.openxmlformats.org/officeDocument/2006/relationships/image" Target="../media/image15.svg"/><Relationship Id="rId5" Type="http://schemas.openxmlformats.org/officeDocument/2006/relationships/image" Target="../media/image9.svg"/><Relationship Id="rId15" Type="http://schemas.openxmlformats.org/officeDocument/2006/relationships/image" Target="../media/image19.svg"/><Relationship Id="rId10" Type="http://schemas.openxmlformats.org/officeDocument/2006/relationships/image" Target="../media/image14.png"/><Relationship Id="rId4" Type="http://schemas.openxmlformats.org/officeDocument/2006/relationships/image" Target="../media/image8.png"/><Relationship Id="rId9" Type="http://schemas.openxmlformats.org/officeDocument/2006/relationships/image" Target="../media/image13.svg"/><Relationship Id="rId14" Type="http://schemas.openxmlformats.org/officeDocument/2006/relationships/image" Target="../media/image1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sv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13" Type="http://schemas.openxmlformats.org/officeDocument/2006/relationships/image" Target="../media/image32.svg"/><Relationship Id="rId3" Type="http://schemas.openxmlformats.org/officeDocument/2006/relationships/image" Target="../media/image21.svg"/><Relationship Id="rId7" Type="http://schemas.openxmlformats.org/officeDocument/2006/relationships/image" Target="../media/image25.svg"/><Relationship Id="rId12" Type="http://schemas.openxmlformats.org/officeDocument/2006/relationships/image" Target="../media/image3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4.png"/><Relationship Id="rId11" Type="http://schemas.openxmlformats.org/officeDocument/2006/relationships/image" Target="../media/image29.svg"/><Relationship Id="rId5" Type="http://schemas.openxmlformats.org/officeDocument/2006/relationships/image" Target="../media/image23.svg"/><Relationship Id="rId10" Type="http://schemas.openxmlformats.org/officeDocument/2006/relationships/image" Target="../media/image28.png"/><Relationship Id="rId4" Type="http://schemas.openxmlformats.org/officeDocument/2006/relationships/image" Target="../media/image22.png"/><Relationship Id="rId9" Type="http://schemas.openxmlformats.org/officeDocument/2006/relationships/image" Target="../media/image27.sv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sv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png"/><Relationship Id="rId3" Type="http://schemas.openxmlformats.org/officeDocument/2006/relationships/image" Target="../media/image36.svg"/><Relationship Id="rId7" Type="http://schemas.openxmlformats.org/officeDocument/2006/relationships/image" Target="../media/image38.sv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7.png"/><Relationship Id="rId5" Type="http://schemas.openxmlformats.org/officeDocument/2006/relationships/image" Target="../media/image9.svg"/><Relationship Id="rId4" Type="http://schemas.openxmlformats.org/officeDocument/2006/relationships/image" Target="../media/image8.png"/><Relationship Id="rId9" Type="http://schemas.openxmlformats.org/officeDocument/2006/relationships/image" Target="../media/image34.sv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sv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ál 1">
            <a:extLst>
              <a:ext uri="{FF2B5EF4-FFF2-40B4-BE49-F238E27FC236}">
                <a16:creationId xmlns:a16="http://schemas.microsoft.com/office/drawing/2014/main" id="{34D43F67-721E-BAE5-C61E-97C54084D0A9}"/>
              </a:ext>
            </a:extLst>
          </p:cNvPr>
          <p:cNvSpPr/>
          <p:nvPr/>
        </p:nvSpPr>
        <p:spPr>
          <a:xfrm>
            <a:off x="2777610" y="110611"/>
            <a:ext cx="6636775" cy="6636775"/>
          </a:xfrm>
          <a:prstGeom prst="ellipse">
            <a:avLst/>
          </a:prstGeom>
          <a:solidFill>
            <a:schemeClr val="tx1">
              <a:lumMod val="85000"/>
              <a:lumOff val="15000"/>
              <a:alpha val="50000"/>
            </a:schemeClr>
          </a:solidFill>
          <a:ln w="10160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DCE97459-531A-40B8-9E7C-1571F1B819D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6269" b="89851" l="6233" r="89973">
                        <a14:foregroundMark x1="54743" y1="46269" x2="54743" y2="46269"/>
                        <a14:foregroundMark x1="42818" y1="44179" x2="42818" y2="44179"/>
                        <a14:foregroundMark x1="40650" y1="45672" x2="55556" y2="49254"/>
                        <a14:foregroundMark x1="55556" y1="49254" x2="69377" y2="47463"/>
                        <a14:foregroundMark x1="69377" y1="47463" x2="32520" y2="42985"/>
                        <a14:foregroundMark x1="32791" y1="43582" x2="19512" y2="47164"/>
                        <a14:foregroundMark x1="19512" y1="47164" x2="12737" y2="60896"/>
                        <a14:foregroundMark x1="12737" y1="60896" x2="23035" y2="75522"/>
                        <a14:foregroundMark x1="23035" y1="75522" x2="37940" y2="77612"/>
                        <a14:foregroundMark x1="37940" y1="77612" x2="65312" y2="76119"/>
                        <a14:foregroundMark x1="65312" y1="76119" x2="66125" y2="76119"/>
                        <a14:foregroundMark x1="13279" y1="29254" x2="26829" y2="18209"/>
                        <a14:foregroundMark x1="26829" y1="18209" x2="42005" y2="13134"/>
                        <a14:foregroundMark x1="42005" y1="13134" x2="67480" y2="14627"/>
                        <a14:foregroundMark x1="33604" y1="6567" x2="33604" y2="6567"/>
                        <a14:foregroundMark x1="6233" y1="25672" x2="6233" y2="25672"/>
                        <a14:foregroundMark x1="42547" y1="42388" x2="35230" y2="43582"/>
                        <a14:foregroundMark x1="28997" y1="43582" x2="41463" y2="51642"/>
                        <a14:foregroundMark x1="41463" y1="51642" x2="57724" y2="51045"/>
                        <a14:foregroundMark x1="57724" y1="51045" x2="71003" y2="45075"/>
                        <a14:foregroundMark x1="71003" y1="45075" x2="31436" y2="40597"/>
                        <a14:foregroundMark x1="31436" y1="40597" x2="28726" y2="41194"/>
                        <a14:foregroundMark x1="71816" y1="48060" x2="81030" y2="45373"/>
                        <a14:foregroundMark x1="16260" y1="68955" x2="44173" y2="80299"/>
                        <a14:foregroundMark x1="44173" y1="80299" x2="78049" y2="73134"/>
                        <a14:foregroundMark x1="73171" y1="72239" x2="42005" y2="68955"/>
                        <a14:foregroundMark x1="78591" y1="80299" x2="69919" y2="85970"/>
                        <a14:foregroundMark x1="9756" y1="34328" x2="12466" y2="26269"/>
                        <a14:foregroundMark x1="24661" y1="22687" x2="41192" y2="14328"/>
                        <a14:foregroundMark x1="54743" y1="19104" x2="69106" y2="19701"/>
                        <a14:foregroundMark x1="69106" y1="19701" x2="70461" y2="14627"/>
                        <a14:foregroundMark x1="77507" y1="12239" x2="81572" y2="12239"/>
                        <a14:foregroundMark x1="78862" y1="18209" x2="78591" y2="21194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338634" y="1833560"/>
            <a:ext cx="3514725" cy="3190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258996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ál 1">
            <a:extLst>
              <a:ext uri="{FF2B5EF4-FFF2-40B4-BE49-F238E27FC236}">
                <a16:creationId xmlns:a16="http://schemas.microsoft.com/office/drawing/2014/main" id="{73F01257-AE95-D6E2-875A-E9E620508671}"/>
              </a:ext>
            </a:extLst>
          </p:cNvPr>
          <p:cNvSpPr/>
          <p:nvPr/>
        </p:nvSpPr>
        <p:spPr>
          <a:xfrm>
            <a:off x="-1301213" y="-3968213"/>
            <a:ext cx="14794425" cy="14794425"/>
          </a:xfrm>
          <a:prstGeom prst="ellipse">
            <a:avLst/>
          </a:prstGeom>
          <a:noFill/>
          <a:ln w="10160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D260CD96-C448-32ED-004A-7346D47A6DE1}"/>
              </a:ext>
            </a:extLst>
          </p:cNvPr>
          <p:cNvSpPr txBox="1"/>
          <p:nvPr/>
        </p:nvSpPr>
        <p:spPr>
          <a:xfrm>
            <a:off x="3171811" y="1914465"/>
            <a:ext cx="584837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6000" dirty="0">
                <a:solidFill>
                  <a:schemeClr val="bg1"/>
                </a:solidFill>
                <a:latin typeface="Impact" panose="020B0806030902050204" pitchFamily="34" charset="0"/>
              </a:rPr>
              <a:t>KONTAKTNÍ ÚDAJE</a:t>
            </a:r>
          </a:p>
        </p:txBody>
      </p:sp>
      <p:pic>
        <p:nvPicPr>
          <p:cNvPr id="4" name="Grafický objekt 3" descr="Adresář se souvislou výplní">
            <a:extLst>
              <a:ext uri="{FF2B5EF4-FFF2-40B4-BE49-F238E27FC236}">
                <a16:creationId xmlns:a16="http://schemas.microsoft.com/office/drawing/2014/main" id="{69A1CEE1-E36C-4301-E5E9-EC3591DA0BA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047393" y="-182746"/>
            <a:ext cx="2097211" cy="2097211"/>
          </a:xfrm>
          <a:prstGeom prst="rect">
            <a:avLst/>
          </a:prstGeom>
        </p:spPr>
      </p:pic>
      <p:sp>
        <p:nvSpPr>
          <p:cNvPr id="5" name="TextovéPole 4">
            <a:extLst>
              <a:ext uri="{FF2B5EF4-FFF2-40B4-BE49-F238E27FC236}">
                <a16:creationId xmlns:a16="http://schemas.microsoft.com/office/drawing/2014/main" id="{243A419B-C3E7-4431-9123-2125D03FDA85}"/>
              </a:ext>
            </a:extLst>
          </p:cNvPr>
          <p:cNvSpPr txBox="1"/>
          <p:nvPr/>
        </p:nvSpPr>
        <p:spPr>
          <a:xfrm>
            <a:off x="2331827" y="2930128"/>
            <a:ext cx="3507692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>
                <a:solidFill>
                  <a:schemeClr val="bg1"/>
                </a:solidFill>
                <a:latin typeface="Impact" panose="020B080603090205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https://ekostickers.webnode.cz</a:t>
            </a:r>
            <a:endParaRPr lang="cs-CZ" sz="2000" dirty="0">
              <a:solidFill>
                <a:schemeClr val="bg1"/>
              </a:solidFill>
              <a:latin typeface="Impact" panose="020B0806030902050204" pitchFamily="34" charset="0"/>
            </a:endParaRPr>
          </a:p>
          <a:p>
            <a:endParaRPr lang="cs-CZ" sz="2000" dirty="0">
              <a:solidFill>
                <a:schemeClr val="bg1"/>
              </a:solidFill>
              <a:latin typeface="Impact" panose="020B0806030902050204" pitchFamily="34" charset="0"/>
            </a:endParaRPr>
          </a:p>
          <a:p>
            <a:r>
              <a:rPr lang="cs-CZ" sz="2000" dirty="0" err="1">
                <a:solidFill>
                  <a:schemeClr val="bg1"/>
                </a:solidFill>
                <a:latin typeface="Impact" panose="020B0806030902050204" pitchFamily="34" charset="0"/>
              </a:rPr>
              <a:t>ekostickers</a:t>
            </a:r>
            <a:endParaRPr lang="cs-CZ" sz="2000" dirty="0">
              <a:solidFill>
                <a:schemeClr val="bg1"/>
              </a:solidFill>
              <a:latin typeface="Impact" panose="020B0806030902050204" pitchFamily="34" charset="0"/>
            </a:endParaRPr>
          </a:p>
          <a:p>
            <a:endParaRPr lang="cs-CZ" sz="2000" dirty="0">
              <a:solidFill>
                <a:schemeClr val="bg1"/>
              </a:solidFill>
              <a:latin typeface="Impact" panose="020B0806030902050204" pitchFamily="34" charset="0"/>
            </a:endParaRPr>
          </a:p>
          <a:p>
            <a:r>
              <a:rPr lang="cs-CZ" sz="2000" dirty="0">
                <a:solidFill>
                  <a:schemeClr val="bg1"/>
                </a:solidFill>
                <a:latin typeface="Impact" panose="020B0806030902050204" pitchFamily="34" charset="0"/>
              </a:rPr>
              <a:t>Eko </a:t>
            </a:r>
            <a:r>
              <a:rPr lang="cs-CZ" sz="2000" dirty="0" err="1">
                <a:solidFill>
                  <a:schemeClr val="bg1"/>
                </a:solidFill>
                <a:latin typeface="Impact" panose="020B0806030902050204" pitchFamily="34" charset="0"/>
              </a:rPr>
              <a:t>Stickers</a:t>
            </a:r>
            <a:endParaRPr lang="cs-CZ" sz="2000" dirty="0">
              <a:solidFill>
                <a:schemeClr val="bg1"/>
              </a:solidFill>
              <a:latin typeface="Impact" panose="020B0806030902050204" pitchFamily="34" charset="0"/>
            </a:endParaRPr>
          </a:p>
          <a:p>
            <a:endParaRPr lang="cs-CZ" sz="2000" dirty="0">
              <a:solidFill>
                <a:schemeClr val="bg1"/>
              </a:solidFill>
              <a:latin typeface="Impact" panose="020B0806030902050204" pitchFamily="34" charset="0"/>
              <a:hlinkClick r:id="rId5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r>
              <a:rPr lang="cs-CZ" sz="2000" dirty="0">
                <a:solidFill>
                  <a:schemeClr val="bg1"/>
                </a:solidFill>
                <a:latin typeface="Impact" panose="020B080603090205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Ekostickers.FF@seznam.cz</a:t>
            </a:r>
            <a:endParaRPr lang="cs-CZ" sz="2000" dirty="0">
              <a:solidFill>
                <a:schemeClr val="bg1"/>
              </a:solidFill>
              <a:latin typeface="Impact" panose="020B0806030902050204" pitchFamily="34" charset="0"/>
            </a:endParaRPr>
          </a:p>
          <a:p>
            <a:endParaRPr lang="cs-CZ" sz="2000" dirty="0">
              <a:solidFill>
                <a:schemeClr val="bg1"/>
              </a:solidFill>
              <a:latin typeface="Impact" panose="020B0806030902050204" pitchFamily="34" charset="0"/>
            </a:endParaRPr>
          </a:p>
          <a:p>
            <a:r>
              <a:rPr lang="cs-CZ" sz="2000" dirty="0">
                <a:solidFill>
                  <a:schemeClr val="bg1"/>
                </a:solidFill>
                <a:latin typeface="Impact" panose="020B0806030902050204" pitchFamily="34" charset="0"/>
              </a:rPr>
              <a:t>+420 387 023 711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1B05281D-75D3-48AE-850B-3160294D953B}"/>
              </a:ext>
            </a:extLst>
          </p:cNvPr>
          <p:cNvSpPr txBox="1"/>
          <p:nvPr/>
        </p:nvSpPr>
        <p:spPr>
          <a:xfrm>
            <a:off x="6662053" y="3703900"/>
            <a:ext cx="3198120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2000" dirty="0">
                <a:solidFill>
                  <a:schemeClr val="bg1"/>
                </a:solidFill>
                <a:latin typeface="Impact" panose="020B0806030902050204" pitchFamily="34" charset="0"/>
              </a:rPr>
              <a:t>STŘEDNÍ ŠKOLA OBCHODNÍ,</a:t>
            </a:r>
          </a:p>
          <a:p>
            <a:pPr algn="ctr"/>
            <a:r>
              <a:rPr lang="cs-CZ" sz="2000" dirty="0">
                <a:solidFill>
                  <a:schemeClr val="bg1"/>
                </a:solidFill>
                <a:latin typeface="Impact" panose="020B0806030902050204" pitchFamily="34" charset="0"/>
              </a:rPr>
              <a:t>ČESKÉ BUDĚJOVICE, HUSOVA 9,</a:t>
            </a:r>
          </a:p>
          <a:p>
            <a:pPr algn="ctr"/>
            <a:r>
              <a:rPr lang="cs-CZ" sz="2000" dirty="0">
                <a:solidFill>
                  <a:schemeClr val="bg1"/>
                </a:solidFill>
                <a:latin typeface="Impact" panose="020B0806030902050204" pitchFamily="34" charset="0"/>
              </a:rPr>
              <a:t>HUSOVA TŘ. 1846/9, 370 01</a:t>
            </a:r>
          </a:p>
          <a:p>
            <a:pPr algn="ctr"/>
            <a:r>
              <a:rPr lang="cs-CZ" sz="2000" dirty="0">
                <a:solidFill>
                  <a:schemeClr val="bg1"/>
                </a:solidFill>
                <a:latin typeface="Impact" panose="020B0806030902050204" pitchFamily="34" charset="0"/>
              </a:rPr>
              <a:t>ČESKÉ BUDĚJOVICE</a:t>
            </a:r>
          </a:p>
        </p:txBody>
      </p:sp>
    </p:spTree>
    <p:extLst>
      <p:ext uri="{BB962C8B-B14F-4D97-AF65-F5344CB8AC3E}">
        <p14:creationId xmlns:p14="http://schemas.microsoft.com/office/powerpoint/2010/main" val="228188995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psez="http://schemas.microsoft.com/office/powerpoint/2016/sectionzoom">
        <mc:Choice Requires="psez">
          <p:graphicFrame>
            <p:nvGraphicFramePr>
              <p:cNvPr id="6" name="Náhled oddílu 5">
                <a:extLst>
                  <a:ext uri="{FF2B5EF4-FFF2-40B4-BE49-F238E27FC236}">
                    <a16:creationId xmlns:a16="http://schemas.microsoft.com/office/drawing/2014/main" id="{59C54708-D043-742A-467F-B09D1B276C0D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620310937"/>
                  </p:ext>
                </p:extLst>
              </p:nvPr>
            </p:nvGraphicFramePr>
            <p:xfrm>
              <a:off x="0" y="2571750"/>
              <a:ext cx="3048000" cy="1714500"/>
            </p:xfrm>
            <a:graphic>
              <a:graphicData uri="http://schemas.microsoft.com/office/powerpoint/2016/sectionzoom">
                <psez:sectionZm>
                  <psez:sectionZmObj sectionId="{12323832-DE03-4239-9FBB-9C8C78D36564}">
                    <psez:zmPr id="{EEEC1E6A-2772-4866-AD31-B5FAAB8A6B69}" transitionDur="1000" showBg="0">
                      <p166:blipFill xmlns:p166="http://schemas.microsoft.com/office/powerpoint/2016/6/main">
                        <a:blip r:embed="rId2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3048000" cy="1714500"/>
                        </a:xfrm>
                        <a:prstGeom prst="rect">
                          <a:avLst/>
                        </a:prstGeom>
                      </p166:spPr>
                    </psez:zmPr>
                  </psez:sectionZmObj>
                </psez:sectionZm>
              </a:graphicData>
            </a:graphic>
          </p:graphicFrame>
        </mc:Choice>
        <mc:Fallback xmlns="">
          <p:pic>
            <p:nvPicPr>
              <p:cNvPr id="6" name="Náhled oddílu 5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59C54708-D043-742A-467F-B09D1B276C0D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0" y="2571750"/>
                <a:ext cx="3048000" cy="1714500"/>
              </a:xfrm>
              <a:prstGeom prst="rect">
                <a:avLst/>
              </a:prstGeom>
            </p:spPr>
          </p:pic>
        </mc:Fallback>
      </mc:AlternateContent>
      <p:sp>
        <p:nvSpPr>
          <p:cNvPr id="7" name="Ovál 6">
            <a:extLst>
              <a:ext uri="{FF2B5EF4-FFF2-40B4-BE49-F238E27FC236}">
                <a16:creationId xmlns:a16="http://schemas.microsoft.com/office/drawing/2014/main" id="{1BC7B0EA-4B35-918D-B42B-DCBAB3F7BF8A}"/>
              </a:ext>
            </a:extLst>
          </p:cNvPr>
          <p:cNvSpPr/>
          <p:nvPr/>
        </p:nvSpPr>
        <p:spPr>
          <a:xfrm>
            <a:off x="-2106560" y="-4773560"/>
            <a:ext cx="16405120" cy="16405120"/>
          </a:xfrm>
          <a:prstGeom prst="ellipse">
            <a:avLst/>
          </a:prstGeom>
          <a:noFill/>
          <a:ln w="10160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mc:AlternateContent xmlns:mc="http://schemas.openxmlformats.org/markup-compatibility/2006" xmlns:psez="http://schemas.microsoft.com/office/powerpoint/2016/sectionzoom">
        <mc:Choice Requires="psez">
          <p:graphicFrame>
            <p:nvGraphicFramePr>
              <p:cNvPr id="13" name="Náhled oddílu 12">
                <a:extLst>
                  <a:ext uri="{FF2B5EF4-FFF2-40B4-BE49-F238E27FC236}">
                    <a16:creationId xmlns:a16="http://schemas.microsoft.com/office/drawing/2014/main" id="{647DF03D-9A07-C9ED-F5E3-F8FF3A1A1C01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90232020"/>
                  </p:ext>
                </p:extLst>
              </p:nvPr>
            </p:nvGraphicFramePr>
            <p:xfrm>
              <a:off x="3048000" y="2568742"/>
              <a:ext cx="3048000" cy="1714500"/>
            </p:xfrm>
            <a:graphic>
              <a:graphicData uri="http://schemas.microsoft.com/office/powerpoint/2016/sectionzoom">
                <psez:sectionZm>
                  <psez:sectionZmObj sectionId="{51DD6EAD-B41B-4023-B114-31FF9F310578}">
                    <psez:zmPr id="{B59F09FC-4D75-40FE-BBD4-7D95D9A01E68}" transitionDur="1000" showBg="0">
                      <p166:blipFill xmlns:p166="http://schemas.microsoft.com/office/powerpoint/2016/6/main">
                        <a:blip r:embed="rId5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3048000" cy="1714500"/>
                        </a:xfrm>
                        <a:prstGeom prst="rect">
                          <a:avLst/>
                        </a:prstGeom>
                      </p166:spPr>
                    </psez:zmPr>
                  </psez:sectionZmObj>
                </psez:sectionZm>
              </a:graphicData>
            </a:graphic>
          </p:graphicFrame>
        </mc:Choice>
        <mc:Fallback xmlns="">
          <p:pic>
            <p:nvPicPr>
              <p:cNvPr id="13" name="Náhled oddílu 12">
                <a:hlinkClick r:id="rId6" action="ppaction://hlinksldjump"/>
                <a:extLst>
                  <a:ext uri="{FF2B5EF4-FFF2-40B4-BE49-F238E27FC236}">
                    <a16:creationId xmlns:a16="http://schemas.microsoft.com/office/drawing/2014/main" id="{647DF03D-9A07-C9ED-F5E3-F8FF3A1A1C01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3048000" y="2568742"/>
                <a:ext cx="3048000" cy="17145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sez="http://schemas.microsoft.com/office/powerpoint/2016/sectionzoom">
        <mc:Choice Requires="psez">
          <p:graphicFrame>
            <p:nvGraphicFramePr>
              <p:cNvPr id="15" name="Náhled oddílu 14">
                <a:extLst>
                  <a:ext uri="{FF2B5EF4-FFF2-40B4-BE49-F238E27FC236}">
                    <a16:creationId xmlns:a16="http://schemas.microsoft.com/office/drawing/2014/main" id="{495CDB94-E6B9-C197-578D-1B79C6CE7FF7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674636647"/>
                  </p:ext>
                </p:extLst>
              </p:nvPr>
            </p:nvGraphicFramePr>
            <p:xfrm>
              <a:off x="6096000" y="2568742"/>
              <a:ext cx="3048000" cy="1714500"/>
            </p:xfrm>
            <a:graphic>
              <a:graphicData uri="http://schemas.microsoft.com/office/powerpoint/2016/sectionzoom">
                <psez:sectionZm>
                  <psez:sectionZmObj sectionId="{D736B8B5-26AC-4B1C-AF2F-87C573DF6D5F}">
                    <psez:zmPr id="{84EEDBF9-3C37-439A-9F03-6F57EA3CEB3B}" transitionDur="1000" showBg="0">
                      <p166:blipFill xmlns:p166="http://schemas.microsoft.com/office/powerpoint/2016/6/main">
                        <a:blip r:embed="rId8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3048000" cy="1714500"/>
                        </a:xfrm>
                        <a:prstGeom prst="rect">
                          <a:avLst/>
                        </a:prstGeom>
                      </p166:spPr>
                    </psez:zmPr>
                  </psez:sectionZmObj>
                </psez:sectionZm>
              </a:graphicData>
            </a:graphic>
          </p:graphicFrame>
        </mc:Choice>
        <mc:Fallback xmlns="">
          <p:pic>
            <p:nvPicPr>
              <p:cNvPr id="15" name="Náhled oddílu 14">
                <a:hlinkClick r:id="rId9" action="ppaction://hlinksldjump"/>
                <a:extLst>
                  <a:ext uri="{FF2B5EF4-FFF2-40B4-BE49-F238E27FC236}">
                    <a16:creationId xmlns:a16="http://schemas.microsoft.com/office/drawing/2014/main" id="{495CDB94-E6B9-C197-578D-1B79C6CE7FF7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6096000" y="2568742"/>
                <a:ext cx="3048000" cy="17145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sez="http://schemas.microsoft.com/office/powerpoint/2016/sectionzoom">
        <mc:Choice Requires="psez">
          <p:graphicFrame>
            <p:nvGraphicFramePr>
              <p:cNvPr id="17" name="Náhled oddílu 16">
                <a:extLst>
                  <a:ext uri="{FF2B5EF4-FFF2-40B4-BE49-F238E27FC236}">
                    <a16:creationId xmlns:a16="http://schemas.microsoft.com/office/drawing/2014/main" id="{ADA1E7BD-8788-A359-BE33-DA4BB709EBF5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4067087352"/>
                  </p:ext>
                </p:extLst>
              </p:nvPr>
            </p:nvGraphicFramePr>
            <p:xfrm>
              <a:off x="9144000" y="2571750"/>
              <a:ext cx="3048000" cy="1714500"/>
            </p:xfrm>
            <a:graphic>
              <a:graphicData uri="http://schemas.microsoft.com/office/powerpoint/2016/sectionzoom">
                <psez:sectionZm>
                  <psez:sectionZmObj sectionId="{397FBDAF-FB49-4C16-8FEB-4DBC42E1833B}">
                    <psez:zmPr id="{4DCCCF36-C2A1-47F4-AE76-BD7D0E8054A0}" transitionDur="1000" showBg="0">
                      <p166:blipFill xmlns:p166="http://schemas.microsoft.com/office/powerpoint/2016/6/main">
                        <a:blip r:embed="rId11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3048000" cy="1714500"/>
                        </a:xfrm>
                        <a:prstGeom prst="rect">
                          <a:avLst/>
                        </a:prstGeom>
                      </p166:spPr>
                    </psez:zmPr>
                  </psez:sectionZmObj>
                </psez:sectionZm>
              </a:graphicData>
            </a:graphic>
          </p:graphicFrame>
        </mc:Choice>
        <mc:Fallback xmlns="">
          <p:pic>
            <p:nvPicPr>
              <p:cNvPr id="17" name="Náhled oddílu 16">
                <a:hlinkClick r:id="rId12" action="ppaction://hlinksldjump"/>
                <a:extLst>
                  <a:ext uri="{FF2B5EF4-FFF2-40B4-BE49-F238E27FC236}">
                    <a16:creationId xmlns:a16="http://schemas.microsoft.com/office/drawing/2014/main" id="{ADA1E7BD-8788-A359-BE33-DA4BB709EBF5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9144000" y="2571750"/>
                <a:ext cx="3048000" cy="17145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66936434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ál 2">
            <a:extLst>
              <a:ext uri="{FF2B5EF4-FFF2-40B4-BE49-F238E27FC236}">
                <a16:creationId xmlns:a16="http://schemas.microsoft.com/office/drawing/2014/main" id="{98CB63B5-3261-B261-01C3-00315402823A}"/>
              </a:ext>
            </a:extLst>
          </p:cNvPr>
          <p:cNvSpPr/>
          <p:nvPr/>
        </p:nvSpPr>
        <p:spPr>
          <a:xfrm>
            <a:off x="2777611" y="110613"/>
            <a:ext cx="6636775" cy="6636775"/>
          </a:xfrm>
          <a:prstGeom prst="ellipse">
            <a:avLst/>
          </a:prstGeom>
          <a:solidFill>
            <a:schemeClr val="tx1">
              <a:lumMod val="85000"/>
              <a:lumOff val="15000"/>
              <a:alpha val="50000"/>
            </a:schemeClr>
          </a:solidFill>
          <a:ln w="10160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pic>
        <p:nvPicPr>
          <p:cNvPr id="5" name="Grafický objekt 4" descr="Banka se souvislou výplní">
            <a:extLst>
              <a:ext uri="{FF2B5EF4-FFF2-40B4-BE49-F238E27FC236}">
                <a16:creationId xmlns:a16="http://schemas.microsoft.com/office/drawing/2014/main" id="{4C9DC1FF-2445-34D1-DA80-794603B9528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797139" y="446558"/>
            <a:ext cx="2597721" cy="2597721"/>
          </a:xfrm>
          <a:prstGeom prst="rect">
            <a:avLst/>
          </a:prstGeom>
        </p:spPr>
      </p:pic>
      <p:sp>
        <p:nvSpPr>
          <p:cNvPr id="6" name="TextovéPole 5">
            <a:extLst>
              <a:ext uri="{FF2B5EF4-FFF2-40B4-BE49-F238E27FC236}">
                <a16:creationId xmlns:a16="http://schemas.microsoft.com/office/drawing/2014/main" id="{A650A3D4-60B5-C0DB-6A49-C42DE6174802}"/>
              </a:ext>
            </a:extLst>
          </p:cNvPr>
          <p:cNvSpPr txBox="1"/>
          <p:nvPr/>
        </p:nvSpPr>
        <p:spPr>
          <a:xfrm>
            <a:off x="5319267" y="3044279"/>
            <a:ext cx="155346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400" dirty="0">
                <a:solidFill>
                  <a:schemeClr val="bg1"/>
                </a:solidFill>
                <a:latin typeface="Impact" panose="020B0806030902050204" pitchFamily="34" charset="0"/>
              </a:rPr>
              <a:t>FIRMA</a:t>
            </a:r>
          </a:p>
        </p:txBody>
      </p:sp>
    </p:spTree>
    <p:extLst>
      <p:ext uri="{BB962C8B-B14F-4D97-AF65-F5344CB8AC3E}">
        <p14:creationId xmlns:p14="http://schemas.microsoft.com/office/powerpoint/2010/main" val="1098882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ál 1">
            <a:extLst>
              <a:ext uri="{FF2B5EF4-FFF2-40B4-BE49-F238E27FC236}">
                <a16:creationId xmlns:a16="http://schemas.microsoft.com/office/drawing/2014/main" id="{C1FC777E-A441-D555-8E55-50EAE52F5389}"/>
              </a:ext>
            </a:extLst>
          </p:cNvPr>
          <p:cNvSpPr/>
          <p:nvPr/>
        </p:nvSpPr>
        <p:spPr>
          <a:xfrm>
            <a:off x="-1261300" y="-3928300"/>
            <a:ext cx="14714599" cy="14714599"/>
          </a:xfrm>
          <a:prstGeom prst="ellipse">
            <a:avLst/>
          </a:prstGeom>
          <a:noFill/>
          <a:ln w="10160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pic>
        <p:nvPicPr>
          <p:cNvPr id="3" name="Grafický objekt 2" descr="Banka se souvislou výplní">
            <a:extLst>
              <a:ext uri="{FF2B5EF4-FFF2-40B4-BE49-F238E27FC236}">
                <a16:creationId xmlns:a16="http://schemas.microsoft.com/office/drawing/2014/main" id="{6E54483A-719C-C5E2-E745-02C2565AF9B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078176" y="-202969"/>
            <a:ext cx="2035642" cy="2035642"/>
          </a:xfrm>
          <a:prstGeom prst="rect">
            <a:avLst/>
          </a:prstGeom>
        </p:spPr>
      </p:pic>
      <p:sp>
        <p:nvSpPr>
          <p:cNvPr id="4" name="TextovéPole 3">
            <a:extLst>
              <a:ext uri="{FF2B5EF4-FFF2-40B4-BE49-F238E27FC236}">
                <a16:creationId xmlns:a16="http://schemas.microsoft.com/office/drawing/2014/main" id="{939300B9-C514-4C32-7A5E-A58B580D5E8F}"/>
              </a:ext>
            </a:extLst>
          </p:cNvPr>
          <p:cNvSpPr txBox="1"/>
          <p:nvPr/>
        </p:nvSpPr>
        <p:spPr>
          <a:xfrm>
            <a:off x="2769398" y="1718849"/>
            <a:ext cx="665319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6000" dirty="0">
                <a:solidFill>
                  <a:schemeClr val="bg1"/>
                </a:solidFill>
                <a:latin typeface="Impact" panose="020B0806030902050204" pitchFamily="34" charset="0"/>
              </a:rPr>
              <a:t>ZÁKLADNÍ INFORMACE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DE73479C-78B9-9A63-B500-A313A8F5BFDB}"/>
              </a:ext>
            </a:extLst>
          </p:cNvPr>
          <p:cNvSpPr txBox="1"/>
          <p:nvPr/>
        </p:nvSpPr>
        <p:spPr>
          <a:xfrm>
            <a:off x="1517692" y="3015729"/>
            <a:ext cx="4578305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>
                <a:solidFill>
                  <a:schemeClr val="bg1"/>
                </a:solidFill>
                <a:latin typeface="Impact" panose="020B0806030902050204" pitchFamily="34" charset="0"/>
              </a:rPr>
              <a:t>STUDENTI SŠO HUSOVA 9 ČESKÉ BUDĚJOVICE</a:t>
            </a:r>
          </a:p>
          <a:p>
            <a:endParaRPr lang="cs-CZ" sz="2000" dirty="0">
              <a:solidFill>
                <a:schemeClr val="bg1"/>
              </a:solidFill>
              <a:latin typeface="Impact" panose="020B0806030902050204" pitchFamily="34" charset="0"/>
            </a:endParaRPr>
          </a:p>
          <a:p>
            <a:r>
              <a:rPr lang="cs-CZ" sz="2000" dirty="0">
                <a:solidFill>
                  <a:schemeClr val="bg1"/>
                </a:solidFill>
                <a:latin typeface="Impact" panose="020B0806030902050204" pitchFamily="34" charset="0"/>
              </a:rPr>
              <a:t>EKOSTICKERS</a:t>
            </a:r>
          </a:p>
          <a:p>
            <a:endParaRPr lang="cs-CZ" sz="2000" dirty="0">
              <a:solidFill>
                <a:schemeClr val="bg1"/>
              </a:solidFill>
              <a:latin typeface="Impact" panose="020B0806030902050204" pitchFamily="34" charset="0"/>
            </a:endParaRPr>
          </a:p>
          <a:p>
            <a:r>
              <a:rPr lang="cs-CZ" sz="2000" dirty="0">
                <a:solidFill>
                  <a:schemeClr val="bg1"/>
                </a:solidFill>
                <a:latin typeface="Impact" panose="020B0806030902050204" pitchFamily="34" charset="0"/>
              </a:rPr>
              <a:t>Z PETKY NA AUTO</a:t>
            </a:r>
          </a:p>
        </p:txBody>
      </p:sp>
      <p:grpSp>
        <p:nvGrpSpPr>
          <p:cNvPr id="33" name="Skupina 32">
            <a:extLst>
              <a:ext uri="{FF2B5EF4-FFF2-40B4-BE49-F238E27FC236}">
                <a16:creationId xmlns:a16="http://schemas.microsoft.com/office/drawing/2014/main" id="{744DAFA7-AE23-872F-D468-1B802F86DDE9}"/>
              </a:ext>
            </a:extLst>
          </p:cNvPr>
          <p:cNvGrpSpPr/>
          <p:nvPr/>
        </p:nvGrpSpPr>
        <p:grpSpPr>
          <a:xfrm>
            <a:off x="5181597" y="4321544"/>
            <a:ext cx="914400" cy="2418887"/>
            <a:chOff x="5181597" y="4321544"/>
            <a:chExt cx="914400" cy="2418887"/>
          </a:xfrm>
        </p:grpSpPr>
        <p:pic>
          <p:nvPicPr>
            <p:cNvPr id="9" name="Grafický objekt 8" descr="Auto se souvislou výplní">
              <a:extLst>
                <a:ext uri="{FF2B5EF4-FFF2-40B4-BE49-F238E27FC236}">
                  <a16:creationId xmlns:a16="http://schemas.microsoft.com/office/drawing/2014/main" id="{F82D461F-79F6-9B75-AEE9-2E03A618AE3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5181597" y="4321544"/>
              <a:ext cx="914400" cy="914400"/>
            </a:xfrm>
            <a:prstGeom prst="rect">
              <a:avLst/>
            </a:prstGeom>
          </p:spPr>
        </p:pic>
        <p:pic>
          <p:nvPicPr>
            <p:cNvPr id="11" name="Grafický objekt 10" descr="Odznak, zaškrtnutí se souvislou výplní">
              <a:extLst>
                <a:ext uri="{FF2B5EF4-FFF2-40B4-BE49-F238E27FC236}">
                  <a16:creationId xmlns:a16="http://schemas.microsoft.com/office/drawing/2014/main" id="{3441488F-6161-0A54-FDE5-4DAD014F359D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5181597" y="5010423"/>
              <a:ext cx="914400" cy="914400"/>
            </a:xfrm>
            <a:prstGeom prst="rect">
              <a:avLst/>
            </a:prstGeom>
          </p:spPr>
        </p:pic>
        <p:pic>
          <p:nvPicPr>
            <p:cNvPr id="15" name="Grafický objekt 14" descr="Recyklovat se souvislou výplní">
              <a:extLst>
                <a:ext uri="{FF2B5EF4-FFF2-40B4-BE49-F238E27FC236}">
                  <a16:creationId xmlns:a16="http://schemas.microsoft.com/office/drawing/2014/main" id="{EA9349E0-A7DA-144E-F1F9-68F6DA303F90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5181597" y="5826031"/>
              <a:ext cx="914400" cy="914400"/>
            </a:xfrm>
            <a:prstGeom prst="rect">
              <a:avLst/>
            </a:prstGeom>
          </p:spPr>
        </p:pic>
      </p:grpSp>
      <p:sp>
        <p:nvSpPr>
          <p:cNvPr id="29" name="TextovéPole 28">
            <a:extLst>
              <a:ext uri="{FF2B5EF4-FFF2-40B4-BE49-F238E27FC236}">
                <a16:creationId xmlns:a16="http://schemas.microsoft.com/office/drawing/2014/main" id="{11FA0F00-40C1-4B91-0127-558507D89CB2}"/>
              </a:ext>
            </a:extLst>
          </p:cNvPr>
          <p:cNvSpPr txBox="1"/>
          <p:nvPr/>
        </p:nvSpPr>
        <p:spPr>
          <a:xfrm>
            <a:off x="6095997" y="4652015"/>
            <a:ext cx="4888133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>
                <a:solidFill>
                  <a:schemeClr val="bg1"/>
                </a:solidFill>
                <a:latin typeface="Impact" panose="020B0806030902050204" pitchFamily="34" charset="0"/>
              </a:rPr>
              <a:t>EKOLOGICKÉ POLEPY NA DOPRAVNÍ PROSTŘEDKY</a:t>
            </a:r>
          </a:p>
          <a:p>
            <a:endParaRPr lang="cs-CZ" sz="2000" dirty="0">
              <a:solidFill>
                <a:schemeClr val="bg1"/>
              </a:solidFill>
              <a:latin typeface="Impact" panose="020B0806030902050204" pitchFamily="34" charset="0"/>
            </a:endParaRPr>
          </a:p>
          <a:p>
            <a:r>
              <a:rPr lang="cs-CZ" sz="2000" dirty="0">
                <a:solidFill>
                  <a:schemeClr val="bg1"/>
                </a:solidFill>
                <a:latin typeface="Impact" panose="020B0806030902050204" pitchFamily="34" charset="0"/>
              </a:rPr>
              <a:t>ZALOŽENÍ 2022</a:t>
            </a:r>
          </a:p>
          <a:p>
            <a:endParaRPr lang="cs-CZ" sz="2000" dirty="0">
              <a:solidFill>
                <a:schemeClr val="bg1"/>
              </a:solidFill>
              <a:latin typeface="Impact" panose="020B0806030902050204" pitchFamily="34" charset="0"/>
            </a:endParaRPr>
          </a:p>
          <a:p>
            <a:r>
              <a:rPr lang="cs-CZ" sz="2000" dirty="0">
                <a:solidFill>
                  <a:schemeClr val="bg1"/>
                </a:solidFill>
                <a:latin typeface="Impact" panose="020B0806030902050204" pitchFamily="34" charset="0"/>
              </a:rPr>
              <a:t>POLEPY + RECYKLACE</a:t>
            </a:r>
          </a:p>
        </p:txBody>
      </p:sp>
      <p:grpSp>
        <p:nvGrpSpPr>
          <p:cNvPr id="32" name="Skupina 31">
            <a:extLst>
              <a:ext uri="{FF2B5EF4-FFF2-40B4-BE49-F238E27FC236}">
                <a16:creationId xmlns:a16="http://schemas.microsoft.com/office/drawing/2014/main" id="{D253B04C-D956-6DAF-FC53-E05AEEC74C20}"/>
              </a:ext>
            </a:extLst>
          </p:cNvPr>
          <p:cNvGrpSpPr/>
          <p:nvPr/>
        </p:nvGrpSpPr>
        <p:grpSpPr>
          <a:xfrm>
            <a:off x="615561" y="2605390"/>
            <a:ext cx="947274" cy="2451894"/>
            <a:chOff x="570418" y="2558529"/>
            <a:chExt cx="947274" cy="2451894"/>
          </a:xfrm>
        </p:grpSpPr>
        <p:pic>
          <p:nvPicPr>
            <p:cNvPr id="7" name="Grafický objekt 6" descr="Titulky se souvislou výplní">
              <a:extLst>
                <a:ext uri="{FF2B5EF4-FFF2-40B4-BE49-F238E27FC236}">
                  <a16:creationId xmlns:a16="http://schemas.microsoft.com/office/drawing/2014/main" id="{32B8D422-E05B-04BB-BAA6-450107F93389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p:blipFill>
          <p:spPr>
            <a:xfrm>
              <a:off x="603292" y="3374137"/>
              <a:ext cx="914400" cy="914400"/>
            </a:xfrm>
            <a:prstGeom prst="rect">
              <a:avLst/>
            </a:prstGeom>
          </p:spPr>
        </p:pic>
        <p:pic>
          <p:nvPicPr>
            <p:cNvPr id="13" name="Grafický objekt 12" descr="Školní budova se souvislou výplní">
              <a:extLst>
                <a:ext uri="{FF2B5EF4-FFF2-40B4-BE49-F238E27FC236}">
                  <a16:creationId xmlns:a16="http://schemas.microsoft.com/office/drawing/2014/main" id="{55D07D4F-9DDC-D902-1DB3-2B692847F55E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3"/>
                </a:ext>
              </a:extLst>
            </a:blip>
            <a:stretch>
              <a:fillRect/>
            </a:stretch>
          </p:blipFill>
          <p:spPr>
            <a:xfrm>
              <a:off x="570418" y="2558529"/>
              <a:ext cx="914400" cy="914400"/>
            </a:xfrm>
            <a:prstGeom prst="rect">
              <a:avLst/>
            </a:prstGeom>
          </p:spPr>
        </p:pic>
        <p:pic>
          <p:nvPicPr>
            <p:cNvPr id="31" name="Grafický objekt 30" descr="Kouzelná hůlka automaticky se souvislou výplní">
              <a:extLst>
                <a:ext uri="{FF2B5EF4-FFF2-40B4-BE49-F238E27FC236}">
                  <a16:creationId xmlns:a16="http://schemas.microsoft.com/office/drawing/2014/main" id="{655F805F-EAAC-B752-87B0-E17350A6932D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5"/>
                </a:ext>
              </a:extLst>
            </a:blip>
            <a:stretch>
              <a:fillRect/>
            </a:stretch>
          </p:blipFill>
          <p:spPr>
            <a:xfrm>
              <a:off x="570418" y="4096023"/>
              <a:ext cx="914400" cy="9144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31124644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ál 2">
            <a:extLst>
              <a:ext uri="{FF2B5EF4-FFF2-40B4-BE49-F238E27FC236}">
                <a16:creationId xmlns:a16="http://schemas.microsoft.com/office/drawing/2014/main" id="{D6AD6E6D-34D6-3920-7861-9F9C4EFCC271}"/>
              </a:ext>
            </a:extLst>
          </p:cNvPr>
          <p:cNvSpPr/>
          <p:nvPr/>
        </p:nvSpPr>
        <p:spPr>
          <a:xfrm>
            <a:off x="2777610" y="110611"/>
            <a:ext cx="6636775" cy="6636775"/>
          </a:xfrm>
          <a:prstGeom prst="ellipse">
            <a:avLst/>
          </a:prstGeom>
          <a:solidFill>
            <a:schemeClr val="tx1">
              <a:lumMod val="85000"/>
              <a:lumOff val="15000"/>
              <a:alpha val="50000"/>
            </a:schemeClr>
          </a:solidFill>
          <a:ln w="10160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98C66BB3-A5BC-309C-925F-E1F7C9DF9BE1}"/>
              </a:ext>
            </a:extLst>
          </p:cNvPr>
          <p:cNvSpPr txBox="1"/>
          <p:nvPr/>
        </p:nvSpPr>
        <p:spPr>
          <a:xfrm>
            <a:off x="4627094" y="3044277"/>
            <a:ext cx="293780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400" dirty="0">
                <a:solidFill>
                  <a:schemeClr val="bg1"/>
                </a:solidFill>
                <a:latin typeface="Impact" panose="020B0806030902050204" pitchFamily="34" charset="0"/>
              </a:rPr>
              <a:t>ORGANIZACE</a:t>
            </a:r>
          </a:p>
        </p:txBody>
      </p:sp>
      <p:pic>
        <p:nvPicPr>
          <p:cNvPr id="7" name="Grafický objekt 6" descr="Management se souvislou výplní">
            <a:extLst>
              <a:ext uri="{FF2B5EF4-FFF2-40B4-BE49-F238E27FC236}">
                <a16:creationId xmlns:a16="http://schemas.microsoft.com/office/drawing/2014/main" id="{D2E5B26D-7943-6F57-CAE0-3F2384D7882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779700" y="411686"/>
            <a:ext cx="2632591" cy="2632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02363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ál 1">
            <a:extLst>
              <a:ext uri="{FF2B5EF4-FFF2-40B4-BE49-F238E27FC236}">
                <a16:creationId xmlns:a16="http://schemas.microsoft.com/office/drawing/2014/main" id="{1F646309-1AC9-5DDE-AE4A-A106596AA8EF}"/>
              </a:ext>
            </a:extLst>
          </p:cNvPr>
          <p:cNvSpPr/>
          <p:nvPr/>
        </p:nvSpPr>
        <p:spPr>
          <a:xfrm>
            <a:off x="-1343653" y="-4010653"/>
            <a:ext cx="14879306" cy="14879306"/>
          </a:xfrm>
          <a:prstGeom prst="ellipse">
            <a:avLst/>
          </a:prstGeom>
          <a:noFill/>
          <a:ln w="10160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5ECF96D9-0531-61DE-998A-3C0D8F330E1C}"/>
              </a:ext>
            </a:extLst>
          </p:cNvPr>
          <p:cNvSpPr txBox="1"/>
          <p:nvPr/>
        </p:nvSpPr>
        <p:spPr>
          <a:xfrm>
            <a:off x="2050812" y="1898868"/>
            <a:ext cx="809036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6000" dirty="0">
                <a:solidFill>
                  <a:schemeClr val="bg1"/>
                </a:solidFill>
                <a:latin typeface="Impact" panose="020B0806030902050204" pitchFamily="34" charset="0"/>
              </a:rPr>
              <a:t>ORGANIZAČNÍ STRUKTURA </a:t>
            </a:r>
          </a:p>
        </p:txBody>
      </p:sp>
      <p:pic>
        <p:nvPicPr>
          <p:cNvPr id="4" name="Grafický objekt 3" descr="Management se souvislou výplní">
            <a:extLst>
              <a:ext uri="{FF2B5EF4-FFF2-40B4-BE49-F238E27FC236}">
                <a16:creationId xmlns:a16="http://schemas.microsoft.com/office/drawing/2014/main" id="{2E512F1D-1D4B-820C-BD23-C19BD15A2F6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055168" y="-182788"/>
            <a:ext cx="2081656" cy="2081656"/>
          </a:xfrm>
          <a:prstGeom prst="rect">
            <a:avLst/>
          </a:prstGeom>
        </p:spPr>
      </p:pic>
      <p:sp>
        <p:nvSpPr>
          <p:cNvPr id="12" name="TextovéPole 11">
            <a:extLst>
              <a:ext uri="{FF2B5EF4-FFF2-40B4-BE49-F238E27FC236}">
                <a16:creationId xmlns:a16="http://schemas.microsoft.com/office/drawing/2014/main" id="{7E88CDF4-01B4-2E57-06A0-998F4C86532D}"/>
              </a:ext>
            </a:extLst>
          </p:cNvPr>
          <p:cNvSpPr txBox="1"/>
          <p:nvPr/>
        </p:nvSpPr>
        <p:spPr>
          <a:xfrm>
            <a:off x="989926" y="2914531"/>
            <a:ext cx="4529638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>
                <a:solidFill>
                  <a:schemeClr val="bg1"/>
                </a:solidFill>
                <a:latin typeface="Impact" panose="020B0806030902050204" pitchFamily="34" charset="0"/>
              </a:rPr>
              <a:t>ŘEDITELKA – NATÁLIE PETROVÁ</a:t>
            </a:r>
          </a:p>
          <a:p>
            <a:endParaRPr lang="cs-CZ" sz="2000" dirty="0">
              <a:solidFill>
                <a:schemeClr val="bg1"/>
              </a:solidFill>
              <a:latin typeface="Impact" panose="020B0806030902050204" pitchFamily="34" charset="0"/>
            </a:endParaRPr>
          </a:p>
          <a:p>
            <a:r>
              <a:rPr lang="cs-CZ" sz="2000" dirty="0">
                <a:solidFill>
                  <a:schemeClr val="bg1"/>
                </a:solidFill>
                <a:latin typeface="Impact" panose="020B0806030902050204" pitchFamily="34" charset="0"/>
              </a:rPr>
              <a:t>ZÁSTUPCE ŘEDITELKY – ONDŘEJ POKORNÝ</a:t>
            </a:r>
          </a:p>
          <a:p>
            <a:endParaRPr lang="cs-CZ" sz="2000" dirty="0">
              <a:solidFill>
                <a:schemeClr val="bg1"/>
              </a:solidFill>
              <a:latin typeface="Impact" panose="020B0806030902050204" pitchFamily="34" charset="0"/>
            </a:endParaRPr>
          </a:p>
          <a:p>
            <a:r>
              <a:rPr lang="cs-CZ" sz="2000" dirty="0">
                <a:solidFill>
                  <a:schemeClr val="bg1"/>
                </a:solidFill>
                <a:latin typeface="Impact" panose="020B0806030902050204" pitchFamily="34" charset="0"/>
              </a:rPr>
              <a:t>MARKETING – NATÁLIE VESELÁ, BÁRA ŘÍHOVÁ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895B4760-EF50-47E5-917F-11F51A703B3F}"/>
              </a:ext>
            </a:extLst>
          </p:cNvPr>
          <p:cNvSpPr txBox="1"/>
          <p:nvPr/>
        </p:nvSpPr>
        <p:spPr>
          <a:xfrm>
            <a:off x="6841420" y="4545747"/>
            <a:ext cx="5106078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>
                <a:solidFill>
                  <a:schemeClr val="bg1"/>
                </a:solidFill>
                <a:latin typeface="Impact" panose="020B0806030902050204" pitchFamily="34" charset="0"/>
              </a:rPr>
              <a:t>PERSONÁLNÍ – LEONA ŠKOCHOVÁ, LAURA POKORNÁ</a:t>
            </a:r>
          </a:p>
          <a:p>
            <a:endParaRPr lang="cs-CZ" sz="2000" dirty="0">
              <a:solidFill>
                <a:schemeClr val="bg1"/>
              </a:solidFill>
              <a:latin typeface="Impact" panose="020B0806030902050204" pitchFamily="34" charset="0"/>
            </a:endParaRPr>
          </a:p>
          <a:p>
            <a:r>
              <a:rPr lang="cs-CZ" sz="2000" dirty="0">
                <a:solidFill>
                  <a:schemeClr val="bg1"/>
                </a:solidFill>
                <a:latin typeface="Impact" panose="020B0806030902050204" pitchFamily="34" charset="0"/>
              </a:rPr>
              <a:t>PRÁVNÍ – JAN RŮŽIČKA, LUCIE VALHOVÁ</a:t>
            </a:r>
          </a:p>
          <a:p>
            <a:endParaRPr lang="cs-CZ" sz="2000" dirty="0">
              <a:solidFill>
                <a:schemeClr val="bg1"/>
              </a:solidFill>
              <a:latin typeface="Impact" panose="020B0806030902050204" pitchFamily="34" charset="0"/>
            </a:endParaRPr>
          </a:p>
          <a:p>
            <a:r>
              <a:rPr lang="cs-CZ" sz="2000" dirty="0">
                <a:solidFill>
                  <a:schemeClr val="bg1"/>
                </a:solidFill>
                <a:latin typeface="Impact" panose="020B0806030902050204" pitchFamily="34" charset="0"/>
              </a:rPr>
              <a:t>ÚČETNÍ – ROBIN SYROVÁTKA, JAN ŠPIŠÁK</a:t>
            </a:r>
          </a:p>
        </p:txBody>
      </p:sp>
      <p:pic>
        <p:nvPicPr>
          <p:cNvPr id="7" name="Grafický objekt 6" descr="Třída se souvislou výplní">
            <a:extLst>
              <a:ext uri="{FF2B5EF4-FFF2-40B4-BE49-F238E27FC236}">
                <a16:creationId xmlns:a16="http://schemas.microsoft.com/office/drawing/2014/main" id="{7907492E-5AD2-43A5-2A78-D59B5699898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68774" y="2615592"/>
            <a:ext cx="721152" cy="721152"/>
          </a:xfrm>
          <a:prstGeom prst="rect">
            <a:avLst/>
          </a:prstGeom>
        </p:spPr>
      </p:pic>
      <p:pic>
        <p:nvPicPr>
          <p:cNvPr id="9" name="Grafický objekt 8" descr="Management se souvislou výplní">
            <a:extLst>
              <a:ext uri="{FF2B5EF4-FFF2-40B4-BE49-F238E27FC236}">
                <a16:creationId xmlns:a16="http://schemas.microsoft.com/office/drawing/2014/main" id="{5ED61CCB-BBE0-33A0-49E9-16DD5745EB5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68774" y="3268019"/>
            <a:ext cx="765482" cy="765482"/>
          </a:xfrm>
          <a:prstGeom prst="rect">
            <a:avLst/>
          </a:prstGeom>
        </p:spPr>
      </p:pic>
      <p:pic>
        <p:nvPicPr>
          <p:cNvPr id="11" name="Grafický objekt 10" descr="Cílová skupina se souvislou výplní">
            <a:extLst>
              <a:ext uri="{FF2B5EF4-FFF2-40B4-BE49-F238E27FC236}">
                <a16:creationId xmlns:a16="http://schemas.microsoft.com/office/drawing/2014/main" id="{7A83205A-3272-CE5F-6916-E67148E01B0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244502" y="3994657"/>
            <a:ext cx="745424" cy="745424"/>
          </a:xfrm>
          <a:prstGeom prst="rect">
            <a:avLst/>
          </a:prstGeom>
        </p:spPr>
      </p:pic>
      <p:pic>
        <p:nvPicPr>
          <p:cNvPr id="16" name="Grafický objekt 15" descr="Váhy spravedlnosti se souvislou výplní">
            <a:extLst>
              <a:ext uri="{FF2B5EF4-FFF2-40B4-BE49-F238E27FC236}">
                <a16:creationId xmlns:a16="http://schemas.microsoft.com/office/drawing/2014/main" id="{0C67B085-6873-E288-A7DF-748BD5881EF1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6205417" y="5052805"/>
            <a:ext cx="576432" cy="576432"/>
          </a:xfrm>
          <a:prstGeom prst="rect">
            <a:avLst/>
          </a:prstGeom>
        </p:spPr>
      </p:pic>
      <p:pic>
        <p:nvPicPr>
          <p:cNvPr id="18" name="Grafický objekt 17" descr="Cyklus s lidmi se souvislou výplní">
            <a:extLst>
              <a:ext uri="{FF2B5EF4-FFF2-40B4-BE49-F238E27FC236}">
                <a16:creationId xmlns:a16="http://schemas.microsoft.com/office/drawing/2014/main" id="{607B3134-5E9D-37A3-8EC3-89D851D3C945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6095996" y="4342444"/>
            <a:ext cx="795274" cy="795274"/>
          </a:xfrm>
          <a:prstGeom prst="rect">
            <a:avLst/>
          </a:prstGeom>
        </p:spPr>
      </p:pic>
      <p:pic>
        <p:nvPicPr>
          <p:cNvPr id="20" name="Grafický objekt 19" descr="Adresář se souvislou výplní">
            <a:extLst>
              <a:ext uri="{FF2B5EF4-FFF2-40B4-BE49-F238E27FC236}">
                <a16:creationId xmlns:a16="http://schemas.microsoft.com/office/drawing/2014/main" id="{372C93A7-DCBF-F1FA-2997-6FA344B675C4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6095996" y="5584992"/>
            <a:ext cx="795274" cy="7952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732294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ál 1">
            <a:extLst>
              <a:ext uri="{FF2B5EF4-FFF2-40B4-BE49-F238E27FC236}">
                <a16:creationId xmlns:a16="http://schemas.microsoft.com/office/drawing/2014/main" id="{6712A325-1575-8C84-2EF2-A487D2E8FE2C}"/>
              </a:ext>
            </a:extLst>
          </p:cNvPr>
          <p:cNvSpPr/>
          <p:nvPr/>
        </p:nvSpPr>
        <p:spPr>
          <a:xfrm>
            <a:off x="2777612" y="110616"/>
            <a:ext cx="6636775" cy="6636775"/>
          </a:xfrm>
          <a:prstGeom prst="ellipse">
            <a:avLst/>
          </a:prstGeom>
          <a:solidFill>
            <a:schemeClr val="tx1">
              <a:lumMod val="85000"/>
              <a:lumOff val="15000"/>
              <a:alpha val="50000"/>
            </a:schemeClr>
          </a:solidFill>
          <a:ln w="10160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CBFA270A-C8C5-40B7-A23F-743AEA1C96BE}"/>
              </a:ext>
            </a:extLst>
          </p:cNvPr>
          <p:cNvSpPr txBox="1"/>
          <p:nvPr/>
        </p:nvSpPr>
        <p:spPr>
          <a:xfrm>
            <a:off x="5111039" y="3044281"/>
            <a:ext cx="19699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400" dirty="0">
                <a:solidFill>
                  <a:schemeClr val="bg1"/>
                </a:solidFill>
                <a:latin typeface="Impact" panose="020B0806030902050204" pitchFamily="34" charset="0"/>
              </a:rPr>
              <a:t>VÝROBA</a:t>
            </a:r>
          </a:p>
        </p:txBody>
      </p:sp>
      <p:pic>
        <p:nvPicPr>
          <p:cNvPr id="5" name="Grafický objekt 4" descr="Výroba se souvislou výplní">
            <a:extLst>
              <a:ext uri="{FF2B5EF4-FFF2-40B4-BE49-F238E27FC236}">
                <a16:creationId xmlns:a16="http://schemas.microsoft.com/office/drawing/2014/main" id="{E326CF98-F1D8-5B2A-D492-8E02B13B8B2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793392" y="439067"/>
            <a:ext cx="2605214" cy="26052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64967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ál 1">
            <a:extLst>
              <a:ext uri="{FF2B5EF4-FFF2-40B4-BE49-F238E27FC236}">
                <a16:creationId xmlns:a16="http://schemas.microsoft.com/office/drawing/2014/main" id="{8A55D90D-DC0E-C8F5-4D2F-B972007B226C}"/>
              </a:ext>
            </a:extLst>
          </p:cNvPr>
          <p:cNvSpPr/>
          <p:nvPr/>
        </p:nvSpPr>
        <p:spPr>
          <a:xfrm>
            <a:off x="-1855272" y="-4035369"/>
            <a:ext cx="15902543" cy="15698178"/>
          </a:xfrm>
          <a:prstGeom prst="ellipse">
            <a:avLst/>
          </a:prstGeom>
          <a:noFill/>
          <a:ln w="10160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B708351B-D599-C0D6-980B-9C9DFE7C3B6D}"/>
              </a:ext>
            </a:extLst>
          </p:cNvPr>
          <p:cNvSpPr txBox="1"/>
          <p:nvPr/>
        </p:nvSpPr>
        <p:spPr>
          <a:xfrm>
            <a:off x="3423848" y="1928711"/>
            <a:ext cx="534430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6000" dirty="0">
                <a:solidFill>
                  <a:schemeClr val="bg1"/>
                </a:solidFill>
                <a:latin typeface="Impact" panose="020B0806030902050204" pitchFamily="34" charset="0"/>
              </a:rPr>
              <a:t>VÝROBNÍ PROCES</a:t>
            </a:r>
          </a:p>
        </p:txBody>
      </p:sp>
      <p:pic>
        <p:nvPicPr>
          <p:cNvPr id="6" name="Grafický objekt 5" descr="Láhev na vodu se souvislou výplní">
            <a:extLst>
              <a:ext uri="{FF2B5EF4-FFF2-40B4-BE49-F238E27FC236}">
                <a16:creationId xmlns:a16="http://schemas.microsoft.com/office/drawing/2014/main" id="{83D494AF-F565-9AD5-4C5D-F562EFB9A30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396702" y="3462561"/>
            <a:ext cx="2054291" cy="2054291"/>
          </a:xfrm>
          <a:prstGeom prst="rect">
            <a:avLst/>
          </a:prstGeom>
        </p:spPr>
      </p:pic>
      <p:pic>
        <p:nvPicPr>
          <p:cNvPr id="10" name="Grafický objekt 9" descr="Auto se souvislou výplní">
            <a:extLst>
              <a:ext uri="{FF2B5EF4-FFF2-40B4-BE49-F238E27FC236}">
                <a16:creationId xmlns:a16="http://schemas.microsoft.com/office/drawing/2014/main" id="{53D87027-1AD0-9799-D2DC-3E4FD23A613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741009" y="3466531"/>
            <a:ext cx="2054291" cy="2054291"/>
          </a:xfrm>
          <a:prstGeom prst="rect">
            <a:avLst/>
          </a:prstGeom>
        </p:spPr>
      </p:pic>
      <p:pic>
        <p:nvPicPr>
          <p:cNvPr id="12" name="Grafický objekt 11" descr="Šipka doprava se souvislou výplní">
            <a:extLst>
              <a:ext uri="{FF2B5EF4-FFF2-40B4-BE49-F238E27FC236}">
                <a16:creationId xmlns:a16="http://schemas.microsoft.com/office/drawing/2014/main" id="{65632F2B-B219-C009-E3BE-E885F177A47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068852" y="3462561"/>
            <a:ext cx="2054291" cy="2054291"/>
          </a:xfrm>
          <a:prstGeom prst="rect">
            <a:avLst/>
          </a:prstGeom>
        </p:spPr>
      </p:pic>
      <p:pic>
        <p:nvPicPr>
          <p:cNvPr id="16" name="Grafický objekt 15" descr="Výroba se souvislou výplní">
            <a:extLst>
              <a:ext uri="{FF2B5EF4-FFF2-40B4-BE49-F238E27FC236}">
                <a16:creationId xmlns:a16="http://schemas.microsoft.com/office/drawing/2014/main" id="{EB90BC21-4B76-C3A3-0155-CAC36123F7E8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5126181" y="-10924"/>
            <a:ext cx="1939635" cy="19396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079852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ál 1">
            <a:extLst>
              <a:ext uri="{FF2B5EF4-FFF2-40B4-BE49-F238E27FC236}">
                <a16:creationId xmlns:a16="http://schemas.microsoft.com/office/drawing/2014/main" id="{D802C08A-57C9-9C4E-C744-0566179AF6F8}"/>
              </a:ext>
            </a:extLst>
          </p:cNvPr>
          <p:cNvSpPr/>
          <p:nvPr/>
        </p:nvSpPr>
        <p:spPr>
          <a:xfrm>
            <a:off x="2777612" y="110616"/>
            <a:ext cx="6636775" cy="6636775"/>
          </a:xfrm>
          <a:prstGeom prst="ellipse">
            <a:avLst/>
          </a:prstGeom>
          <a:solidFill>
            <a:schemeClr val="tx1">
              <a:lumMod val="85000"/>
              <a:lumOff val="15000"/>
              <a:alpha val="50000"/>
            </a:schemeClr>
          </a:solidFill>
          <a:ln w="10160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2859B877-C415-CA7C-7C4C-84C0E97447B2}"/>
              </a:ext>
            </a:extLst>
          </p:cNvPr>
          <p:cNvSpPr txBox="1"/>
          <p:nvPr/>
        </p:nvSpPr>
        <p:spPr>
          <a:xfrm>
            <a:off x="4851865" y="3044279"/>
            <a:ext cx="248826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400" dirty="0">
                <a:solidFill>
                  <a:schemeClr val="bg1"/>
                </a:solidFill>
                <a:latin typeface="Impact" panose="020B0806030902050204" pitchFamily="34" charset="0"/>
              </a:rPr>
              <a:t>KONTAKTY</a:t>
            </a:r>
          </a:p>
        </p:txBody>
      </p:sp>
      <p:pic>
        <p:nvPicPr>
          <p:cNvPr id="6" name="Grafický objekt 5" descr="Adresář se souvislou výplní">
            <a:extLst>
              <a:ext uri="{FF2B5EF4-FFF2-40B4-BE49-F238E27FC236}">
                <a16:creationId xmlns:a16="http://schemas.microsoft.com/office/drawing/2014/main" id="{1CB0D0E1-F10F-B6CF-C053-0AF76F42CE5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796885" y="446049"/>
            <a:ext cx="2598230" cy="25982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899376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1635</TotalTime>
  <Words>111</Words>
  <Application>Microsoft Office PowerPoint</Application>
  <PresentationFormat>Širokoúhlá obrazovka</PresentationFormat>
  <Paragraphs>41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Impact</vt:lpstr>
      <vt:lpstr>Motiv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Ondřej Pokorný</dc:creator>
  <cp:lastModifiedBy>Ondřej Pokorný</cp:lastModifiedBy>
  <cp:revision>9</cp:revision>
  <dcterms:created xsi:type="dcterms:W3CDTF">2023-10-02T15:30:55Z</dcterms:created>
  <dcterms:modified xsi:type="dcterms:W3CDTF">2023-10-30T18:22:05Z</dcterms:modified>
</cp:coreProperties>
</file>