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2" r:id="rId9"/>
    <p:sldId id="263" r:id="rId10"/>
    <p:sldId id="261" r:id="rId11"/>
    <p:sldId id="25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FDB6F9-BD3C-BCEF-6410-F3C3060193C7}" name="Beránek Filip" initials="BF" userId="S::beranekfilip@gsv365.cz::c026a352-db2f-459e-a017-f908c224a8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2FA3C-3831-4E44-9305-2F50755848F5}" v="251" dt="2023-11-10T09:09:20.417"/>
    <p1510:client id="{149F1EE0-3E30-4826-9238-02F164DBE545}" v="80" dt="2023-11-10T09:07:09.611"/>
    <p1510:client id="{24845686-02E7-488A-9428-79FC64C34A6B}" v="102" dt="2023-11-10T09:18:55.319"/>
    <p1510:client id="{51FCC662-E43D-429C-9631-C5526E919147}" v="1" dt="2023-11-10T08:21:15.282"/>
    <p1510:client id="{5704294F-5C0A-45C7-AADD-9F6DA5DA06B3}" v="130" dt="2023-11-10T07:15:25.870"/>
    <p1510:client id="{5C0797DA-6ABD-4D04-8AD3-4FEA361B1D2F}" v="102" dt="2023-11-10T09:19:33.521"/>
    <p1510:client id="{62C402AB-9958-4643-896F-1914B2DEA7C5}" v="222" dt="2023-11-10T07:32:19.622"/>
    <p1510:client id="{7DE0664C-9085-4B50-8C01-B0F9238D32D2}" v="31" dt="2023-11-10T08:28:07.628"/>
    <p1510:client id="{9085572E-FC6A-44A9-9F88-9E75443A48BB}" v="176" dt="2023-11-10T09:30:46.429"/>
    <p1510:client id="{A650CB5B-B771-467C-9946-387630951AB6}" v="37" dt="2023-11-10T09:06:03.562"/>
    <p1510:client id="{B5A0AE59-E010-462B-A021-BA80A4E1259F}" v="12" dt="2023-11-10T08:35:22.628"/>
    <p1510:client id="{B5EF2C45-7F55-4BED-811E-413E2AE3AE53}" v="1" dt="2023-11-10T09:06:39.833"/>
    <p1510:client id="{F10E30CC-F455-4A17-998C-EBF15C3128FB}" v="7" vWet="25" dt="2023-11-10T09:10:09.515"/>
    <p1510:client id="{F46DB74E-B7FD-2F70-A2EF-E5824A590345}" v="82" dt="2023-11-10T09:30:46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C7B94-0B12-4A70-AADA-19B146F75C7C}" type="doc">
      <dgm:prSet loTypeId="urn:microsoft.com/office/officeart/2005/8/layout/chart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3E63A14-4B81-4E75-BE5C-25E0509266AF}">
      <dgm:prSet phldrT="[Text]"/>
      <dgm:spPr/>
      <dgm:t>
        <a:bodyPr/>
        <a:lstStyle/>
        <a:p>
          <a:r>
            <a:rPr lang="cs-CZ"/>
            <a:t>Rozvoj</a:t>
          </a:r>
        </a:p>
      </dgm:t>
    </dgm:pt>
    <dgm:pt modelId="{D76D12BF-FCF2-435B-B383-8FF2A9C3485E}" type="parTrans" cxnId="{6FD46922-C95D-4A55-A65A-DA89EFD0DB48}">
      <dgm:prSet/>
      <dgm:spPr/>
      <dgm:t>
        <a:bodyPr/>
        <a:lstStyle/>
        <a:p>
          <a:endParaRPr lang="cs-CZ"/>
        </a:p>
      </dgm:t>
    </dgm:pt>
    <dgm:pt modelId="{A762764B-34C2-443A-AA75-0C9FC8807A97}" type="sibTrans" cxnId="{6FD46922-C95D-4A55-A65A-DA89EFD0DB48}">
      <dgm:prSet/>
      <dgm:spPr/>
      <dgm:t>
        <a:bodyPr/>
        <a:lstStyle/>
        <a:p>
          <a:endParaRPr lang="cs-CZ"/>
        </a:p>
      </dgm:t>
    </dgm:pt>
    <dgm:pt modelId="{6ADBF3D6-0041-4366-BEDB-A8D91569F44E}">
      <dgm:prSet phldrT="[Text]"/>
      <dgm:spPr/>
      <dgm:t>
        <a:bodyPr/>
        <a:lstStyle/>
        <a:p>
          <a:r>
            <a:rPr lang="cs-CZ"/>
            <a:t>Vnímáme potřeby zákazníka</a:t>
          </a:r>
        </a:p>
      </dgm:t>
    </dgm:pt>
    <dgm:pt modelId="{6CB0CE8A-FFF6-4832-9484-B443B7794995}" type="parTrans" cxnId="{D1284A0D-1F97-499F-9091-8955ED89AED5}">
      <dgm:prSet/>
      <dgm:spPr/>
      <dgm:t>
        <a:bodyPr/>
        <a:lstStyle/>
        <a:p>
          <a:endParaRPr lang="cs-CZ"/>
        </a:p>
      </dgm:t>
    </dgm:pt>
    <dgm:pt modelId="{00564FF0-D9B0-48D3-AB73-AE66EFDBC351}" type="sibTrans" cxnId="{D1284A0D-1F97-499F-9091-8955ED89AED5}">
      <dgm:prSet/>
      <dgm:spPr/>
      <dgm:t>
        <a:bodyPr/>
        <a:lstStyle/>
        <a:p>
          <a:endParaRPr lang="cs-CZ"/>
        </a:p>
      </dgm:t>
    </dgm:pt>
    <dgm:pt modelId="{D0D7C2C4-B7FE-494B-A4F0-1FEEA76F21EA}">
      <dgm:prSet phldrT="[Text]"/>
      <dgm:spPr/>
      <dgm:t>
        <a:bodyPr/>
        <a:lstStyle/>
        <a:p>
          <a:r>
            <a:rPr lang="cs-CZ"/>
            <a:t>Týmová spolupráce</a:t>
          </a:r>
        </a:p>
      </dgm:t>
    </dgm:pt>
    <dgm:pt modelId="{143E3481-A389-42E4-B4FA-C9FAB85121B8}" type="parTrans" cxnId="{95CB1454-DBFD-483D-A757-15D1C35152E1}">
      <dgm:prSet/>
      <dgm:spPr/>
      <dgm:t>
        <a:bodyPr/>
        <a:lstStyle/>
        <a:p>
          <a:endParaRPr lang="cs-CZ"/>
        </a:p>
      </dgm:t>
    </dgm:pt>
    <dgm:pt modelId="{F45D8DB9-01A1-40AF-858D-1A5470668279}" type="sibTrans" cxnId="{95CB1454-DBFD-483D-A757-15D1C35152E1}">
      <dgm:prSet/>
      <dgm:spPr/>
      <dgm:t>
        <a:bodyPr/>
        <a:lstStyle/>
        <a:p>
          <a:endParaRPr lang="cs-CZ"/>
        </a:p>
      </dgm:t>
    </dgm:pt>
    <dgm:pt modelId="{4C23E4B4-9EFA-4C2F-A61E-33161662BE45}">
      <dgm:prSet phldrT="[Text]"/>
      <dgm:spPr/>
      <dgm:t>
        <a:bodyPr/>
        <a:lstStyle/>
        <a:p>
          <a:pPr algn="l"/>
          <a:r>
            <a:rPr lang="cs-CZ" b="1">
              <a:solidFill>
                <a:schemeClr val="accent3">
                  <a:lumMod val="50000"/>
                </a:schemeClr>
              </a:solidFill>
            </a:rPr>
            <a:t>Spolehlivost</a:t>
          </a:r>
        </a:p>
      </dgm:t>
    </dgm:pt>
    <dgm:pt modelId="{B2E3BCB9-3889-4277-8D99-29B660AFB6E2}" type="parTrans" cxnId="{A495F395-1531-440C-ADFA-AE28DC32660D}">
      <dgm:prSet/>
      <dgm:spPr/>
      <dgm:t>
        <a:bodyPr/>
        <a:lstStyle/>
        <a:p>
          <a:endParaRPr lang="cs-CZ"/>
        </a:p>
      </dgm:t>
    </dgm:pt>
    <dgm:pt modelId="{8087A9DB-8E7C-40F8-95D4-C0B711086A76}" type="sibTrans" cxnId="{A495F395-1531-440C-ADFA-AE28DC32660D}">
      <dgm:prSet/>
      <dgm:spPr/>
      <dgm:t>
        <a:bodyPr/>
        <a:lstStyle/>
        <a:p>
          <a:endParaRPr lang="cs-CZ"/>
        </a:p>
      </dgm:t>
    </dgm:pt>
    <dgm:pt modelId="{13560F8F-27CA-426D-8BC3-AAA2D9966999}" type="pres">
      <dgm:prSet presAssocID="{16CC7B94-0B12-4A70-AADA-19B146F75C7C}" presName="compositeShape" presStyleCnt="0">
        <dgm:presLayoutVars>
          <dgm:chMax val="7"/>
          <dgm:dir/>
          <dgm:resizeHandles val="exact"/>
        </dgm:presLayoutVars>
      </dgm:prSet>
      <dgm:spPr/>
    </dgm:pt>
    <dgm:pt modelId="{6DD2DA92-853D-445D-B6D9-018761E293E6}" type="pres">
      <dgm:prSet presAssocID="{16CC7B94-0B12-4A70-AADA-19B146F75C7C}" presName="wedge1" presStyleLbl="node1" presStyleIdx="0" presStyleCnt="4"/>
      <dgm:spPr/>
    </dgm:pt>
    <dgm:pt modelId="{7FBF616E-F863-435B-AB1B-284C5A7EEBCC}" type="pres">
      <dgm:prSet presAssocID="{16CC7B94-0B12-4A70-AADA-19B146F75C7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DA19AD6-F92B-4614-B617-47D0573503D3}" type="pres">
      <dgm:prSet presAssocID="{16CC7B94-0B12-4A70-AADA-19B146F75C7C}" presName="wedge2" presStyleLbl="node1" presStyleIdx="1" presStyleCnt="4"/>
      <dgm:spPr/>
    </dgm:pt>
    <dgm:pt modelId="{00E55A5F-5338-4B52-9743-A00CF9D14EC1}" type="pres">
      <dgm:prSet presAssocID="{16CC7B94-0B12-4A70-AADA-19B146F75C7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91FA31F-3439-4403-87C0-54A99E356E1C}" type="pres">
      <dgm:prSet presAssocID="{16CC7B94-0B12-4A70-AADA-19B146F75C7C}" presName="wedge3" presStyleLbl="node1" presStyleIdx="2" presStyleCnt="4"/>
      <dgm:spPr/>
    </dgm:pt>
    <dgm:pt modelId="{C21C668F-4AE9-41A2-90CF-72D5CF160AAA}" type="pres">
      <dgm:prSet presAssocID="{16CC7B94-0B12-4A70-AADA-19B146F75C7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3C3762-E67D-408B-B5E4-26ECC21D3597}" type="pres">
      <dgm:prSet presAssocID="{16CC7B94-0B12-4A70-AADA-19B146F75C7C}" presName="wedge4" presStyleLbl="node1" presStyleIdx="3" presStyleCnt="4"/>
      <dgm:spPr/>
    </dgm:pt>
    <dgm:pt modelId="{C9AA36D4-1A77-479A-8A77-FB31E232DC76}" type="pres">
      <dgm:prSet presAssocID="{16CC7B94-0B12-4A70-AADA-19B146F75C7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527406-8F6C-4728-BB8F-81DFD4EA6DF7}" type="presOf" srcId="{63E63A14-4B81-4E75-BE5C-25E0509266AF}" destId="{6DD2DA92-853D-445D-B6D9-018761E293E6}" srcOrd="0" destOrd="0" presId="urn:microsoft.com/office/officeart/2005/8/layout/chart3"/>
    <dgm:cxn modelId="{D1284A0D-1F97-499F-9091-8955ED89AED5}" srcId="{16CC7B94-0B12-4A70-AADA-19B146F75C7C}" destId="{6ADBF3D6-0041-4366-BEDB-A8D91569F44E}" srcOrd="1" destOrd="0" parTransId="{6CB0CE8A-FFF6-4832-9484-B443B7794995}" sibTransId="{00564FF0-D9B0-48D3-AB73-AE66EFDBC351}"/>
    <dgm:cxn modelId="{6FD46922-C95D-4A55-A65A-DA89EFD0DB48}" srcId="{16CC7B94-0B12-4A70-AADA-19B146F75C7C}" destId="{63E63A14-4B81-4E75-BE5C-25E0509266AF}" srcOrd="0" destOrd="0" parTransId="{D76D12BF-FCF2-435B-B383-8FF2A9C3485E}" sibTransId="{A762764B-34C2-443A-AA75-0C9FC8807A97}"/>
    <dgm:cxn modelId="{95CB1454-DBFD-483D-A757-15D1C35152E1}" srcId="{16CC7B94-0B12-4A70-AADA-19B146F75C7C}" destId="{D0D7C2C4-B7FE-494B-A4F0-1FEEA76F21EA}" srcOrd="2" destOrd="0" parTransId="{143E3481-A389-42E4-B4FA-C9FAB85121B8}" sibTransId="{F45D8DB9-01A1-40AF-858D-1A5470668279}"/>
    <dgm:cxn modelId="{D83CAC54-2AD5-41CD-8580-5C5D19F775B3}" type="presOf" srcId="{4C23E4B4-9EFA-4C2F-A61E-33161662BE45}" destId="{FD3C3762-E67D-408B-B5E4-26ECC21D3597}" srcOrd="0" destOrd="0" presId="urn:microsoft.com/office/officeart/2005/8/layout/chart3"/>
    <dgm:cxn modelId="{B35BCE55-975E-49E6-AD65-D80A9CA31A7E}" type="presOf" srcId="{6ADBF3D6-0041-4366-BEDB-A8D91569F44E}" destId="{00E55A5F-5338-4B52-9743-A00CF9D14EC1}" srcOrd="1" destOrd="0" presId="urn:microsoft.com/office/officeart/2005/8/layout/chart3"/>
    <dgm:cxn modelId="{FA4FD77A-A28D-418A-96E0-A112F89004B6}" type="presOf" srcId="{6ADBF3D6-0041-4366-BEDB-A8D91569F44E}" destId="{FDA19AD6-F92B-4614-B617-47D0573503D3}" srcOrd="0" destOrd="0" presId="urn:microsoft.com/office/officeart/2005/8/layout/chart3"/>
    <dgm:cxn modelId="{A495F395-1531-440C-ADFA-AE28DC32660D}" srcId="{16CC7B94-0B12-4A70-AADA-19B146F75C7C}" destId="{4C23E4B4-9EFA-4C2F-A61E-33161662BE45}" srcOrd="3" destOrd="0" parTransId="{B2E3BCB9-3889-4277-8D99-29B660AFB6E2}" sibTransId="{8087A9DB-8E7C-40F8-95D4-C0B711086A76}"/>
    <dgm:cxn modelId="{765A7A97-5BBA-4DC5-831C-325F19EC5AB0}" type="presOf" srcId="{16CC7B94-0B12-4A70-AADA-19B146F75C7C}" destId="{13560F8F-27CA-426D-8BC3-AAA2D9966999}" srcOrd="0" destOrd="0" presId="urn:microsoft.com/office/officeart/2005/8/layout/chart3"/>
    <dgm:cxn modelId="{29E76C99-B525-4A26-9F1A-D82A72E0B449}" type="presOf" srcId="{D0D7C2C4-B7FE-494B-A4F0-1FEEA76F21EA}" destId="{591FA31F-3439-4403-87C0-54A99E356E1C}" srcOrd="0" destOrd="0" presId="urn:microsoft.com/office/officeart/2005/8/layout/chart3"/>
    <dgm:cxn modelId="{F6F56D9C-744E-4F5F-B45B-EE3ABDC99776}" type="presOf" srcId="{63E63A14-4B81-4E75-BE5C-25E0509266AF}" destId="{7FBF616E-F863-435B-AB1B-284C5A7EEBCC}" srcOrd="1" destOrd="0" presId="urn:microsoft.com/office/officeart/2005/8/layout/chart3"/>
    <dgm:cxn modelId="{2C331DB4-E49B-48EC-9C80-CB713933954C}" type="presOf" srcId="{4C23E4B4-9EFA-4C2F-A61E-33161662BE45}" destId="{C9AA36D4-1A77-479A-8A77-FB31E232DC76}" srcOrd="1" destOrd="0" presId="urn:microsoft.com/office/officeart/2005/8/layout/chart3"/>
    <dgm:cxn modelId="{CB57C2CC-3F88-4CA4-A069-A3D6F8FBD083}" type="presOf" srcId="{D0D7C2C4-B7FE-494B-A4F0-1FEEA76F21EA}" destId="{C21C668F-4AE9-41A2-90CF-72D5CF160AAA}" srcOrd="1" destOrd="0" presId="urn:microsoft.com/office/officeart/2005/8/layout/chart3"/>
    <dgm:cxn modelId="{17E4242B-C92D-415B-8261-A5FDC70AD6B8}" type="presParOf" srcId="{13560F8F-27CA-426D-8BC3-AAA2D9966999}" destId="{6DD2DA92-853D-445D-B6D9-018761E293E6}" srcOrd="0" destOrd="0" presId="urn:microsoft.com/office/officeart/2005/8/layout/chart3"/>
    <dgm:cxn modelId="{4F87332E-342C-46E8-AC16-AD8EC362306A}" type="presParOf" srcId="{13560F8F-27CA-426D-8BC3-AAA2D9966999}" destId="{7FBF616E-F863-435B-AB1B-284C5A7EEBCC}" srcOrd="1" destOrd="0" presId="urn:microsoft.com/office/officeart/2005/8/layout/chart3"/>
    <dgm:cxn modelId="{59714EE6-B8D5-4568-AEF2-E8594E4E8616}" type="presParOf" srcId="{13560F8F-27CA-426D-8BC3-AAA2D9966999}" destId="{FDA19AD6-F92B-4614-B617-47D0573503D3}" srcOrd="2" destOrd="0" presId="urn:microsoft.com/office/officeart/2005/8/layout/chart3"/>
    <dgm:cxn modelId="{A634EFC5-7D5F-4735-8575-7639669701E3}" type="presParOf" srcId="{13560F8F-27CA-426D-8BC3-AAA2D9966999}" destId="{00E55A5F-5338-4B52-9743-A00CF9D14EC1}" srcOrd="3" destOrd="0" presId="urn:microsoft.com/office/officeart/2005/8/layout/chart3"/>
    <dgm:cxn modelId="{2F7FF556-3B06-4AAC-81CE-1CD50F966D58}" type="presParOf" srcId="{13560F8F-27CA-426D-8BC3-AAA2D9966999}" destId="{591FA31F-3439-4403-87C0-54A99E356E1C}" srcOrd="4" destOrd="0" presId="urn:microsoft.com/office/officeart/2005/8/layout/chart3"/>
    <dgm:cxn modelId="{F7100F5A-0619-470D-8723-97F1324478B0}" type="presParOf" srcId="{13560F8F-27CA-426D-8BC3-AAA2D9966999}" destId="{C21C668F-4AE9-41A2-90CF-72D5CF160AAA}" srcOrd="5" destOrd="0" presId="urn:microsoft.com/office/officeart/2005/8/layout/chart3"/>
    <dgm:cxn modelId="{E00EF90C-2DD1-46A6-AEA6-B6173B94ECC1}" type="presParOf" srcId="{13560F8F-27CA-426D-8BC3-AAA2D9966999}" destId="{FD3C3762-E67D-408B-B5E4-26ECC21D3597}" srcOrd="6" destOrd="0" presId="urn:microsoft.com/office/officeart/2005/8/layout/chart3"/>
    <dgm:cxn modelId="{B3932843-E872-4E18-83BD-985AC2549A54}" type="presParOf" srcId="{13560F8F-27CA-426D-8BC3-AAA2D9966999}" destId="{C9AA36D4-1A77-479A-8A77-FB31E232DC7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2DA92-853D-445D-B6D9-018761E293E6}">
      <dsp:nvSpPr>
        <dsp:cNvPr id="0" name=""/>
        <dsp:cNvSpPr/>
      </dsp:nvSpPr>
      <dsp:spPr>
        <a:xfrm>
          <a:off x="1513868" y="269042"/>
          <a:ext cx="3627538" cy="362753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Rozvoj</a:t>
          </a:r>
        </a:p>
      </dsp:txBody>
      <dsp:txXfrm>
        <a:off x="3369094" y="940137"/>
        <a:ext cx="1338734" cy="1079624"/>
      </dsp:txXfrm>
    </dsp:sp>
    <dsp:sp modelId="{FDA19AD6-F92B-4614-B617-47D0573503D3}">
      <dsp:nvSpPr>
        <dsp:cNvPr id="0" name=""/>
        <dsp:cNvSpPr/>
      </dsp:nvSpPr>
      <dsp:spPr>
        <a:xfrm>
          <a:off x="1360993" y="421917"/>
          <a:ext cx="3627538" cy="362753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Vnímáme potřeby zákazníka</a:t>
          </a:r>
        </a:p>
      </dsp:txBody>
      <dsp:txXfrm>
        <a:off x="3239540" y="2300463"/>
        <a:ext cx="1338734" cy="1079624"/>
      </dsp:txXfrm>
    </dsp:sp>
    <dsp:sp modelId="{591FA31F-3439-4403-87C0-54A99E356E1C}">
      <dsp:nvSpPr>
        <dsp:cNvPr id="0" name=""/>
        <dsp:cNvSpPr/>
      </dsp:nvSpPr>
      <dsp:spPr>
        <a:xfrm>
          <a:off x="1360993" y="421917"/>
          <a:ext cx="3627538" cy="362753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Týmová spolupráce</a:t>
          </a:r>
        </a:p>
      </dsp:txBody>
      <dsp:txXfrm>
        <a:off x="1771250" y="2300463"/>
        <a:ext cx="1338734" cy="1079624"/>
      </dsp:txXfrm>
    </dsp:sp>
    <dsp:sp modelId="{FD3C3762-E67D-408B-B5E4-26ECC21D3597}">
      <dsp:nvSpPr>
        <dsp:cNvPr id="0" name=""/>
        <dsp:cNvSpPr/>
      </dsp:nvSpPr>
      <dsp:spPr>
        <a:xfrm>
          <a:off x="1360993" y="421917"/>
          <a:ext cx="3627538" cy="362753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solidFill>
                <a:schemeClr val="accent3">
                  <a:lumMod val="50000"/>
                </a:schemeClr>
              </a:solidFill>
            </a:rPr>
            <a:t>Spolehlivost</a:t>
          </a:r>
        </a:p>
      </dsp:txBody>
      <dsp:txXfrm>
        <a:off x="1771250" y="1091284"/>
        <a:ext cx="1338734" cy="107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6035040"/>
          </a:xfrm>
          <a:solidFill>
            <a:schemeClr val="accent1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724" y="3236493"/>
            <a:ext cx="5149596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4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B483-82E1-4413-838C-27BAC184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86C5-22E8-475A-A424-8D493B6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3D01-DAD2-4B28-BB2C-9FD028B0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776643-6C33-46CD-A918-AB0CEA571F00}"/>
              </a:ext>
            </a:extLst>
          </p:cNvPr>
          <p:cNvSpPr/>
          <p:nvPr/>
        </p:nvSpPr>
        <p:spPr>
          <a:xfrm>
            <a:off x="6086475" y="1682496"/>
            <a:ext cx="563880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E62D2-A055-4712-92CC-4B02419D51FB}"/>
              </a:ext>
            </a:extLst>
          </p:cNvPr>
          <p:cNvSpPr/>
          <p:nvPr/>
        </p:nvSpPr>
        <p:spPr>
          <a:xfrm>
            <a:off x="457200" y="1681163"/>
            <a:ext cx="563880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9640" y="1844259"/>
            <a:ext cx="3657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0" y="2668171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0133" y="1808163"/>
            <a:ext cx="470384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134" y="2632075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13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C89FBE-3029-4F92-8308-F830BB14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8712" y="1681163"/>
            <a:ext cx="374904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A4C88-FF32-4096-9EA9-EC22D368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11097" y="1682496"/>
            <a:ext cx="374904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7559B-132E-4A6E-ADBE-41DB38E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176" y="1681163"/>
            <a:ext cx="3749040" cy="45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0825"/>
            <a:ext cx="2971800" cy="3248025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1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188" y="2790825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BCB16-19B7-48F6-94CD-563F43988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0134" y="1976438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FBB2F8D-6092-468C-BA48-836286C6B7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0134" y="2800350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8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5633F8-C03D-4CEE-BEDD-1B664855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2628" y="685800"/>
            <a:ext cx="3200400" cy="54864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4DC27-A467-4265-AAB1-754D3F86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50230"/>
            <a:ext cx="50091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9CC7B6-D9ED-464B-8206-98055EB53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90788"/>
            <a:ext cx="4572000" cy="353695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 spc="30" baseline="0"/>
            </a:lvl1pPr>
            <a:lvl2pPr marL="457200" indent="0">
              <a:lnSpc>
                <a:spcPts val="2400"/>
              </a:lnSpc>
              <a:buNone/>
              <a:defRPr sz="1400" spc="30" baseline="0"/>
            </a:lvl2pPr>
            <a:lvl3pPr marL="914400" indent="0">
              <a:lnSpc>
                <a:spcPts val="2400"/>
              </a:lnSpc>
              <a:buNone/>
              <a:defRPr sz="1400" spc="30" baseline="0"/>
            </a:lvl3pPr>
            <a:lvl4pPr marL="1371600" indent="0">
              <a:lnSpc>
                <a:spcPts val="2400"/>
              </a:lnSpc>
              <a:buNone/>
              <a:defRPr sz="1400" spc="30" baseline="0"/>
            </a:lvl4pPr>
            <a:lvl5pPr marL="1828800" indent="0">
              <a:lnSpc>
                <a:spcPts val="2400"/>
              </a:lnSpc>
              <a:buNone/>
              <a:defRPr sz="1400" spc="3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43C040-0A81-4A38-879D-07BBD1842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1800" y="2492375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DD4A8-3B48-439C-B601-8D04B871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47565" flipH="1">
            <a:off x="761136" y="5210984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5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5870448"/>
          </a:xfrm>
          <a:solidFill>
            <a:schemeClr val="accent1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3490624"/>
            <a:ext cx="4571999" cy="1235382"/>
          </a:xfrm>
          <a:solidFill>
            <a:schemeClr val="bg1">
              <a:alpha val="80000"/>
            </a:schemeClr>
          </a:solidFill>
        </p:spPr>
        <p:txBody>
          <a:bodyPr lIns="457200" bIns="137160" anchor="b"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26007"/>
            <a:ext cx="4571999" cy="1314432"/>
          </a:xfrm>
          <a:solidFill>
            <a:schemeClr val="bg1">
              <a:alpha val="80000"/>
            </a:schemeClr>
          </a:solidFill>
        </p:spPr>
        <p:txBody>
          <a:bodyPr lIns="502920" rIns="2103120">
            <a:normAutofit/>
          </a:bodyPr>
          <a:lstStyle>
            <a:lvl1pPr marL="0" indent="0" algn="l">
              <a:buNone/>
              <a:defRPr sz="1400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C7B35-BCD3-4E41-916B-68490D92D9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3212D-BCAC-4F13-92C1-13A3004266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73FEF-4AED-4E29-A73E-9166ADC8D5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05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89E71-17AC-4F39-9B28-030C6CAF5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E921A3-A160-4284-97CB-CD7BE0920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2D28AE-517A-4ED9-84AB-16924018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97E53B-8F17-404B-B145-CB54FDCB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41E1B3-CDD7-45EA-A980-BCE5897B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64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2C3F7-8611-4C35-8251-0FD61D72D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20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" y="-2"/>
            <a:ext cx="12188952" cy="4572000"/>
          </a:xfrm>
          <a:solidFill>
            <a:schemeClr val="accent1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67250"/>
            <a:ext cx="9144000" cy="121218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>
            <a:lvl1pPr marL="0" indent="0" algn="ctr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42BA18D-167B-42CD-8DD5-844A2087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9A9BF1-35FD-4BDE-9C59-E08CB7A7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02A2A47-BED9-43DF-8914-AD1EB274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6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FBA353-19B1-4A04-A7EE-345F93C1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857A-B6DC-4F0A-AD6B-243F6C085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anchor="t">
            <a:normAutofit/>
          </a:bodyPr>
          <a:lstStyle>
            <a:lvl1pPr>
              <a:defRPr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17D35-8E1B-4C94-BA72-91D4DCA657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15B60AE-D6AB-472C-8342-2A3EB53493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B5B262-532A-4EE4-98E7-0EB6A8C5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2808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3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376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17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117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91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9175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98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98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65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25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077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97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97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1719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1718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20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19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349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4349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896D737-6139-4405-A7F2-E08C42181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730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21A36A5-FCF3-4EE8-B5F2-41805C3F6A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9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1630D673-CB21-40A3-A7BE-C996B20D68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97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0C83EF20-1DF8-43B4-B982-A382FF884E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082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1FD09C98-5809-41AD-B215-493A3D741A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02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9E3214F0-FC83-402F-BAC5-ED48275327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2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9B0FB7F-A1FC-40D1-ACFC-C3C966F9BC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1767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15EB3CBA-DD9B-449B-9B72-1917801771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1766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BA47B66D-8891-4AE7-98BE-3CFE9CDB57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9768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29AE99A-6054-4B2F-B99D-FE4F682613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9767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D1F32591-7BBD-4006-AEA0-29F43CDADCE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354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BC780CD-8E77-4D0E-A436-DCB2AA0C15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4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28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spc="3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1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2B82C-34E9-4F3B-9B0F-A3207161C41E}"/>
              </a:ext>
            </a:extLst>
          </p:cNvPr>
          <p:cNvSpPr/>
          <p:nvPr/>
        </p:nvSpPr>
        <p:spPr>
          <a:xfrm>
            <a:off x="10820400" y="813816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95385-D9C6-4300-B694-AECCE3A07405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1304-F235-49BF-A0DB-275DC000A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05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3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392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Rozptýlení malých kruhů">
            <a:extLst>
              <a:ext uri="{FF2B5EF4-FFF2-40B4-BE49-F238E27FC236}">
                <a16:creationId xmlns:a16="http://schemas.microsoft.com/office/drawing/2014/main" id="{9C4B3C8F-17AD-401D-B6B9-26F6E7B177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233" b="23233"/>
          <a:stretch>
            <a:fillRect/>
          </a:stretch>
        </p:blipFill>
        <p:spPr/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4F8C5997-76EA-4855-A8BF-FD5163ADAE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DualCare Diapers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AA03C61B-F4FA-492A-8944-12C8E0449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502920" tIns="45720" rIns="91440" bIns="45720" rtlCol="0" anchor="t">
            <a:normAutofit/>
          </a:bodyPr>
          <a:lstStyle/>
          <a:p>
            <a:r>
              <a:rPr lang="cs-CZ">
                <a:ea typeface="Source Sans Pro Light"/>
              </a:rPr>
              <a:t>Fiktivní firma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F077917-F1B3-6DBE-EF06-9B16BD2BC2F2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 sz="1400">
              <a:solidFill>
                <a:srgbClr val="767171"/>
              </a:solidFill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63056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7840C-1BF2-D378-F21A-1ECFB856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/>
              <a:t>O nás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EB9C1-F990-8BD4-252D-327E20B38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601" y="1812716"/>
            <a:ext cx="5051877" cy="45500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ea typeface="Source Sans Pro Light"/>
              </a:rPr>
              <a:t>Jsme specializovanou společností v oboru výroby </a:t>
            </a:r>
            <a:br>
              <a:rPr lang="cs-CZ" sz="2800" dirty="0">
                <a:ea typeface="Source Sans Pro Light"/>
              </a:rPr>
            </a:br>
            <a:r>
              <a:rPr lang="cs-CZ" sz="2800" dirty="0">
                <a:ea typeface="Source Sans Pro Light"/>
              </a:rPr>
              <a:t>a prodeje plenek pro děti a seniory. Naše hlavní cíle jsou poskytovat kvalitní a pohodlné produkty, které jsou šetrné </a:t>
            </a:r>
            <a:br>
              <a:rPr lang="cs-CZ" sz="2800" dirty="0">
                <a:ea typeface="Source Sans Pro Light"/>
              </a:rPr>
            </a:br>
            <a:r>
              <a:rPr lang="cs-CZ" sz="2800" dirty="0">
                <a:ea typeface="Source Sans Pro Light"/>
              </a:rPr>
              <a:t>k pokožce a spolehlivé. </a:t>
            </a:r>
            <a:r>
              <a:rPr lang="cs-CZ" sz="2800" dirty="0" err="1">
                <a:ea typeface="Source Sans Pro Light"/>
              </a:rPr>
              <a:t>DualCare</a:t>
            </a:r>
            <a:r>
              <a:rPr lang="cs-CZ" sz="2800" dirty="0">
                <a:ea typeface="Source Sans Pro Light"/>
              </a:rPr>
              <a:t> </a:t>
            </a:r>
            <a:r>
              <a:rPr lang="cs-CZ" sz="2800" dirty="0" err="1">
                <a:ea typeface="Source Sans Pro Light"/>
              </a:rPr>
              <a:t>Diapers</a:t>
            </a:r>
            <a:r>
              <a:rPr lang="cs-CZ" sz="2800" dirty="0">
                <a:ea typeface="Source Sans Pro Light"/>
              </a:rPr>
              <a:t> se zaměřuje na inovace a ekologickou udržitelnost, abychom nabízeli moderní a ekologicky šetrná řešení pro naše zákazníky.</a:t>
            </a:r>
            <a:endParaRPr lang="cs-CZ">
              <a:ea typeface="Source Sans Pro Light"/>
            </a:endParaRPr>
          </a:p>
          <a:p>
            <a:pPr marL="0" indent="0">
              <a:buNone/>
            </a:pPr>
            <a:endParaRPr lang="cs-CZ" sz="2800">
              <a:ea typeface="Source Sans Pro Light"/>
            </a:endParaRPr>
          </a:p>
        </p:txBody>
      </p:sp>
      <p:pic>
        <p:nvPicPr>
          <p:cNvPr id="10" name="Zástupný obsah 9" descr="Obsah obrázku černá, tma&#10;&#10;Popis se vygeneroval automaticky.">
            <a:extLst>
              <a:ext uri="{FF2B5EF4-FFF2-40B4-BE49-F238E27FC236}">
                <a16:creationId xmlns:a16="http://schemas.microsoft.com/office/drawing/2014/main" id="{6A365411-C353-10FD-5471-8A574AB481E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96941" y="2538695"/>
            <a:ext cx="800100" cy="2847975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409A1A-43BB-901C-5478-F114C56BC23A}"/>
              </a:ext>
            </a:extLst>
          </p:cNvPr>
          <p:cNvSpPr txBox="1"/>
          <p:nvPr/>
        </p:nvSpPr>
        <p:spPr>
          <a:xfrm>
            <a:off x="7416724" y="2498684"/>
            <a:ext cx="3467570" cy="95410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err="1">
                <a:ea typeface="Source Sans Pro Light"/>
              </a:rPr>
              <a:t>Koželská</a:t>
            </a:r>
            <a:r>
              <a:rPr lang="cs-CZ" sz="2800">
                <a:ea typeface="Source Sans Pro Light"/>
              </a:rPr>
              <a:t> 551, </a:t>
            </a:r>
            <a:br>
              <a:rPr lang="cs-CZ" sz="2800">
                <a:ea typeface="Source Sans Pro Light"/>
              </a:rPr>
            </a:br>
            <a:r>
              <a:rPr lang="cs-CZ" sz="2800">
                <a:ea typeface="Source Sans Pro Light"/>
              </a:rPr>
              <a:t>Ledeč nad Sázavou</a:t>
            </a:r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067CDB-65A2-8317-F2C2-4A4FA7B0F882}"/>
              </a:ext>
            </a:extLst>
          </p:cNvPr>
          <p:cNvSpPr txBox="1"/>
          <p:nvPr/>
        </p:nvSpPr>
        <p:spPr>
          <a:xfrm>
            <a:off x="7416724" y="3702832"/>
            <a:ext cx="3467570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>
                <a:ea typeface="Source Sans Pro Light"/>
              </a:rPr>
              <a:t>dualcareff@gmail.com</a:t>
            </a:r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0F4C8-609E-EB7D-C929-74CBE0001095}"/>
              </a:ext>
            </a:extLst>
          </p:cNvPr>
          <p:cNvSpPr txBox="1"/>
          <p:nvPr/>
        </p:nvSpPr>
        <p:spPr>
          <a:xfrm>
            <a:off x="7416724" y="4652980"/>
            <a:ext cx="3467570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>
                <a:ea typeface="Source Sans Pro Light"/>
              </a:rPr>
              <a:t>+420 449 559 789</a:t>
            </a:r>
          </a:p>
        </p:txBody>
      </p:sp>
    </p:spTree>
    <p:extLst>
      <p:ext uri="{BB962C8B-B14F-4D97-AF65-F5344CB8AC3E}">
        <p14:creationId xmlns:p14="http://schemas.microsoft.com/office/powerpoint/2010/main" val="233043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0E335-5E94-82EF-BFE6-9EA7960C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/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E7BBF-2F88-329E-8A97-A0DCDC46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800"/>
              <a:t>Zajistit, aby naši zákazníci měli k dispozici plenky, kterým mohou naprosto důvěřovat.</a:t>
            </a:r>
          </a:p>
          <a:p>
            <a:r>
              <a:rPr lang="cs-CZ" sz="2800"/>
              <a:t>Sledujeme aktuální trendy a inovace v oboru, abychom mohli nabízet moderní a efektivní řešení pro péči o děti a seniory.</a:t>
            </a:r>
            <a:endParaRPr lang="cs-CZ" sz="2800">
              <a:ea typeface="Source Sans Pro Light"/>
            </a:endParaRPr>
          </a:p>
          <a:p>
            <a:r>
              <a:rPr lang="cs-CZ" sz="2800">
                <a:ea typeface="+mn-lt"/>
                <a:cs typeface="+mn-lt"/>
              </a:rPr>
              <a:t>Zlepšit pracovní prostředí a dosáhnout pozitivní zpětné vazby od zaměstnanců.</a:t>
            </a:r>
          </a:p>
          <a:p>
            <a:r>
              <a:rPr lang="cs-CZ" sz="2800">
                <a:ea typeface="+mn-lt"/>
                <a:cs typeface="+mn-lt"/>
              </a:rPr>
              <a:t>Rozšířit působnost firmy na mezinárodní trhy a dosáhnout uznání a úspěchu v globálním měřítku.</a:t>
            </a:r>
          </a:p>
          <a:p>
            <a:endParaRPr lang="cs-CZ" sz="2800">
              <a:ea typeface="Source Sans Pro Light"/>
            </a:endParaRPr>
          </a:p>
          <a:p>
            <a:endParaRPr lang="cs-CZ" sz="2800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593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7123B-25E8-0B3E-D6EE-159F19EA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Managment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07B75-4ED3-ED1C-F9A3-B5747138F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F01534-4F8B-1F6D-B5D1-2856FA100770}"/>
              </a:ext>
            </a:extLst>
          </p:cNvPr>
          <p:cNvSpPr txBox="1"/>
          <p:nvPr/>
        </p:nvSpPr>
        <p:spPr>
          <a:xfrm>
            <a:off x="501561" y="1536624"/>
            <a:ext cx="15390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>
                <a:ea typeface="Source Sans Pro Light"/>
              </a:rPr>
              <a:t>Ředitel </a:t>
            </a:r>
          </a:p>
          <a:p>
            <a:r>
              <a:rPr lang="cs-CZ">
                <a:ea typeface="Source Sans Pro Light"/>
              </a:rPr>
              <a:t>Marek Zatočil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43606C-A24D-4030-A74A-1B01B8713E6C}"/>
              </a:ext>
            </a:extLst>
          </p:cNvPr>
          <p:cNvSpPr txBox="1"/>
          <p:nvPr/>
        </p:nvSpPr>
        <p:spPr>
          <a:xfrm>
            <a:off x="6258794" y="3947855"/>
            <a:ext cx="14341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>
                <a:ea typeface="Source Sans Pro Light"/>
              </a:rPr>
              <a:t>Prodej</a:t>
            </a:r>
          </a:p>
          <a:p>
            <a:r>
              <a:rPr lang="cs-CZ">
                <a:ea typeface="Source Sans Pro Light"/>
              </a:rPr>
              <a:t>Aleš </a:t>
            </a:r>
            <a:r>
              <a:rPr lang="cs-CZ" err="1">
                <a:ea typeface="Source Sans Pro Light"/>
              </a:rPr>
              <a:t>Kokstein</a:t>
            </a:r>
            <a:endParaRPr lang="cs-CZ">
              <a:ea typeface="Source Sans Pro Ligh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1BB503-7E26-461D-9172-EB1E9021AB5D}"/>
              </a:ext>
            </a:extLst>
          </p:cNvPr>
          <p:cNvSpPr txBox="1"/>
          <p:nvPr/>
        </p:nvSpPr>
        <p:spPr>
          <a:xfrm>
            <a:off x="4311610" y="1141064"/>
            <a:ext cx="15390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>
                <a:ea typeface="Source Sans Pro Light"/>
              </a:rPr>
              <a:t>It</a:t>
            </a:r>
          </a:p>
          <a:p>
            <a:r>
              <a:rPr lang="cs-CZ">
                <a:ea typeface="Source Sans Pro Light"/>
              </a:rPr>
              <a:t>Michael Tvrdík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525C64-2DF4-4090-BD9E-A1FF16E1121B}"/>
              </a:ext>
            </a:extLst>
          </p:cNvPr>
          <p:cNvSpPr txBox="1"/>
          <p:nvPr/>
        </p:nvSpPr>
        <p:spPr>
          <a:xfrm>
            <a:off x="7882344" y="1389635"/>
            <a:ext cx="17106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>
                <a:ea typeface="Source Sans Pro Light"/>
              </a:rPr>
              <a:t>Finance</a:t>
            </a:r>
          </a:p>
          <a:p>
            <a:r>
              <a:rPr lang="cs-CZ">
                <a:ea typeface="Source Sans Pro Light"/>
              </a:rPr>
              <a:t>Anna Holubová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E16657-45CD-415F-9ED2-011D3E7FBC73}"/>
              </a:ext>
            </a:extLst>
          </p:cNvPr>
          <p:cNvSpPr txBox="1"/>
          <p:nvPr/>
        </p:nvSpPr>
        <p:spPr>
          <a:xfrm>
            <a:off x="9516638" y="3827915"/>
            <a:ext cx="14341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>
                <a:ea typeface="Source Sans Pro Light"/>
              </a:rPr>
              <a:t>Rozvoj </a:t>
            </a:r>
            <a:br>
              <a:rPr lang="cs-CZ">
                <a:ea typeface="Source Sans Pro Light"/>
              </a:rPr>
            </a:br>
            <a:r>
              <a:rPr lang="cs-CZ">
                <a:ea typeface="Source Sans Pro Light"/>
              </a:rPr>
              <a:t>Filip Beránek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7A9848E-2D47-4C66-AD1B-260A64DA8D16}"/>
              </a:ext>
            </a:extLst>
          </p:cNvPr>
          <p:cNvSpPr txBox="1"/>
          <p:nvPr/>
        </p:nvSpPr>
        <p:spPr>
          <a:xfrm>
            <a:off x="2625492" y="3907524"/>
            <a:ext cx="11586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>
                <a:ea typeface="Source Sans Pro Light"/>
              </a:rPr>
              <a:t>Marketing </a:t>
            </a:r>
            <a:br>
              <a:rPr lang="cs-CZ">
                <a:ea typeface="Source Sans Pro Light"/>
              </a:rPr>
            </a:br>
            <a:r>
              <a:rPr lang="cs-CZ">
                <a:ea typeface="Source Sans Pro Light"/>
              </a:rPr>
              <a:t>David Šulc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828A56E-5776-427D-A113-7D3A7E9A3B1F}"/>
              </a:ext>
            </a:extLst>
          </p:cNvPr>
          <p:cNvSpPr/>
          <p:nvPr/>
        </p:nvSpPr>
        <p:spPr>
          <a:xfrm>
            <a:off x="2296325" y="4585949"/>
            <a:ext cx="1800000" cy="19413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81C7A77-8C0C-4C16-8C5C-CFAA0238B3D0}"/>
              </a:ext>
            </a:extLst>
          </p:cNvPr>
          <p:cNvSpPr/>
          <p:nvPr/>
        </p:nvSpPr>
        <p:spPr>
          <a:xfrm>
            <a:off x="4186537" y="2058105"/>
            <a:ext cx="1800000" cy="194137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BF09A25-02ED-4141-8EA5-55256B4A0934}"/>
              </a:ext>
            </a:extLst>
          </p:cNvPr>
          <p:cNvSpPr/>
          <p:nvPr/>
        </p:nvSpPr>
        <p:spPr>
          <a:xfrm>
            <a:off x="6082842" y="4593961"/>
            <a:ext cx="1800000" cy="194137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130F2CE8-2630-4BBD-92DE-ABE761B8CB81}"/>
              </a:ext>
            </a:extLst>
          </p:cNvPr>
          <p:cNvSpPr/>
          <p:nvPr/>
        </p:nvSpPr>
        <p:spPr>
          <a:xfrm>
            <a:off x="407469" y="2186864"/>
            <a:ext cx="1800000" cy="188988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5097DDE-8933-42EF-8ECE-41293011A58E}"/>
              </a:ext>
            </a:extLst>
          </p:cNvPr>
          <p:cNvSpPr/>
          <p:nvPr/>
        </p:nvSpPr>
        <p:spPr>
          <a:xfrm>
            <a:off x="9327636" y="4472038"/>
            <a:ext cx="1800000" cy="194137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2CB10421-AED7-4B76-94F6-EB7B337B06B1}"/>
              </a:ext>
            </a:extLst>
          </p:cNvPr>
          <p:cNvSpPr/>
          <p:nvPr/>
        </p:nvSpPr>
        <p:spPr>
          <a:xfrm>
            <a:off x="7792605" y="2104896"/>
            <a:ext cx="1800000" cy="194137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2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0E6D157D-CC5B-496B-821A-375EA9308F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361699"/>
            <a:ext cx="12188952" cy="4572000"/>
          </a:xfrm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A1A7ED-EEC3-5607-2BA8-ABDC466F7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21722"/>
            <a:ext cx="9144000" cy="1212182"/>
          </a:xfrm>
        </p:spPr>
        <p:txBody>
          <a:bodyPr>
            <a:normAutofit/>
          </a:bodyPr>
          <a:lstStyle/>
          <a:p>
            <a:r>
              <a:rPr lang="cs-CZ" sz="4400"/>
              <a:t>Naše hodnota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7CF0E92C-CFE0-491D-AC01-7A2B26B51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7A13897-7C2F-43D4-9D99-1E7FB8992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5333"/>
              </p:ext>
            </p:extLst>
          </p:nvPr>
        </p:nvGraphicFramePr>
        <p:xfrm>
          <a:off x="2844800" y="361699"/>
          <a:ext cx="6502400" cy="431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56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DFEC7-0200-6334-39E7-546E2E6A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Naše produkty</a:t>
            </a:r>
          </a:p>
        </p:txBody>
      </p:sp>
      <p:pic>
        <p:nvPicPr>
          <p:cNvPr id="5" name="Obrázek 4" descr="tmp_2d173bc1-d87f-403a-93d6-8b4ff6d997c2-removebg-preview.png">
            <a:extLst>
              <a:ext uri="{FF2B5EF4-FFF2-40B4-BE49-F238E27FC236}">
                <a16:creationId xmlns:a16="http://schemas.microsoft.com/office/drawing/2014/main" id="{8758399D-23A6-9A2F-BCB6-7479D816C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2" b="-270"/>
          <a:stretch/>
        </p:blipFill>
        <p:spPr>
          <a:xfrm rot="16200000">
            <a:off x="1281105" y="1618268"/>
            <a:ext cx="3842416" cy="3169940"/>
          </a:xfrm>
          <a:prstGeom prst="rect">
            <a:avLst/>
          </a:prstGeom>
        </p:spPr>
      </p:pic>
      <p:pic>
        <p:nvPicPr>
          <p:cNvPr id="7" name="Obrázek 6" descr="tmp_35552f84-96e3-45a0-a9dd-2c765cc2d294-removebg-preview.png">
            <a:extLst>
              <a:ext uri="{FF2B5EF4-FFF2-40B4-BE49-F238E27FC236}">
                <a16:creationId xmlns:a16="http://schemas.microsoft.com/office/drawing/2014/main" id="{6CB2DA16-D4A0-AD20-69C0-6860AE9CD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342" y="1459024"/>
            <a:ext cx="3001378" cy="35006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50B236B-0ABC-49D0-CAEB-AE3B4761D07B}"/>
              </a:ext>
            </a:extLst>
          </p:cNvPr>
          <p:cNvSpPr txBox="1"/>
          <p:nvPr/>
        </p:nvSpPr>
        <p:spPr>
          <a:xfrm>
            <a:off x="1774656" y="4963026"/>
            <a:ext cx="3649577" cy="738664"/>
          </a:xfrm>
          <a:prstGeom prst="rect">
            <a:avLst/>
          </a:prstGeom>
          <a:solidFill>
            <a:srgbClr val="CDE9E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err="1">
                <a:ea typeface="Source Sans Pro Light"/>
              </a:rPr>
              <a:t>Elder</a:t>
            </a:r>
            <a:r>
              <a:rPr lang="cs-CZ">
                <a:ea typeface="Source Sans Pro Light"/>
              </a:rPr>
              <a:t> Care</a:t>
            </a:r>
          </a:p>
          <a:p>
            <a:r>
              <a:rPr lang="cs-CZ" sz="1200">
                <a:solidFill>
                  <a:srgbClr val="374151"/>
                </a:solidFill>
                <a:ea typeface="+mn-lt"/>
                <a:cs typeface="+mn-lt"/>
              </a:rPr>
              <a:t>Každá plenka </a:t>
            </a:r>
            <a:r>
              <a:rPr lang="cs-CZ" sz="1200" err="1">
                <a:solidFill>
                  <a:srgbClr val="374151"/>
                </a:solidFill>
                <a:ea typeface="+mn-lt"/>
                <a:cs typeface="+mn-lt"/>
              </a:rPr>
              <a:t>Elder</a:t>
            </a:r>
            <a:r>
              <a:rPr lang="cs-CZ" sz="1200">
                <a:solidFill>
                  <a:srgbClr val="374151"/>
                </a:solidFill>
                <a:ea typeface="+mn-lt"/>
                <a:cs typeface="+mn-lt"/>
              </a:rPr>
              <a:t> Care nese v sobě respekt a důstojnost pro ty, kteří nám v životě nejvíce znamenají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2057BB7-0B10-6494-9E64-E3312D760ACE}"/>
              </a:ext>
            </a:extLst>
          </p:cNvPr>
          <p:cNvSpPr txBox="1"/>
          <p:nvPr/>
        </p:nvSpPr>
        <p:spPr>
          <a:xfrm>
            <a:off x="6597315" y="4963027"/>
            <a:ext cx="3539286" cy="738664"/>
          </a:xfrm>
          <a:prstGeom prst="rect">
            <a:avLst/>
          </a:prstGeom>
          <a:solidFill>
            <a:srgbClr val="CDE9E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Source Sans Pro Light"/>
              </a:rPr>
              <a:t>Basic Care</a:t>
            </a:r>
          </a:p>
          <a:p>
            <a:r>
              <a:rPr lang="cs-CZ" sz="1200" dirty="0">
                <a:solidFill>
                  <a:srgbClr val="374151"/>
                </a:solidFill>
                <a:ea typeface="+mn-lt"/>
                <a:cs typeface="+mn-lt"/>
              </a:rPr>
              <a:t>Naše plenky Basic Care jsou nejen špičkově kvalitní, ale také přístupné pro každý rodinný rozpočet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7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1A7ED-EEC3-5607-2BA8-ABDC466F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Naše produkty</a:t>
            </a:r>
          </a:p>
        </p:txBody>
      </p:sp>
      <p:pic>
        <p:nvPicPr>
          <p:cNvPr id="3" name="Obrázek 2" descr="Obsah obrázku umění&#10;&#10;Popis se vygeneroval automaticky.">
            <a:extLst>
              <a:ext uri="{FF2B5EF4-FFF2-40B4-BE49-F238E27FC236}">
                <a16:creationId xmlns:a16="http://schemas.microsoft.com/office/drawing/2014/main" id="{62F94048-C158-E44C-A38A-3010DA0F6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88"/>
          <a:stretch/>
        </p:blipFill>
        <p:spPr>
          <a:xfrm rot="600000">
            <a:off x="5839494" y="77983"/>
            <a:ext cx="5336680" cy="4752961"/>
          </a:xfrm>
          <a:prstGeom prst="rect">
            <a:avLst/>
          </a:prstGeom>
        </p:spPr>
      </p:pic>
      <p:pic>
        <p:nvPicPr>
          <p:cNvPr id="4" name="Obrázek 3" descr="Obsah obrázku umění, skála&#10;&#10;Popis se vygeneroval automaticky.">
            <a:extLst>
              <a:ext uri="{FF2B5EF4-FFF2-40B4-BE49-F238E27FC236}">
                <a16:creationId xmlns:a16="http://schemas.microsoft.com/office/drawing/2014/main" id="{CC3BFCA6-9CCF-552F-7E2F-32D472C0F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283" y="961140"/>
            <a:ext cx="3752513" cy="412482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1DB8A0B-985B-4593-3452-45D415CCC484}"/>
              </a:ext>
            </a:extLst>
          </p:cNvPr>
          <p:cNvSpPr txBox="1"/>
          <p:nvPr/>
        </p:nvSpPr>
        <p:spPr>
          <a:xfrm>
            <a:off x="2055395" y="4812631"/>
            <a:ext cx="3519234" cy="738664"/>
          </a:xfrm>
          <a:prstGeom prst="rect">
            <a:avLst/>
          </a:prstGeom>
          <a:solidFill>
            <a:srgbClr val="CDE9E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Source Sans Pro Light"/>
              </a:rPr>
              <a:t>Soft Care</a:t>
            </a:r>
          </a:p>
          <a:p>
            <a:r>
              <a:rPr lang="cs-CZ" sz="1200">
                <a:solidFill>
                  <a:srgbClr val="374151"/>
                </a:solidFill>
                <a:ea typeface="+mn-lt"/>
                <a:cs typeface="+mn-lt"/>
              </a:rPr>
              <a:t>Naše Soft Care pleny jsou vytvořeny s ohledem na nejjemnější pokožku pro kohokoli v každém věku 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4B88920-B14D-ECCE-1201-17B6097B158E}"/>
              </a:ext>
            </a:extLst>
          </p:cNvPr>
          <p:cNvSpPr txBox="1"/>
          <p:nvPr/>
        </p:nvSpPr>
        <p:spPr>
          <a:xfrm>
            <a:off x="6958263" y="4812632"/>
            <a:ext cx="3589419" cy="738664"/>
          </a:xfrm>
          <a:prstGeom prst="rect">
            <a:avLst/>
          </a:prstGeom>
          <a:solidFill>
            <a:srgbClr val="CDE9E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>
                <a:ea typeface="Source Sans Pro Light"/>
              </a:rPr>
              <a:t>Protection</a:t>
            </a:r>
            <a:r>
              <a:rPr lang="cs-CZ" dirty="0">
                <a:ea typeface="Source Sans Pro Light"/>
              </a:rPr>
              <a:t> Care</a:t>
            </a:r>
          </a:p>
          <a:p>
            <a:r>
              <a:rPr lang="cs-CZ" sz="1200" dirty="0">
                <a:solidFill>
                  <a:srgbClr val="374151"/>
                </a:solidFill>
                <a:ea typeface="+mn-lt"/>
                <a:cs typeface="+mn-lt"/>
              </a:rPr>
              <a:t>Naše </a:t>
            </a:r>
            <a:r>
              <a:rPr lang="cs-CZ" sz="1200" err="1">
                <a:solidFill>
                  <a:srgbClr val="374151"/>
                </a:solidFill>
                <a:ea typeface="+mn-lt"/>
                <a:cs typeface="+mn-lt"/>
              </a:rPr>
              <a:t>Protection</a:t>
            </a:r>
            <a:r>
              <a:rPr lang="cs-CZ" sz="1200" dirty="0">
                <a:solidFill>
                  <a:srgbClr val="374151"/>
                </a:solidFill>
                <a:ea typeface="+mn-lt"/>
                <a:cs typeface="+mn-lt"/>
              </a:rPr>
              <a:t> Care </a:t>
            </a:r>
            <a:r>
              <a:rPr lang="cs-CZ" sz="1200">
                <a:solidFill>
                  <a:srgbClr val="374151"/>
                </a:solidFill>
                <a:ea typeface="+mn-lt"/>
                <a:cs typeface="+mn-lt"/>
              </a:rPr>
              <a:t>produkty jsou navrženy s jediným cílem - poskytovat maximální úroveň ochrany a 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88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C22DE-B8AE-18E3-2719-88D75006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Vánocní</a:t>
            </a:r>
            <a:r>
              <a:rPr lang="cs-CZ"/>
              <a:t> leták a logo </a:t>
            </a:r>
          </a:p>
        </p:txBody>
      </p:sp>
      <p:pic>
        <p:nvPicPr>
          <p:cNvPr id="3" name="Zástupný obsah 2" descr="Obsah obrázku text, vánoce, vánoční stromeček, kreslené&#10;&#10;Popis se vygeneroval automaticky.">
            <a:extLst>
              <a:ext uri="{FF2B5EF4-FFF2-40B4-BE49-F238E27FC236}">
                <a16:creationId xmlns:a16="http://schemas.microsoft.com/office/drawing/2014/main" id="{A5317319-A153-32CD-FE5E-B1AD5E6ED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26" y="1793499"/>
            <a:ext cx="4114800" cy="41148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C30C27-C830-51A3-3A37-17462EFF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245" y="726917"/>
            <a:ext cx="257175" cy="219075"/>
          </a:xfrm>
          <a:prstGeom prst="rect">
            <a:avLst/>
          </a:prstGeom>
        </p:spPr>
      </p:pic>
      <p:pic>
        <p:nvPicPr>
          <p:cNvPr id="4" name="Obrázek 3" descr="Obsah obrázku text, ilustrace&#10;&#10;Popis se vygeneroval automaticky.">
            <a:extLst>
              <a:ext uri="{FF2B5EF4-FFF2-40B4-BE49-F238E27FC236}">
                <a16:creationId xmlns:a16="http://schemas.microsoft.com/office/drawing/2014/main" id="{4EB30A4B-98EA-EE75-4228-807CD838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710" y="731973"/>
            <a:ext cx="4370444" cy="57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1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382CD-6651-51E8-43B8-D18248F5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9AF5B6-4B44-4447-CA39-42B8FA271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cs-CZ" sz="6000">
                <a:ea typeface="Source Sans Pro Light"/>
              </a:rPr>
              <a:t>Děkujeme za pozornost</a:t>
            </a:r>
            <a:endParaRPr lang="cs-CZ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1339505"/>
      </p:ext>
    </p:extLst>
  </p:cSld>
  <p:clrMapOvr>
    <a:masterClrMapping/>
  </p:clrMapOvr>
</p:sld>
</file>

<file path=ppt/theme/theme1.xml><?xml version="1.0" encoding="utf-8"?>
<a:theme xmlns:a="http://schemas.openxmlformats.org/drawingml/2006/main" name="Snowscape presentation">
  <a:themeElements>
    <a:clrScheme name="Custom 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EEF2"/>
      </a:accent1>
      <a:accent2>
        <a:srgbClr val="9CD3D9"/>
      </a:accent2>
      <a:accent3>
        <a:srgbClr val="387373"/>
      </a:accent3>
      <a:accent4>
        <a:srgbClr val="022E40"/>
      </a:accent4>
      <a:accent5>
        <a:srgbClr val="F2E4C9"/>
      </a:accent5>
      <a:accent6>
        <a:srgbClr val="FFFFF5"/>
      </a:accent6>
      <a:hlink>
        <a:srgbClr val="0563C1"/>
      </a:hlink>
      <a:folHlink>
        <a:srgbClr val="954F72"/>
      </a:folHlink>
    </a:clrScheme>
    <a:fontScheme name="Custom 114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987b1d-168d-4034-aba7-5f6fa44e39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1023511263E84AB595CE23E3699C7A" ma:contentTypeVersion="13" ma:contentTypeDescription="Vytvoří nový dokument" ma:contentTypeScope="" ma:versionID="66a7abb87afa435439e4c57f00fb7622">
  <xsd:schema xmlns:xsd="http://www.w3.org/2001/XMLSchema" xmlns:xs="http://www.w3.org/2001/XMLSchema" xmlns:p="http://schemas.microsoft.com/office/2006/metadata/properties" xmlns:ns3="d1987b1d-168d-4034-aba7-5f6fa44e397e" xmlns:ns4="6927af15-c9bd-4489-9c72-1463807e80bc" targetNamespace="http://schemas.microsoft.com/office/2006/metadata/properties" ma:root="true" ma:fieldsID="10e089614691d12bbde28f12b6ced359" ns3:_="" ns4:_="">
    <xsd:import namespace="d1987b1d-168d-4034-aba7-5f6fa44e397e"/>
    <xsd:import namespace="6927af15-c9bd-4489-9c72-1463807e80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7b1d-168d-4034-aba7-5f6fa44e3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7af15-c9bd-4489-9c72-1463807e8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CBFF8F-0BE8-4148-A708-DE3406E57A2C}">
  <ds:schemaRefs>
    <ds:schemaRef ds:uri="6927af15-c9bd-4489-9c72-1463807e80bc"/>
    <ds:schemaRef ds:uri="d1987b1d-168d-4034-aba7-5f6fa44e39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2CB13C-3A1D-4BD0-AEF6-C6CF123A1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F1DF80-340D-49CD-83AD-92D581961078}">
  <ds:schemaRefs>
    <ds:schemaRef ds:uri="6927af15-c9bd-4489-9c72-1463807e80bc"/>
    <ds:schemaRef ds:uri="d1987b1d-168d-4034-aba7-5f6fa44e39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Application>Microsoft Office PowerPoint</Application>
  <PresentationFormat>Širokoúhlá obrazovka</PresentationFormat>
  <Slides>9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Snowscape presentation</vt:lpstr>
      <vt:lpstr>DualCare Diapers</vt:lpstr>
      <vt:lpstr>O nás</vt:lpstr>
      <vt:lpstr>Cíle</vt:lpstr>
      <vt:lpstr>Managment</vt:lpstr>
      <vt:lpstr>Naše hodnota</vt:lpstr>
      <vt:lpstr>Naše produkty</vt:lpstr>
      <vt:lpstr>Naše produkty</vt:lpstr>
      <vt:lpstr>Vánocní leták a logo 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</dc:creator>
  <cp:revision>53</cp:revision>
  <dcterms:created xsi:type="dcterms:W3CDTF">2023-11-06T09:30:14Z</dcterms:created>
  <dcterms:modified xsi:type="dcterms:W3CDTF">2023-11-10T09:31:03Z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0x0101003E1023511263E84AB595CE23E3699C7A</vt:lpwstr>
  </property>
</Properties>
</file>