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9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3" r:id="rId6"/>
    <p:sldId id="257" r:id="rId7"/>
    <p:sldId id="266" r:id="rId8"/>
    <p:sldId id="259" r:id="rId9"/>
    <p:sldId id="264" r:id="rId10"/>
    <p:sldId id="261" r:id="rId11"/>
    <p:sldId id="258" r:id="rId12"/>
    <p:sldId id="265" r:id="rId13"/>
    <p:sldId id="260" r:id="rId14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62626"/>
    <a:srgbClr val="1F1C1C"/>
    <a:srgbClr val="3E95BD"/>
    <a:srgbClr val="121A42"/>
    <a:srgbClr val="253431"/>
    <a:srgbClr val="D4D4D4"/>
    <a:srgbClr val="43A5F0"/>
    <a:srgbClr val="040C1A"/>
    <a:srgbClr val="0D1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7BD971-91C1-4C54-9DA5-E70DFA94FF66}" v="371" dt="2023-11-13T20:35:28.054"/>
    <p1510:client id="{AF410395-45FE-3C3C-5312-2B1A94A3848D}" v="48" dt="2023-11-13T20:59:23.8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404" autoAdjust="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79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E18FA9B-3E06-41AF-BDF7-6710797097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0F9B942-99CF-4AC4-9F77-E625D2C71C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87BFE03-6DBA-49E6-A317-4432804FBEC6}" type="datetime1">
              <a:rPr lang="cs-CZ" smtClean="0"/>
              <a:t>14.11.2023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CAD4C1D-64AA-4DA1-8A75-FCF5ECA450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D886DA9-2A38-4F39-B33B-4F7B5E4444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775EF03-110B-4710-A708-FEF1927612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23214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0713742-A566-45BE-A781-3B5FBABC313F}" type="datetime1">
              <a:rPr lang="cs-CZ" noProof="0" smtClean="0"/>
              <a:t>14.11.2023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18CCA95-4F40-4CDD-BF1E-B8C9EB86EE73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5662959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18CCA95-4F40-4CDD-BF1E-B8C9EB86EE7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18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97489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726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147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753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28249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0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069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594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48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150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065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89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one flying over a field">
            <a:extLst>
              <a:ext uri="{FF2B5EF4-FFF2-40B4-BE49-F238E27FC236}">
                <a16:creationId xmlns:a16="http://schemas.microsoft.com/office/drawing/2014/main" id="{DD41DCA3-0438-9888-D8F2-DC863AF8D7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573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FB28281-3783-403A-B1AB-0182A003DF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r>
              <a:rPr lang="cs-CZ" b="1" dirty="0" err="1">
                <a:solidFill>
                  <a:schemeClr val="tx1"/>
                </a:solidFill>
                <a:latin typeface="Times New Roman"/>
                <a:cs typeface="Arial"/>
              </a:rPr>
              <a:t>Drone</a:t>
            </a:r>
            <a:r>
              <a:rPr lang="cs-CZ" b="1" dirty="0" err="1">
                <a:solidFill>
                  <a:srgbClr val="3E95BD"/>
                </a:solidFill>
                <a:latin typeface="Times New Roman"/>
                <a:cs typeface="Arial"/>
              </a:rPr>
              <a:t>Sphere</a:t>
            </a:r>
            <a:r>
              <a:rPr lang="cs-CZ" b="1" dirty="0">
                <a:solidFill>
                  <a:srgbClr val="3E95BD"/>
                </a:solidFill>
                <a:latin typeface="Times New Roman"/>
                <a:cs typeface="Arial"/>
              </a:rPr>
              <a:t> 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Arial"/>
              </a:rPr>
              <a:t>s.r.o.</a:t>
            </a:r>
            <a:endParaRPr lang="cs-CZ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4542EAC-8BF3-4BFD-9891-145BC49409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dirty="0">
                <a:solidFill>
                  <a:schemeClr val="tx1"/>
                </a:solidFill>
                <a:cs typeface="Arial"/>
              </a:rPr>
              <a:t>„Drony jsou naše budoucnost, tak proč tomu nejít naproti“</a:t>
            </a:r>
          </a:p>
        </p:txBody>
      </p:sp>
      <p:pic>
        <p:nvPicPr>
          <p:cNvPr id="1026" name="Picture 2" descr="Obrázek">
            <a:extLst>
              <a:ext uri="{FF2B5EF4-FFF2-40B4-BE49-F238E27FC236}">
                <a16:creationId xmlns:a16="http://schemas.microsoft.com/office/drawing/2014/main" id="{2A0B4B7F-BA1F-E34C-E76C-110AAD8B9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54" y="293521"/>
            <a:ext cx="1959708" cy="9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72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989683EB-D202-4B4D-B1BD-8BA6965FB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29284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1" descr="A group of drones flying over a city&#10;&#10;Description automatically generated">
            <a:extLst>
              <a:ext uri="{FF2B5EF4-FFF2-40B4-BE49-F238E27FC236}">
                <a16:creationId xmlns:a16="http://schemas.microsoft.com/office/drawing/2014/main" id="{466587F5-4C39-E477-6D22-BE6603EC77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7375"/>
          <a:stretch/>
        </p:blipFill>
        <p:spPr>
          <a:xfrm>
            <a:off x="0" y="-1"/>
            <a:ext cx="11292820" cy="685799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AC19B37C-DB15-E85C-7710-9644BB17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 Kontakty na nás</a:t>
            </a: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38" name="Content Placeholder 26">
            <a:extLst>
              <a:ext uri="{FF2B5EF4-FFF2-40B4-BE49-F238E27FC236}">
                <a16:creationId xmlns:a16="http://schemas.microsoft.com/office/drawing/2014/main" id="{83F3952C-B5EF-D8C6-CCD7-C6303CC30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005739"/>
            <a:ext cx="10782644" cy="41743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800" dirty="0">
                <a:solidFill>
                  <a:schemeClr val="bg1"/>
                </a:solidFill>
              </a:rPr>
              <a:t>  E-mail:                         Facebook:           Instagram:                               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    ffdronesphere@seznam.cz             </a:t>
            </a:r>
            <a:r>
              <a:rPr lang="cs-CZ" dirty="0" err="1">
                <a:solidFill>
                  <a:schemeClr val="bg1"/>
                </a:solidFill>
              </a:rPr>
              <a:t>DroneSphere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Sro</a:t>
            </a:r>
            <a:r>
              <a:rPr lang="cs-CZ" dirty="0">
                <a:solidFill>
                  <a:schemeClr val="bg1"/>
                </a:solidFill>
              </a:rPr>
              <a:t>             </a:t>
            </a:r>
            <a:r>
              <a:rPr lang="cs-CZ" dirty="0" err="1">
                <a:solidFill>
                  <a:schemeClr val="bg1"/>
                </a:solidFill>
              </a:rPr>
              <a:t>ff_dronesphere_s.r.o</a:t>
            </a: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   </a:t>
            </a:r>
            <a:r>
              <a:rPr lang="cs-CZ" sz="2800" dirty="0">
                <a:solidFill>
                  <a:schemeClr val="bg1"/>
                </a:solidFill>
              </a:rPr>
              <a:t>Telefon: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   +420 723 615 048</a:t>
            </a:r>
          </a:p>
          <a:p>
            <a:pPr marL="0" indent="0">
              <a:buNone/>
            </a:pPr>
            <a:r>
              <a:rPr lang="cs-CZ" sz="2800" dirty="0">
                <a:solidFill>
                  <a:schemeClr val="bg1"/>
                </a:solidFill>
              </a:rPr>
              <a:t>  Adresa: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   Žákovská 716,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   356 01, Sokolov</a:t>
            </a: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Obrázek 3" descr="Obsah obrázku Grafika, text, Písmo, grafický design&#10;&#10;Popis byl vytvořen automaticky">
            <a:extLst>
              <a:ext uri="{FF2B5EF4-FFF2-40B4-BE49-F238E27FC236}">
                <a16:creationId xmlns:a16="http://schemas.microsoft.com/office/drawing/2014/main" id="{E4C3717A-15EB-A0B4-EF91-3C1DF5F4A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25" y="3051587"/>
            <a:ext cx="2650042" cy="3051965"/>
          </a:xfrm>
          <a:prstGeom prst="rect">
            <a:avLst/>
          </a:prstGeom>
        </p:spPr>
      </p:pic>
      <p:pic>
        <p:nvPicPr>
          <p:cNvPr id="6" name="Obrázek 5" descr="Obsah obrázku text, Grafika, Písmo, křížovky">
            <a:extLst>
              <a:ext uri="{FF2B5EF4-FFF2-40B4-BE49-F238E27FC236}">
                <a16:creationId xmlns:a16="http://schemas.microsoft.com/office/drawing/2014/main" id="{154B3DE2-3399-4D4A-AFC9-701E547B6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48" y="3051587"/>
            <a:ext cx="2782105" cy="320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88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drone on a table&#10;&#10;Description automatically generated">
            <a:extLst>
              <a:ext uri="{FF2B5EF4-FFF2-40B4-BE49-F238E27FC236}">
                <a16:creationId xmlns:a16="http://schemas.microsoft.com/office/drawing/2014/main" id="{D24B5F81-50F5-B843-54D5-8682CC75C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072" r="10889" b="-1"/>
          <a:stretch/>
        </p:blipFill>
        <p:spPr>
          <a:xfrm>
            <a:off x="20" y="10"/>
            <a:ext cx="1129282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4147794-66B7-4CDE-BC75-BBDC48B2F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9481" y="0"/>
            <a:ext cx="7737169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F49D4E-F2BB-B2FF-286F-65B4CCC50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889" y="365757"/>
            <a:ext cx="6784259" cy="187282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Filozofie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firmy</a:t>
            </a: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1F4A6A-0463-534E-8131-DBA68C630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889" y="2560316"/>
            <a:ext cx="6784259" cy="36388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Věříme, že tímto způsobem obhospodařovávání naší země je budoucností.</a:t>
            </a:r>
          </a:p>
          <a:p>
            <a:pPr marL="0" indent="0">
              <a:buNone/>
            </a:pPr>
            <a:r>
              <a:rPr lang="cs-CZ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Tak proč tomuto technologickému vývoji nejít naproti a nestát se jednou z revolučních firem?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72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ogo with blue and black text&#10;&#10;Description automatically generated">
            <a:extLst>
              <a:ext uri="{FF2B5EF4-FFF2-40B4-BE49-F238E27FC236}">
                <a16:creationId xmlns:a16="http://schemas.microsoft.com/office/drawing/2014/main" id="{2CF0C2BC-0024-D478-12EB-D1C4C69A4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13" t="-7122" r="6265" b="10570"/>
          <a:stretch/>
        </p:blipFill>
        <p:spPr>
          <a:xfrm>
            <a:off x="4124876" y="-324559"/>
            <a:ext cx="7159362" cy="625090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A51DFB7-E0EF-A4FF-B741-50D735639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206" y="1773936"/>
            <a:ext cx="4851235" cy="441466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32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Služby ne jen pro lidi ale i pro firmy</a:t>
            </a:r>
          </a:p>
          <a:p>
            <a:pPr marL="0" indent="0">
              <a:buNone/>
            </a:pPr>
            <a:r>
              <a:rPr lang="cs-CZ" sz="24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E6CE6F6-3BC8-36C1-1FF2-7A980B492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41" y="313796"/>
            <a:ext cx="4534047" cy="13255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dirty="0"/>
              <a:t>Podnikatelský</a:t>
            </a:r>
            <a:r>
              <a:rPr lang="en-US" dirty="0"/>
              <a:t> </a:t>
            </a:r>
            <a:r>
              <a:rPr lang="cs-CZ" dirty="0"/>
              <a:t>záměr</a:t>
            </a:r>
          </a:p>
        </p:txBody>
      </p:sp>
    </p:spTree>
    <p:extLst>
      <p:ext uri="{BB962C8B-B14F-4D97-AF65-F5344CB8AC3E}">
        <p14:creationId xmlns:p14="http://schemas.microsoft.com/office/powerpoint/2010/main" val="194637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B6D324E-2D03-4162-AF1E-D5E3223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9683EB-D202-4B4D-B1BD-8BA6965FB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29284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osoba, nevěsta, svatební šaty, venku&#10;&#10;Popis byl vytvořen automaticky">
            <a:extLst>
              <a:ext uri="{FF2B5EF4-FFF2-40B4-BE49-F238E27FC236}">
                <a16:creationId xmlns:a16="http://schemas.microsoft.com/office/drawing/2014/main" id="{9FD351C9-AFFB-A53F-646A-19E5A1BE1C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0"/>
          <a:stretch/>
        </p:blipFill>
        <p:spPr>
          <a:xfrm>
            <a:off x="20" y="10"/>
            <a:ext cx="1129282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E896F8E-5595-F841-6E5E-9E55A79B6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dirty="0">
                <a:solidFill>
                  <a:schemeClr val="bg1"/>
                </a:solidFill>
              </a:rPr>
              <a:t>Dokumentace kulturních akcí a jiných událostí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12BD1E2-7F6C-1D84-A46F-3CD91DA19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1872" y="2005739"/>
            <a:ext cx="8595360" cy="4174398"/>
          </a:xfrm>
        </p:spPr>
        <p:txBody>
          <a:bodyPr vert="horz" lIns="91440" tIns="45720" rIns="91440" bIns="45720" rtlCol="0">
            <a:normAutofit/>
          </a:bodyPr>
          <a:lstStyle/>
          <a:p>
            <a:pPr marL="160020" indent="-342900"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chemeClr val="bg1"/>
                </a:solidFill>
              </a:rPr>
              <a:t>Populární forma dokumentace (Svatby, kulturní akce, maturitní plesy…) 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chemeClr val="bg1"/>
                </a:solidFill>
              </a:rPr>
              <a:t>Fotografování reklamních materiálů</a:t>
            </a:r>
          </a:p>
          <a:p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471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D58B8-A269-1611-48FC-8D1C808A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4" y="539087"/>
            <a:ext cx="4534047" cy="1584895"/>
          </a:xfrm>
        </p:spPr>
        <p:txBody>
          <a:bodyPr>
            <a:normAutofit/>
          </a:bodyPr>
          <a:lstStyle/>
          <a:p>
            <a:r>
              <a:rPr lang="cs-CZ" dirty="0"/>
              <a:t>Reklama a propagace</a:t>
            </a:r>
            <a:endParaRPr lang="en-US" dirty="0" err="1"/>
          </a:p>
        </p:txBody>
      </p:sp>
      <p:pic>
        <p:nvPicPr>
          <p:cNvPr id="5" name="Content Placeholder 4" descr="A car with a drone flying over it&#10;&#10;Description automatically generated">
            <a:extLst>
              <a:ext uri="{FF2B5EF4-FFF2-40B4-BE49-F238E27FC236}">
                <a16:creationId xmlns:a16="http://schemas.microsoft.com/office/drawing/2014/main" id="{77D868CF-4945-9EE3-8624-2351C96AF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29"/>
          <a:stretch/>
        </p:blipFill>
        <p:spPr>
          <a:xfrm>
            <a:off x="20" y="10"/>
            <a:ext cx="6094799" cy="6857990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BA12960-115B-57C5-491B-51B4F9C52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3" y="2438399"/>
            <a:ext cx="4572002" cy="3880514"/>
          </a:xfrm>
        </p:spPr>
        <p:txBody>
          <a:bodyPr>
            <a:normAutofit/>
          </a:bodyPr>
          <a:lstStyle/>
          <a:p>
            <a:r>
              <a:rPr lang="cs-CZ" sz="3200" dirty="0"/>
              <a:t>Správa reklam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2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989683EB-D202-4B4D-B1BD-8BA6965FB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29284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colorful lights on a floor&#10;&#10;Description automatically generated">
            <a:extLst>
              <a:ext uri="{FF2B5EF4-FFF2-40B4-BE49-F238E27FC236}">
                <a16:creationId xmlns:a16="http://schemas.microsoft.com/office/drawing/2014/main" id="{77E4CEEC-202F-03AF-7699-B08ADDFEC2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8564" r="22102" b="-1"/>
          <a:stretch/>
        </p:blipFill>
        <p:spPr>
          <a:xfrm>
            <a:off x="112144" y="2708695"/>
            <a:ext cx="6292850" cy="3965395"/>
          </a:xfrm>
          <a:prstGeom prst="rect">
            <a:avLst/>
          </a:prstGeom>
        </p:spPr>
      </p:pic>
      <p:pic>
        <p:nvPicPr>
          <p:cNvPr id="9" name="Content Placeholder 8" descr="A structure made of lights&#10;&#10;Description automatically generated">
            <a:extLst>
              <a:ext uri="{FF2B5EF4-FFF2-40B4-BE49-F238E27FC236}">
                <a16:creationId xmlns:a16="http://schemas.microsoft.com/office/drawing/2014/main" id="{670577E6-E558-C9D9-2E63-7EAC1F94E0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2026" r="3252"/>
          <a:stretch/>
        </p:blipFill>
        <p:spPr>
          <a:xfrm>
            <a:off x="6422514" y="-2"/>
            <a:ext cx="5104644" cy="6858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BC597-48FA-0D4C-023E-C6D043F80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46" y="183910"/>
            <a:ext cx="9692640" cy="13255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Světelné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 dronové </a:t>
            </a:r>
            <a:r>
              <a:rPr lang="en-US" dirty="0">
                <a:solidFill>
                  <a:schemeClr val="bg1"/>
                </a:solidFill>
              </a:rPr>
              <a:t>show</a:t>
            </a:r>
          </a:p>
        </p:txBody>
      </p:sp>
      <p:sp>
        <p:nvSpPr>
          <p:cNvPr id="64" name="Content Placeholder 22">
            <a:extLst>
              <a:ext uri="{FF2B5EF4-FFF2-40B4-BE49-F238E27FC236}">
                <a16:creationId xmlns:a16="http://schemas.microsoft.com/office/drawing/2014/main" id="{B421A011-2EBE-FD76-2517-526B4EFE0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646" y="1828800"/>
            <a:ext cx="8595360" cy="43513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57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89683EB-D202-4B4D-B1BD-8BA6965FB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29284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person holding a drone&#10;&#10;Description automatically generated">
            <a:extLst>
              <a:ext uri="{FF2B5EF4-FFF2-40B4-BE49-F238E27FC236}">
                <a16:creationId xmlns:a16="http://schemas.microsoft.com/office/drawing/2014/main" id="{728D9556-C3C6-03BD-4F20-195BFF3AE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 b="9020"/>
          <a:stretch/>
        </p:blipFill>
        <p:spPr>
          <a:xfrm>
            <a:off x="20" y="10"/>
            <a:ext cx="1129282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676615-0E46-2FFD-A962-E0A1EA806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340094"/>
            <a:ext cx="9692640" cy="132556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Revi</a:t>
            </a:r>
            <a:r>
              <a:rPr lang="cs-CZ" dirty="0">
                <a:solidFill>
                  <a:schemeClr val="bg1"/>
                </a:solidFill>
              </a:rPr>
              <a:t>z</a:t>
            </a:r>
            <a:r>
              <a:rPr lang="en-US" dirty="0">
                <a:solidFill>
                  <a:schemeClr val="bg1"/>
                </a:solidFill>
              </a:rPr>
              <a:t>e </a:t>
            </a:r>
            <a:r>
              <a:rPr lang="cs-CZ" dirty="0">
                <a:solidFill>
                  <a:schemeClr val="bg1"/>
                </a:solidFill>
              </a:rPr>
              <a:t>pomocí dronů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Content Placeholder 13">
            <a:extLst>
              <a:ext uri="{FF2B5EF4-FFF2-40B4-BE49-F238E27FC236}">
                <a16:creationId xmlns:a16="http://schemas.microsoft.com/office/drawing/2014/main" id="{203E8023-FBD6-5E12-2438-0685E60E4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005739"/>
            <a:ext cx="8595360" cy="4174398"/>
          </a:xfrm>
        </p:spPr>
        <p:txBody>
          <a:bodyPr vert="horz" lIns="91440" tIns="45720" rIns="91440" bIns="45720" rtlCol="0">
            <a:normAutofit/>
          </a:bodyPr>
          <a:lstStyle/>
          <a:p>
            <a:pPr marL="274320" lvl="1" indent="0">
              <a:buNone/>
            </a:pP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791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31FD1-E57D-6D8B-79F5-05E60AC05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04" y="603849"/>
            <a:ext cx="4832070" cy="7997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Specifické přednosti  </a:t>
            </a:r>
            <a:endParaRPr lang="en-US" sz="96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Drone carrying a parcel among modern buildings">
            <a:extLst>
              <a:ext uri="{FF2B5EF4-FFF2-40B4-BE49-F238E27FC236}">
                <a16:creationId xmlns:a16="http://schemas.microsoft.com/office/drawing/2014/main" id="{5938CA85-CF96-BD76-E943-1BBE175A7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9902" b="9091"/>
          <a:stretch/>
        </p:blipFill>
        <p:spPr>
          <a:xfrm>
            <a:off x="4481520" y="-12700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F0183DE-C118-FE17-7FC7-BBAE590677A0}"/>
              </a:ext>
            </a:extLst>
          </p:cNvPr>
          <p:cNvSpPr txBox="1"/>
          <p:nvPr/>
        </p:nvSpPr>
        <p:spPr>
          <a:xfrm>
            <a:off x="260950" y="2134453"/>
            <a:ext cx="4832070" cy="3633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Vysoká kvalita služeb  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Mnoho </a:t>
            </a:r>
            <a:r>
              <a:rPr lang="cs-CZ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služeb na jednom místě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cs-CZ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ladý, kreativní a zapálený tým lidí 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Upřednostňování ekologie </a:t>
            </a:r>
            <a:endParaRPr lang="cs-CZ" sz="32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441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5748D-E9A1-1AE6-2AA9-490B35AA6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489" y="229463"/>
            <a:ext cx="3075836" cy="1370419"/>
          </a:xfrm>
        </p:spPr>
        <p:txBody>
          <a:bodyPr>
            <a:normAutofit/>
          </a:bodyPr>
          <a:lstStyle/>
          <a:p>
            <a:r>
              <a:rPr lang="cs-CZ" dirty="0"/>
              <a:t>Vize do budoucna</a:t>
            </a:r>
            <a:endParaRPr lang="en-US" dirty="0" err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67D982-25C5-4CC2-AA64-276BE3B2C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A5C330B-0AE1-505E-FEBA-70C1D0B2C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489" y="2034136"/>
            <a:ext cx="3282753" cy="44701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dirty="0"/>
              <a:t>Rozvoz jídla, zásilek, léčiv nemohoucím seniorům a mnoha dalšího k přepravě drony je to co nás žene kupředu.</a:t>
            </a:r>
          </a:p>
          <a:p>
            <a:pPr marL="0" indent="0">
              <a:buNone/>
            </a:pPr>
            <a:r>
              <a:rPr lang="cs-CZ" dirty="0"/>
              <a:t>V současné době usilovně  pracujeme na tom, aby z této (zatím stále) </a:t>
            </a:r>
            <a:r>
              <a:rPr lang="cs-CZ" dirty="0" err="1"/>
              <a:t>scifi</a:t>
            </a:r>
            <a:r>
              <a:rPr lang="cs-CZ" dirty="0"/>
              <a:t> představy se mohl stát denní chléb prostých občanů v jejich běžném životě.</a:t>
            </a:r>
          </a:p>
          <a:p>
            <a:pPr marL="0" indent="0">
              <a:buNone/>
            </a:pPr>
            <a:r>
              <a:rPr lang="cs-CZ" dirty="0"/>
              <a:t>Takovým způsobem přepravování balíčků a zásilek zvolila např. firma Amazon v USA </a:t>
            </a:r>
            <a:endParaRPr lang="en-US" dirty="0"/>
          </a:p>
        </p:txBody>
      </p:sp>
      <p:pic>
        <p:nvPicPr>
          <p:cNvPr id="5" name="Content Placeholder 4" descr="A drone flying in the sky&#10;&#10;Description automatically generated">
            <a:extLst>
              <a:ext uri="{FF2B5EF4-FFF2-40B4-BE49-F238E27FC236}">
                <a16:creationId xmlns:a16="http://schemas.microsoft.com/office/drawing/2014/main" id="{248BC283-04D5-6283-EFDA-CE67D5B65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2" r="46047"/>
          <a:stretch/>
        </p:blipFill>
        <p:spPr>
          <a:xfrm>
            <a:off x="4639057" y="10"/>
            <a:ext cx="755294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62781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B0F2AC-8567-4D03-BFFC-653DB596C52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7C2F7BF6-CD39-4568-B8BD-EA8D252E10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50455F8-10A0-4EEF-9BB1-9035E295B1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720</TotalTime>
  <Words>229</Words>
  <Application>Microsoft Office PowerPoint</Application>
  <PresentationFormat>Širokoúhlá obrazovka</PresentationFormat>
  <Paragraphs>37</Paragraphs>
  <Slides>10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Schoolbook</vt:lpstr>
      <vt:lpstr>Times New Roman</vt:lpstr>
      <vt:lpstr>Wingdings 2</vt:lpstr>
      <vt:lpstr>View</vt:lpstr>
      <vt:lpstr>DroneSphere s.r.o.</vt:lpstr>
      <vt:lpstr>Filozofie firmy</vt:lpstr>
      <vt:lpstr>Podnikatelský záměr</vt:lpstr>
      <vt:lpstr>Dokumentace kulturních akcí a jiných událostí</vt:lpstr>
      <vt:lpstr>Reklama a propagace</vt:lpstr>
      <vt:lpstr>Světelné  dronové show</vt:lpstr>
      <vt:lpstr>Revize pomocí dronů</vt:lpstr>
      <vt:lpstr>Specifické přednosti  </vt:lpstr>
      <vt:lpstr>Vize do budoucna</vt:lpstr>
      <vt:lpstr> Kontakty na nás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Matěj Polívka</dc:creator>
  <cp:lastModifiedBy>Polívka Matěj</cp:lastModifiedBy>
  <cp:revision>292</cp:revision>
  <dcterms:created xsi:type="dcterms:W3CDTF">2023-11-13T18:29:29Z</dcterms:created>
  <dcterms:modified xsi:type="dcterms:W3CDTF">2023-11-14T22:28:07Z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