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57" r:id="rId6"/>
    <p:sldId id="256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E8CBF-E0CD-0934-B688-26281319D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AA2B0E-37FF-E9A7-6A05-C00161BF7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9BE54-D712-BB6D-48A2-A06E168E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673D1-5E99-C268-747A-FA3A4E92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C7D006-DB59-2F82-76A6-A4242DCE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18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2406F-5696-5D74-4715-CA55223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B93D42-45A4-B56B-1CB3-A935DD05F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06108D-4B8D-77F6-6C98-2D2905EF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8C5386-F75D-F6C2-6E89-7956B43E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CFC93-2B84-135F-84AB-CEF9FD6B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44131A-6F5B-6C7D-3E12-50452738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4E0656-1C54-EBF2-3408-5F326E458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C0E12-D7D6-ACED-A759-845FA1D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B7F8D4-C31A-037F-293D-197F1929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5894E-08CA-938A-F060-D40583B6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21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30207-74A7-8253-CBB3-6CA74814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0CBC0-F5F8-6372-0DC2-85EEF673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600CF9-6AD3-7125-EA47-959C9F0A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30FF97-7F5A-FF17-9474-0B5F6920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BA498-B273-F209-424B-38F4AB83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7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93D11-ACF3-706C-61CC-06921A7E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2F1AA1-F766-E8E5-8109-ED4FEE44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095C3E-A6DC-D7F7-C778-F61E3F1F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75E0C0-B41E-3B17-2558-9DA70BAB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F7354D-E25C-89AE-36D8-6124CDD4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29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24946-70D9-7154-60CF-E53E4D50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21315-EDC9-4B5A-FE76-E857E2D59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5275B4-79BB-049D-8C04-3D727F705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69F08-A75C-55B3-D785-E65F7E3D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EE3C31-456C-74EC-D364-8BF4611C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C2CFE7-3023-CF27-5133-377513FF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24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311C4-671C-6112-0A20-F868732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294F05-0C14-637B-C56B-60F9CF08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DD4D61-1129-DFD4-B4C5-366303EEE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1DAE27-976E-D850-0709-F98A0807F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38D061-7E09-C8DC-C216-6AB393C3D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D6CEF8-08D7-8C61-4F4C-09F6CF5E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B73C1B-41FB-BA5F-FA4E-3C4FED9C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06FE55-4CDB-A576-8299-72D089F1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45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D3577-9BB8-DD6F-68B4-AFB40EED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955BFA-52B2-EEC7-F0F4-34B45795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A898F7-CABB-6DB4-B3C9-2CC8D6B1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2C1A12-6D66-EBDD-A2BF-69E5F77C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5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AEF9D7-CE0B-DA58-A644-C1BBF132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BEA6A3-9457-7A3E-257C-07510570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614AB4-A44C-541C-F24A-8ED3EB27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4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56505-89D7-8F64-20DE-9C507109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E2C295-0F9F-0DE5-C1F6-B54BE93F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1A5098-7CFD-24A2-97F7-A679BD887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F1D724-6EF9-33AB-2EBA-8FD5CE5A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400DF-E427-D694-F7E3-7C5632EF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5AD757-2CA6-97C7-3F61-04584113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9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85E95-C956-6452-15AB-2FE5CC7A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D168E8-0187-B4D2-224D-CD67AC54F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B27844-2764-789D-EE04-CA5F6597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E6FC60-EE34-2F86-3439-509CD8AB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D839F5-72C2-4355-315F-C03F0A29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D11934-5C71-539B-81A8-C114C00F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1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01130F-97CF-6215-2E92-23EC1213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9B038-C190-DF13-EDE6-F8BC2181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F1CFDD-879D-53F2-4F0B-FF2659FAF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C0EB-5AC0-46EB-ABFC-AA545484E8EA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0E1CE-8ED6-DFE2-7D8A-9723F4D98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346F6D-51AB-4F66-ABF2-23AE79404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3415-5E2B-4932-B2CD-E8B21A657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6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mfi.soshorovice@seznam.c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83F08FB-4D1D-F6DF-3E9F-0475E366A098}"/>
              </a:ext>
            </a:extLst>
          </p:cNvPr>
          <p:cNvSpPr txBox="1"/>
          <p:nvPr/>
        </p:nvSpPr>
        <p:spPr>
          <a:xfrm>
            <a:off x="1176719" y="2660074"/>
            <a:ext cx="4495801" cy="2286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kern="1200" dirty="0">
                <a:solidFill>
                  <a:schemeClr val="tx1"/>
                </a:solidFill>
                <a:latin typeface="Garamond" panose="02020404030301010803" pitchFamily="18" charset="0"/>
                <a:ea typeface="MS Mincho" panose="02020609040205080304" pitchFamily="49" charset="-128"/>
                <a:cs typeface="+mj-cs"/>
              </a:rPr>
              <a:t>COMFI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Obrázek 3" descr="Obsah obrázku klipart, hračka, kreslené&#10;&#10;Popis byl vytvořen automaticky">
            <a:extLst>
              <a:ext uri="{FF2B5EF4-FFF2-40B4-BE49-F238E27FC236}">
                <a16:creationId xmlns:a16="http://schemas.microsoft.com/office/drawing/2014/main" id="{0E03E82A-A926-D03B-40EF-B970ED27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93" y="990598"/>
            <a:ext cx="413308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emium Photo | Teddy bear family on bus stop adventure lifestyle toys  outdoor">
            <a:extLst>
              <a:ext uri="{FF2B5EF4-FFF2-40B4-BE49-F238E27FC236}">
                <a16:creationId xmlns:a16="http://schemas.microsoft.com/office/drawing/2014/main" id="{6325D868-2DC4-56CD-E50C-C5D325963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609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2AEFF0-3561-44F2-FAD4-E7E8C6326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Kdo jsme?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74B1DE-7607-F08F-39F1-38261AEEC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Maloobchod, který prodává kvalitní plyšové hračky</a:t>
            </a:r>
          </a:p>
        </p:txBody>
      </p:sp>
    </p:spTree>
    <p:extLst>
      <p:ext uri="{BB962C8B-B14F-4D97-AF65-F5344CB8AC3E}">
        <p14:creationId xmlns:p14="http://schemas.microsoft.com/office/powerpoint/2010/main" val="216194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oblečení, kreslené, stůl, osoba&#10;&#10;Popis byl vytvořen automaticky">
            <a:extLst>
              <a:ext uri="{FF2B5EF4-FFF2-40B4-BE49-F238E27FC236}">
                <a16:creationId xmlns:a16="http://schemas.microsoft.com/office/drawing/2014/main" id="{D7ED18A4-CFE3-6E87-F9F9-BE0C48C7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08" y="1561399"/>
            <a:ext cx="5850384" cy="4246099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62A88-FC99-A543-F2F2-D56C2AE2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2" y="0"/>
            <a:ext cx="5130798" cy="2750419"/>
          </a:xfrm>
        </p:spPr>
        <p:txBody>
          <a:bodyPr>
            <a:normAutofit/>
          </a:bodyPr>
          <a:lstStyle/>
          <a:p>
            <a:r>
              <a:rPr lang="cs-CZ" dirty="0">
                <a:latin typeface="Aptos Narrow" panose="020B0004020202020204" pitchFamily="34" charset="0"/>
              </a:rPr>
              <a:t>Naše cíle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7BBD2-B77C-841F-C65B-E92D9A7C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2936609"/>
            <a:ext cx="5130798" cy="230702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latin typeface="Aptos Narrow" panose="020B0004020202020204" pitchFamily="34" charset="0"/>
              </a:rPr>
              <a:t>Hlavním cílem je spokojenost zákazníků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200" dirty="0">
              <a:latin typeface="Aptos Narrow" panose="020B00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latin typeface="Aptos Narrow" panose="020B0004020202020204" pitchFamily="34" charset="0"/>
              </a:rPr>
              <a:t>Zajišťovat efektivní zákaznickou podporu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200" dirty="0">
              <a:latin typeface="Aptos Narrow" panose="020B00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latin typeface="Aptos Narrow" panose="020B0004020202020204" pitchFamily="34" charset="0"/>
              </a:rPr>
              <a:t>Sledovat aktuální trendy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3089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41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43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1" name="Group 1045">
            <a:extLst>
              <a:ext uri="{FF2B5EF4-FFF2-40B4-BE49-F238E27FC236}">
                <a16:creationId xmlns:a16="http://schemas.microsoft.com/office/drawing/2014/main" id="{26C1B406-D643-4021-A6F0-2DD54669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8D1F6522-8579-43DA-854A-E28CBE13D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47">
              <a:extLst>
                <a:ext uri="{FF2B5EF4-FFF2-40B4-BE49-F238E27FC236}">
                  <a16:creationId xmlns:a16="http://schemas.microsoft.com/office/drawing/2014/main" id="{99320D87-73DD-4D15-A224-C8D8EEC9A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78418DD-1013-4BBE-9E02-1D4D1233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49">
              <a:extLst>
                <a:ext uri="{FF2B5EF4-FFF2-40B4-BE49-F238E27FC236}">
                  <a16:creationId xmlns:a16="http://schemas.microsoft.com/office/drawing/2014/main" id="{04281D6D-7CDF-4C97-B54C-5FE6177B5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CB64A9F5-F5A7-4276-A229-C498B4A8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EA44C9B9-09AE-4D78-BBB5-972FB608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4098298-55B1-6CF9-DB79-8094AF92D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0936"/>
            <a:ext cx="6341652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chemeClr val="bg1"/>
                </a:solidFill>
              </a:rPr>
              <a:t>Naše zásady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0E889A-0106-5E01-A443-A3ACB116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9840" y="678060"/>
            <a:ext cx="2793572" cy="24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734301" y="849622"/>
            <a:ext cx="304800" cy="429768"/>
            <a:chOff x="215328" y="-46937"/>
            <a:chExt cx="304800" cy="2773841"/>
          </a:xfrm>
        </p:grpSpPr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F6F11316-E162-4397-6391-358D67DB2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681462"/>
            <a:ext cx="6341652" cy="2453066"/>
          </a:xfrm>
          <a:noFill/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Kvalitní materiál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Bezpečnost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Rychlé doručení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34732B-B3E6-2335-7E90-7905CFC1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5550" y="3275792"/>
            <a:ext cx="3622151" cy="2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B6A842-7411-4FE2-A63A-C0643166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0E1A1AC-EF07-4431-B59B-BD97DC048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1158" y="1598654"/>
            <a:ext cx="8352430" cy="25478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medvídek, oblečení, hračka, Vycpaná hračka&#10;&#10;Popis byl vytvořen automaticky">
            <a:extLst>
              <a:ext uri="{FF2B5EF4-FFF2-40B4-BE49-F238E27FC236}">
                <a16:creationId xmlns:a16="http://schemas.microsoft.com/office/drawing/2014/main" id="{FBD9B6FC-E181-9A77-B4AD-2ED7D93ED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32" y="1583460"/>
            <a:ext cx="2277981" cy="2456045"/>
          </a:xfrm>
          <a:prstGeom prst="rect">
            <a:avLst/>
          </a:prstGeom>
        </p:spPr>
      </p:pic>
      <p:pic>
        <p:nvPicPr>
          <p:cNvPr id="7" name="Obrázek 6" descr="Obsah obrázku medvídek, hračka, vycpané, Vycpaná hračka&#10;&#10;Popis byl vytvořen automaticky">
            <a:extLst>
              <a:ext uri="{FF2B5EF4-FFF2-40B4-BE49-F238E27FC236}">
                <a16:creationId xmlns:a16="http://schemas.microsoft.com/office/drawing/2014/main" id="{78E80062-D555-0BA9-0387-CC2D6B115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02" y="1843613"/>
            <a:ext cx="1828081" cy="2144378"/>
          </a:xfrm>
          <a:prstGeom prst="rect">
            <a:avLst/>
          </a:prstGeom>
        </p:spPr>
      </p:pic>
      <p:pic>
        <p:nvPicPr>
          <p:cNvPr id="3" name="Obrázek 2" descr="Obsah obrázku medvídek, oblečení, hračka, látka&#10;&#10;Popis byl vytvořen automaticky">
            <a:extLst>
              <a:ext uri="{FF2B5EF4-FFF2-40B4-BE49-F238E27FC236}">
                <a16:creationId xmlns:a16="http://schemas.microsoft.com/office/drawing/2014/main" id="{5D3D2A37-2B08-57CF-6666-4C46AA4DC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00" y="1768782"/>
            <a:ext cx="1828080" cy="2195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93773BE-9D81-F06B-CB21-00E0D37A0B09}"/>
              </a:ext>
            </a:extLst>
          </p:cNvPr>
          <p:cNvSpPr txBox="1"/>
          <p:nvPr/>
        </p:nvSpPr>
        <p:spPr>
          <a:xfrm>
            <a:off x="1362635" y="4316634"/>
            <a:ext cx="9466730" cy="1935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/>
              <a:t>NAŠI 3 KONKURENTI </a:t>
            </a:r>
          </a:p>
        </p:txBody>
      </p:sp>
      <p:pic>
        <p:nvPicPr>
          <p:cNvPr id="6" name="Obrázek 5" descr="Obsah obrázku kruh, žlutá, symbol, logo&#10;&#10;Popis byl vytvořen automaticky">
            <a:extLst>
              <a:ext uri="{FF2B5EF4-FFF2-40B4-BE49-F238E27FC236}">
                <a16:creationId xmlns:a16="http://schemas.microsoft.com/office/drawing/2014/main" id="{942D21B2-F415-873E-576A-5FF7B14D3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27" y="3394897"/>
            <a:ext cx="871955" cy="9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9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645BFE3-A4E4-9ACB-49C4-5F1EE0B2F5DB}"/>
              </a:ext>
            </a:extLst>
          </p:cNvPr>
          <p:cNvSpPr/>
          <p:nvPr/>
        </p:nvSpPr>
        <p:spPr>
          <a:xfrm rot="809661">
            <a:off x="6801599" y="412864"/>
            <a:ext cx="4244586" cy="59970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Obsah obrázku medvídek, oblečení, hračka, Vycpaná hračka&#10;&#10;Popis byl vytvořen automaticky">
            <a:extLst>
              <a:ext uri="{FF2B5EF4-FFF2-40B4-BE49-F238E27FC236}">
                <a16:creationId xmlns:a16="http://schemas.microsoft.com/office/drawing/2014/main" id="{54AF9CF7-7919-7BD2-F82E-97E9CD30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682">
            <a:off x="6174376" y="567772"/>
            <a:ext cx="5862318" cy="6325453"/>
          </a:xfrm>
          <a:prstGeom prst="rect">
            <a:avLst/>
          </a:prstGeom>
        </p:spPr>
      </p:pic>
      <p:pic>
        <p:nvPicPr>
          <p:cNvPr id="16" name="Obrázek 15" descr="Obsah obrázku medvídek, oblečení, hračka, látka&#10;&#10;Popis byl vytvořen automaticky">
            <a:extLst>
              <a:ext uri="{FF2B5EF4-FFF2-40B4-BE49-F238E27FC236}">
                <a16:creationId xmlns:a16="http://schemas.microsoft.com/office/drawing/2014/main" id="{A381A175-3C0D-8D9E-A015-20E17177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657">
            <a:off x="13510847" y="7931260"/>
            <a:ext cx="1489903" cy="1787230"/>
          </a:xfrm>
          <a:prstGeom prst="rect">
            <a:avLst/>
          </a:prstGeom>
        </p:spPr>
      </p:pic>
      <p:pic>
        <p:nvPicPr>
          <p:cNvPr id="18" name="Obrázek 17" descr="Obsah obrázku medvídek, hračka, vycpané, Vycpaná hračka">
            <a:extLst>
              <a:ext uri="{FF2B5EF4-FFF2-40B4-BE49-F238E27FC236}">
                <a16:creationId xmlns:a16="http://schemas.microsoft.com/office/drawing/2014/main" id="{EF31E787-DCE5-CA48-53F4-7FF65EFF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657">
            <a:off x="11750369" y="7076030"/>
            <a:ext cx="1484284" cy="1741861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3C97BB-9C49-35AD-8BA3-3309DA35E94D}"/>
              </a:ext>
            </a:extLst>
          </p:cNvPr>
          <p:cNvSpPr txBox="1"/>
          <p:nvPr/>
        </p:nvSpPr>
        <p:spPr>
          <a:xfrm>
            <a:off x="246743" y="75584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Plyšový šimpanz „</a:t>
            </a:r>
            <a:r>
              <a:rPr lang="cs-CZ" sz="3600" dirty="0" err="1">
                <a:latin typeface="Arial Black" panose="020B0A04020102020204" pitchFamily="34" charset="0"/>
              </a:rPr>
              <a:t>šimko</a:t>
            </a:r>
            <a:r>
              <a:rPr lang="cs-CZ" sz="3600" dirty="0">
                <a:latin typeface="Arial Black" panose="020B0A04020102020204" pitchFamily="34" charset="0"/>
              </a:rPr>
              <a:t>“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4B66B3-37F2-9E5D-26F8-0512B50A585B}"/>
              </a:ext>
            </a:extLst>
          </p:cNvPr>
          <p:cNvSpPr txBox="1"/>
          <p:nvPr/>
        </p:nvSpPr>
        <p:spPr>
          <a:xfrm>
            <a:off x="246743" y="1777548"/>
            <a:ext cx="396659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Příjemný na dotek</a:t>
            </a:r>
          </a:p>
          <a:p>
            <a:endParaRPr lang="cs-CZ" sz="2800" dirty="0">
              <a:latin typeface="Aptos Narrow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Je ideálním společníkem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Aptos Narrow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Vyniká svými tlapkami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34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645BFE3-A4E4-9ACB-49C4-5F1EE0B2F5DB}"/>
              </a:ext>
            </a:extLst>
          </p:cNvPr>
          <p:cNvSpPr/>
          <p:nvPr/>
        </p:nvSpPr>
        <p:spPr>
          <a:xfrm rot="20527451">
            <a:off x="6797539" y="882065"/>
            <a:ext cx="3324816" cy="50938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Obsah obrázku medvídek, oblečení, hračka, Vycpaná hračka&#10;&#10;Popis byl vytvořen automaticky">
            <a:extLst>
              <a:ext uri="{FF2B5EF4-FFF2-40B4-BE49-F238E27FC236}">
                <a16:creationId xmlns:a16="http://schemas.microsoft.com/office/drawing/2014/main" id="{54AF9CF7-7919-7BD2-F82E-97E9CD30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6216">
            <a:off x="4395960" y="7435725"/>
            <a:ext cx="1712254" cy="1847525"/>
          </a:xfrm>
          <a:prstGeom prst="rect">
            <a:avLst/>
          </a:prstGeom>
        </p:spPr>
      </p:pic>
      <p:pic>
        <p:nvPicPr>
          <p:cNvPr id="16" name="Obrázek 15" descr="Obsah obrázku medvídek, oblečení, hračka, látka&#10;&#10;Popis byl vytvořen automaticky">
            <a:extLst>
              <a:ext uri="{FF2B5EF4-FFF2-40B4-BE49-F238E27FC236}">
                <a16:creationId xmlns:a16="http://schemas.microsoft.com/office/drawing/2014/main" id="{A381A175-3C0D-8D9E-A015-20E17177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5613">
            <a:off x="13510847" y="7931260"/>
            <a:ext cx="1489903" cy="1787230"/>
          </a:xfrm>
          <a:prstGeom prst="rect">
            <a:avLst/>
          </a:prstGeom>
        </p:spPr>
      </p:pic>
      <p:pic>
        <p:nvPicPr>
          <p:cNvPr id="18" name="Obrázek 17" descr="Obsah obrázku medvídek, hračka, vycpané, Vycpaná hračka">
            <a:extLst>
              <a:ext uri="{FF2B5EF4-FFF2-40B4-BE49-F238E27FC236}">
                <a16:creationId xmlns:a16="http://schemas.microsoft.com/office/drawing/2014/main" id="{EF31E787-DCE5-CA48-53F4-7FF65EFF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020">
            <a:off x="6677197" y="733943"/>
            <a:ext cx="4820807" cy="56573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96C83C-020F-DF91-EA75-5C5A1EE80191}"/>
              </a:ext>
            </a:extLst>
          </p:cNvPr>
          <p:cNvSpPr txBox="1"/>
          <p:nvPr/>
        </p:nvSpPr>
        <p:spPr>
          <a:xfrm>
            <a:off x="224020" y="494736"/>
            <a:ext cx="5857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latin typeface="Arial Black" panose="020B0A04020102020204" pitchFamily="34" charset="0"/>
              </a:rPr>
              <a:t>Plyšový lenochod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500E2C-78C4-2DD4-C3E2-3C7629265D1F}"/>
              </a:ext>
            </a:extLst>
          </p:cNvPr>
          <p:cNvSpPr txBox="1"/>
          <p:nvPr/>
        </p:nvSpPr>
        <p:spPr>
          <a:xfrm>
            <a:off x="224020" y="1461867"/>
            <a:ext cx="580364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Neodolatelně roztomilý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Aptos Narrow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Má charakteristický vzhled lenochoda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Aptos Narrow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Skvělým dárkem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74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medvídek, oblečení, hračka, Vycpaná hračka&#10;&#10;Popis byl vytvořen automaticky">
            <a:extLst>
              <a:ext uri="{FF2B5EF4-FFF2-40B4-BE49-F238E27FC236}">
                <a16:creationId xmlns:a16="http://schemas.microsoft.com/office/drawing/2014/main" id="{54AF9CF7-7919-7BD2-F82E-97E9CD30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6216">
            <a:off x="3726529" y="8228835"/>
            <a:ext cx="1791171" cy="1932676"/>
          </a:xfrm>
          <a:prstGeom prst="rect">
            <a:avLst/>
          </a:prstGeom>
        </p:spPr>
      </p:pic>
      <p:pic>
        <p:nvPicPr>
          <p:cNvPr id="18" name="Obrázek 17" descr="Obsah obrázku medvídek, hračka, vycpané, Vycpaná hračka">
            <a:extLst>
              <a:ext uri="{FF2B5EF4-FFF2-40B4-BE49-F238E27FC236}">
                <a16:creationId xmlns:a16="http://schemas.microsoft.com/office/drawing/2014/main" id="{EF31E787-DCE5-CA48-53F4-7FF65EFFF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2302">
            <a:off x="4949002" y="7013421"/>
            <a:ext cx="1404265" cy="1647956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EC67700-8EAF-6087-1709-7E217FEBEB75}"/>
              </a:ext>
            </a:extLst>
          </p:cNvPr>
          <p:cNvSpPr/>
          <p:nvPr/>
        </p:nvSpPr>
        <p:spPr>
          <a:xfrm rot="809661">
            <a:off x="6801599" y="412864"/>
            <a:ext cx="4244586" cy="59970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Obsah obrázku medvídek, oblečení, hračka, látka&#10;&#10;Popis byl vytvořen automaticky">
            <a:extLst>
              <a:ext uri="{FF2B5EF4-FFF2-40B4-BE49-F238E27FC236}">
                <a16:creationId xmlns:a16="http://schemas.microsoft.com/office/drawing/2014/main" id="{A381A175-3C0D-8D9E-A015-20E17177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489">
            <a:off x="6495527" y="889878"/>
            <a:ext cx="5041419" cy="604749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7EC779-D87F-A139-4741-E5615F0CDB7B}"/>
              </a:ext>
            </a:extLst>
          </p:cNvPr>
          <p:cNvSpPr txBox="1"/>
          <p:nvPr/>
        </p:nvSpPr>
        <p:spPr>
          <a:xfrm>
            <a:off x="246538" y="620341"/>
            <a:ext cx="5857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latin typeface="Arial Black" panose="020B0A04020102020204" pitchFamily="34" charset="0"/>
              </a:rPr>
              <a:t>Plyšový pes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C0CB3A-B310-8B86-FB0C-4B209F98272C}"/>
              </a:ext>
            </a:extLst>
          </p:cNvPr>
          <p:cNvSpPr txBox="1"/>
          <p:nvPr/>
        </p:nvSpPr>
        <p:spPr>
          <a:xfrm>
            <a:off x="246538" y="1658375"/>
            <a:ext cx="48201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"Max„ je ručně vyrobený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ptos Narrow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Je ideálním hlídačem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ptos Narrow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ptos Narrow" panose="020B0004020202020204" pitchFamily="34" charset="0"/>
              </a:rPr>
              <a:t>Hlavní předností jsou jeho uši</a:t>
            </a:r>
          </a:p>
        </p:txBody>
      </p:sp>
    </p:spTree>
    <p:extLst>
      <p:ext uri="{BB962C8B-B14F-4D97-AF65-F5344CB8AC3E}">
        <p14:creationId xmlns:p14="http://schemas.microsoft.com/office/powerpoint/2010/main" val="181135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132CDC-6605-493C-87D1-359CD094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5273B953-8B90-2F4E-C269-FE90EE943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0" b="16619"/>
          <a:stretch/>
        </p:blipFill>
        <p:spPr>
          <a:xfrm>
            <a:off x="1165803" y="82041"/>
            <a:ext cx="11023025" cy="677595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553" y="0"/>
            <a:ext cx="4427538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D37031-F504-2836-81D8-EA016D6CB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3" y="469448"/>
            <a:ext cx="3313113" cy="5397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dirty="0" err="1">
                <a:latin typeface="Aptos Narrow" panose="020B0004020202020204" pitchFamily="34" charset="0"/>
              </a:rPr>
              <a:t>Comfi</a:t>
            </a:r>
            <a:endParaRPr lang="en-US" sz="4400" dirty="0">
              <a:latin typeface="Aptos Narrow" panose="020B0004020202020204" pitchFamily="34" charset="0"/>
            </a:endParaRP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266229D-CB0A-A449-20FE-573D24349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364" y="1483200"/>
            <a:ext cx="3655727" cy="3783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900" dirty="0" err="1">
                <a:solidFill>
                  <a:schemeClr val="tx1">
                    <a:alpha val="60000"/>
                  </a:schemeClr>
                </a:solidFill>
              </a:rPr>
              <a:t>Palackého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</a:rPr>
              <a:t>nám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</a:rPr>
              <a:t>. 100,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</a:rPr>
              <a:t>Hořovice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</a:rPr>
              <a:t> 268 01</a:t>
            </a:r>
          </a:p>
          <a:p>
            <a:pPr algn="l">
              <a:spcAft>
                <a:spcPts val="600"/>
              </a:spcAft>
            </a:pPr>
            <a:r>
              <a:rPr lang="en-US" sz="1900" dirty="0">
                <a:solidFill>
                  <a:schemeClr val="tx1">
                    <a:alpha val="60000"/>
                  </a:schemeClr>
                </a:solidFill>
                <a:hlinkClick r:id="rId3"/>
              </a:rPr>
              <a:t>comfi.soshorovice@seznam.cz</a:t>
            </a:r>
            <a:endParaRPr lang="en-US" sz="1900" dirty="0">
              <a:solidFill>
                <a:schemeClr val="tx1">
                  <a:alpha val="60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900" dirty="0">
                <a:solidFill>
                  <a:schemeClr val="tx1">
                    <a:alpha val="60000"/>
                  </a:schemeClr>
                </a:solidFill>
              </a:rPr>
              <a:t>comfi0.webnode.cz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" name="Obrázek 9" descr="¨">
            <a:extLst>
              <a:ext uri="{FF2B5EF4-FFF2-40B4-BE49-F238E27FC236}">
                <a16:creationId xmlns:a16="http://schemas.microsoft.com/office/drawing/2014/main" id="{E707355D-D0EC-A81A-1DDD-233984FDA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3" t="64132" r="39600" b="15576"/>
          <a:stretch/>
        </p:blipFill>
        <p:spPr>
          <a:xfrm>
            <a:off x="1165804" y="1405489"/>
            <a:ext cx="637309" cy="567273"/>
          </a:xfrm>
          <a:prstGeom prst="rect">
            <a:avLst/>
          </a:prstGeom>
        </p:spPr>
      </p:pic>
      <p:pic>
        <p:nvPicPr>
          <p:cNvPr id="12" name="Obrázek 11" descr="Obsah obrázku kruh, snímek obrazovky, černá, styl&#10;&#10;Popis byl vytvořen automaticky">
            <a:extLst>
              <a:ext uri="{FF2B5EF4-FFF2-40B4-BE49-F238E27FC236}">
                <a16:creationId xmlns:a16="http://schemas.microsoft.com/office/drawing/2014/main" id="{2194E951-F5F9-2CF4-82E1-2B158E72C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39291" r="63168" b="36454"/>
          <a:stretch/>
        </p:blipFill>
        <p:spPr>
          <a:xfrm>
            <a:off x="1233053" y="1984189"/>
            <a:ext cx="637310" cy="691201"/>
          </a:xfrm>
          <a:prstGeom prst="rect">
            <a:avLst/>
          </a:prstGeom>
        </p:spPr>
      </p:pic>
      <p:pic>
        <p:nvPicPr>
          <p:cNvPr id="18" name="Obrázek 17" descr="Obsah obrázku kruh, snímek obrazovky, černá, styl&#10;&#10;Popis byl vytvořen automaticky">
            <a:extLst>
              <a:ext uri="{FF2B5EF4-FFF2-40B4-BE49-F238E27FC236}">
                <a16:creationId xmlns:a16="http://schemas.microsoft.com/office/drawing/2014/main" id="{E71B31FE-0590-CE05-818C-E1BDCBAFD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5500" r="38900" b="64528"/>
          <a:stretch/>
        </p:blipFill>
        <p:spPr>
          <a:xfrm>
            <a:off x="1259918" y="2629229"/>
            <a:ext cx="543195" cy="5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6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96</Words>
  <Application>Microsoft Office PowerPoint</Application>
  <PresentationFormat>Širokoúhlá obrazovka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Arial Black</vt:lpstr>
      <vt:lpstr>Calibri</vt:lpstr>
      <vt:lpstr>Calibri Light</vt:lpstr>
      <vt:lpstr>Garamond</vt:lpstr>
      <vt:lpstr>Motiv Office</vt:lpstr>
      <vt:lpstr>Prezentace aplikace PowerPoint</vt:lpstr>
      <vt:lpstr>Kdo jsme?</vt:lpstr>
      <vt:lpstr>Naše cíle</vt:lpstr>
      <vt:lpstr>Naše zásady</vt:lpstr>
      <vt:lpstr>Prezentace aplikace PowerPoint</vt:lpstr>
      <vt:lpstr>Prezentace aplikace PowerPoint</vt:lpstr>
      <vt:lpstr>Prezentace aplikace PowerPoint</vt:lpstr>
      <vt:lpstr>Prezentace aplikace PowerPoint</vt:lpstr>
      <vt:lpstr>Comfi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Žílová Markéta</dc:creator>
  <cp:lastModifiedBy>Lucie Šteinerová</cp:lastModifiedBy>
  <cp:revision>2</cp:revision>
  <dcterms:created xsi:type="dcterms:W3CDTF">2023-10-23T13:44:21Z</dcterms:created>
  <dcterms:modified xsi:type="dcterms:W3CDTF">2023-11-02T18:50:28Z</dcterms:modified>
</cp:coreProperties>
</file>