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4"/>
    <p:sldMasterId id="2147483672" r:id="rId5"/>
  </p:sldMasterIdLst>
  <p:notesMasterIdLst>
    <p:notesMasterId r:id="rId15"/>
  </p:notesMasterIdLst>
  <p:sldIdLst>
    <p:sldId id="256" r:id="rId6"/>
    <p:sldId id="257" r:id="rId7"/>
    <p:sldId id="259" r:id="rId8"/>
    <p:sldId id="260" r:id="rId9"/>
    <p:sldId id="261" r:id="rId10"/>
    <p:sldId id="263" r:id="rId11"/>
    <p:sldId id="268" r:id="rId12"/>
    <p:sldId id="272" r:id="rId13"/>
    <p:sldId id="280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pos="283">
          <p15:clr>
            <a:srgbClr val="9AA0A6"/>
          </p15:clr>
        </p15:guide>
        <p15:guide id="3" orient="horz" pos="262">
          <p15:clr>
            <a:srgbClr val="9AA0A6"/>
          </p15:clr>
        </p15:guide>
        <p15:guide id="4" orient="horz" pos="2978">
          <p15:clr>
            <a:srgbClr val="9AA0A6"/>
          </p15:clr>
        </p15:guide>
        <p15:guide id="5" pos="5477">
          <p15:clr>
            <a:srgbClr val="9AA0A6"/>
          </p15:clr>
        </p15:guide>
        <p15:guide id="6" orient="horz" pos="73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022F8D4-3807-462F-B803-468B12F0D29A}">
  <a:tblStyle styleId="{B022F8D4-3807-462F-B803-468B12F0D2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744" y="120"/>
      </p:cViewPr>
      <p:guideLst>
        <p:guide pos="2880"/>
        <p:guide pos="283"/>
        <p:guide orient="horz" pos="262"/>
        <p:guide orient="horz" pos="2978"/>
        <p:guide pos="5477"/>
        <p:guide orient="horz" pos="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a059561c3_0_3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a059561c3_0_34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9a059561c3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9a059561c3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9a059561c3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9a059561c3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9a059561c3_0_4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9a059561c3_0_4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9a059561c3_0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9a059561c3_0_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" name="Google Shape;1675;g9a059561c3_0_18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6" name="Google Shape;1676;g9a059561c3_0_18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" name="Google Shape;2380;g42c663f82a594803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1" name="Google Shape;2381;g42c663f82a594803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42c663f82a594803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42c663f82a594803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0" name="Google Shape;3630;g42c663f82a594803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1" name="Google Shape;3631;g42c663f82a594803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 hasCustomPrompt="1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cs-CZ" dirty="0"/>
              <a:t>COFFEE PARADISE</a:t>
            </a:r>
            <a:endParaRPr dirty="0"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 hasCustomPrompt="1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cs-CZ" dirty="0"/>
              <a:t>COFFEE PARADISE</a:t>
            </a:r>
            <a:endParaRPr dirty="0"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 hasCustomPrompt="1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cs-CZ" dirty="0"/>
              <a:t>COFFEE PARADISE</a:t>
            </a:r>
            <a:endParaRPr dirty="0"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" name="Obrázek 7" descr="Obsah obrázku kruh, černá, tma&#10;&#10;Popis byl vytvořen automaticky">
            <a:extLst>
              <a:ext uri="{FF2B5EF4-FFF2-40B4-BE49-F238E27FC236}">
                <a16:creationId xmlns:a16="http://schemas.microsoft.com/office/drawing/2014/main" id="{A0E4AAE5-E6F6-4DC4-A23F-AA53937EDD61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286" y="11447"/>
            <a:ext cx="609714" cy="609714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" name="Obrázek 6" descr="Obsah obrázku kruh, černá, tma&#10;&#10;Popis byl vytvořen automaticky">
            <a:extLst>
              <a:ext uri="{FF2B5EF4-FFF2-40B4-BE49-F238E27FC236}">
                <a16:creationId xmlns:a16="http://schemas.microsoft.com/office/drawing/2014/main" id="{AEDAB446-857A-4A3D-B072-7DDE3E0B11D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286" y="34067"/>
            <a:ext cx="609714" cy="609714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" name="Obrázek 4" descr="Obsah obrázku kruh, černá, tma&#10;&#10;Popis byl vytvořen automaticky">
            <a:extLst>
              <a:ext uri="{FF2B5EF4-FFF2-40B4-BE49-F238E27FC236}">
                <a16:creationId xmlns:a16="http://schemas.microsoft.com/office/drawing/2014/main" id="{E6C653F3-DA9C-43AF-BF72-BF406F966CE3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443" y="5418"/>
            <a:ext cx="609714" cy="609714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" name="Obrázek 5" descr="Obsah obrázku kruh, černá, tma&#10;&#10;Popis byl vytvořen automaticky">
            <a:extLst>
              <a:ext uri="{FF2B5EF4-FFF2-40B4-BE49-F238E27FC236}">
                <a16:creationId xmlns:a16="http://schemas.microsoft.com/office/drawing/2014/main" id="{C3DAB496-8066-404B-881F-5B429CEFB474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286" y="5418"/>
            <a:ext cx="609714" cy="609714"/>
          </a:xfrm>
          <a:prstGeom prst="rect">
            <a:avLst/>
          </a:prstGeom>
          <a:ln>
            <a:noFill/>
          </a:ln>
          <a:effectLst>
            <a:innerShdw blurRad="114300">
              <a:prstClr val="black"/>
            </a:inn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7"/>
          <p:cNvSpPr txBox="1"/>
          <p:nvPr/>
        </p:nvSpPr>
        <p:spPr>
          <a:xfrm>
            <a:off x="5434525" y="1632150"/>
            <a:ext cx="3113400" cy="15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3600" b="1" dirty="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COFFEE PARADISE</a:t>
            </a:r>
            <a:endParaRPr sz="3600" b="1" dirty="0">
              <a:solidFill>
                <a:srgbClr val="000000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04" name="Google Shape;104;p27"/>
          <p:cNvSpPr txBox="1"/>
          <p:nvPr/>
        </p:nvSpPr>
        <p:spPr>
          <a:xfrm>
            <a:off x="5468136" y="3072525"/>
            <a:ext cx="3510336" cy="8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2000" i="1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YOUR BRAKE ,OUR PASSION</a:t>
            </a:r>
            <a:endParaRPr sz="2000" i="1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27"/>
          <p:cNvSpPr/>
          <p:nvPr/>
        </p:nvSpPr>
        <p:spPr>
          <a:xfrm>
            <a:off x="1036462" y="864248"/>
            <a:ext cx="3967516" cy="3811216"/>
          </a:xfrm>
          <a:custGeom>
            <a:avLst/>
            <a:gdLst/>
            <a:ahLst/>
            <a:cxnLst/>
            <a:rect l="l" t="t" r="r" b="b"/>
            <a:pathLst>
              <a:path w="5915" h="5682" extrusionOk="0">
                <a:moveTo>
                  <a:pt x="2687" y="0"/>
                </a:moveTo>
                <a:cubicBezTo>
                  <a:pt x="1204" y="0"/>
                  <a:pt x="1" y="1204"/>
                  <a:pt x="1" y="2687"/>
                </a:cubicBezTo>
                <a:cubicBezTo>
                  <a:pt x="1" y="4173"/>
                  <a:pt x="1204" y="5375"/>
                  <a:pt x="2687" y="5375"/>
                </a:cubicBezTo>
                <a:cubicBezTo>
                  <a:pt x="3347" y="5375"/>
                  <a:pt x="3951" y="5137"/>
                  <a:pt x="4420" y="4742"/>
                </a:cubicBezTo>
                <a:lnTo>
                  <a:pt x="5264" y="5597"/>
                </a:lnTo>
                <a:cubicBezTo>
                  <a:pt x="5319" y="5654"/>
                  <a:pt x="5394" y="5682"/>
                  <a:pt x="5472" y="5682"/>
                </a:cubicBezTo>
                <a:cubicBezTo>
                  <a:pt x="5569" y="5682"/>
                  <a:pt x="5671" y="5640"/>
                  <a:pt x="5752" y="5559"/>
                </a:cubicBezTo>
                <a:cubicBezTo>
                  <a:pt x="5898" y="5412"/>
                  <a:pt x="5915" y="5191"/>
                  <a:pt x="5791" y="5064"/>
                </a:cubicBezTo>
                <a:lnTo>
                  <a:pt x="4919" y="4184"/>
                </a:lnTo>
                <a:cubicBezTo>
                  <a:pt x="5206" y="3756"/>
                  <a:pt x="5374" y="3242"/>
                  <a:pt x="5374" y="2687"/>
                </a:cubicBezTo>
                <a:cubicBezTo>
                  <a:pt x="5374" y="1203"/>
                  <a:pt x="4171" y="0"/>
                  <a:pt x="2687" y="0"/>
                </a:cubicBez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27"/>
          <p:cNvSpPr/>
          <p:nvPr/>
        </p:nvSpPr>
        <p:spPr>
          <a:xfrm>
            <a:off x="3647703" y="3152852"/>
            <a:ext cx="1282484" cy="1244246"/>
          </a:xfrm>
          <a:custGeom>
            <a:avLst/>
            <a:gdLst/>
            <a:ahLst/>
            <a:cxnLst/>
            <a:rect l="l" t="t" r="r" b="b"/>
            <a:pathLst>
              <a:path w="1912" h="1855" extrusionOk="0">
                <a:moveTo>
                  <a:pt x="442" y="1"/>
                </a:moveTo>
                <a:cubicBezTo>
                  <a:pt x="346" y="1"/>
                  <a:pt x="243" y="42"/>
                  <a:pt x="164" y="123"/>
                </a:cubicBezTo>
                <a:cubicBezTo>
                  <a:pt x="17" y="271"/>
                  <a:pt x="1" y="492"/>
                  <a:pt x="125" y="619"/>
                </a:cubicBezTo>
                <a:lnTo>
                  <a:pt x="1260" y="1770"/>
                </a:lnTo>
                <a:cubicBezTo>
                  <a:pt x="1316" y="1827"/>
                  <a:pt x="1390" y="1854"/>
                  <a:pt x="1469" y="1854"/>
                </a:cubicBezTo>
                <a:cubicBezTo>
                  <a:pt x="1566" y="1854"/>
                  <a:pt x="1669" y="1812"/>
                  <a:pt x="1749" y="1731"/>
                </a:cubicBezTo>
                <a:cubicBezTo>
                  <a:pt x="1895" y="1585"/>
                  <a:pt x="1911" y="1363"/>
                  <a:pt x="1787" y="1237"/>
                </a:cubicBezTo>
                <a:lnTo>
                  <a:pt x="652" y="86"/>
                </a:lnTo>
                <a:cubicBezTo>
                  <a:pt x="596" y="29"/>
                  <a:pt x="521" y="1"/>
                  <a:pt x="442" y="1"/>
                </a:cubicBezTo>
                <a:close/>
              </a:path>
            </a:pathLst>
          </a:custGeom>
          <a:solidFill>
            <a:srgbClr val="F9F9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7;p27"/>
          <p:cNvSpPr/>
          <p:nvPr/>
        </p:nvSpPr>
        <p:spPr>
          <a:xfrm>
            <a:off x="3704717" y="3211208"/>
            <a:ext cx="568800" cy="741852"/>
          </a:xfrm>
          <a:custGeom>
            <a:avLst/>
            <a:gdLst/>
            <a:ahLst/>
            <a:cxnLst/>
            <a:rect l="l" t="t" r="r" b="b"/>
            <a:pathLst>
              <a:path w="848" h="1106" extrusionOk="0">
                <a:moveTo>
                  <a:pt x="444" y="1"/>
                </a:moveTo>
                <a:cubicBezTo>
                  <a:pt x="347" y="1"/>
                  <a:pt x="245" y="42"/>
                  <a:pt x="163" y="122"/>
                </a:cubicBezTo>
                <a:cubicBezTo>
                  <a:pt x="18" y="270"/>
                  <a:pt x="1" y="491"/>
                  <a:pt x="126" y="618"/>
                </a:cubicBezTo>
                <a:lnTo>
                  <a:pt x="608" y="1106"/>
                </a:lnTo>
                <a:cubicBezTo>
                  <a:pt x="848" y="672"/>
                  <a:pt x="834" y="269"/>
                  <a:pt x="834" y="269"/>
                </a:cubicBezTo>
                <a:lnTo>
                  <a:pt x="470" y="2"/>
                </a:lnTo>
                <a:cubicBezTo>
                  <a:pt x="462" y="1"/>
                  <a:pt x="453" y="1"/>
                  <a:pt x="444" y="1"/>
                </a:cubicBezTo>
                <a:close/>
              </a:path>
            </a:pathLst>
          </a:custGeom>
          <a:solidFill>
            <a:srgbClr val="CCD9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27"/>
          <p:cNvSpPr/>
          <p:nvPr/>
        </p:nvSpPr>
        <p:spPr>
          <a:xfrm>
            <a:off x="963350" y="585216"/>
            <a:ext cx="3605308" cy="3605295"/>
          </a:xfrm>
          <a:custGeom>
            <a:avLst/>
            <a:gdLst/>
            <a:ahLst/>
            <a:cxnLst/>
            <a:rect l="l" t="t" r="r" b="b"/>
            <a:pathLst>
              <a:path w="5375" h="5375" extrusionOk="0">
                <a:moveTo>
                  <a:pt x="2688" y="1"/>
                </a:moveTo>
                <a:cubicBezTo>
                  <a:pt x="1203" y="1"/>
                  <a:pt x="0" y="1204"/>
                  <a:pt x="0" y="2688"/>
                </a:cubicBezTo>
                <a:cubicBezTo>
                  <a:pt x="0" y="4171"/>
                  <a:pt x="1203" y="5375"/>
                  <a:pt x="2688" y="5375"/>
                </a:cubicBezTo>
                <a:cubicBezTo>
                  <a:pt x="4172" y="5375"/>
                  <a:pt x="5375" y="4171"/>
                  <a:pt x="5375" y="2688"/>
                </a:cubicBezTo>
                <a:cubicBezTo>
                  <a:pt x="5375" y="1204"/>
                  <a:pt x="4172" y="1"/>
                  <a:pt x="2688" y="1"/>
                </a:cubicBezTo>
                <a:close/>
              </a:path>
            </a:pathLst>
          </a:custGeom>
          <a:solidFill>
            <a:srgbClr val="F9F9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27"/>
          <p:cNvSpPr/>
          <p:nvPr/>
        </p:nvSpPr>
        <p:spPr>
          <a:xfrm>
            <a:off x="1185369" y="807235"/>
            <a:ext cx="3161268" cy="3161257"/>
          </a:xfrm>
          <a:custGeom>
            <a:avLst/>
            <a:gdLst/>
            <a:ahLst/>
            <a:cxnLst/>
            <a:rect l="l" t="t" r="r" b="b"/>
            <a:pathLst>
              <a:path w="4713" h="4713" extrusionOk="0">
                <a:moveTo>
                  <a:pt x="2357" y="0"/>
                </a:moveTo>
                <a:cubicBezTo>
                  <a:pt x="1056" y="0"/>
                  <a:pt x="1" y="1055"/>
                  <a:pt x="1" y="2357"/>
                </a:cubicBezTo>
                <a:cubicBezTo>
                  <a:pt x="1" y="3658"/>
                  <a:pt x="1056" y="4712"/>
                  <a:pt x="2357" y="4712"/>
                </a:cubicBezTo>
                <a:cubicBezTo>
                  <a:pt x="3658" y="4712"/>
                  <a:pt x="4712" y="3658"/>
                  <a:pt x="4712" y="2357"/>
                </a:cubicBezTo>
                <a:cubicBezTo>
                  <a:pt x="4712" y="1055"/>
                  <a:pt x="3658" y="0"/>
                  <a:pt x="23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27"/>
          <p:cNvSpPr/>
          <p:nvPr/>
        </p:nvSpPr>
        <p:spPr>
          <a:xfrm>
            <a:off x="1795083" y="1073523"/>
            <a:ext cx="2551552" cy="2895639"/>
          </a:xfrm>
          <a:custGeom>
            <a:avLst/>
            <a:gdLst/>
            <a:ahLst/>
            <a:cxnLst/>
            <a:rect l="l" t="t" r="r" b="b"/>
            <a:pathLst>
              <a:path w="3804" h="4317" extrusionOk="0">
                <a:moveTo>
                  <a:pt x="2757" y="0"/>
                </a:moveTo>
                <a:lnTo>
                  <a:pt x="2757" y="0"/>
                </a:lnTo>
                <a:cubicBezTo>
                  <a:pt x="3309" y="431"/>
                  <a:pt x="3664" y="1102"/>
                  <a:pt x="3664" y="1859"/>
                </a:cubicBezTo>
                <a:cubicBezTo>
                  <a:pt x="3664" y="3160"/>
                  <a:pt x="2609" y="4215"/>
                  <a:pt x="1308" y="4215"/>
                </a:cubicBezTo>
                <a:cubicBezTo>
                  <a:pt x="824" y="4215"/>
                  <a:pt x="374" y="4069"/>
                  <a:pt x="0" y="3818"/>
                </a:cubicBezTo>
                <a:lnTo>
                  <a:pt x="0" y="3818"/>
                </a:lnTo>
                <a:cubicBezTo>
                  <a:pt x="399" y="4130"/>
                  <a:pt x="902" y="4316"/>
                  <a:pt x="1448" y="4316"/>
                </a:cubicBezTo>
                <a:cubicBezTo>
                  <a:pt x="2749" y="4316"/>
                  <a:pt x="3803" y="3260"/>
                  <a:pt x="3803" y="1960"/>
                </a:cubicBezTo>
                <a:cubicBezTo>
                  <a:pt x="3803" y="1142"/>
                  <a:pt x="3388" y="424"/>
                  <a:pt x="2757" y="0"/>
                </a:cubicBezTo>
                <a:close/>
              </a:path>
            </a:pathLst>
          </a:custGeom>
          <a:solidFill>
            <a:srgbClr val="8F5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27"/>
          <p:cNvSpPr/>
          <p:nvPr/>
        </p:nvSpPr>
        <p:spPr>
          <a:xfrm>
            <a:off x="1185369" y="808576"/>
            <a:ext cx="2856075" cy="2663558"/>
          </a:xfrm>
          <a:custGeom>
            <a:avLst/>
            <a:gdLst/>
            <a:ahLst/>
            <a:cxnLst/>
            <a:rect l="l" t="t" r="r" b="b"/>
            <a:pathLst>
              <a:path w="4258" h="3971" extrusionOk="0">
                <a:moveTo>
                  <a:pt x="2357" y="0"/>
                </a:moveTo>
                <a:cubicBezTo>
                  <a:pt x="1057" y="0"/>
                  <a:pt x="1" y="1055"/>
                  <a:pt x="1" y="2356"/>
                </a:cubicBezTo>
                <a:cubicBezTo>
                  <a:pt x="1" y="2980"/>
                  <a:pt x="244" y="3548"/>
                  <a:pt x="640" y="3970"/>
                </a:cubicBezTo>
                <a:cubicBezTo>
                  <a:pt x="354" y="3579"/>
                  <a:pt x="185" y="3097"/>
                  <a:pt x="185" y="2576"/>
                </a:cubicBezTo>
                <a:cubicBezTo>
                  <a:pt x="185" y="1275"/>
                  <a:pt x="1240" y="220"/>
                  <a:pt x="2541" y="220"/>
                </a:cubicBezTo>
                <a:cubicBezTo>
                  <a:pt x="3218" y="220"/>
                  <a:pt x="3827" y="506"/>
                  <a:pt x="4257" y="963"/>
                </a:cubicBezTo>
                <a:cubicBezTo>
                  <a:pt x="3829" y="379"/>
                  <a:pt x="3137" y="0"/>
                  <a:pt x="23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12;p27"/>
          <p:cNvSpPr/>
          <p:nvPr/>
        </p:nvSpPr>
        <p:spPr>
          <a:xfrm>
            <a:off x="1473793" y="1151330"/>
            <a:ext cx="1250287" cy="1102717"/>
          </a:xfrm>
          <a:custGeom>
            <a:avLst/>
            <a:gdLst/>
            <a:ahLst/>
            <a:cxnLst/>
            <a:rect l="l" t="t" r="r" b="b"/>
            <a:pathLst>
              <a:path w="1864" h="1644" extrusionOk="0">
                <a:moveTo>
                  <a:pt x="1515" y="0"/>
                </a:moveTo>
                <a:cubicBezTo>
                  <a:pt x="1315" y="0"/>
                  <a:pt x="1035" y="104"/>
                  <a:pt x="746" y="312"/>
                </a:cubicBezTo>
                <a:cubicBezTo>
                  <a:pt x="24" y="832"/>
                  <a:pt x="0" y="1643"/>
                  <a:pt x="300" y="1643"/>
                </a:cubicBezTo>
                <a:cubicBezTo>
                  <a:pt x="306" y="1643"/>
                  <a:pt x="312" y="1643"/>
                  <a:pt x="318" y="1642"/>
                </a:cubicBezTo>
                <a:cubicBezTo>
                  <a:pt x="652" y="1609"/>
                  <a:pt x="485" y="1061"/>
                  <a:pt x="1068" y="784"/>
                </a:cubicBezTo>
                <a:cubicBezTo>
                  <a:pt x="1650" y="507"/>
                  <a:pt x="1864" y="476"/>
                  <a:pt x="1805" y="189"/>
                </a:cubicBezTo>
                <a:cubicBezTo>
                  <a:pt x="1780" y="64"/>
                  <a:pt x="1672" y="0"/>
                  <a:pt x="15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27"/>
          <p:cNvSpPr/>
          <p:nvPr/>
        </p:nvSpPr>
        <p:spPr>
          <a:xfrm>
            <a:off x="2748894" y="1251272"/>
            <a:ext cx="81161" cy="81161"/>
          </a:xfrm>
          <a:custGeom>
            <a:avLst/>
            <a:gdLst/>
            <a:ahLst/>
            <a:cxnLst/>
            <a:rect l="l" t="t" r="r" b="b"/>
            <a:pathLst>
              <a:path w="121" h="121" extrusionOk="0">
                <a:moveTo>
                  <a:pt x="60" y="0"/>
                </a:moveTo>
                <a:cubicBezTo>
                  <a:pt x="27" y="0"/>
                  <a:pt x="0" y="27"/>
                  <a:pt x="0" y="61"/>
                </a:cubicBezTo>
                <a:cubicBezTo>
                  <a:pt x="0" y="94"/>
                  <a:pt x="27" y="120"/>
                  <a:pt x="60" y="120"/>
                </a:cubicBezTo>
                <a:cubicBezTo>
                  <a:pt x="94" y="120"/>
                  <a:pt x="120" y="94"/>
                  <a:pt x="120" y="61"/>
                </a:cubicBezTo>
                <a:cubicBezTo>
                  <a:pt x="120" y="27"/>
                  <a:pt x="94" y="0"/>
                  <a:pt x="60" y="0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p27"/>
          <p:cNvSpPr/>
          <p:nvPr/>
        </p:nvSpPr>
        <p:spPr>
          <a:xfrm>
            <a:off x="1404705" y="2150079"/>
            <a:ext cx="93235" cy="93235"/>
          </a:xfrm>
          <a:custGeom>
            <a:avLst/>
            <a:gdLst/>
            <a:ahLst/>
            <a:cxnLst/>
            <a:rect l="l" t="t" r="r" b="b"/>
            <a:pathLst>
              <a:path w="139" h="139" extrusionOk="0">
                <a:moveTo>
                  <a:pt x="69" y="1"/>
                </a:moveTo>
                <a:cubicBezTo>
                  <a:pt x="31" y="1"/>
                  <a:pt x="0" y="32"/>
                  <a:pt x="0" y="69"/>
                </a:cubicBezTo>
                <a:cubicBezTo>
                  <a:pt x="0" y="108"/>
                  <a:pt x="31" y="139"/>
                  <a:pt x="69" y="139"/>
                </a:cubicBezTo>
                <a:cubicBezTo>
                  <a:pt x="107" y="139"/>
                  <a:pt x="138" y="108"/>
                  <a:pt x="138" y="69"/>
                </a:cubicBezTo>
                <a:cubicBezTo>
                  <a:pt x="138" y="32"/>
                  <a:pt x="107" y="1"/>
                  <a:pt x="69" y="1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27"/>
          <p:cNvSpPr/>
          <p:nvPr/>
        </p:nvSpPr>
        <p:spPr>
          <a:xfrm>
            <a:off x="1404035" y="2374781"/>
            <a:ext cx="70429" cy="71100"/>
          </a:xfrm>
          <a:custGeom>
            <a:avLst/>
            <a:gdLst/>
            <a:ahLst/>
            <a:cxnLst/>
            <a:rect l="l" t="t" r="r" b="b"/>
            <a:pathLst>
              <a:path w="105" h="106" extrusionOk="0">
                <a:moveTo>
                  <a:pt x="52" y="0"/>
                </a:moveTo>
                <a:cubicBezTo>
                  <a:pt x="24" y="0"/>
                  <a:pt x="0" y="24"/>
                  <a:pt x="0" y="54"/>
                </a:cubicBezTo>
                <a:cubicBezTo>
                  <a:pt x="0" y="82"/>
                  <a:pt x="24" y="106"/>
                  <a:pt x="52" y="106"/>
                </a:cubicBezTo>
                <a:cubicBezTo>
                  <a:pt x="81" y="106"/>
                  <a:pt x="104" y="82"/>
                  <a:pt x="104" y="54"/>
                </a:cubicBezTo>
                <a:cubicBezTo>
                  <a:pt x="104" y="24"/>
                  <a:pt x="81" y="0"/>
                  <a:pt x="52" y="0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16;p27"/>
          <p:cNvSpPr/>
          <p:nvPr/>
        </p:nvSpPr>
        <p:spPr>
          <a:xfrm>
            <a:off x="1528124" y="2300998"/>
            <a:ext cx="107992" cy="108662"/>
          </a:xfrm>
          <a:custGeom>
            <a:avLst/>
            <a:gdLst/>
            <a:ahLst/>
            <a:cxnLst/>
            <a:rect l="l" t="t" r="r" b="b"/>
            <a:pathLst>
              <a:path w="161" h="162" extrusionOk="0">
                <a:moveTo>
                  <a:pt x="81" y="1"/>
                </a:moveTo>
                <a:cubicBezTo>
                  <a:pt x="36" y="1"/>
                  <a:pt x="0" y="37"/>
                  <a:pt x="0" y="82"/>
                </a:cubicBezTo>
                <a:cubicBezTo>
                  <a:pt x="0" y="126"/>
                  <a:pt x="36" y="162"/>
                  <a:pt x="81" y="162"/>
                </a:cubicBezTo>
                <a:cubicBezTo>
                  <a:pt x="125" y="162"/>
                  <a:pt x="161" y="126"/>
                  <a:pt x="161" y="82"/>
                </a:cubicBezTo>
                <a:cubicBezTo>
                  <a:pt x="161" y="37"/>
                  <a:pt x="125" y="1"/>
                  <a:pt x="81" y="1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17;p27"/>
          <p:cNvSpPr/>
          <p:nvPr/>
        </p:nvSpPr>
        <p:spPr>
          <a:xfrm>
            <a:off x="1450317" y="2518322"/>
            <a:ext cx="78478" cy="77807"/>
          </a:xfrm>
          <a:custGeom>
            <a:avLst/>
            <a:gdLst/>
            <a:ahLst/>
            <a:cxnLst/>
            <a:rect l="l" t="t" r="r" b="b"/>
            <a:pathLst>
              <a:path w="117" h="116" extrusionOk="0">
                <a:moveTo>
                  <a:pt x="59" y="0"/>
                </a:moveTo>
                <a:cubicBezTo>
                  <a:pt x="27" y="0"/>
                  <a:pt x="1" y="26"/>
                  <a:pt x="1" y="58"/>
                </a:cubicBezTo>
                <a:cubicBezTo>
                  <a:pt x="1" y="89"/>
                  <a:pt x="27" y="116"/>
                  <a:pt x="59" y="116"/>
                </a:cubicBezTo>
                <a:cubicBezTo>
                  <a:pt x="91" y="116"/>
                  <a:pt x="116" y="89"/>
                  <a:pt x="116" y="58"/>
                </a:cubicBezTo>
                <a:cubicBezTo>
                  <a:pt x="116" y="26"/>
                  <a:pt x="91" y="0"/>
                  <a:pt x="59" y="0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18;p27"/>
          <p:cNvSpPr/>
          <p:nvPr/>
        </p:nvSpPr>
        <p:spPr>
          <a:xfrm>
            <a:off x="2347784" y="1244565"/>
            <a:ext cx="71100" cy="70429"/>
          </a:xfrm>
          <a:custGeom>
            <a:avLst/>
            <a:gdLst/>
            <a:ahLst/>
            <a:cxnLst/>
            <a:rect l="l" t="t" r="r" b="b"/>
            <a:pathLst>
              <a:path w="106" h="105" extrusionOk="0">
                <a:moveTo>
                  <a:pt x="53" y="0"/>
                </a:moveTo>
                <a:cubicBezTo>
                  <a:pt x="24" y="0"/>
                  <a:pt x="1" y="24"/>
                  <a:pt x="1" y="52"/>
                </a:cubicBezTo>
                <a:cubicBezTo>
                  <a:pt x="1" y="81"/>
                  <a:pt x="24" y="105"/>
                  <a:pt x="53" y="105"/>
                </a:cubicBezTo>
                <a:cubicBezTo>
                  <a:pt x="83" y="105"/>
                  <a:pt x="105" y="81"/>
                  <a:pt x="105" y="52"/>
                </a:cubicBezTo>
                <a:cubicBezTo>
                  <a:pt x="105" y="24"/>
                  <a:pt x="83" y="0"/>
                  <a:pt x="53" y="0"/>
                </a:cubicBezTo>
                <a:close/>
              </a:path>
            </a:pathLst>
          </a:custGeom>
          <a:solidFill>
            <a:srgbClr val="764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p27"/>
          <p:cNvSpPr/>
          <p:nvPr/>
        </p:nvSpPr>
        <p:spPr>
          <a:xfrm>
            <a:off x="1616663" y="2060869"/>
            <a:ext cx="70429" cy="71100"/>
          </a:xfrm>
          <a:custGeom>
            <a:avLst/>
            <a:gdLst/>
            <a:ahLst/>
            <a:cxnLst/>
            <a:rect l="l" t="t" r="r" b="b"/>
            <a:pathLst>
              <a:path w="105" h="106" extrusionOk="0">
                <a:moveTo>
                  <a:pt x="52" y="1"/>
                </a:moveTo>
                <a:cubicBezTo>
                  <a:pt x="24" y="1"/>
                  <a:pt x="0" y="24"/>
                  <a:pt x="0" y="53"/>
                </a:cubicBezTo>
                <a:cubicBezTo>
                  <a:pt x="0" y="82"/>
                  <a:pt x="24" y="105"/>
                  <a:pt x="52" y="105"/>
                </a:cubicBezTo>
                <a:cubicBezTo>
                  <a:pt x="81" y="105"/>
                  <a:pt x="105" y="82"/>
                  <a:pt x="105" y="53"/>
                </a:cubicBezTo>
                <a:cubicBezTo>
                  <a:pt x="105" y="24"/>
                  <a:pt x="81" y="1"/>
                  <a:pt x="52" y="1"/>
                </a:cubicBezTo>
                <a:close/>
              </a:path>
            </a:pathLst>
          </a:custGeom>
          <a:solidFill>
            <a:srgbClr val="764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20;p27"/>
          <p:cNvSpPr/>
          <p:nvPr/>
        </p:nvSpPr>
        <p:spPr>
          <a:xfrm>
            <a:off x="1721971" y="2014587"/>
            <a:ext cx="31525" cy="31525"/>
          </a:xfrm>
          <a:custGeom>
            <a:avLst/>
            <a:gdLst/>
            <a:ahLst/>
            <a:cxnLst/>
            <a:rect l="l" t="t" r="r" b="b"/>
            <a:pathLst>
              <a:path w="47" h="47" extrusionOk="0">
                <a:moveTo>
                  <a:pt x="23" y="0"/>
                </a:moveTo>
                <a:cubicBezTo>
                  <a:pt x="11" y="0"/>
                  <a:pt x="1" y="10"/>
                  <a:pt x="1" y="24"/>
                </a:cubicBezTo>
                <a:cubicBezTo>
                  <a:pt x="1" y="36"/>
                  <a:pt x="11" y="46"/>
                  <a:pt x="23" y="46"/>
                </a:cubicBezTo>
                <a:cubicBezTo>
                  <a:pt x="36" y="46"/>
                  <a:pt x="47" y="36"/>
                  <a:pt x="47" y="24"/>
                </a:cubicBezTo>
                <a:cubicBezTo>
                  <a:pt x="47" y="10"/>
                  <a:pt x="36" y="0"/>
                  <a:pt x="23" y="0"/>
                </a:cubicBezTo>
                <a:close/>
              </a:path>
            </a:pathLst>
          </a:custGeom>
          <a:solidFill>
            <a:srgbClr val="764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21;p27"/>
          <p:cNvSpPr/>
          <p:nvPr/>
        </p:nvSpPr>
        <p:spPr>
          <a:xfrm>
            <a:off x="1655567" y="1860314"/>
            <a:ext cx="62380" cy="62380"/>
          </a:xfrm>
          <a:custGeom>
            <a:avLst/>
            <a:gdLst/>
            <a:ahLst/>
            <a:cxnLst/>
            <a:rect l="l" t="t" r="r" b="b"/>
            <a:pathLst>
              <a:path w="93" h="93" extrusionOk="0">
                <a:moveTo>
                  <a:pt x="47" y="0"/>
                </a:moveTo>
                <a:cubicBezTo>
                  <a:pt x="21" y="0"/>
                  <a:pt x="1" y="20"/>
                  <a:pt x="1" y="46"/>
                </a:cubicBezTo>
                <a:cubicBezTo>
                  <a:pt x="1" y="72"/>
                  <a:pt x="21" y="92"/>
                  <a:pt x="47" y="92"/>
                </a:cubicBezTo>
                <a:cubicBezTo>
                  <a:pt x="72" y="92"/>
                  <a:pt x="93" y="72"/>
                  <a:pt x="93" y="46"/>
                </a:cubicBezTo>
                <a:cubicBezTo>
                  <a:pt x="93" y="20"/>
                  <a:pt x="72" y="0"/>
                  <a:pt x="47" y="0"/>
                </a:cubicBezTo>
                <a:close/>
              </a:path>
            </a:pathLst>
          </a:custGeom>
          <a:solidFill>
            <a:srgbClr val="764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22;p27"/>
          <p:cNvSpPr/>
          <p:nvPr/>
        </p:nvSpPr>
        <p:spPr>
          <a:xfrm>
            <a:off x="1805816" y="1577257"/>
            <a:ext cx="117382" cy="117382"/>
          </a:xfrm>
          <a:custGeom>
            <a:avLst/>
            <a:gdLst/>
            <a:ahLst/>
            <a:cxnLst/>
            <a:rect l="l" t="t" r="r" b="b"/>
            <a:pathLst>
              <a:path w="175" h="175" extrusionOk="0">
                <a:moveTo>
                  <a:pt x="88" y="0"/>
                </a:moveTo>
                <a:cubicBezTo>
                  <a:pt x="39" y="0"/>
                  <a:pt x="1" y="39"/>
                  <a:pt x="1" y="87"/>
                </a:cubicBezTo>
                <a:cubicBezTo>
                  <a:pt x="1" y="136"/>
                  <a:pt x="39" y="174"/>
                  <a:pt x="88" y="174"/>
                </a:cubicBezTo>
                <a:cubicBezTo>
                  <a:pt x="136" y="174"/>
                  <a:pt x="175" y="136"/>
                  <a:pt x="175" y="87"/>
                </a:cubicBezTo>
                <a:cubicBezTo>
                  <a:pt x="175" y="39"/>
                  <a:pt x="136" y="0"/>
                  <a:pt x="88" y="0"/>
                </a:cubicBezTo>
                <a:close/>
              </a:path>
            </a:pathLst>
          </a:custGeom>
          <a:solidFill>
            <a:srgbClr val="764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23;p27"/>
          <p:cNvSpPr/>
          <p:nvPr/>
        </p:nvSpPr>
        <p:spPr>
          <a:xfrm>
            <a:off x="2486630" y="1302920"/>
            <a:ext cx="86527" cy="86527"/>
          </a:xfrm>
          <a:custGeom>
            <a:avLst/>
            <a:gdLst/>
            <a:ahLst/>
            <a:cxnLst/>
            <a:rect l="l" t="t" r="r" b="b"/>
            <a:pathLst>
              <a:path w="129" h="129" extrusionOk="0">
                <a:moveTo>
                  <a:pt x="65" y="0"/>
                </a:moveTo>
                <a:cubicBezTo>
                  <a:pt x="29" y="0"/>
                  <a:pt x="1" y="29"/>
                  <a:pt x="1" y="64"/>
                </a:cubicBezTo>
                <a:cubicBezTo>
                  <a:pt x="1" y="99"/>
                  <a:pt x="29" y="128"/>
                  <a:pt x="65" y="128"/>
                </a:cubicBezTo>
                <a:cubicBezTo>
                  <a:pt x="101" y="128"/>
                  <a:pt x="128" y="99"/>
                  <a:pt x="128" y="64"/>
                </a:cubicBezTo>
                <a:cubicBezTo>
                  <a:pt x="128" y="29"/>
                  <a:pt x="101" y="0"/>
                  <a:pt x="65" y="0"/>
                </a:cubicBezTo>
                <a:close/>
              </a:path>
            </a:pathLst>
          </a:custGeom>
          <a:solidFill>
            <a:srgbClr val="764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24;p27"/>
          <p:cNvSpPr/>
          <p:nvPr/>
        </p:nvSpPr>
        <p:spPr>
          <a:xfrm>
            <a:off x="1999663" y="1635613"/>
            <a:ext cx="40245" cy="39574"/>
          </a:xfrm>
          <a:custGeom>
            <a:avLst/>
            <a:gdLst/>
            <a:ahLst/>
            <a:cxnLst/>
            <a:rect l="l" t="t" r="r" b="b"/>
            <a:pathLst>
              <a:path w="60" h="59" extrusionOk="0">
                <a:moveTo>
                  <a:pt x="30" y="0"/>
                </a:moveTo>
                <a:cubicBezTo>
                  <a:pt x="13" y="0"/>
                  <a:pt x="0" y="14"/>
                  <a:pt x="0" y="30"/>
                </a:cubicBezTo>
                <a:cubicBezTo>
                  <a:pt x="0" y="45"/>
                  <a:pt x="13" y="59"/>
                  <a:pt x="30" y="59"/>
                </a:cubicBezTo>
                <a:cubicBezTo>
                  <a:pt x="46" y="59"/>
                  <a:pt x="59" y="45"/>
                  <a:pt x="59" y="30"/>
                </a:cubicBezTo>
                <a:cubicBezTo>
                  <a:pt x="59" y="14"/>
                  <a:pt x="46" y="0"/>
                  <a:pt x="30" y="0"/>
                </a:cubicBezTo>
                <a:close/>
              </a:path>
            </a:pathLst>
          </a:custGeom>
          <a:solidFill>
            <a:srgbClr val="764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25;p27"/>
          <p:cNvSpPr/>
          <p:nvPr/>
        </p:nvSpPr>
        <p:spPr>
          <a:xfrm>
            <a:off x="1980211" y="1484694"/>
            <a:ext cx="86527" cy="86527"/>
          </a:xfrm>
          <a:custGeom>
            <a:avLst/>
            <a:gdLst/>
            <a:ahLst/>
            <a:cxnLst/>
            <a:rect l="l" t="t" r="r" b="b"/>
            <a:pathLst>
              <a:path w="129" h="129" extrusionOk="0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</a:path>
            </a:pathLst>
          </a:custGeom>
          <a:solidFill>
            <a:srgbClr val="764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26;p27"/>
          <p:cNvSpPr/>
          <p:nvPr/>
        </p:nvSpPr>
        <p:spPr>
          <a:xfrm>
            <a:off x="2115703" y="1553781"/>
            <a:ext cx="55002" cy="55672"/>
          </a:xfrm>
          <a:custGeom>
            <a:avLst/>
            <a:gdLst/>
            <a:ahLst/>
            <a:cxnLst/>
            <a:rect l="l" t="t" r="r" b="b"/>
            <a:pathLst>
              <a:path w="82" h="83" extrusionOk="0">
                <a:moveTo>
                  <a:pt x="41" y="1"/>
                </a:moveTo>
                <a:cubicBezTo>
                  <a:pt x="18" y="1"/>
                  <a:pt x="0" y="19"/>
                  <a:pt x="0" y="42"/>
                </a:cubicBezTo>
                <a:cubicBezTo>
                  <a:pt x="0" y="64"/>
                  <a:pt x="18" y="83"/>
                  <a:pt x="41" y="83"/>
                </a:cubicBezTo>
                <a:cubicBezTo>
                  <a:pt x="63" y="83"/>
                  <a:pt x="82" y="64"/>
                  <a:pt x="82" y="42"/>
                </a:cubicBezTo>
                <a:cubicBezTo>
                  <a:pt x="82" y="19"/>
                  <a:pt x="63" y="1"/>
                  <a:pt x="41" y="1"/>
                </a:cubicBezTo>
                <a:close/>
              </a:path>
            </a:pathLst>
          </a:custGeom>
          <a:solidFill>
            <a:srgbClr val="764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27"/>
          <p:cNvSpPr/>
          <p:nvPr/>
        </p:nvSpPr>
        <p:spPr>
          <a:xfrm>
            <a:off x="2119728" y="1433716"/>
            <a:ext cx="40245" cy="39574"/>
          </a:xfrm>
          <a:custGeom>
            <a:avLst/>
            <a:gdLst/>
            <a:ahLst/>
            <a:cxnLst/>
            <a:rect l="l" t="t" r="r" b="b"/>
            <a:pathLst>
              <a:path w="60" h="59" extrusionOk="0">
                <a:moveTo>
                  <a:pt x="30" y="1"/>
                </a:moveTo>
                <a:cubicBezTo>
                  <a:pt x="13" y="1"/>
                  <a:pt x="0" y="14"/>
                  <a:pt x="0" y="30"/>
                </a:cubicBezTo>
                <a:cubicBezTo>
                  <a:pt x="0" y="47"/>
                  <a:pt x="13" y="59"/>
                  <a:pt x="30" y="59"/>
                </a:cubicBezTo>
                <a:cubicBezTo>
                  <a:pt x="46" y="59"/>
                  <a:pt x="60" y="47"/>
                  <a:pt x="60" y="30"/>
                </a:cubicBezTo>
                <a:cubicBezTo>
                  <a:pt x="60" y="14"/>
                  <a:pt x="46" y="1"/>
                  <a:pt x="30" y="1"/>
                </a:cubicBezTo>
                <a:close/>
              </a:path>
            </a:pathLst>
          </a:custGeom>
          <a:solidFill>
            <a:srgbClr val="7644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p27"/>
          <p:cNvSpPr/>
          <p:nvPr/>
        </p:nvSpPr>
        <p:spPr>
          <a:xfrm>
            <a:off x="3221775" y="3654575"/>
            <a:ext cx="72442" cy="73112"/>
          </a:xfrm>
          <a:custGeom>
            <a:avLst/>
            <a:gdLst/>
            <a:ahLst/>
            <a:cxnLst/>
            <a:rect l="l" t="t" r="r" b="b"/>
            <a:pathLst>
              <a:path w="108" h="109" extrusionOk="0">
                <a:moveTo>
                  <a:pt x="54" y="1"/>
                </a:moveTo>
                <a:cubicBezTo>
                  <a:pt x="24" y="1"/>
                  <a:pt x="0" y="25"/>
                  <a:pt x="0" y="55"/>
                </a:cubicBezTo>
                <a:cubicBezTo>
                  <a:pt x="0" y="85"/>
                  <a:pt x="24" y="108"/>
                  <a:pt x="54" y="108"/>
                </a:cubicBezTo>
                <a:cubicBezTo>
                  <a:pt x="83" y="108"/>
                  <a:pt x="108" y="85"/>
                  <a:pt x="108" y="55"/>
                </a:cubicBezTo>
                <a:cubicBezTo>
                  <a:pt x="108" y="25"/>
                  <a:pt x="83" y="1"/>
                  <a:pt x="54" y="1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p27"/>
          <p:cNvSpPr/>
          <p:nvPr/>
        </p:nvSpPr>
        <p:spPr>
          <a:xfrm>
            <a:off x="3294216" y="3494265"/>
            <a:ext cx="155615" cy="154944"/>
          </a:xfrm>
          <a:custGeom>
            <a:avLst/>
            <a:gdLst/>
            <a:ahLst/>
            <a:cxnLst/>
            <a:rect l="l" t="t" r="r" b="b"/>
            <a:pathLst>
              <a:path w="232" h="231" extrusionOk="0">
                <a:moveTo>
                  <a:pt x="115" y="0"/>
                </a:moveTo>
                <a:cubicBezTo>
                  <a:pt x="52" y="0"/>
                  <a:pt x="1" y="52"/>
                  <a:pt x="1" y="116"/>
                </a:cubicBezTo>
                <a:cubicBezTo>
                  <a:pt x="1" y="179"/>
                  <a:pt x="52" y="230"/>
                  <a:pt x="115" y="230"/>
                </a:cubicBezTo>
                <a:cubicBezTo>
                  <a:pt x="179" y="230"/>
                  <a:pt x="231" y="179"/>
                  <a:pt x="231" y="116"/>
                </a:cubicBezTo>
                <a:cubicBezTo>
                  <a:pt x="231" y="52"/>
                  <a:pt x="179" y="0"/>
                  <a:pt x="115" y="0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30;p27"/>
          <p:cNvSpPr/>
          <p:nvPr/>
        </p:nvSpPr>
        <p:spPr>
          <a:xfrm>
            <a:off x="3494771" y="3478838"/>
            <a:ext cx="93235" cy="93235"/>
          </a:xfrm>
          <a:custGeom>
            <a:avLst/>
            <a:gdLst/>
            <a:ahLst/>
            <a:cxnLst/>
            <a:rect l="l" t="t" r="r" b="b"/>
            <a:pathLst>
              <a:path w="139" h="139" extrusionOk="0">
                <a:moveTo>
                  <a:pt x="70" y="1"/>
                </a:moveTo>
                <a:cubicBezTo>
                  <a:pt x="31" y="1"/>
                  <a:pt x="1" y="31"/>
                  <a:pt x="1" y="70"/>
                </a:cubicBezTo>
                <a:cubicBezTo>
                  <a:pt x="1" y="108"/>
                  <a:pt x="31" y="139"/>
                  <a:pt x="70" y="139"/>
                </a:cubicBezTo>
                <a:cubicBezTo>
                  <a:pt x="108" y="139"/>
                  <a:pt x="139" y="108"/>
                  <a:pt x="139" y="70"/>
                </a:cubicBezTo>
                <a:cubicBezTo>
                  <a:pt x="139" y="31"/>
                  <a:pt x="108" y="1"/>
                  <a:pt x="70" y="1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p27"/>
          <p:cNvSpPr/>
          <p:nvPr/>
        </p:nvSpPr>
        <p:spPr>
          <a:xfrm>
            <a:off x="3645020" y="3242062"/>
            <a:ext cx="175738" cy="175737"/>
          </a:xfrm>
          <a:custGeom>
            <a:avLst/>
            <a:gdLst/>
            <a:ahLst/>
            <a:cxnLst/>
            <a:rect l="l" t="t" r="r" b="b"/>
            <a:pathLst>
              <a:path w="262" h="262" extrusionOk="0">
                <a:moveTo>
                  <a:pt x="131" y="1"/>
                </a:moveTo>
                <a:cubicBezTo>
                  <a:pt x="59" y="1"/>
                  <a:pt x="1" y="60"/>
                  <a:pt x="1" y="132"/>
                </a:cubicBezTo>
                <a:cubicBezTo>
                  <a:pt x="1" y="203"/>
                  <a:pt x="59" y="262"/>
                  <a:pt x="131" y="262"/>
                </a:cubicBezTo>
                <a:cubicBezTo>
                  <a:pt x="203" y="262"/>
                  <a:pt x="262" y="203"/>
                  <a:pt x="262" y="132"/>
                </a:cubicBezTo>
                <a:cubicBezTo>
                  <a:pt x="262" y="58"/>
                  <a:pt x="203" y="1"/>
                  <a:pt x="131" y="1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32;p27"/>
          <p:cNvSpPr/>
          <p:nvPr/>
        </p:nvSpPr>
        <p:spPr>
          <a:xfrm>
            <a:off x="3881796" y="3158889"/>
            <a:ext cx="52319" cy="52319"/>
          </a:xfrm>
          <a:custGeom>
            <a:avLst/>
            <a:gdLst/>
            <a:ahLst/>
            <a:cxnLst/>
            <a:rect l="l" t="t" r="r" b="b"/>
            <a:pathLst>
              <a:path w="78" h="78" extrusionOk="0">
                <a:moveTo>
                  <a:pt x="40" y="1"/>
                </a:moveTo>
                <a:cubicBezTo>
                  <a:pt x="17" y="1"/>
                  <a:pt x="1" y="17"/>
                  <a:pt x="1" y="39"/>
                </a:cubicBezTo>
                <a:cubicBezTo>
                  <a:pt x="1" y="61"/>
                  <a:pt x="17" y="78"/>
                  <a:pt x="40" y="78"/>
                </a:cubicBezTo>
                <a:cubicBezTo>
                  <a:pt x="61" y="78"/>
                  <a:pt x="77" y="61"/>
                  <a:pt x="77" y="39"/>
                </a:cubicBezTo>
                <a:cubicBezTo>
                  <a:pt x="77" y="18"/>
                  <a:pt x="61" y="1"/>
                  <a:pt x="40" y="1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p27"/>
          <p:cNvSpPr/>
          <p:nvPr/>
        </p:nvSpPr>
        <p:spPr>
          <a:xfrm>
            <a:off x="4032044" y="2792659"/>
            <a:ext cx="73112" cy="72441"/>
          </a:xfrm>
          <a:custGeom>
            <a:avLst/>
            <a:gdLst/>
            <a:ahLst/>
            <a:cxnLst/>
            <a:rect l="l" t="t" r="r" b="b"/>
            <a:pathLst>
              <a:path w="109" h="108" extrusionOk="0">
                <a:moveTo>
                  <a:pt x="54" y="1"/>
                </a:moveTo>
                <a:cubicBezTo>
                  <a:pt x="24" y="1"/>
                  <a:pt x="1" y="25"/>
                  <a:pt x="1" y="55"/>
                </a:cubicBezTo>
                <a:cubicBezTo>
                  <a:pt x="1" y="83"/>
                  <a:pt x="24" y="108"/>
                  <a:pt x="54" y="108"/>
                </a:cubicBezTo>
                <a:cubicBezTo>
                  <a:pt x="84" y="108"/>
                  <a:pt x="108" y="83"/>
                  <a:pt x="108" y="55"/>
                </a:cubicBezTo>
                <a:cubicBezTo>
                  <a:pt x="108" y="25"/>
                  <a:pt x="84" y="1"/>
                  <a:pt x="54" y="1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34;p27"/>
          <p:cNvSpPr/>
          <p:nvPr/>
        </p:nvSpPr>
        <p:spPr>
          <a:xfrm>
            <a:off x="4057533" y="2535090"/>
            <a:ext cx="103967" cy="103967"/>
          </a:xfrm>
          <a:custGeom>
            <a:avLst/>
            <a:gdLst/>
            <a:ahLst/>
            <a:cxnLst/>
            <a:rect l="l" t="t" r="r" b="b"/>
            <a:pathLst>
              <a:path w="155" h="155" extrusionOk="0">
                <a:moveTo>
                  <a:pt x="79" y="1"/>
                </a:moveTo>
                <a:cubicBezTo>
                  <a:pt x="79" y="1"/>
                  <a:pt x="78" y="1"/>
                  <a:pt x="77" y="1"/>
                </a:cubicBezTo>
                <a:cubicBezTo>
                  <a:pt x="35" y="1"/>
                  <a:pt x="1" y="36"/>
                  <a:pt x="1" y="78"/>
                </a:cubicBezTo>
                <a:cubicBezTo>
                  <a:pt x="1" y="120"/>
                  <a:pt x="35" y="154"/>
                  <a:pt x="77" y="154"/>
                </a:cubicBezTo>
                <a:cubicBezTo>
                  <a:pt x="120" y="154"/>
                  <a:pt x="154" y="120"/>
                  <a:pt x="154" y="78"/>
                </a:cubicBezTo>
                <a:cubicBezTo>
                  <a:pt x="154" y="35"/>
                  <a:pt x="121" y="1"/>
                  <a:pt x="79" y="1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35;p27"/>
          <p:cNvSpPr/>
          <p:nvPr/>
        </p:nvSpPr>
        <p:spPr>
          <a:xfrm>
            <a:off x="4068265" y="2251362"/>
            <a:ext cx="154944" cy="154944"/>
          </a:xfrm>
          <a:custGeom>
            <a:avLst/>
            <a:gdLst/>
            <a:ahLst/>
            <a:cxnLst/>
            <a:rect l="l" t="t" r="r" b="b"/>
            <a:pathLst>
              <a:path w="231" h="231" extrusionOk="0">
                <a:moveTo>
                  <a:pt x="116" y="0"/>
                </a:moveTo>
                <a:cubicBezTo>
                  <a:pt x="52" y="0"/>
                  <a:pt x="0" y="52"/>
                  <a:pt x="0" y="116"/>
                </a:cubicBezTo>
                <a:cubicBezTo>
                  <a:pt x="0" y="179"/>
                  <a:pt x="52" y="230"/>
                  <a:pt x="116" y="230"/>
                </a:cubicBezTo>
                <a:cubicBezTo>
                  <a:pt x="179" y="230"/>
                  <a:pt x="230" y="179"/>
                  <a:pt x="230" y="116"/>
                </a:cubicBezTo>
                <a:cubicBezTo>
                  <a:pt x="230" y="52"/>
                  <a:pt x="179" y="0"/>
                  <a:pt x="116" y="0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36;p27"/>
          <p:cNvSpPr/>
          <p:nvPr/>
        </p:nvSpPr>
        <p:spPr>
          <a:xfrm>
            <a:off x="4124608" y="2075626"/>
            <a:ext cx="42258" cy="41587"/>
          </a:xfrm>
          <a:custGeom>
            <a:avLst/>
            <a:gdLst/>
            <a:ahLst/>
            <a:cxnLst/>
            <a:rect l="l" t="t" r="r" b="b"/>
            <a:pathLst>
              <a:path w="63" h="62" extrusionOk="0">
                <a:moveTo>
                  <a:pt x="32" y="0"/>
                </a:moveTo>
                <a:cubicBezTo>
                  <a:pt x="15" y="0"/>
                  <a:pt x="1" y="15"/>
                  <a:pt x="1" y="31"/>
                </a:cubicBezTo>
                <a:cubicBezTo>
                  <a:pt x="1" y="47"/>
                  <a:pt x="15" y="62"/>
                  <a:pt x="32" y="62"/>
                </a:cubicBezTo>
                <a:cubicBezTo>
                  <a:pt x="48" y="62"/>
                  <a:pt x="62" y="47"/>
                  <a:pt x="62" y="31"/>
                </a:cubicBezTo>
                <a:cubicBezTo>
                  <a:pt x="62" y="15"/>
                  <a:pt x="48" y="0"/>
                  <a:pt x="32" y="0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37;p27"/>
          <p:cNvSpPr/>
          <p:nvPr/>
        </p:nvSpPr>
        <p:spPr>
          <a:xfrm>
            <a:off x="3990458" y="1729518"/>
            <a:ext cx="123419" cy="124089"/>
          </a:xfrm>
          <a:custGeom>
            <a:avLst/>
            <a:gdLst/>
            <a:ahLst/>
            <a:cxnLst/>
            <a:rect l="l" t="t" r="r" b="b"/>
            <a:pathLst>
              <a:path w="184" h="185" extrusionOk="0">
                <a:moveTo>
                  <a:pt x="92" y="1"/>
                </a:moveTo>
                <a:cubicBezTo>
                  <a:pt x="41" y="1"/>
                  <a:pt x="0" y="43"/>
                  <a:pt x="0" y="93"/>
                </a:cubicBezTo>
                <a:cubicBezTo>
                  <a:pt x="0" y="144"/>
                  <a:pt x="41" y="185"/>
                  <a:pt x="92" y="185"/>
                </a:cubicBezTo>
                <a:cubicBezTo>
                  <a:pt x="143" y="185"/>
                  <a:pt x="184" y="144"/>
                  <a:pt x="184" y="93"/>
                </a:cubicBezTo>
                <a:cubicBezTo>
                  <a:pt x="184" y="43"/>
                  <a:pt x="143" y="1"/>
                  <a:pt x="92" y="1"/>
                </a:cubicBezTo>
                <a:close/>
              </a:path>
            </a:pathLst>
          </a:custGeom>
          <a:solidFill>
            <a:srgbClr val="9D5C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/>
          <p:nvPr/>
        </p:nvSpPr>
        <p:spPr>
          <a:xfrm>
            <a:off x="311700" y="2877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8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COFFEE PARADISE</a:t>
            </a:r>
            <a:endParaRPr sz="2800" b="1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43" name="Google Shape;143;p28"/>
          <p:cNvGrpSpPr/>
          <p:nvPr/>
        </p:nvGrpSpPr>
        <p:grpSpPr>
          <a:xfrm>
            <a:off x="7238049" y="2301575"/>
            <a:ext cx="1314074" cy="651175"/>
            <a:chOff x="7224596" y="1920575"/>
            <a:chExt cx="1314074" cy="651175"/>
          </a:xfrm>
        </p:grpSpPr>
        <p:grpSp>
          <p:nvGrpSpPr>
            <p:cNvPr id="144" name="Google Shape;144;p28"/>
            <p:cNvGrpSpPr/>
            <p:nvPr/>
          </p:nvGrpSpPr>
          <p:grpSpPr>
            <a:xfrm>
              <a:off x="7224596" y="1920575"/>
              <a:ext cx="1314074" cy="651175"/>
              <a:chOff x="7371688" y="1920575"/>
              <a:chExt cx="1314074" cy="651175"/>
            </a:xfrm>
          </p:grpSpPr>
          <p:grpSp>
            <p:nvGrpSpPr>
              <p:cNvPr id="145" name="Google Shape;145;p28"/>
              <p:cNvGrpSpPr/>
              <p:nvPr/>
            </p:nvGrpSpPr>
            <p:grpSpPr>
              <a:xfrm>
                <a:off x="7371688" y="1920575"/>
                <a:ext cx="1128990" cy="651175"/>
                <a:chOff x="7371688" y="1920575"/>
                <a:chExt cx="1128990" cy="651175"/>
              </a:xfrm>
            </p:grpSpPr>
            <p:sp>
              <p:nvSpPr>
                <p:cNvPr id="146" name="Google Shape;146;p28"/>
                <p:cNvSpPr/>
                <p:nvPr/>
              </p:nvSpPr>
              <p:spPr>
                <a:xfrm>
                  <a:off x="7391160" y="1920575"/>
                  <a:ext cx="1089627" cy="600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04" h="2866" extrusionOk="0">
                      <a:moveTo>
                        <a:pt x="0" y="0"/>
                      </a:moveTo>
                      <a:cubicBezTo>
                        <a:pt x="0" y="0"/>
                        <a:pt x="249" y="1985"/>
                        <a:pt x="1579" y="2865"/>
                      </a:cubicBezTo>
                      <a:lnTo>
                        <a:pt x="3626" y="2865"/>
                      </a:lnTo>
                      <a:cubicBezTo>
                        <a:pt x="4956" y="1985"/>
                        <a:pt x="5203" y="0"/>
                        <a:pt x="5203" y="0"/>
                      </a:cubicBezTo>
                      <a:close/>
                    </a:path>
                  </a:pathLst>
                </a:custGeom>
                <a:solidFill>
                  <a:srgbClr val="FACA93">
                    <a:alpha val="435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47" name="Google Shape;147;p28"/>
                <p:cNvSpPr/>
                <p:nvPr/>
              </p:nvSpPr>
              <p:spPr>
                <a:xfrm>
                  <a:off x="7371688" y="2555000"/>
                  <a:ext cx="1128990" cy="16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2" h="80" extrusionOk="0">
                      <a:moveTo>
                        <a:pt x="40" y="0"/>
                      </a:move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61"/>
                        <a:pt x="18" y="80"/>
                        <a:pt x="40" y="80"/>
                      </a:cubicBezTo>
                      <a:lnTo>
                        <a:pt x="5352" y="80"/>
                      </a:lnTo>
                      <a:cubicBezTo>
                        <a:pt x="5372" y="80"/>
                        <a:pt x="5392" y="61"/>
                        <a:pt x="5392" y="40"/>
                      </a:cubicBezTo>
                      <a:cubicBezTo>
                        <a:pt x="5392" y="18"/>
                        <a:pt x="5373" y="0"/>
                        <a:pt x="5352" y="0"/>
                      </a:cubicBezTo>
                      <a:close/>
                    </a:path>
                  </a:pathLst>
                </a:custGeom>
                <a:solidFill>
                  <a:srgbClr val="FACA93">
                    <a:alpha val="435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  <p:sp>
            <p:nvSpPr>
              <p:cNvPr id="148" name="Google Shape;148;p28"/>
              <p:cNvSpPr/>
              <p:nvPr/>
            </p:nvSpPr>
            <p:spPr>
              <a:xfrm>
                <a:off x="8323530" y="1973339"/>
                <a:ext cx="362232" cy="375209"/>
              </a:xfrm>
              <a:custGeom>
                <a:avLst/>
                <a:gdLst/>
                <a:ahLst/>
                <a:cxnLst/>
                <a:rect l="l" t="t" r="r" b="b"/>
                <a:pathLst>
                  <a:path w="1730" h="1792" extrusionOk="0">
                    <a:moveTo>
                      <a:pt x="714" y="0"/>
                    </a:moveTo>
                    <a:lnTo>
                      <a:pt x="649" y="268"/>
                    </a:lnTo>
                    <a:cubicBezTo>
                      <a:pt x="655" y="268"/>
                      <a:pt x="660" y="268"/>
                      <a:pt x="666" y="268"/>
                    </a:cubicBezTo>
                    <a:cubicBezTo>
                      <a:pt x="867" y="268"/>
                      <a:pt x="1140" y="304"/>
                      <a:pt x="1294" y="443"/>
                    </a:cubicBezTo>
                    <a:cubicBezTo>
                      <a:pt x="1405" y="544"/>
                      <a:pt x="1453" y="690"/>
                      <a:pt x="1442" y="887"/>
                    </a:cubicBezTo>
                    <a:cubicBezTo>
                      <a:pt x="1432" y="1059"/>
                      <a:pt x="1367" y="1192"/>
                      <a:pt x="1245" y="1294"/>
                    </a:cubicBezTo>
                    <a:cubicBezTo>
                      <a:pt x="1011" y="1487"/>
                      <a:pt x="636" y="1523"/>
                      <a:pt x="383" y="1523"/>
                    </a:cubicBezTo>
                    <a:cubicBezTo>
                      <a:pt x="281" y="1523"/>
                      <a:pt x="199" y="1517"/>
                      <a:pt x="154" y="1513"/>
                    </a:cubicBezTo>
                    <a:lnTo>
                      <a:pt x="0" y="1765"/>
                    </a:lnTo>
                    <a:cubicBezTo>
                      <a:pt x="15" y="1767"/>
                      <a:pt x="195" y="1792"/>
                      <a:pt x="414" y="1792"/>
                    </a:cubicBezTo>
                    <a:cubicBezTo>
                      <a:pt x="494" y="1792"/>
                      <a:pt x="580" y="1789"/>
                      <a:pt x="664" y="1779"/>
                    </a:cubicBezTo>
                    <a:cubicBezTo>
                      <a:pt x="920" y="1752"/>
                      <a:pt x="1207" y="1678"/>
                      <a:pt x="1416" y="1506"/>
                    </a:cubicBezTo>
                    <a:cubicBezTo>
                      <a:pt x="1599" y="1356"/>
                      <a:pt x="1698" y="1154"/>
                      <a:pt x="1713" y="905"/>
                    </a:cubicBezTo>
                    <a:cubicBezTo>
                      <a:pt x="1730" y="623"/>
                      <a:pt x="1651" y="402"/>
                      <a:pt x="1477" y="244"/>
                    </a:cubicBezTo>
                    <a:cubicBezTo>
                      <a:pt x="1257" y="44"/>
                      <a:pt x="937" y="2"/>
                      <a:pt x="714" y="0"/>
                    </a:cubicBezTo>
                    <a:close/>
                  </a:path>
                </a:pathLst>
              </a:custGeom>
              <a:solidFill>
                <a:srgbClr val="FACA93">
                  <a:alpha val="43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49" name="Google Shape;149;p28"/>
            <p:cNvSpPr/>
            <p:nvPr/>
          </p:nvSpPr>
          <p:spPr>
            <a:xfrm>
              <a:off x="7331170" y="1992393"/>
              <a:ext cx="914792" cy="455820"/>
            </a:xfrm>
            <a:custGeom>
              <a:avLst/>
              <a:gdLst/>
              <a:ahLst/>
              <a:cxnLst/>
              <a:rect l="l" t="t" r="r" b="b"/>
              <a:pathLst>
                <a:path w="4369" h="2177" extrusionOk="0">
                  <a:moveTo>
                    <a:pt x="1" y="0"/>
                  </a:moveTo>
                  <a:cubicBezTo>
                    <a:pt x="137" y="564"/>
                    <a:pt x="484" y="1604"/>
                    <a:pt x="1270" y="2176"/>
                  </a:cubicBezTo>
                  <a:lnTo>
                    <a:pt x="3100" y="2176"/>
                  </a:lnTo>
                  <a:cubicBezTo>
                    <a:pt x="3887" y="1603"/>
                    <a:pt x="4234" y="563"/>
                    <a:pt x="43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50" name="Google Shape;150;p28"/>
          <p:cNvGrpSpPr/>
          <p:nvPr/>
        </p:nvGrpSpPr>
        <p:grpSpPr>
          <a:xfrm>
            <a:off x="2824282" y="2301575"/>
            <a:ext cx="1314702" cy="651175"/>
            <a:chOff x="2909350" y="1920575"/>
            <a:chExt cx="1314702" cy="651175"/>
          </a:xfrm>
        </p:grpSpPr>
        <p:grpSp>
          <p:nvGrpSpPr>
            <p:cNvPr id="151" name="Google Shape;151;p28"/>
            <p:cNvGrpSpPr/>
            <p:nvPr/>
          </p:nvGrpSpPr>
          <p:grpSpPr>
            <a:xfrm>
              <a:off x="2909350" y="1920575"/>
              <a:ext cx="1314702" cy="651175"/>
              <a:chOff x="2756950" y="1920575"/>
              <a:chExt cx="1314702" cy="651175"/>
            </a:xfrm>
          </p:grpSpPr>
          <p:sp>
            <p:nvSpPr>
              <p:cNvPr id="152" name="Google Shape;152;p28"/>
              <p:cNvSpPr/>
              <p:nvPr/>
            </p:nvSpPr>
            <p:spPr>
              <a:xfrm>
                <a:off x="2776841" y="1920575"/>
                <a:ext cx="1089417" cy="600083"/>
              </a:xfrm>
              <a:custGeom>
                <a:avLst/>
                <a:gdLst/>
                <a:ahLst/>
                <a:cxnLst/>
                <a:rect l="l" t="t" r="r" b="b"/>
                <a:pathLst>
                  <a:path w="5203" h="2866" extrusionOk="0">
                    <a:moveTo>
                      <a:pt x="0" y="0"/>
                    </a:moveTo>
                    <a:cubicBezTo>
                      <a:pt x="0" y="0"/>
                      <a:pt x="249" y="1985"/>
                      <a:pt x="1579" y="2865"/>
                    </a:cubicBezTo>
                    <a:lnTo>
                      <a:pt x="3625" y="2865"/>
                    </a:lnTo>
                    <a:cubicBezTo>
                      <a:pt x="4955" y="1985"/>
                      <a:pt x="5203" y="0"/>
                      <a:pt x="5203" y="0"/>
                    </a:cubicBezTo>
                    <a:close/>
                  </a:path>
                </a:pathLst>
              </a:custGeom>
              <a:solidFill>
                <a:srgbClr val="FACA93">
                  <a:alpha val="43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3" name="Google Shape;153;p28"/>
              <p:cNvSpPr/>
              <p:nvPr/>
            </p:nvSpPr>
            <p:spPr>
              <a:xfrm>
                <a:off x="3709211" y="1973339"/>
                <a:ext cx="362441" cy="375209"/>
              </a:xfrm>
              <a:custGeom>
                <a:avLst/>
                <a:gdLst/>
                <a:ahLst/>
                <a:cxnLst/>
                <a:rect l="l" t="t" r="r" b="b"/>
                <a:pathLst>
                  <a:path w="1731" h="1792" extrusionOk="0">
                    <a:moveTo>
                      <a:pt x="713" y="0"/>
                    </a:moveTo>
                    <a:lnTo>
                      <a:pt x="649" y="268"/>
                    </a:lnTo>
                    <a:cubicBezTo>
                      <a:pt x="654" y="268"/>
                      <a:pt x="660" y="268"/>
                      <a:pt x="666" y="268"/>
                    </a:cubicBezTo>
                    <a:cubicBezTo>
                      <a:pt x="867" y="268"/>
                      <a:pt x="1139" y="304"/>
                      <a:pt x="1293" y="443"/>
                    </a:cubicBezTo>
                    <a:cubicBezTo>
                      <a:pt x="1405" y="544"/>
                      <a:pt x="1454" y="690"/>
                      <a:pt x="1442" y="887"/>
                    </a:cubicBezTo>
                    <a:cubicBezTo>
                      <a:pt x="1432" y="1059"/>
                      <a:pt x="1367" y="1192"/>
                      <a:pt x="1244" y="1294"/>
                    </a:cubicBezTo>
                    <a:cubicBezTo>
                      <a:pt x="1011" y="1487"/>
                      <a:pt x="636" y="1523"/>
                      <a:pt x="383" y="1523"/>
                    </a:cubicBezTo>
                    <a:cubicBezTo>
                      <a:pt x="281" y="1523"/>
                      <a:pt x="199" y="1517"/>
                      <a:pt x="154" y="1513"/>
                    </a:cubicBezTo>
                    <a:lnTo>
                      <a:pt x="1" y="1765"/>
                    </a:lnTo>
                    <a:cubicBezTo>
                      <a:pt x="14" y="1767"/>
                      <a:pt x="195" y="1792"/>
                      <a:pt x="413" y="1792"/>
                    </a:cubicBezTo>
                    <a:cubicBezTo>
                      <a:pt x="494" y="1792"/>
                      <a:pt x="580" y="1789"/>
                      <a:pt x="664" y="1779"/>
                    </a:cubicBezTo>
                    <a:cubicBezTo>
                      <a:pt x="920" y="1752"/>
                      <a:pt x="1206" y="1678"/>
                      <a:pt x="1416" y="1506"/>
                    </a:cubicBezTo>
                    <a:cubicBezTo>
                      <a:pt x="1598" y="1356"/>
                      <a:pt x="1697" y="1154"/>
                      <a:pt x="1713" y="905"/>
                    </a:cubicBezTo>
                    <a:cubicBezTo>
                      <a:pt x="1730" y="623"/>
                      <a:pt x="1650" y="402"/>
                      <a:pt x="1476" y="244"/>
                    </a:cubicBezTo>
                    <a:cubicBezTo>
                      <a:pt x="1256" y="44"/>
                      <a:pt x="937" y="2"/>
                      <a:pt x="713" y="0"/>
                    </a:cubicBezTo>
                    <a:close/>
                  </a:path>
                </a:pathLst>
              </a:custGeom>
              <a:solidFill>
                <a:srgbClr val="FACA93">
                  <a:alpha val="43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" name="Google Shape;154;p28"/>
              <p:cNvSpPr/>
              <p:nvPr/>
            </p:nvSpPr>
            <p:spPr>
              <a:xfrm>
                <a:off x="2756950" y="2555000"/>
                <a:ext cx="11292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5393" h="80" extrusionOk="0">
                    <a:moveTo>
                      <a:pt x="41" y="0"/>
                    </a:moveTo>
                    <a:cubicBezTo>
                      <a:pt x="18" y="0"/>
                      <a:pt x="1" y="18"/>
                      <a:pt x="1" y="40"/>
                    </a:cubicBezTo>
                    <a:cubicBezTo>
                      <a:pt x="1" y="61"/>
                      <a:pt x="18" y="80"/>
                      <a:pt x="41" y="80"/>
                    </a:cubicBezTo>
                    <a:lnTo>
                      <a:pt x="5352" y="80"/>
                    </a:lnTo>
                    <a:cubicBezTo>
                      <a:pt x="5374" y="80"/>
                      <a:pt x="5392" y="61"/>
                      <a:pt x="5392" y="40"/>
                    </a:cubicBezTo>
                    <a:cubicBezTo>
                      <a:pt x="5392" y="18"/>
                      <a:pt x="5374" y="0"/>
                      <a:pt x="5352" y="0"/>
                    </a:cubicBezTo>
                    <a:close/>
                  </a:path>
                </a:pathLst>
              </a:custGeom>
              <a:solidFill>
                <a:srgbClr val="FACA93">
                  <a:alpha val="43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55" name="Google Shape;155;p28"/>
            <p:cNvSpPr/>
            <p:nvPr/>
          </p:nvSpPr>
          <p:spPr>
            <a:xfrm>
              <a:off x="3045238" y="2091849"/>
              <a:ext cx="857421" cy="356365"/>
            </a:xfrm>
            <a:custGeom>
              <a:avLst/>
              <a:gdLst/>
              <a:ahLst/>
              <a:cxnLst/>
              <a:rect l="l" t="t" r="r" b="b"/>
              <a:pathLst>
                <a:path w="4095" h="1702" extrusionOk="0">
                  <a:moveTo>
                    <a:pt x="1" y="1"/>
                  </a:moveTo>
                  <a:cubicBezTo>
                    <a:pt x="190" y="561"/>
                    <a:pt x="533" y="1266"/>
                    <a:pt x="1132" y="1701"/>
                  </a:cubicBezTo>
                  <a:lnTo>
                    <a:pt x="2964" y="1701"/>
                  </a:lnTo>
                  <a:cubicBezTo>
                    <a:pt x="3561" y="1267"/>
                    <a:pt x="3905" y="561"/>
                    <a:pt x="40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56" name="Google Shape;156;p28"/>
          <p:cNvGrpSpPr/>
          <p:nvPr/>
        </p:nvGrpSpPr>
        <p:grpSpPr>
          <a:xfrm>
            <a:off x="617504" y="2301575"/>
            <a:ext cx="1314492" cy="651175"/>
            <a:chOff x="450000" y="1920575"/>
            <a:chExt cx="1314492" cy="651175"/>
          </a:xfrm>
        </p:grpSpPr>
        <p:grpSp>
          <p:nvGrpSpPr>
            <p:cNvPr id="157" name="Google Shape;157;p28"/>
            <p:cNvGrpSpPr/>
            <p:nvPr/>
          </p:nvGrpSpPr>
          <p:grpSpPr>
            <a:xfrm>
              <a:off x="450000" y="1920575"/>
              <a:ext cx="1314492" cy="651175"/>
              <a:chOff x="450000" y="1920575"/>
              <a:chExt cx="1314492" cy="651175"/>
            </a:xfrm>
          </p:grpSpPr>
          <p:sp>
            <p:nvSpPr>
              <p:cNvPr id="158" name="Google Shape;158;p28"/>
              <p:cNvSpPr/>
              <p:nvPr/>
            </p:nvSpPr>
            <p:spPr>
              <a:xfrm>
                <a:off x="469472" y="1920575"/>
                <a:ext cx="1089627" cy="600083"/>
              </a:xfrm>
              <a:custGeom>
                <a:avLst/>
                <a:gdLst/>
                <a:ahLst/>
                <a:cxnLst/>
                <a:rect l="l" t="t" r="r" b="b"/>
                <a:pathLst>
                  <a:path w="5204" h="2866" extrusionOk="0">
                    <a:moveTo>
                      <a:pt x="0" y="0"/>
                    </a:moveTo>
                    <a:cubicBezTo>
                      <a:pt x="0" y="0"/>
                      <a:pt x="249" y="1985"/>
                      <a:pt x="1579" y="2865"/>
                    </a:cubicBezTo>
                    <a:lnTo>
                      <a:pt x="3625" y="2865"/>
                    </a:lnTo>
                    <a:cubicBezTo>
                      <a:pt x="4956" y="1985"/>
                      <a:pt x="5203" y="0"/>
                      <a:pt x="5203" y="0"/>
                    </a:cubicBezTo>
                    <a:close/>
                  </a:path>
                </a:pathLst>
              </a:custGeom>
              <a:solidFill>
                <a:srgbClr val="FACA93">
                  <a:alpha val="43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9" name="Google Shape;159;p28"/>
              <p:cNvSpPr/>
              <p:nvPr/>
            </p:nvSpPr>
            <p:spPr>
              <a:xfrm>
                <a:off x="1402261" y="1973339"/>
                <a:ext cx="362232" cy="375209"/>
              </a:xfrm>
              <a:custGeom>
                <a:avLst/>
                <a:gdLst/>
                <a:ahLst/>
                <a:cxnLst/>
                <a:rect l="l" t="t" r="r" b="b"/>
                <a:pathLst>
                  <a:path w="1730" h="1792" extrusionOk="0">
                    <a:moveTo>
                      <a:pt x="712" y="0"/>
                    </a:moveTo>
                    <a:lnTo>
                      <a:pt x="649" y="268"/>
                    </a:lnTo>
                    <a:cubicBezTo>
                      <a:pt x="655" y="268"/>
                      <a:pt x="660" y="268"/>
                      <a:pt x="666" y="268"/>
                    </a:cubicBezTo>
                    <a:cubicBezTo>
                      <a:pt x="866" y="268"/>
                      <a:pt x="1139" y="304"/>
                      <a:pt x="1294" y="443"/>
                    </a:cubicBezTo>
                    <a:cubicBezTo>
                      <a:pt x="1405" y="544"/>
                      <a:pt x="1453" y="690"/>
                      <a:pt x="1442" y="887"/>
                    </a:cubicBezTo>
                    <a:cubicBezTo>
                      <a:pt x="1432" y="1059"/>
                      <a:pt x="1366" y="1192"/>
                      <a:pt x="1243" y="1294"/>
                    </a:cubicBezTo>
                    <a:cubicBezTo>
                      <a:pt x="1010" y="1487"/>
                      <a:pt x="636" y="1523"/>
                      <a:pt x="383" y="1523"/>
                    </a:cubicBezTo>
                    <a:cubicBezTo>
                      <a:pt x="281" y="1523"/>
                      <a:pt x="199" y="1517"/>
                      <a:pt x="154" y="1513"/>
                    </a:cubicBezTo>
                    <a:lnTo>
                      <a:pt x="0" y="1765"/>
                    </a:lnTo>
                    <a:cubicBezTo>
                      <a:pt x="14" y="1767"/>
                      <a:pt x="195" y="1792"/>
                      <a:pt x="413" y="1792"/>
                    </a:cubicBezTo>
                    <a:cubicBezTo>
                      <a:pt x="494" y="1792"/>
                      <a:pt x="580" y="1789"/>
                      <a:pt x="664" y="1779"/>
                    </a:cubicBezTo>
                    <a:cubicBezTo>
                      <a:pt x="920" y="1752"/>
                      <a:pt x="1207" y="1678"/>
                      <a:pt x="1416" y="1506"/>
                    </a:cubicBezTo>
                    <a:cubicBezTo>
                      <a:pt x="1597" y="1356"/>
                      <a:pt x="1698" y="1154"/>
                      <a:pt x="1713" y="905"/>
                    </a:cubicBezTo>
                    <a:cubicBezTo>
                      <a:pt x="1729" y="623"/>
                      <a:pt x="1651" y="402"/>
                      <a:pt x="1477" y="244"/>
                    </a:cubicBezTo>
                    <a:cubicBezTo>
                      <a:pt x="1257" y="44"/>
                      <a:pt x="936" y="2"/>
                      <a:pt x="712" y="0"/>
                    </a:cubicBezTo>
                    <a:close/>
                  </a:path>
                </a:pathLst>
              </a:custGeom>
              <a:solidFill>
                <a:srgbClr val="FACA93">
                  <a:alpha val="43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0" name="Google Shape;160;p28"/>
              <p:cNvSpPr/>
              <p:nvPr/>
            </p:nvSpPr>
            <p:spPr>
              <a:xfrm>
                <a:off x="450000" y="2555000"/>
                <a:ext cx="112899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5392" h="80" extrusionOk="0"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61"/>
                      <a:pt x="19" y="80"/>
                      <a:pt x="40" y="80"/>
                    </a:cubicBezTo>
                    <a:lnTo>
                      <a:pt x="5351" y="80"/>
                    </a:lnTo>
                    <a:cubicBezTo>
                      <a:pt x="5373" y="80"/>
                      <a:pt x="5391" y="61"/>
                      <a:pt x="5391" y="40"/>
                    </a:cubicBezTo>
                    <a:cubicBezTo>
                      <a:pt x="5391" y="18"/>
                      <a:pt x="5373" y="0"/>
                      <a:pt x="5351" y="0"/>
                    </a:cubicBezTo>
                    <a:close/>
                  </a:path>
                </a:pathLst>
              </a:custGeom>
              <a:solidFill>
                <a:srgbClr val="FACA93">
                  <a:alpha val="43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1" name="Google Shape;161;p28"/>
            <p:cNvSpPr/>
            <p:nvPr/>
          </p:nvSpPr>
          <p:spPr>
            <a:xfrm>
              <a:off x="625251" y="2190467"/>
              <a:ext cx="778903" cy="257956"/>
            </a:xfrm>
            <a:custGeom>
              <a:avLst/>
              <a:gdLst/>
              <a:ahLst/>
              <a:cxnLst/>
              <a:rect l="l" t="t" r="r" b="b"/>
              <a:pathLst>
                <a:path w="3720" h="1232" extrusionOk="0">
                  <a:moveTo>
                    <a:pt x="0" y="1"/>
                  </a:moveTo>
                  <a:cubicBezTo>
                    <a:pt x="205" y="447"/>
                    <a:pt x="507" y="911"/>
                    <a:pt x="944" y="1231"/>
                  </a:cubicBezTo>
                  <a:lnTo>
                    <a:pt x="2775" y="1231"/>
                  </a:lnTo>
                  <a:cubicBezTo>
                    <a:pt x="3214" y="911"/>
                    <a:pt x="3515" y="447"/>
                    <a:pt x="37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2" name="Google Shape;162;p28"/>
          <p:cNvGrpSpPr/>
          <p:nvPr/>
        </p:nvGrpSpPr>
        <p:grpSpPr>
          <a:xfrm>
            <a:off x="5031270" y="2301575"/>
            <a:ext cx="1314492" cy="651175"/>
            <a:chOff x="5064319" y="1920575"/>
            <a:chExt cx="1314492" cy="651175"/>
          </a:xfrm>
        </p:grpSpPr>
        <p:grpSp>
          <p:nvGrpSpPr>
            <p:cNvPr id="163" name="Google Shape;163;p28"/>
            <p:cNvGrpSpPr/>
            <p:nvPr/>
          </p:nvGrpSpPr>
          <p:grpSpPr>
            <a:xfrm>
              <a:off x="5064319" y="1920575"/>
              <a:ext cx="1314492" cy="651175"/>
              <a:chOff x="5064319" y="1920575"/>
              <a:chExt cx="1314492" cy="651175"/>
            </a:xfrm>
          </p:grpSpPr>
          <p:sp>
            <p:nvSpPr>
              <p:cNvPr id="164" name="Google Shape;164;p28"/>
              <p:cNvSpPr/>
              <p:nvPr/>
            </p:nvSpPr>
            <p:spPr>
              <a:xfrm>
                <a:off x="5083791" y="1920575"/>
                <a:ext cx="1089627" cy="600083"/>
              </a:xfrm>
              <a:custGeom>
                <a:avLst/>
                <a:gdLst/>
                <a:ahLst/>
                <a:cxnLst/>
                <a:rect l="l" t="t" r="r" b="b"/>
                <a:pathLst>
                  <a:path w="5204" h="2866" extrusionOk="0">
                    <a:moveTo>
                      <a:pt x="1" y="0"/>
                    </a:moveTo>
                    <a:cubicBezTo>
                      <a:pt x="1" y="0"/>
                      <a:pt x="248" y="1985"/>
                      <a:pt x="1578" y="2865"/>
                    </a:cubicBezTo>
                    <a:lnTo>
                      <a:pt x="3625" y="2865"/>
                    </a:lnTo>
                    <a:cubicBezTo>
                      <a:pt x="4955" y="1985"/>
                      <a:pt x="5204" y="0"/>
                      <a:pt x="5204" y="0"/>
                    </a:cubicBezTo>
                    <a:close/>
                  </a:path>
                </a:pathLst>
              </a:custGeom>
              <a:solidFill>
                <a:srgbClr val="FACA93">
                  <a:alpha val="43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5" name="Google Shape;165;p28"/>
              <p:cNvSpPr/>
              <p:nvPr/>
            </p:nvSpPr>
            <p:spPr>
              <a:xfrm>
                <a:off x="6016580" y="1973339"/>
                <a:ext cx="362232" cy="375209"/>
              </a:xfrm>
              <a:custGeom>
                <a:avLst/>
                <a:gdLst/>
                <a:ahLst/>
                <a:cxnLst/>
                <a:rect l="l" t="t" r="r" b="b"/>
                <a:pathLst>
                  <a:path w="1730" h="1792" extrusionOk="0">
                    <a:moveTo>
                      <a:pt x="713" y="0"/>
                    </a:moveTo>
                    <a:lnTo>
                      <a:pt x="649" y="268"/>
                    </a:lnTo>
                    <a:cubicBezTo>
                      <a:pt x="655" y="268"/>
                      <a:pt x="661" y="268"/>
                      <a:pt x="666" y="268"/>
                    </a:cubicBezTo>
                    <a:cubicBezTo>
                      <a:pt x="867" y="268"/>
                      <a:pt x="1140" y="304"/>
                      <a:pt x="1293" y="443"/>
                    </a:cubicBezTo>
                    <a:cubicBezTo>
                      <a:pt x="1405" y="544"/>
                      <a:pt x="1454" y="690"/>
                      <a:pt x="1442" y="887"/>
                    </a:cubicBezTo>
                    <a:cubicBezTo>
                      <a:pt x="1432" y="1059"/>
                      <a:pt x="1367" y="1192"/>
                      <a:pt x="1244" y="1294"/>
                    </a:cubicBezTo>
                    <a:cubicBezTo>
                      <a:pt x="1011" y="1487"/>
                      <a:pt x="636" y="1523"/>
                      <a:pt x="383" y="1523"/>
                    </a:cubicBezTo>
                    <a:cubicBezTo>
                      <a:pt x="281" y="1523"/>
                      <a:pt x="199" y="1517"/>
                      <a:pt x="154" y="1513"/>
                    </a:cubicBezTo>
                    <a:lnTo>
                      <a:pt x="1" y="1765"/>
                    </a:lnTo>
                    <a:cubicBezTo>
                      <a:pt x="14" y="1767"/>
                      <a:pt x="195" y="1792"/>
                      <a:pt x="413" y="1792"/>
                    </a:cubicBezTo>
                    <a:cubicBezTo>
                      <a:pt x="494" y="1792"/>
                      <a:pt x="579" y="1789"/>
                      <a:pt x="664" y="1779"/>
                    </a:cubicBezTo>
                    <a:cubicBezTo>
                      <a:pt x="920" y="1752"/>
                      <a:pt x="1206" y="1678"/>
                      <a:pt x="1416" y="1506"/>
                    </a:cubicBezTo>
                    <a:cubicBezTo>
                      <a:pt x="1598" y="1356"/>
                      <a:pt x="1697" y="1154"/>
                      <a:pt x="1712" y="905"/>
                    </a:cubicBezTo>
                    <a:cubicBezTo>
                      <a:pt x="1730" y="623"/>
                      <a:pt x="1650" y="402"/>
                      <a:pt x="1476" y="244"/>
                    </a:cubicBezTo>
                    <a:cubicBezTo>
                      <a:pt x="1256" y="44"/>
                      <a:pt x="937" y="2"/>
                      <a:pt x="713" y="0"/>
                    </a:cubicBezTo>
                    <a:close/>
                  </a:path>
                </a:pathLst>
              </a:custGeom>
              <a:solidFill>
                <a:srgbClr val="FACA93">
                  <a:alpha val="43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6" name="Google Shape;166;p28"/>
              <p:cNvSpPr/>
              <p:nvPr/>
            </p:nvSpPr>
            <p:spPr>
              <a:xfrm>
                <a:off x="5064319" y="2555000"/>
                <a:ext cx="112899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5392" h="80" extrusionOk="0">
                    <a:moveTo>
                      <a:pt x="41" y="0"/>
                    </a:moveTo>
                    <a:cubicBezTo>
                      <a:pt x="18" y="0"/>
                      <a:pt x="1" y="18"/>
                      <a:pt x="1" y="40"/>
                    </a:cubicBezTo>
                    <a:cubicBezTo>
                      <a:pt x="1" y="61"/>
                      <a:pt x="18" y="80"/>
                      <a:pt x="41" y="80"/>
                    </a:cubicBezTo>
                    <a:lnTo>
                      <a:pt x="5352" y="80"/>
                    </a:lnTo>
                    <a:cubicBezTo>
                      <a:pt x="5373" y="80"/>
                      <a:pt x="5392" y="61"/>
                      <a:pt x="5392" y="40"/>
                    </a:cubicBezTo>
                    <a:cubicBezTo>
                      <a:pt x="5392" y="18"/>
                      <a:pt x="5373" y="0"/>
                      <a:pt x="5352" y="0"/>
                    </a:cubicBezTo>
                    <a:close/>
                  </a:path>
                </a:pathLst>
              </a:custGeom>
              <a:solidFill>
                <a:srgbClr val="FACA93">
                  <a:alpha val="43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7" name="Google Shape;167;p28"/>
            <p:cNvSpPr/>
            <p:nvPr/>
          </p:nvSpPr>
          <p:spPr>
            <a:xfrm>
              <a:off x="5282912" y="2271079"/>
              <a:ext cx="692219" cy="176507"/>
            </a:xfrm>
            <a:custGeom>
              <a:avLst/>
              <a:gdLst/>
              <a:ahLst/>
              <a:cxnLst/>
              <a:rect l="l" t="t" r="r" b="b"/>
              <a:pathLst>
                <a:path w="3306" h="843" extrusionOk="0">
                  <a:moveTo>
                    <a:pt x="0" y="0"/>
                  </a:moveTo>
                  <a:cubicBezTo>
                    <a:pt x="187" y="315"/>
                    <a:pt x="427" y="614"/>
                    <a:pt x="738" y="842"/>
                  </a:cubicBezTo>
                  <a:lnTo>
                    <a:pt x="2565" y="842"/>
                  </a:lnTo>
                  <a:cubicBezTo>
                    <a:pt x="2876" y="615"/>
                    <a:pt x="3117" y="315"/>
                    <a:pt x="33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68" name="Google Shape;168;p28"/>
          <p:cNvSpPr txBox="1"/>
          <p:nvPr/>
        </p:nvSpPr>
        <p:spPr>
          <a:xfrm>
            <a:off x="6931786" y="3535400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talský kávový nápoj, který znamená "skvrněný" nebo "ozdobený„.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9" name="Google Shape;169;p28"/>
          <p:cNvSpPr txBox="1"/>
          <p:nvPr/>
        </p:nvSpPr>
        <p:spPr>
          <a:xfrm>
            <a:off x="2403689" y="3535400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P</a:t>
            </a: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opulární kávový nápoj, který spojuje </a:t>
            </a:r>
            <a:r>
              <a:rPr lang="cs-CZ" sz="1200" dirty="0" err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esspreso</a:t>
            </a: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s horkým mlékem a jemnou pěnou.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p28"/>
          <p:cNvSpPr txBox="1"/>
          <p:nvPr/>
        </p:nvSpPr>
        <p:spPr>
          <a:xfrm>
            <a:off x="4627675" y="3535400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K</a:t>
            </a: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ávový nápoj, který pochází z Itálie. Tento nápoj se skládá ze tří hlavních složek.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1" name="Google Shape;171;p28"/>
          <p:cNvSpPr txBox="1"/>
          <p:nvPr/>
        </p:nvSpPr>
        <p:spPr>
          <a:xfrm>
            <a:off x="4936526" y="3206359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CAPUCCINO</a:t>
            </a:r>
            <a:endParaRPr sz="1600" b="1" dirty="0">
              <a:solidFill>
                <a:schemeClr val="accent3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72" name="Google Shape;172;p28"/>
          <p:cNvSpPr txBox="1"/>
          <p:nvPr/>
        </p:nvSpPr>
        <p:spPr>
          <a:xfrm>
            <a:off x="7240636" y="3206359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MACCHIATO</a:t>
            </a:r>
            <a:endParaRPr sz="1600" b="1" dirty="0">
              <a:solidFill>
                <a:schemeClr val="accent4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73" name="Google Shape;173;p28"/>
          <p:cNvSpPr txBox="1"/>
          <p:nvPr/>
        </p:nvSpPr>
        <p:spPr>
          <a:xfrm>
            <a:off x="2735393" y="3206359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LATTE</a:t>
            </a:r>
            <a:endParaRPr sz="1600" b="1" dirty="0">
              <a:solidFill>
                <a:schemeClr val="accen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74" name="Google Shape;174;p28"/>
          <p:cNvSpPr txBox="1"/>
          <p:nvPr/>
        </p:nvSpPr>
        <p:spPr>
          <a:xfrm>
            <a:off x="620300" y="3206359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ESSPRESO</a:t>
            </a:r>
            <a:endParaRPr sz="1600" b="1" dirty="0">
              <a:solidFill>
                <a:schemeClr val="l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75" name="Google Shape;175;p28"/>
          <p:cNvSpPr txBox="1"/>
          <p:nvPr/>
        </p:nvSpPr>
        <p:spPr>
          <a:xfrm>
            <a:off x="311450" y="3535400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Silný</a:t>
            </a:r>
            <a:r>
              <a:rPr lang="en-US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a </a:t>
            </a: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koncentrovaný</a:t>
            </a:r>
            <a:r>
              <a:rPr lang="en-US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druh</a:t>
            </a:r>
            <a:r>
              <a:rPr lang="en-US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kávy</a:t>
            </a:r>
            <a:r>
              <a:rPr lang="en-US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který</a:t>
            </a:r>
            <a:r>
              <a:rPr lang="en-US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se </a:t>
            </a:r>
            <a:r>
              <a:rPr lang="en-US" sz="1200" dirty="0" err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připravuje</a:t>
            </a:r>
            <a:r>
              <a:rPr lang="en-US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speciálním</a:t>
            </a:r>
            <a:r>
              <a:rPr lang="en-US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způsobem</a:t>
            </a:r>
            <a:r>
              <a:rPr lang="en-US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  <p:bldP spid="169" grpId="0"/>
      <p:bldP spid="170" grpId="0"/>
      <p:bldP spid="171" grpId="0"/>
      <p:bldP spid="172" grpId="0"/>
      <p:bldP spid="1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0"/>
          <p:cNvSpPr txBox="1"/>
          <p:nvPr/>
        </p:nvSpPr>
        <p:spPr>
          <a:xfrm>
            <a:off x="311700" y="2926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8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COFFEE PARADISE</a:t>
            </a:r>
            <a:endParaRPr lang="cs-CZ" sz="2800" b="1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242" name="Google Shape;242;p30"/>
          <p:cNvGrpSpPr/>
          <p:nvPr/>
        </p:nvGrpSpPr>
        <p:grpSpPr>
          <a:xfrm>
            <a:off x="2938543" y="1316369"/>
            <a:ext cx="3268121" cy="2953992"/>
            <a:chOff x="3298198" y="1773488"/>
            <a:chExt cx="2718676" cy="2457360"/>
          </a:xfrm>
        </p:grpSpPr>
        <p:sp>
          <p:nvSpPr>
            <p:cNvPr id="243" name="Google Shape;243;p30"/>
            <p:cNvSpPr/>
            <p:nvPr/>
          </p:nvSpPr>
          <p:spPr>
            <a:xfrm>
              <a:off x="3298198" y="2944941"/>
              <a:ext cx="734383" cy="1112284"/>
            </a:xfrm>
            <a:custGeom>
              <a:avLst/>
              <a:gdLst/>
              <a:ahLst/>
              <a:cxnLst/>
              <a:rect l="l" t="t" r="r" b="b"/>
              <a:pathLst>
                <a:path w="5486" h="8309" extrusionOk="0">
                  <a:moveTo>
                    <a:pt x="3773" y="1"/>
                  </a:moveTo>
                  <a:cubicBezTo>
                    <a:pt x="2856" y="1"/>
                    <a:pt x="2772" y="2580"/>
                    <a:pt x="2641" y="3003"/>
                  </a:cubicBezTo>
                  <a:cubicBezTo>
                    <a:pt x="2511" y="2581"/>
                    <a:pt x="1838" y="794"/>
                    <a:pt x="1191" y="794"/>
                  </a:cubicBezTo>
                  <a:cubicBezTo>
                    <a:pt x="1108" y="794"/>
                    <a:pt x="1025" y="823"/>
                    <a:pt x="945" y="888"/>
                  </a:cubicBezTo>
                  <a:cubicBezTo>
                    <a:pt x="356" y="1361"/>
                    <a:pt x="962" y="2922"/>
                    <a:pt x="1477" y="3463"/>
                  </a:cubicBezTo>
                  <a:lnTo>
                    <a:pt x="1477" y="3463"/>
                  </a:lnTo>
                  <a:cubicBezTo>
                    <a:pt x="1249" y="3275"/>
                    <a:pt x="961" y="3086"/>
                    <a:pt x="733" y="3086"/>
                  </a:cubicBezTo>
                  <a:cubicBezTo>
                    <a:pt x="559" y="3086"/>
                    <a:pt x="420" y="3196"/>
                    <a:pt x="372" y="3503"/>
                  </a:cubicBezTo>
                  <a:cubicBezTo>
                    <a:pt x="223" y="4437"/>
                    <a:pt x="1061" y="5407"/>
                    <a:pt x="1711" y="5950"/>
                  </a:cubicBezTo>
                  <a:cubicBezTo>
                    <a:pt x="1504" y="5792"/>
                    <a:pt x="1047" y="5534"/>
                    <a:pt x="695" y="5534"/>
                  </a:cubicBezTo>
                  <a:cubicBezTo>
                    <a:pt x="506" y="5534"/>
                    <a:pt x="348" y="5608"/>
                    <a:pt x="273" y="5810"/>
                  </a:cubicBezTo>
                  <a:cubicBezTo>
                    <a:pt x="0" y="6557"/>
                    <a:pt x="1691" y="8114"/>
                    <a:pt x="2345" y="8114"/>
                  </a:cubicBezTo>
                  <a:cubicBezTo>
                    <a:pt x="2349" y="8114"/>
                    <a:pt x="2354" y="8114"/>
                    <a:pt x="2358" y="8114"/>
                  </a:cubicBezTo>
                  <a:cubicBezTo>
                    <a:pt x="2532" y="8252"/>
                    <a:pt x="2734" y="8309"/>
                    <a:pt x="2949" y="8309"/>
                  </a:cubicBezTo>
                  <a:cubicBezTo>
                    <a:pt x="3758" y="8309"/>
                    <a:pt x="4735" y="7498"/>
                    <a:pt x="4959" y="7153"/>
                  </a:cubicBezTo>
                  <a:cubicBezTo>
                    <a:pt x="5149" y="6860"/>
                    <a:pt x="5486" y="6206"/>
                    <a:pt x="5200" y="5870"/>
                  </a:cubicBezTo>
                  <a:cubicBezTo>
                    <a:pt x="5088" y="5737"/>
                    <a:pt x="4935" y="5693"/>
                    <a:pt x="4766" y="5693"/>
                  </a:cubicBezTo>
                  <a:cubicBezTo>
                    <a:pt x="4477" y="5693"/>
                    <a:pt x="4145" y="5824"/>
                    <a:pt x="3905" y="5859"/>
                  </a:cubicBezTo>
                  <a:cubicBezTo>
                    <a:pt x="4346" y="5554"/>
                    <a:pt x="5461" y="4210"/>
                    <a:pt x="5251" y="3619"/>
                  </a:cubicBezTo>
                  <a:cubicBezTo>
                    <a:pt x="5169" y="3386"/>
                    <a:pt x="4973" y="3295"/>
                    <a:pt x="4752" y="3295"/>
                  </a:cubicBezTo>
                  <a:cubicBezTo>
                    <a:pt x="4431" y="3295"/>
                    <a:pt x="4056" y="3486"/>
                    <a:pt x="3889" y="3716"/>
                  </a:cubicBezTo>
                  <a:cubicBezTo>
                    <a:pt x="4045" y="3172"/>
                    <a:pt x="4745" y="189"/>
                    <a:pt x="3882" y="12"/>
                  </a:cubicBezTo>
                  <a:cubicBezTo>
                    <a:pt x="3845" y="4"/>
                    <a:pt x="3808" y="1"/>
                    <a:pt x="37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0"/>
            <p:cNvSpPr/>
            <p:nvPr/>
          </p:nvSpPr>
          <p:spPr>
            <a:xfrm>
              <a:off x="5000571" y="2560480"/>
              <a:ext cx="1016303" cy="1448152"/>
            </a:xfrm>
            <a:custGeom>
              <a:avLst/>
              <a:gdLst/>
              <a:ahLst/>
              <a:cxnLst/>
              <a:rect l="l" t="t" r="r" b="b"/>
              <a:pathLst>
                <a:path w="7592" h="10818" extrusionOk="0">
                  <a:moveTo>
                    <a:pt x="5027" y="1"/>
                  </a:moveTo>
                  <a:cubicBezTo>
                    <a:pt x="4458" y="1"/>
                    <a:pt x="4115" y="1102"/>
                    <a:pt x="4037" y="1473"/>
                  </a:cubicBezTo>
                  <a:cubicBezTo>
                    <a:pt x="3906" y="2106"/>
                    <a:pt x="3831" y="2736"/>
                    <a:pt x="3806" y="3377"/>
                  </a:cubicBezTo>
                  <a:cubicBezTo>
                    <a:pt x="3676" y="3098"/>
                    <a:pt x="3343" y="2106"/>
                    <a:pt x="2918" y="2106"/>
                  </a:cubicBezTo>
                  <a:cubicBezTo>
                    <a:pt x="2835" y="2106"/>
                    <a:pt x="2749" y="2144"/>
                    <a:pt x="2660" y="2232"/>
                  </a:cubicBezTo>
                  <a:cubicBezTo>
                    <a:pt x="2363" y="2528"/>
                    <a:pt x="2576" y="3445"/>
                    <a:pt x="2623" y="3797"/>
                  </a:cubicBezTo>
                  <a:cubicBezTo>
                    <a:pt x="2663" y="4093"/>
                    <a:pt x="2929" y="4609"/>
                    <a:pt x="2787" y="4849"/>
                  </a:cubicBezTo>
                  <a:cubicBezTo>
                    <a:pt x="2646" y="4560"/>
                    <a:pt x="2189" y="3955"/>
                    <a:pt x="1842" y="3955"/>
                  </a:cubicBezTo>
                  <a:cubicBezTo>
                    <a:pt x="1719" y="3955"/>
                    <a:pt x="1611" y="4031"/>
                    <a:pt x="1534" y="4221"/>
                  </a:cubicBezTo>
                  <a:cubicBezTo>
                    <a:pt x="1241" y="4954"/>
                    <a:pt x="2046" y="5686"/>
                    <a:pt x="2139" y="6317"/>
                  </a:cubicBezTo>
                  <a:cubicBezTo>
                    <a:pt x="1908" y="6155"/>
                    <a:pt x="1093" y="5223"/>
                    <a:pt x="664" y="5223"/>
                  </a:cubicBezTo>
                  <a:cubicBezTo>
                    <a:pt x="538" y="5223"/>
                    <a:pt x="444" y="5304"/>
                    <a:pt x="410" y="5510"/>
                  </a:cubicBezTo>
                  <a:cubicBezTo>
                    <a:pt x="322" y="6038"/>
                    <a:pt x="921" y="6861"/>
                    <a:pt x="1177" y="7269"/>
                  </a:cubicBezTo>
                  <a:cubicBezTo>
                    <a:pt x="1440" y="7686"/>
                    <a:pt x="1768" y="8102"/>
                    <a:pt x="2028" y="8503"/>
                  </a:cubicBezTo>
                  <a:cubicBezTo>
                    <a:pt x="1794" y="8350"/>
                    <a:pt x="936" y="7704"/>
                    <a:pt x="447" y="7704"/>
                  </a:cubicBezTo>
                  <a:cubicBezTo>
                    <a:pt x="260" y="7704"/>
                    <a:pt x="127" y="7798"/>
                    <a:pt x="102" y="8049"/>
                  </a:cubicBezTo>
                  <a:cubicBezTo>
                    <a:pt x="0" y="9075"/>
                    <a:pt x="1682" y="10175"/>
                    <a:pt x="2425" y="10568"/>
                  </a:cubicBezTo>
                  <a:cubicBezTo>
                    <a:pt x="2809" y="10743"/>
                    <a:pt x="3251" y="10818"/>
                    <a:pt x="3700" y="10818"/>
                  </a:cubicBezTo>
                  <a:cubicBezTo>
                    <a:pt x="4566" y="10818"/>
                    <a:pt x="5464" y="10542"/>
                    <a:pt x="6048" y="10184"/>
                  </a:cubicBezTo>
                  <a:cubicBezTo>
                    <a:pt x="6725" y="9766"/>
                    <a:pt x="7592" y="9381"/>
                    <a:pt x="7350" y="8439"/>
                  </a:cubicBezTo>
                  <a:cubicBezTo>
                    <a:pt x="7266" y="8112"/>
                    <a:pt x="7077" y="8023"/>
                    <a:pt x="6845" y="8023"/>
                  </a:cubicBezTo>
                  <a:cubicBezTo>
                    <a:pt x="6575" y="8023"/>
                    <a:pt x="6246" y="8143"/>
                    <a:pt x="5959" y="8143"/>
                  </a:cubicBezTo>
                  <a:cubicBezTo>
                    <a:pt x="5933" y="8143"/>
                    <a:pt x="5907" y="8142"/>
                    <a:pt x="5882" y="8140"/>
                  </a:cubicBezTo>
                  <a:cubicBezTo>
                    <a:pt x="6259" y="7788"/>
                    <a:pt x="7285" y="6948"/>
                    <a:pt x="7168" y="6373"/>
                  </a:cubicBezTo>
                  <a:cubicBezTo>
                    <a:pt x="7104" y="6059"/>
                    <a:pt x="6902" y="5957"/>
                    <a:pt x="6661" y="5957"/>
                  </a:cubicBezTo>
                  <a:cubicBezTo>
                    <a:pt x="6377" y="5957"/>
                    <a:pt x="6039" y="6098"/>
                    <a:pt x="5810" y="6201"/>
                  </a:cubicBezTo>
                  <a:cubicBezTo>
                    <a:pt x="6219" y="5776"/>
                    <a:pt x="7354" y="4411"/>
                    <a:pt x="7024" y="3751"/>
                  </a:cubicBezTo>
                  <a:cubicBezTo>
                    <a:pt x="6912" y="3528"/>
                    <a:pt x="6773" y="3444"/>
                    <a:pt x="6624" y="3444"/>
                  </a:cubicBezTo>
                  <a:cubicBezTo>
                    <a:pt x="6257" y="3444"/>
                    <a:pt x="5831" y="3948"/>
                    <a:pt x="5608" y="4133"/>
                  </a:cubicBezTo>
                  <a:cubicBezTo>
                    <a:pt x="5556" y="3268"/>
                    <a:pt x="5658" y="2399"/>
                    <a:pt x="5611" y="1531"/>
                  </a:cubicBezTo>
                  <a:cubicBezTo>
                    <a:pt x="5592" y="1208"/>
                    <a:pt x="5618" y="155"/>
                    <a:pt x="5159" y="20"/>
                  </a:cubicBezTo>
                  <a:cubicBezTo>
                    <a:pt x="5114" y="7"/>
                    <a:pt x="5070" y="1"/>
                    <a:pt x="50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0"/>
            <p:cNvSpPr/>
            <p:nvPr/>
          </p:nvSpPr>
          <p:spPr>
            <a:xfrm>
              <a:off x="5087852" y="2870913"/>
              <a:ext cx="783780" cy="1192202"/>
            </a:xfrm>
            <a:custGeom>
              <a:avLst/>
              <a:gdLst/>
              <a:ahLst/>
              <a:cxnLst/>
              <a:rect l="l" t="t" r="r" b="b"/>
              <a:pathLst>
                <a:path w="5855" h="8906" extrusionOk="0">
                  <a:moveTo>
                    <a:pt x="3127" y="0"/>
                  </a:moveTo>
                  <a:cubicBezTo>
                    <a:pt x="3111" y="0"/>
                    <a:pt x="3093" y="2"/>
                    <a:pt x="3075" y="5"/>
                  </a:cubicBezTo>
                  <a:cubicBezTo>
                    <a:pt x="2886" y="43"/>
                    <a:pt x="2745" y="320"/>
                    <a:pt x="2669" y="471"/>
                  </a:cubicBezTo>
                  <a:cubicBezTo>
                    <a:pt x="2478" y="846"/>
                    <a:pt x="2454" y="1268"/>
                    <a:pt x="2411" y="1680"/>
                  </a:cubicBezTo>
                  <a:cubicBezTo>
                    <a:pt x="2379" y="1990"/>
                    <a:pt x="2343" y="2308"/>
                    <a:pt x="2392" y="2620"/>
                  </a:cubicBezTo>
                  <a:cubicBezTo>
                    <a:pt x="2412" y="2742"/>
                    <a:pt x="2468" y="2869"/>
                    <a:pt x="2461" y="2992"/>
                  </a:cubicBezTo>
                  <a:cubicBezTo>
                    <a:pt x="2314" y="2782"/>
                    <a:pt x="2046" y="2419"/>
                    <a:pt x="1804" y="2419"/>
                  </a:cubicBezTo>
                  <a:cubicBezTo>
                    <a:pt x="1699" y="2419"/>
                    <a:pt x="1598" y="2488"/>
                    <a:pt x="1515" y="2670"/>
                  </a:cubicBezTo>
                  <a:cubicBezTo>
                    <a:pt x="1220" y="3310"/>
                    <a:pt x="1642" y="3968"/>
                    <a:pt x="1817" y="4552"/>
                  </a:cubicBezTo>
                  <a:cubicBezTo>
                    <a:pt x="1576" y="4414"/>
                    <a:pt x="1388" y="4018"/>
                    <a:pt x="1093" y="3984"/>
                  </a:cubicBezTo>
                  <a:cubicBezTo>
                    <a:pt x="1082" y="3982"/>
                    <a:pt x="1071" y="3982"/>
                    <a:pt x="1061" y="3982"/>
                  </a:cubicBezTo>
                  <a:cubicBezTo>
                    <a:pt x="830" y="3982"/>
                    <a:pt x="819" y="4298"/>
                    <a:pt x="827" y="4487"/>
                  </a:cubicBezTo>
                  <a:cubicBezTo>
                    <a:pt x="847" y="4922"/>
                    <a:pt x="1039" y="5372"/>
                    <a:pt x="1223" y="5761"/>
                  </a:cubicBezTo>
                  <a:cubicBezTo>
                    <a:pt x="1359" y="6050"/>
                    <a:pt x="1612" y="6307"/>
                    <a:pt x="1720" y="6602"/>
                  </a:cubicBezTo>
                  <a:cubicBezTo>
                    <a:pt x="1582" y="6501"/>
                    <a:pt x="730" y="5497"/>
                    <a:pt x="301" y="5497"/>
                  </a:cubicBezTo>
                  <a:cubicBezTo>
                    <a:pt x="175" y="5497"/>
                    <a:pt x="86" y="5584"/>
                    <a:pt x="62" y="5806"/>
                  </a:cubicBezTo>
                  <a:cubicBezTo>
                    <a:pt x="0" y="6374"/>
                    <a:pt x="390" y="7016"/>
                    <a:pt x="729" y="7424"/>
                  </a:cubicBezTo>
                  <a:cubicBezTo>
                    <a:pt x="1239" y="8037"/>
                    <a:pt x="1779" y="8584"/>
                    <a:pt x="2519" y="8804"/>
                  </a:cubicBezTo>
                  <a:cubicBezTo>
                    <a:pt x="2633" y="8838"/>
                    <a:pt x="2750" y="8863"/>
                    <a:pt x="2872" y="8881"/>
                  </a:cubicBezTo>
                  <a:cubicBezTo>
                    <a:pt x="2928" y="8889"/>
                    <a:pt x="2984" y="8895"/>
                    <a:pt x="3041" y="8899"/>
                  </a:cubicBezTo>
                  <a:cubicBezTo>
                    <a:pt x="3056" y="8900"/>
                    <a:pt x="3070" y="8900"/>
                    <a:pt x="3083" y="8901"/>
                  </a:cubicBezTo>
                  <a:cubicBezTo>
                    <a:pt x="3134" y="8904"/>
                    <a:pt x="3186" y="8906"/>
                    <a:pt x="3237" y="8906"/>
                  </a:cubicBezTo>
                  <a:cubicBezTo>
                    <a:pt x="3763" y="8906"/>
                    <a:pt x="4288" y="8745"/>
                    <a:pt x="4728" y="8459"/>
                  </a:cubicBezTo>
                  <a:cubicBezTo>
                    <a:pt x="5088" y="8225"/>
                    <a:pt x="5855" y="7671"/>
                    <a:pt x="5604" y="7151"/>
                  </a:cubicBezTo>
                  <a:cubicBezTo>
                    <a:pt x="5493" y="6922"/>
                    <a:pt x="5056" y="6847"/>
                    <a:pt x="4841" y="6828"/>
                  </a:cubicBezTo>
                  <a:cubicBezTo>
                    <a:pt x="4791" y="6823"/>
                    <a:pt x="4738" y="6821"/>
                    <a:pt x="4684" y="6821"/>
                  </a:cubicBezTo>
                  <a:cubicBezTo>
                    <a:pt x="4461" y="6821"/>
                    <a:pt x="4216" y="6860"/>
                    <a:pt x="4018" y="6927"/>
                  </a:cubicBezTo>
                  <a:cubicBezTo>
                    <a:pt x="4418" y="6654"/>
                    <a:pt x="5502" y="6290"/>
                    <a:pt x="5433" y="5671"/>
                  </a:cubicBezTo>
                  <a:cubicBezTo>
                    <a:pt x="5404" y="5404"/>
                    <a:pt x="5216" y="5329"/>
                    <a:pt x="4991" y="5329"/>
                  </a:cubicBezTo>
                  <a:cubicBezTo>
                    <a:pt x="4721" y="5329"/>
                    <a:pt x="4397" y="5438"/>
                    <a:pt x="4226" y="5457"/>
                  </a:cubicBezTo>
                  <a:cubicBezTo>
                    <a:pt x="4480" y="5315"/>
                    <a:pt x="4745" y="4927"/>
                    <a:pt x="4915" y="4696"/>
                  </a:cubicBezTo>
                  <a:cubicBezTo>
                    <a:pt x="5053" y="4507"/>
                    <a:pt x="5277" y="4214"/>
                    <a:pt x="5194" y="3964"/>
                  </a:cubicBezTo>
                  <a:cubicBezTo>
                    <a:pt x="5128" y="3766"/>
                    <a:pt x="5000" y="3697"/>
                    <a:pt x="4851" y="3697"/>
                  </a:cubicBezTo>
                  <a:cubicBezTo>
                    <a:pt x="4610" y="3697"/>
                    <a:pt x="4314" y="3878"/>
                    <a:pt x="4139" y="3984"/>
                  </a:cubicBezTo>
                  <a:cubicBezTo>
                    <a:pt x="4452" y="3632"/>
                    <a:pt x="4664" y="3146"/>
                    <a:pt x="4868" y="2725"/>
                  </a:cubicBezTo>
                  <a:cubicBezTo>
                    <a:pt x="4984" y="2482"/>
                    <a:pt x="5160" y="2025"/>
                    <a:pt x="4995" y="1768"/>
                  </a:cubicBezTo>
                  <a:cubicBezTo>
                    <a:pt x="4931" y="1669"/>
                    <a:pt x="4833" y="1631"/>
                    <a:pt x="4728" y="1631"/>
                  </a:cubicBezTo>
                  <a:cubicBezTo>
                    <a:pt x="4583" y="1631"/>
                    <a:pt x="4425" y="1701"/>
                    <a:pt x="4318" y="1778"/>
                  </a:cubicBezTo>
                  <a:cubicBezTo>
                    <a:pt x="4011" y="1996"/>
                    <a:pt x="3920" y="2253"/>
                    <a:pt x="3741" y="2553"/>
                  </a:cubicBezTo>
                  <a:cubicBezTo>
                    <a:pt x="3667" y="2200"/>
                    <a:pt x="3729" y="0"/>
                    <a:pt x="312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0"/>
            <p:cNvSpPr/>
            <p:nvPr/>
          </p:nvSpPr>
          <p:spPr>
            <a:xfrm>
              <a:off x="5160541" y="3031953"/>
              <a:ext cx="618189" cy="1030359"/>
            </a:xfrm>
            <a:custGeom>
              <a:avLst/>
              <a:gdLst/>
              <a:ahLst/>
              <a:cxnLst/>
              <a:rect l="l" t="t" r="r" b="b"/>
              <a:pathLst>
                <a:path w="4618" h="7697" extrusionOk="0">
                  <a:moveTo>
                    <a:pt x="2568" y="0"/>
                  </a:moveTo>
                  <a:cubicBezTo>
                    <a:pt x="2547" y="0"/>
                    <a:pt x="2525" y="16"/>
                    <a:pt x="2527" y="44"/>
                  </a:cubicBezTo>
                  <a:cubicBezTo>
                    <a:pt x="2598" y="1166"/>
                    <a:pt x="2616" y="2291"/>
                    <a:pt x="2593" y="3417"/>
                  </a:cubicBezTo>
                  <a:cubicBezTo>
                    <a:pt x="2502" y="3315"/>
                    <a:pt x="2407" y="3213"/>
                    <a:pt x="2320" y="3108"/>
                  </a:cubicBezTo>
                  <a:cubicBezTo>
                    <a:pt x="2205" y="2966"/>
                    <a:pt x="2095" y="2817"/>
                    <a:pt x="1992" y="2666"/>
                  </a:cubicBezTo>
                  <a:cubicBezTo>
                    <a:pt x="1885" y="2510"/>
                    <a:pt x="1787" y="2348"/>
                    <a:pt x="1694" y="2184"/>
                  </a:cubicBezTo>
                  <a:cubicBezTo>
                    <a:pt x="1604" y="2027"/>
                    <a:pt x="1532" y="1858"/>
                    <a:pt x="1437" y="1706"/>
                  </a:cubicBezTo>
                  <a:cubicBezTo>
                    <a:pt x="1430" y="1696"/>
                    <a:pt x="1420" y="1691"/>
                    <a:pt x="1409" y="1691"/>
                  </a:cubicBezTo>
                  <a:cubicBezTo>
                    <a:pt x="1385" y="1691"/>
                    <a:pt x="1360" y="1713"/>
                    <a:pt x="1367" y="1738"/>
                  </a:cubicBezTo>
                  <a:cubicBezTo>
                    <a:pt x="1408" y="1920"/>
                    <a:pt x="1496" y="2091"/>
                    <a:pt x="1580" y="2256"/>
                  </a:cubicBezTo>
                  <a:cubicBezTo>
                    <a:pt x="1664" y="2424"/>
                    <a:pt x="1761" y="2588"/>
                    <a:pt x="1864" y="2747"/>
                  </a:cubicBezTo>
                  <a:cubicBezTo>
                    <a:pt x="2066" y="3058"/>
                    <a:pt x="2302" y="3382"/>
                    <a:pt x="2586" y="3621"/>
                  </a:cubicBezTo>
                  <a:cubicBezTo>
                    <a:pt x="2574" y="4148"/>
                    <a:pt x="2552" y="4674"/>
                    <a:pt x="2523" y="5201"/>
                  </a:cubicBezTo>
                  <a:cubicBezTo>
                    <a:pt x="2486" y="5180"/>
                    <a:pt x="2447" y="5159"/>
                    <a:pt x="2411" y="5136"/>
                  </a:cubicBezTo>
                  <a:cubicBezTo>
                    <a:pt x="2322" y="5080"/>
                    <a:pt x="2233" y="5018"/>
                    <a:pt x="2146" y="4956"/>
                  </a:cubicBezTo>
                  <a:cubicBezTo>
                    <a:pt x="1974" y="4832"/>
                    <a:pt x="1809" y="4695"/>
                    <a:pt x="1657" y="4547"/>
                  </a:cubicBezTo>
                  <a:cubicBezTo>
                    <a:pt x="1512" y="4404"/>
                    <a:pt x="1377" y="4254"/>
                    <a:pt x="1249" y="4096"/>
                  </a:cubicBezTo>
                  <a:cubicBezTo>
                    <a:pt x="1116" y="3933"/>
                    <a:pt x="1007" y="3742"/>
                    <a:pt x="865" y="3586"/>
                  </a:cubicBezTo>
                  <a:cubicBezTo>
                    <a:pt x="855" y="3575"/>
                    <a:pt x="844" y="3571"/>
                    <a:pt x="833" y="3571"/>
                  </a:cubicBezTo>
                  <a:cubicBezTo>
                    <a:pt x="806" y="3571"/>
                    <a:pt x="783" y="3598"/>
                    <a:pt x="794" y="3630"/>
                  </a:cubicBezTo>
                  <a:cubicBezTo>
                    <a:pt x="860" y="3825"/>
                    <a:pt x="1002" y="4012"/>
                    <a:pt x="1126" y="4174"/>
                  </a:cubicBezTo>
                  <a:cubicBezTo>
                    <a:pt x="1259" y="4348"/>
                    <a:pt x="1407" y="4512"/>
                    <a:pt x="1565" y="4664"/>
                  </a:cubicBezTo>
                  <a:cubicBezTo>
                    <a:pt x="1715" y="4809"/>
                    <a:pt x="1874" y="4946"/>
                    <a:pt x="2043" y="5069"/>
                  </a:cubicBezTo>
                  <a:cubicBezTo>
                    <a:pt x="2133" y="5136"/>
                    <a:pt x="2226" y="5199"/>
                    <a:pt x="2322" y="5259"/>
                  </a:cubicBezTo>
                  <a:cubicBezTo>
                    <a:pt x="2381" y="5297"/>
                    <a:pt x="2446" y="5343"/>
                    <a:pt x="2514" y="5369"/>
                  </a:cubicBezTo>
                  <a:cubicBezTo>
                    <a:pt x="2486" y="5859"/>
                    <a:pt x="2451" y="6350"/>
                    <a:pt x="2410" y="6840"/>
                  </a:cubicBezTo>
                  <a:cubicBezTo>
                    <a:pt x="2402" y="6921"/>
                    <a:pt x="2396" y="7003"/>
                    <a:pt x="2388" y="7085"/>
                  </a:cubicBezTo>
                  <a:cubicBezTo>
                    <a:pt x="2298" y="7021"/>
                    <a:pt x="2190" y="6971"/>
                    <a:pt x="2100" y="6909"/>
                  </a:cubicBezTo>
                  <a:cubicBezTo>
                    <a:pt x="1996" y="6839"/>
                    <a:pt x="1894" y="6763"/>
                    <a:pt x="1796" y="6684"/>
                  </a:cubicBezTo>
                  <a:cubicBezTo>
                    <a:pt x="1581" y="6511"/>
                    <a:pt x="1378" y="6325"/>
                    <a:pt x="1182" y="6128"/>
                  </a:cubicBezTo>
                  <a:cubicBezTo>
                    <a:pt x="806" y="5752"/>
                    <a:pt x="466" y="5334"/>
                    <a:pt x="71" y="4976"/>
                  </a:cubicBezTo>
                  <a:cubicBezTo>
                    <a:pt x="65" y="4971"/>
                    <a:pt x="58" y="4968"/>
                    <a:pt x="51" y="4968"/>
                  </a:cubicBezTo>
                  <a:cubicBezTo>
                    <a:pt x="25" y="4968"/>
                    <a:pt x="1" y="5003"/>
                    <a:pt x="21" y="5029"/>
                  </a:cubicBezTo>
                  <a:cubicBezTo>
                    <a:pt x="367" y="5456"/>
                    <a:pt x="734" y="5875"/>
                    <a:pt x="1118" y="6270"/>
                  </a:cubicBezTo>
                  <a:cubicBezTo>
                    <a:pt x="1302" y="6461"/>
                    <a:pt x="1495" y="6645"/>
                    <a:pt x="1701" y="6813"/>
                  </a:cubicBezTo>
                  <a:cubicBezTo>
                    <a:pt x="1809" y="6900"/>
                    <a:pt x="1919" y="6983"/>
                    <a:pt x="2033" y="7060"/>
                  </a:cubicBezTo>
                  <a:cubicBezTo>
                    <a:pt x="2135" y="7129"/>
                    <a:pt x="2252" y="7221"/>
                    <a:pt x="2371" y="7256"/>
                  </a:cubicBezTo>
                  <a:cubicBezTo>
                    <a:pt x="2359" y="7396"/>
                    <a:pt x="2345" y="7538"/>
                    <a:pt x="2330" y="7679"/>
                  </a:cubicBezTo>
                  <a:cubicBezTo>
                    <a:pt x="2386" y="7687"/>
                    <a:pt x="2442" y="7693"/>
                    <a:pt x="2499" y="7697"/>
                  </a:cubicBezTo>
                  <a:cubicBezTo>
                    <a:pt x="2517" y="7523"/>
                    <a:pt x="2532" y="7348"/>
                    <a:pt x="2547" y="7174"/>
                  </a:cubicBezTo>
                  <a:cubicBezTo>
                    <a:pt x="2929" y="7057"/>
                    <a:pt x="3300" y="6905"/>
                    <a:pt x="3650" y="6714"/>
                  </a:cubicBezTo>
                  <a:cubicBezTo>
                    <a:pt x="3817" y="6622"/>
                    <a:pt x="3982" y="6521"/>
                    <a:pt x="4139" y="6415"/>
                  </a:cubicBezTo>
                  <a:cubicBezTo>
                    <a:pt x="4302" y="6306"/>
                    <a:pt x="4473" y="6187"/>
                    <a:pt x="4601" y="6036"/>
                  </a:cubicBezTo>
                  <a:cubicBezTo>
                    <a:pt x="4617" y="6018"/>
                    <a:pt x="4597" y="5990"/>
                    <a:pt x="4574" y="5990"/>
                  </a:cubicBezTo>
                  <a:cubicBezTo>
                    <a:pt x="4571" y="5990"/>
                    <a:pt x="4569" y="5991"/>
                    <a:pt x="4566" y="5991"/>
                  </a:cubicBezTo>
                  <a:cubicBezTo>
                    <a:pt x="4405" y="6075"/>
                    <a:pt x="4257" y="6188"/>
                    <a:pt x="4104" y="6283"/>
                  </a:cubicBezTo>
                  <a:cubicBezTo>
                    <a:pt x="3931" y="6390"/>
                    <a:pt x="3755" y="6492"/>
                    <a:pt x="3573" y="6584"/>
                  </a:cubicBezTo>
                  <a:cubicBezTo>
                    <a:pt x="3246" y="6747"/>
                    <a:pt x="2907" y="6886"/>
                    <a:pt x="2560" y="6998"/>
                  </a:cubicBezTo>
                  <a:cubicBezTo>
                    <a:pt x="2607" y="6465"/>
                    <a:pt x="2646" y="5932"/>
                    <a:pt x="2676" y="5397"/>
                  </a:cubicBezTo>
                  <a:cubicBezTo>
                    <a:pt x="3240" y="5222"/>
                    <a:pt x="3776" y="4894"/>
                    <a:pt x="4187" y="4472"/>
                  </a:cubicBezTo>
                  <a:cubicBezTo>
                    <a:pt x="4205" y="4454"/>
                    <a:pt x="4191" y="4427"/>
                    <a:pt x="4171" y="4427"/>
                  </a:cubicBezTo>
                  <a:cubicBezTo>
                    <a:pt x="4166" y="4427"/>
                    <a:pt x="4160" y="4429"/>
                    <a:pt x="4155" y="4433"/>
                  </a:cubicBezTo>
                  <a:cubicBezTo>
                    <a:pt x="3692" y="4762"/>
                    <a:pt x="3209" y="5021"/>
                    <a:pt x="2685" y="5229"/>
                  </a:cubicBezTo>
                  <a:cubicBezTo>
                    <a:pt x="2706" y="4847"/>
                    <a:pt x="2722" y="4465"/>
                    <a:pt x="2732" y="4082"/>
                  </a:cubicBezTo>
                  <a:cubicBezTo>
                    <a:pt x="3330" y="3827"/>
                    <a:pt x="3803" y="3356"/>
                    <a:pt x="4144" y="2813"/>
                  </a:cubicBezTo>
                  <a:cubicBezTo>
                    <a:pt x="4156" y="2795"/>
                    <a:pt x="4141" y="2776"/>
                    <a:pt x="4125" y="2776"/>
                  </a:cubicBezTo>
                  <a:cubicBezTo>
                    <a:pt x="4119" y="2776"/>
                    <a:pt x="4113" y="2779"/>
                    <a:pt x="4108" y="2786"/>
                  </a:cubicBezTo>
                  <a:cubicBezTo>
                    <a:pt x="3740" y="3265"/>
                    <a:pt x="3256" y="3627"/>
                    <a:pt x="2738" y="3923"/>
                  </a:cubicBezTo>
                  <a:cubicBezTo>
                    <a:pt x="2749" y="3453"/>
                    <a:pt x="2752" y="2982"/>
                    <a:pt x="2745" y="2511"/>
                  </a:cubicBezTo>
                  <a:lnTo>
                    <a:pt x="2747" y="2511"/>
                  </a:lnTo>
                  <a:cubicBezTo>
                    <a:pt x="3015" y="2347"/>
                    <a:pt x="3250" y="2163"/>
                    <a:pt x="3454" y="1921"/>
                  </a:cubicBezTo>
                  <a:cubicBezTo>
                    <a:pt x="3556" y="1800"/>
                    <a:pt x="3646" y="1672"/>
                    <a:pt x="3726" y="1536"/>
                  </a:cubicBezTo>
                  <a:cubicBezTo>
                    <a:pt x="3791" y="1423"/>
                    <a:pt x="3897" y="1269"/>
                    <a:pt x="3897" y="1135"/>
                  </a:cubicBezTo>
                  <a:cubicBezTo>
                    <a:pt x="3898" y="1126"/>
                    <a:pt x="3890" y="1117"/>
                    <a:pt x="3881" y="1117"/>
                  </a:cubicBezTo>
                  <a:cubicBezTo>
                    <a:pt x="3878" y="1117"/>
                    <a:pt x="3875" y="1118"/>
                    <a:pt x="3871" y="1121"/>
                  </a:cubicBezTo>
                  <a:cubicBezTo>
                    <a:pt x="3776" y="1205"/>
                    <a:pt x="3720" y="1353"/>
                    <a:pt x="3648" y="1459"/>
                  </a:cubicBezTo>
                  <a:cubicBezTo>
                    <a:pt x="3563" y="1584"/>
                    <a:pt x="3470" y="1706"/>
                    <a:pt x="3370" y="1819"/>
                  </a:cubicBezTo>
                  <a:cubicBezTo>
                    <a:pt x="3188" y="2024"/>
                    <a:pt x="2974" y="2221"/>
                    <a:pt x="2745" y="2378"/>
                  </a:cubicBezTo>
                  <a:cubicBezTo>
                    <a:pt x="2743" y="2234"/>
                    <a:pt x="2739" y="2088"/>
                    <a:pt x="2735" y="1944"/>
                  </a:cubicBezTo>
                  <a:cubicBezTo>
                    <a:pt x="2716" y="1303"/>
                    <a:pt x="2666" y="669"/>
                    <a:pt x="2600" y="30"/>
                  </a:cubicBezTo>
                  <a:cubicBezTo>
                    <a:pt x="2598" y="9"/>
                    <a:pt x="2583" y="0"/>
                    <a:pt x="25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0"/>
            <p:cNvSpPr/>
            <p:nvPr/>
          </p:nvSpPr>
          <p:spPr>
            <a:xfrm>
              <a:off x="3299135" y="2421395"/>
              <a:ext cx="829026" cy="84737"/>
            </a:xfrm>
            <a:custGeom>
              <a:avLst/>
              <a:gdLst/>
              <a:ahLst/>
              <a:cxnLst/>
              <a:rect l="l" t="t" r="r" b="b"/>
              <a:pathLst>
                <a:path w="6193" h="633" extrusionOk="0">
                  <a:moveTo>
                    <a:pt x="0" y="0"/>
                  </a:moveTo>
                  <a:lnTo>
                    <a:pt x="0" y="633"/>
                  </a:lnTo>
                  <a:lnTo>
                    <a:pt x="6193" y="633"/>
                  </a:lnTo>
                  <a:lnTo>
                    <a:pt x="61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0"/>
            <p:cNvSpPr/>
            <p:nvPr/>
          </p:nvSpPr>
          <p:spPr>
            <a:xfrm>
              <a:off x="3335413" y="2275616"/>
              <a:ext cx="250328" cy="145913"/>
            </a:xfrm>
            <a:custGeom>
              <a:avLst/>
              <a:gdLst/>
              <a:ahLst/>
              <a:cxnLst/>
              <a:rect l="l" t="t" r="r" b="b"/>
              <a:pathLst>
                <a:path w="1870" h="1090" extrusionOk="0">
                  <a:moveTo>
                    <a:pt x="1453" y="572"/>
                  </a:moveTo>
                  <a:cubicBezTo>
                    <a:pt x="1507" y="572"/>
                    <a:pt x="1560" y="583"/>
                    <a:pt x="1588" y="641"/>
                  </a:cubicBezTo>
                  <a:cubicBezTo>
                    <a:pt x="1640" y="753"/>
                    <a:pt x="1556" y="795"/>
                    <a:pt x="1453" y="812"/>
                  </a:cubicBezTo>
                  <a:lnTo>
                    <a:pt x="1453" y="572"/>
                  </a:lnTo>
                  <a:close/>
                  <a:moveTo>
                    <a:pt x="335" y="1"/>
                  </a:moveTo>
                  <a:cubicBezTo>
                    <a:pt x="151" y="1"/>
                    <a:pt x="1" y="152"/>
                    <a:pt x="1" y="336"/>
                  </a:cubicBezTo>
                  <a:lnTo>
                    <a:pt x="1" y="1089"/>
                  </a:lnTo>
                  <a:lnTo>
                    <a:pt x="1451" y="1089"/>
                  </a:lnTo>
                  <a:lnTo>
                    <a:pt x="1451" y="1028"/>
                  </a:lnTo>
                  <a:cubicBezTo>
                    <a:pt x="1669" y="991"/>
                    <a:pt x="1870" y="843"/>
                    <a:pt x="1790" y="597"/>
                  </a:cubicBezTo>
                  <a:cubicBezTo>
                    <a:pt x="1748" y="472"/>
                    <a:pt x="1627" y="380"/>
                    <a:pt x="1497" y="375"/>
                  </a:cubicBezTo>
                  <a:cubicBezTo>
                    <a:pt x="1486" y="375"/>
                    <a:pt x="1470" y="377"/>
                    <a:pt x="1453" y="379"/>
                  </a:cubicBezTo>
                  <a:lnTo>
                    <a:pt x="1453" y="336"/>
                  </a:lnTo>
                  <a:cubicBezTo>
                    <a:pt x="1453" y="152"/>
                    <a:pt x="1301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0"/>
            <p:cNvSpPr/>
            <p:nvPr/>
          </p:nvSpPr>
          <p:spPr>
            <a:xfrm>
              <a:off x="3722687" y="2130372"/>
              <a:ext cx="250461" cy="145913"/>
            </a:xfrm>
            <a:custGeom>
              <a:avLst/>
              <a:gdLst/>
              <a:ahLst/>
              <a:cxnLst/>
              <a:rect l="l" t="t" r="r" b="b"/>
              <a:pathLst>
                <a:path w="1871" h="1090" extrusionOk="0">
                  <a:moveTo>
                    <a:pt x="1452" y="573"/>
                  </a:moveTo>
                  <a:cubicBezTo>
                    <a:pt x="1507" y="573"/>
                    <a:pt x="1559" y="583"/>
                    <a:pt x="1588" y="641"/>
                  </a:cubicBezTo>
                  <a:cubicBezTo>
                    <a:pt x="1640" y="753"/>
                    <a:pt x="1555" y="795"/>
                    <a:pt x="1452" y="812"/>
                  </a:cubicBezTo>
                  <a:lnTo>
                    <a:pt x="1452" y="573"/>
                  </a:lnTo>
                  <a:close/>
                  <a:moveTo>
                    <a:pt x="336" y="1"/>
                  </a:moveTo>
                  <a:cubicBezTo>
                    <a:pt x="152" y="1"/>
                    <a:pt x="0" y="152"/>
                    <a:pt x="0" y="337"/>
                  </a:cubicBezTo>
                  <a:lnTo>
                    <a:pt x="0" y="1090"/>
                  </a:lnTo>
                  <a:lnTo>
                    <a:pt x="1452" y="1090"/>
                  </a:lnTo>
                  <a:lnTo>
                    <a:pt x="1452" y="1028"/>
                  </a:lnTo>
                  <a:cubicBezTo>
                    <a:pt x="1670" y="991"/>
                    <a:pt x="1871" y="843"/>
                    <a:pt x="1790" y="597"/>
                  </a:cubicBezTo>
                  <a:cubicBezTo>
                    <a:pt x="1749" y="473"/>
                    <a:pt x="1627" y="381"/>
                    <a:pt x="1497" y="375"/>
                  </a:cubicBezTo>
                  <a:cubicBezTo>
                    <a:pt x="1487" y="375"/>
                    <a:pt x="1470" y="377"/>
                    <a:pt x="1452" y="380"/>
                  </a:cubicBezTo>
                  <a:lnTo>
                    <a:pt x="1452" y="337"/>
                  </a:lnTo>
                  <a:cubicBezTo>
                    <a:pt x="1452" y="152"/>
                    <a:pt x="1302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0"/>
            <p:cNvSpPr/>
            <p:nvPr/>
          </p:nvSpPr>
          <p:spPr>
            <a:xfrm>
              <a:off x="3589624" y="2275616"/>
              <a:ext cx="250595" cy="145913"/>
            </a:xfrm>
            <a:custGeom>
              <a:avLst/>
              <a:gdLst/>
              <a:ahLst/>
              <a:cxnLst/>
              <a:rect l="l" t="t" r="r" b="b"/>
              <a:pathLst>
                <a:path w="1872" h="1090" extrusionOk="0">
                  <a:moveTo>
                    <a:pt x="1452" y="572"/>
                  </a:moveTo>
                  <a:cubicBezTo>
                    <a:pt x="1506" y="572"/>
                    <a:pt x="1559" y="583"/>
                    <a:pt x="1587" y="641"/>
                  </a:cubicBezTo>
                  <a:cubicBezTo>
                    <a:pt x="1639" y="753"/>
                    <a:pt x="1555" y="795"/>
                    <a:pt x="1452" y="812"/>
                  </a:cubicBezTo>
                  <a:lnTo>
                    <a:pt x="1452" y="572"/>
                  </a:lnTo>
                  <a:close/>
                  <a:moveTo>
                    <a:pt x="335" y="1"/>
                  </a:moveTo>
                  <a:cubicBezTo>
                    <a:pt x="152" y="1"/>
                    <a:pt x="1" y="152"/>
                    <a:pt x="1" y="336"/>
                  </a:cubicBezTo>
                  <a:lnTo>
                    <a:pt x="1" y="1089"/>
                  </a:lnTo>
                  <a:lnTo>
                    <a:pt x="1453" y="1089"/>
                  </a:lnTo>
                  <a:lnTo>
                    <a:pt x="1453" y="1028"/>
                  </a:lnTo>
                  <a:cubicBezTo>
                    <a:pt x="1669" y="991"/>
                    <a:pt x="1871" y="843"/>
                    <a:pt x="1790" y="597"/>
                  </a:cubicBezTo>
                  <a:cubicBezTo>
                    <a:pt x="1749" y="472"/>
                    <a:pt x="1628" y="380"/>
                    <a:pt x="1498" y="375"/>
                  </a:cubicBezTo>
                  <a:cubicBezTo>
                    <a:pt x="1487" y="375"/>
                    <a:pt x="1470" y="377"/>
                    <a:pt x="1453" y="379"/>
                  </a:cubicBezTo>
                  <a:lnTo>
                    <a:pt x="1453" y="336"/>
                  </a:lnTo>
                  <a:cubicBezTo>
                    <a:pt x="1453" y="152"/>
                    <a:pt x="1301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0"/>
            <p:cNvSpPr/>
            <p:nvPr/>
          </p:nvSpPr>
          <p:spPr>
            <a:xfrm>
              <a:off x="3855883" y="2275616"/>
              <a:ext cx="250461" cy="145913"/>
            </a:xfrm>
            <a:custGeom>
              <a:avLst/>
              <a:gdLst/>
              <a:ahLst/>
              <a:cxnLst/>
              <a:rect l="l" t="t" r="r" b="b"/>
              <a:pathLst>
                <a:path w="1871" h="1090" extrusionOk="0">
                  <a:moveTo>
                    <a:pt x="1451" y="572"/>
                  </a:moveTo>
                  <a:cubicBezTo>
                    <a:pt x="1506" y="572"/>
                    <a:pt x="1558" y="583"/>
                    <a:pt x="1587" y="641"/>
                  </a:cubicBezTo>
                  <a:cubicBezTo>
                    <a:pt x="1640" y="753"/>
                    <a:pt x="1556" y="795"/>
                    <a:pt x="1451" y="812"/>
                  </a:cubicBezTo>
                  <a:lnTo>
                    <a:pt x="1451" y="572"/>
                  </a:lnTo>
                  <a:close/>
                  <a:moveTo>
                    <a:pt x="335" y="1"/>
                  </a:moveTo>
                  <a:cubicBezTo>
                    <a:pt x="151" y="1"/>
                    <a:pt x="1" y="152"/>
                    <a:pt x="1" y="336"/>
                  </a:cubicBezTo>
                  <a:lnTo>
                    <a:pt x="1" y="1089"/>
                  </a:lnTo>
                  <a:lnTo>
                    <a:pt x="1452" y="1089"/>
                  </a:lnTo>
                  <a:lnTo>
                    <a:pt x="1452" y="1028"/>
                  </a:lnTo>
                  <a:cubicBezTo>
                    <a:pt x="1670" y="991"/>
                    <a:pt x="1870" y="843"/>
                    <a:pt x="1790" y="597"/>
                  </a:cubicBezTo>
                  <a:cubicBezTo>
                    <a:pt x="1748" y="472"/>
                    <a:pt x="1628" y="380"/>
                    <a:pt x="1497" y="375"/>
                  </a:cubicBezTo>
                  <a:cubicBezTo>
                    <a:pt x="1486" y="375"/>
                    <a:pt x="1470" y="377"/>
                    <a:pt x="1453" y="379"/>
                  </a:cubicBezTo>
                  <a:lnTo>
                    <a:pt x="1453" y="336"/>
                  </a:lnTo>
                  <a:cubicBezTo>
                    <a:pt x="1453" y="152"/>
                    <a:pt x="1301" y="1"/>
                    <a:pt x="11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0"/>
            <p:cNvSpPr/>
            <p:nvPr/>
          </p:nvSpPr>
          <p:spPr>
            <a:xfrm>
              <a:off x="5175133" y="1918999"/>
              <a:ext cx="829160" cy="84870"/>
            </a:xfrm>
            <a:custGeom>
              <a:avLst/>
              <a:gdLst/>
              <a:ahLst/>
              <a:cxnLst/>
              <a:rect l="l" t="t" r="r" b="b"/>
              <a:pathLst>
                <a:path w="6194" h="634" extrusionOk="0">
                  <a:moveTo>
                    <a:pt x="0" y="0"/>
                  </a:moveTo>
                  <a:lnTo>
                    <a:pt x="0" y="633"/>
                  </a:lnTo>
                  <a:lnTo>
                    <a:pt x="6193" y="633"/>
                  </a:lnTo>
                  <a:lnTo>
                    <a:pt x="61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0"/>
            <p:cNvSpPr/>
            <p:nvPr/>
          </p:nvSpPr>
          <p:spPr>
            <a:xfrm>
              <a:off x="5211410" y="1773488"/>
              <a:ext cx="250461" cy="145913"/>
            </a:xfrm>
            <a:custGeom>
              <a:avLst/>
              <a:gdLst/>
              <a:ahLst/>
              <a:cxnLst/>
              <a:rect l="l" t="t" r="r" b="b"/>
              <a:pathLst>
                <a:path w="1871" h="1090" extrusionOk="0">
                  <a:moveTo>
                    <a:pt x="1452" y="570"/>
                  </a:moveTo>
                  <a:cubicBezTo>
                    <a:pt x="1507" y="570"/>
                    <a:pt x="1560" y="581"/>
                    <a:pt x="1587" y="640"/>
                  </a:cubicBezTo>
                  <a:cubicBezTo>
                    <a:pt x="1640" y="753"/>
                    <a:pt x="1555" y="794"/>
                    <a:pt x="1452" y="810"/>
                  </a:cubicBezTo>
                  <a:lnTo>
                    <a:pt x="1452" y="570"/>
                  </a:lnTo>
                  <a:close/>
                  <a:moveTo>
                    <a:pt x="336" y="0"/>
                  </a:moveTo>
                  <a:cubicBezTo>
                    <a:pt x="152" y="0"/>
                    <a:pt x="0" y="151"/>
                    <a:pt x="0" y="335"/>
                  </a:cubicBezTo>
                  <a:lnTo>
                    <a:pt x="0" y="1089"/>
                  </a:lnTo>
                  <a:lnTo>
                    <a:pt x="1452" y="1089"/>
                  </a:lnTo>
                  <a:lnTo>
                    <a:pt x="1452" y="1028"/>
                  </a:lnTo>
                  <a:cubicBezTo>
                    <a:pt x="1669" y="990"/>
                    <a:pt x="1871" y="842"/>
                    <a:pt x="1790" y="596"/>
                  </a:cubicBezTo>
                  <a:cubicBezTo>
                    <a:pt x="1749" y="472"/>
                    <a:pt x="1627" y="380"/>
                    <a:pt x="1497" y="375"/>
                  </a:cubicBezTo>
                  <a:cubicBezTo>
                    <a:pt x="1487" y="375"/>
                    <a:pt x="1469" y="376"/>
                    <a:pt x="1452" y="379"/>
                  </a:cubicBezTo>
                  <a:lnTo>
                    <a:pt x="1452" y="335"/>
                  </a:lnTo>
                  <a:cubicBezTo>
                    <a:pt x="1452" y="151"/>
                    <a:pt x="1301" y="0"/>
                    <a:pt x="11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0"/>
            <p:cNvSpPr/>
            <p:nvPr/>
          </p:nvSpPr>
          <p:spPr>
            <a:xfrm>
              <a:off x="5465622" y="1773488"/>
              <a:ext cx="250461" cy="145913"/>
            </a:xfrm>
            <a:custGeom>
              <a:avLst/>
              <a:gdLst/>
              <a:ahLst/>
              <a:cxnLst/>
              <a:rect l="l" t="t" r="r" b="b"/>
              <a:pathLst>
                <a:path w="1871" h="1090" extrusionOk="0">
                  <a:moveTo>
                    <a:pt x="1451" y="570"/>
                  </a:moveTo>
                  <a:cubicBezTo>
                    <a:pt x="1506" y="570"/>
                    <a:pt x="1559" y="581"/>
                    <a:pt x="1586" y="640"/>
                  </a:cubicBezTo>
                  <a:cubicBezTo>
                    <a:pt x="1639" y="753"/>
                    <a:pt x="1555" y="794"/>
                    <a:pt x="1451" y="810"/>
                  </a:cubicBezTo>
                  <a:lnTo>
                    <a:pt x="1451" y="570"/>
                  </a:lnTo>
                  <a:close/>
                  <a:moveTo>
                    <a:pt x="336" y="0"/>
                  </a:moveTo>
                  <a:cubicBezTo>
                    <a:pt x="152" y="0"/>
                    <a:pt x="0" y="151"/>
                    <a:pt x="0" y="335"/>
                  </a:cubicBezTo>
                  <a:lnTo>
                    <a:pt x="0" y="1089"/>
                  </a:lnTo>
                  <a:lnTo>
                    <a:pt x="1452" y="1089"/>
                  </a:lnTo>
                  <a:lnTo>
                    <a:pt x="1452" y="1028"/>
                  </a:lnTo>
                  <a:cubicBezTo>
                    <a:pt x="1670" y="990"/>
                    <a:pt x="1871" y="842"/>
                    <a:pt x="1790" y="596"/>
                  </a:cubicBezTo>
                  <a:cubicBezTo>
                    <a:pt x="1749" y="472"/>
                    <a:pt x="1627" y="380"/>
                    <a:pt x="1497" y="375"/>
                  </a:cubicBezTo>
                  <a:cubicBezTo>
                    <a:pt x="1487" y="375"/>
                    <a:pt x="1471" y="376"/>
                    <a:pt x="1452" y="379"/>
                  </a:cubicBezTo>
                  <a:lnTo>
                    <a:pt x="1452" y="335"/>
                  </a:lnTo>
                  <a:cubicBezTo>
                    <a:pt x="1452" y="151"/>
                    <a:pt x="1302" y="0"/>
                    <a:pt x="11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0"/>
            <p:cNvSpPr/>
            <p:nvPr/>
          </p:nvSpPr>
          <p:spPr>
            <a:xfrm>
              <a:off x="5731881" y="1773488"/>
              <a:ext cx="250461" cy="145913"/>
            </a:xfrm>
            <a:custGeom>
              <a:avLst/>
              <a:gdLst/>
              <a:ahLst/>
              <a:cxnLst/>
              <a:rect l="l" t="t" r="r" b="b"/>
              <a:pathLst>
                <a:path w="1871" h="1090" extrusionOk="0">
                  <a:moveTo>
                    <a:pt x="1451" y="570"/>
                  </a:moveTo>
                  <a:cubicBezTo>
                    <a:pt x="1505" y="570"/>
                    <a:pt x="1559" y="581"/>
                    <a:pt x="1586" y="640"/>
                  </a:cubicBezTo>
                  <a:cubicBezTo>
                    <a:pt x="1640" y="753"/>
                    <a:pt x="1556" y="794"/>
                    <a:pt x="1451" y="810"/>
                  </a:cubicBezTo>
                  <a:lnTo>
                    <a:pt x="1451" y="570"/>
                  </a:lnTo>
                  <a:close/>
                  <a:moveTo>
                    <a:pt x="336" y="0"/>
                  </a:moveTo>
                  <a:cubicBezTo>
                    <a:pt x="152" y="0"/>
                    <a:pt x="0" y="151"/>
                    <a:pt x="0" y="335"/>
                  </a:cubicBezTo>
                  <a:lnTo>
                    <a:pt x="0" y="1089"/>
                  </a:lnTo>
                  <a:lnTo>
                    <a:pt x="1452" y="1089"/>
                  </a:lnTo>
                  <a:lnTo>
                    <a:pt x="1452" y="1028"/>
                  </a:lnTo>
                  <a:cubicBezTo>
                    <a:pt x="1669" y="990"/>
                    <a:pt x="1871" y="842"/>
                    <a:pt x="1790" y="596"/>
                  </a:cubicBezTo>
                  <a:cubicBezTo>
                    <a:pt x="1749" y="472"/>
                    <a:pt x="1627" y="380"/>
                    <a:pt x="1497" y="375"/>
                  </a:cubicBezTo>
                  <a:cubicBezTo>
                    <a:pt x="1487" y="375"/>
                    <a:pt x="1470" y="376"/>
                    <a:pt x="1452" y="379"/>
                  </a:cubicBezTo>
                  <a:lnTo>
                    <a:pt x="1452" y="335"/>
                  </a:lnTo>
                  <a:cubicBezTo>
                    <a:pt x="1452" y="151"/>
                    <a:pt x="1301" y="0"/>
                    <a:pt x="11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0"/>
            <p:cNvSpPr/>
            <p:nvPr/>
          </p:nvSpPr>
          <p:spPr>
            <a:xfrm>
              <a:off x="3305159" y="3941030"/>
              <a:ext cx="2671678" cy="289818"/>
            </a:xfrm>
            <a:custGeom>
              <a:avLst/>
              <a:gdLst/>
              <a:ahLst/>
              <a:cxnLst/>
              <a:rect l="l" t="t" r="r" b="b"/>
              <a:pathLst>
                <a:path w="19958" h="2165" extrusionOk="0">
                  <a:moveTo>
                    <a:pt x="1082" y="0"/>
                  </a:moveTo>
                  <a:cubicBezTo>
                    <a:pt x="782" y="0"/>
                    <a:pt x="513" y="122"/>
                    <a:pt x="317" y="318"/>
                  </a:cubicBezTo>
                  <a:cubicBezTo>
                    <a:pt x="121" y="513"/>
                    <a:pt x="0" y="783"/>
                    <a:pt x="0" y="1082"/>
                  </a:cubicBezTo>
                  <a:cubicBezTo>
                    <a:pt x="0" y="1680"/>
                    <a:pt x="484" y="2164"/>
                    <a:pt x="1082" y="2164"/>
                  </a:cubicBezTo>
                  <a:lnTo>
                    <a:pt x="18875" y="2164"/>
                  </a:lnTo>
                  <a:cubicBezTo>
                    <a:pt x="19175" y="2164"/>
                    <a:pt x="19444" y="2043"/>
                    <a:pt x="19641" y="1847"/>
                  </a:cubicBezTo>
                  <a:cubicBezTo>
                    <a:pt x="19755" y="1734"/>
                    <a:pt x="19845" y="1593"/>
                    <a:pt x="19898" y="1435"/>
                  </a:cubicBezTo>
                  <a:cubicBezTo>
                    <a:pt x="19937" y="1324"/>
                    <a:pt x="19958" y="1207"/>
                    <a:pt x="19958" y="1082"/>
                  </a:cubicBezTo>
                  <a:cubicBezTo>
                    <a:pt x="19958" y="485"/>
                    <a:pt x="19473" y="0"/>
                    <a:pt x="188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0"/>
            <p:cNvSpPr/>
            <p:nvPr/>
          </p:nvSpPr>
          <p:spPr>
            <a:xfrm>
              <a:off x="3571284" y="4024830"/>
              <a:ext cx="1476665" cy="127306"/>
            </a:xfrm>
            <a:custGeom>
              <a:avLst/>
              <a:gdLst/>
              <a:ahLst/>
              <a:cxnLst/>
              <a:rect l="l" t="t" r="r" b="b"/>
              <a:pathLst>
                <a:path w="11031" h="951" extrusionOk="0">
                  <a:moveTo>
                    <a:pt x="494" y="1"/>
                  </a:moveTo>
                  <a:cubicBezTo>
                    <a:pt x="223" y="1"/>
                    <a:pt x="1" y="214"/>
                    <a:pt x="1" y="475"/>
                  </a:cubicBezTo>
                  <a:cubicBezTo>
                    <a:pt x="1" y="736"/>
                    <a:pt x="223" y="950"/>
                    <a:pt x="494" y="950"/>
                  </a:cubicBezTo>
                  <a:lnTo>
                    <a:pt x="10538" y="950"/>
                  </a:lnTo>
                  <a:cubicBezTo>
                    <a:pt x="10809" y="950"/>
                    <a:pt x="11030" y="736"/>
                    <a:pt x="11030" y="475"/>
                  </a:cubicBezTo>
                  <a:cubicBezTo>
                    <a:pt x="11030" y="214"/>
                    <a:pt x="10809" y="1"/>
                    <a:pt x="105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0"/>
            <p:cNvSpPr/>
            <p:nvPr/>
          </p:nvSpPr>
          <p:spPr>
            <a:xfrm>
              <a:off x="3807826" y="2479358"/>
              <a:ext cx="1252173" cy="1461806"/>
            </a:xfrm>
            <a:custGeom>
              <a:avLst/>
              <a:gdLst/>
              <a:ahLst/>
              <a:cxnLst/>
              <a:rect l="l" t="t" r="r" b="b"/>
              <a:pathLst>
                <a:path w="9354" h="10920" extrusionOk="0">
                  <a:moveTo>
                    <a:pt x="6558" y="0"/>
                  </a:moveTo>
                  <a:cubicBezTo>
                    <a:pt x="6514" y="0"/>
                    <a:pt x="6466" y="1"/>
                    <a:pt x="6416" y="2"/>
                  </a:cubicBezTo>
                  <a:cubicBezTo>
                    <a:pt x="6381" y="4"/>
                    <a:pt x="6346" y="6"/>
                    <a:pt x="6310" y="7"/>
                  </a:cubicBezTo>
                  <a:cubicBezTo>
                    <a:pt x="6165" y="13"/>
                    <a:pt x="6000" y="29"/>
                    <a:pt x="5820" y="53"/>
                  </a:cubicBezTo>
                  <a:lnTo>
                    <a:pt x="5818" y="53"/>
                  </a:lnTo>
                  <a:cubicBezTo>
                    <a:pt x="5583" y="86"/>
                    <a:pt x="5307" y="101"/>
                    <a:pt x="5045" y="219"/>
                  </a:cubicBezTo>
                  <a:cubicBezTo>
                    <a:pt x="5040" y="221"/>
                    <a:pt x="5035" y="223"/>
                    <a:pt x="5030" y="226"/>
                  </a:cubicBezTo>
                  <a:cubicBezTo>
                    <a:pt x="4119" y="635"/>
                    <a:pt x="3247" y="1149"/>
                    <a:pt x="2170" y="2341"/>
                  </a:cubicBezTo>
                  <a:cubicBezTo>
                    <a:pt x="2170" y="2341"/>
                    <a:pt x="1" y="4986"/>
                    <a:pt x="1712" y="5424"/>
                  </a:cubicBezTo>
                  <a:cubicBezTo>
                    <a:pt x="1712" y="5424"/>
                    <a:pt x="1839" y="5434"/>
                    <a:pt x="2046" y="5434"/>
                  </a:cubicBezTo>
                  <a:cubicBezTo>
                    <a:pt x="2413" y="5434"/>
                    <a:pt x="3031" y="5403"/>
                    <a:pt x="3650" y="5235"/>
                  </a:cubicBezTo>
                  <a:cubicBezTo>
                    <a:pt x="3651" y="5233"/>
                    <a:pt x="3651" y="5233"/>
                    <a:pt x="3653" y="5233"/>
                  </a:cubicBezTo>
                  <a:cubicBezTo>
                    <a:pt x="3653" y="5233"/>
                    <a:pt x="3651" y="5246"/>
                    <a:pt x="3648" y="5272"/>
                  </a:cubicBezTo>
                  <a:cubicBezTo>
                    <a:pt x="3588" y="5686"/>
                    <a:pt x="3076" y="9227"/>
                    <a:pt x="2968" y="10919"/>
                  </a:cubicBezTo>
                  <a:lnTo>
                    <a:pt x="9354" y="10919"/>
                  </a:lnTo>
                  <a:cubicBezTo>
                    <a:pt x="9353" y="10845"/>
                    <a:pt x="9348" y="10758"/>
                    <a:pt x="9345" y="10660"/>
                  </a:cubicBezTo>
                  <a:cubicBezTo>
                    <a:pt x="9345" y="10652"/>
                    <a:pt x="9344" y="10644"/>
                    <a:pt x="9344" y="10635"/>
                  </a:cubicBezTo>
                  <a:cubicBezTo>
                    <a:pt x="9281" y="8639"/>
                    <a:pt x="9052" y="2308"/>
                    <a:pt x="8621" y="362"/>
                  </a:cubicBezTo>
                  <a:cubicBezTo>
                    <a:pt x="8621" y="362"/>
                    <a:pt x="8427" y="273"/>
                    <a:pt x="8114" y="185"/>
                  </a:cubicBezTo>
                  <a:cubicBezTo>
                    <a:pt x="8055" y="170"/>
                    <a:pt x="7994" y="152"/>
                    <a:pt x="7928" y="137"/>
                  </a:cubicBezTo>
                  <a:cubicBezTo>
                    <a:pt x="7815" y="109"/>
                    <a:pt x="7690" y="85"/>
                    <a:pt x="7555" y="64"/>
                  </a:cubicBezTo>
                  <a:cubicBezTo>
                    <a:pt x="7373" y="38"/>
                    <a:pt x="7173" y="19"/>
                    <a:pt x="6964" y="19"/>
                  </a:cubicBezTo>
                  <a:cubicBezTo>
                    <a:pt x="6964" y="19"/>
                    <a:pt x="6813" y="0"/>
                    <a:pt x="65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0"/>
            <p:cNvSpPr/>
            <p:nvPr/>
          </p:nvSpPr>
          <p:spPr>
            <a:xfrm>
              <a:off x="4204738" y="2486185"/>
              <a:ext cx="855130" cy="1454979"/>
            </a:xfrm>
            <a:custGeom>
              <a:avLst/>
              <a:gdLst/>
              <a:ahLst/>
              <a:cxnLst/>
              <a:rect l="l" t="t" r="r" b="b"/>
              <a:pathLst>
                <a:path w="6388" h="10869" extrusionOk="0">
                  <a:moveTo>
                    <a:pt x="2852" y="0"/>
                  </a:moveTo>
                  <a:cubicBezTo>
                    <a:pt x="2617" y="34"/>
                    <a:pt x="2341" y="49"/>
                    <a:pt x="2078" y="167"/>
                  </a:cubicBezTo>
                  <a:cubicBezTo>
                    <a:pt x="2073" y="168"/>
                    <a:pt x="2068" y="171"/>
                    <a:pt x="2062" y="173"/>
                  </a:cubicBezTo>
                  <a:lnTo>
                    <a:pt x="1734" y="2833"/>
                  </a:lnTo>
                  <a:lnTo>
                    <a:pt x="1726" y="2902"/>
                  </a:lnTo>
                  <a:lnTo>
                    <a:pt x="1720" y="2956"/>
                  </a:lnTo>
                  <a:lnTo>
                    <a:pt x="1715" y="2992"/>
                  </a:lnTo>
                  <a:cubicBezTo>
                    <a:pt x="1715" y="2992"/>
                    <a:pt x="1631" y="3175"/>
                    <a:pt x="1500" y="3452"/>
                  </a:cubicBezTo>
                  <a:cubicBezTo>
                    <a:pt x="1291" y="3900"/>
                    <a:pt x="966" y="4592"/>
                    <a:pt x="685" y="5182"/>
                  </a:cubicBezTo>
                  <a:cubicBezTo>
                    <a:pt x="686" y="5181"/>
                    <a:pt x="686" y="5181"/>
                    <a:pt x="688" y="5181"/>
                  </a:cubicBezTo>
                  <a:cubicBezTo>
                    <a:pt x="688" y="5181"/>
                    <a:pt x="686" y="5193"/>
                    <a:pt x="683" y="5220"/>
                  </a:cubicBezTo>
                  <a:cubicBezTo>
                    <a:pt x="623" y="5635"/>
                    <a:pt x="111" y="9176"/>
                    <a:pt x="1" y="10868"/>
                  </a:cubicBezTo>
                  <a:lnTo>
                    <a:pt x="6388" y="10868"/>
                  </a:lnTo>
                  <a:cubicBezTo>
                    <a:pt x="6384" y="10794"/>
                    <a:pt x="6382" y="10707"/>
                    <a:pt x="6379" y="10609"/>
                  </a:cubicBezTo>
                  <a:cubicBezTo>
                    <a:pt x="6379" y="10600"/>
                    <a:pt x="6378" y="10593"/>
                    <a:pt x="6378" y="10584"/>
                  </a:cubicBezTo>
                  <a:cubicBezTo>
                    <a:pt x="6314" y="8588"/>
                    <a:pt x="6086" y="2256"/>
                    <a:pt x="5654" y="311"/>
                  </a:cubicBezTo>
                  <a:cubicBezTo>
                    <a:pt x="5654" y="311"/>
                    <a:pt x="5459" y="222"/>
                    <a:pt x="5147" y="133"/>
                  </a:cubicBezTo>
                  <a:cubicBezTo>
                    <a:pt x="5089" y="118"/>
                    <a:pt x="5028" y="101"/>
                    <a:pt x="4962" y="86"/>
                  </a:cubicBezTo>
                  <a:lnTo>
                    <a:pt x="4962" y="86"/>
                  </a:lnTo>
                  <a:cubicBezTo>
                    <a:pt x="4973" y="719"/>
                    <a:pt x="4962" y="2033"/>
                    <a:pt x="4911" y="2576"/>
                  </a:cubicBezTo>
                  <a:cubicBezTo>
                    <a:pt x="4911" y="2576"/>
                    <a:pt x="4725" y="2600"/>
                    <a:pt x="4397" y="2600"/>
                  </a:cubicBezTo>
                  <a:cubicBezTo>
                    <a:pt x="4012" y="2600"/>
                    <a:pt x="3431" y="2567"/>
                    <a:pt x="2722" y="2423"/>
                  </a:cubicBezTo>
                  <a:cubicBezTo>
                    <a:pt x="2722" y="2423"/>
                    <a:pt x="2829" y="1130"/>
                    <a:pt x="28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0"/>
            <p:cNvSpPr/>
            <p:nvPr/>
          </p:nvSpPr>
          <p:spPr>
            <a:xfrm>
              <a:off x="4202730" y="2948555"/>
              <a:ext cx="728761" cy="1050706"/>
            </a:xfrm>
            <a:custGeom>
              <a:avLst/>
              <a:gdLst/>
              <a:ahLst/>
              <a:cxnLst/>
              <a:rect l="l" t="t" r="r" b="b"/>
              <a:pathLst>
                <a:path w="5444" h="7849" extrusionOk="0">
                  <a:moveTo>
                    <a:pt x="702" y="1728"/>
                  </a:moveTo>
                  <a:cubicBezTo>
                    <a:pt x="702" y="1728"/>
                    <a:pt x="701" y="1729"/>
                    <a:pt x="701" y="1730"/>
                  </a:cubicBezTo>
                  <a:cubicBezTo>
                    <a:pt x="702" y="1729"/>
                    <a:pt x="702" y="1729"/>
                    <a:pt x="702" y="1728"/>
                  </a:cubicBezTo>
                  <a:close/>
                  <a:moveTo>
                    <a:pt x="1518" y="0"/>
                  </a:moveTo>
                  <a:cubicBezTo>
                    <a:pt x="1308" y="446"/>
                    <a:pt x="983" y="1138"/>
                    <a:pt x="702" y="1728"/>
                  </a:cubicBezTo>
                  <a:lnTo>
                    <a:pt x="702" y="1728"/>
                  </a:lnTo>
                  <a:cubicBezTo>
                    <a:pt x="703" y="1728"/>
                    <a:pt x="704" y="1728"/>
                    <a:pt x="704" y="1728"/>
                  </a:cubicBezTo>
                  <a:cubicBezTo>
                    <a:pt x="704" y="1728"/>
                    <a:pt x="59" y="6142"/>
                    <a:pt x="0" y="7739"/>
                  </a:cubicBezTo>
                  <a:cubicBezTo>
                    <a:pt x="0" y="7739"/>
                    <a:pt x="1807" y="7849"/>
                    <a:pt x="3705" y="7849"/>
                  </a:cubicBezTo>
                  <a:cubicBezTo>
                    <a:pt x="4293" y="7849"/>
                    <a:pt x="4889" y="7838"/>
                    <a:pt x="5444" y="7810"/>
                  </a:cubicBezTo>
                  <a:cubicBezTo>
                    <a:pt x="5197" y="7647"/>
                    <a:pt x="4970" y="7456"/>
                    <a:pt x="4734" y="7245"/>
                  </a:cubicBezTo>
                  <a:cubicBezTo>
                    <a:pt x="4220" y="6780"/>
                    <a:pt x="3675" y="6370"/>
                    <a:pt x="3299" y="5777"/>
                  </a:cubicBezTo>
                  <a:cubicBezTo>
                    <a:pt x="2942" y="5215"/>
                    <a:pt x="2616" y="4570"/>
                    <a:pt x="2348" y="3958"/>
                  </a:cubicBezTo>
                  <a:cubicBezTo>
                    <a:pt x="1850" y="2830"/>
                    <a:pt x="1729" y="1547"/>
                    <a:pt x="1561" y="336"/>
                  </a:cubicBezTo>
                  <a:cubicBezTo>
                    <a:pt x="1544" y="223"/>
                    <a:pt x="1530" y="111"/>
                    <a:pt x="151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0"/>
            <p:cNvSpPr/>
            <p:nvPr/>
          </p:nvSpPr>
          <p:spPr>
            <a:xfrm>
              <a:off x="4634180" y="2330099"/>
              <a:ext cx="201333" cy="316725"/>
            </a:xfrm>
            <a:custGeom>
              <a:avLst/>
              <a:gdLst/>
              <a:ahLst/>
              <a:cxnLst/>
              <a:rect l="l" t="t" r="r" b="b"/>
              <a:pathLst>
                <a:path w="1504" h="2366" extrusionOk="0">
                  <a:moveTo>
                    <a:pt x="310" y="1"/>
                  </a:moveTo>
                  <a:lnTo>
                    <a:pt x="146" y="1060"/>
                  </a:lnTo>
                  <a:lnTo>
                    <a:pt x="56" y="1633"/>
                  </a:lnTo>
                  <a:cubicBezTo>
                    <a:pt x="0" y="1984"/>
                    <a:pt x="245" y="2313"/>
                    <a:pt x="598" y="2360"/>
                  </a:cubicBezTo>
                  <a:cubicBezTo>
                    <a:pt x="628" y="2364"/>
                    <a:pt x="658" y="2366"/>
                    <a:pt x="689" y="2366"/>
                  </a:cubicBezTo>
                  <a:cubicBezTo>
                    <a:pt x="705" y="2366"/>
                    <a:pt x="722" y="2365"/>
                    <a:pt x="739" y="2364"/>
                  </a:cubicBezTo>
                  <a:cubicBezTo>
                    <a:pt x="1034" y="2340"/>
                    <a:pt x="1283" y="2106"/>
                    <a:pt x="1315" y="1798"/>
                  </a:cubicBezTo>
                  <a:lnTo>
                    <a:pt x="1375" y="1252"/>
                  </a:lnTo>
                  <a:lnTo>
                    <a:pt x="1504" y="52"/>
                  </a:lnTo>
                  <a:lnTo>
                    <a:pt x="310" y="1"/>
                  </a:lnTo>
                  <a:close/>
                </a:path>
              </a:pathLst>
            </a:custGeom>
            <a:solidFill>
              <a:srgbClr val="FECB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0"/>
            <p:cNvSpPr/>
            <p:nvPr/>
          </p:nvSpPr>
          <p:spPr>
            <a:xfrm>
              <a:off x="4653591" y="2329831"/>
              <a:ext cx="181923" cy="171213"/>
            </a:xfrm>
            <a:custGeom>
              <a:avLst/>
              <a:gdLst/>
              <a:ahLst/>
              <a:cxnLst/>
              <a:rect l="l" t="t" r="r" b="b"/>
              <a:pathLst>
                <a:path w="1359" h="1279" extrusionOk="0">
                  <a:moveTo>
                    <a:pt x="165" y="1"/>
                  </a:moveTo>
                  <a:lnTo>
                    <a:pt x="1" y="1060"/>
                  </a:lnTo>
                  <a:cubicBezTo>
                    <a:pt x="222" y="1211"/>
                    <a:pt x="515" y="1278"/>
                    <a:pt x="776" y="1278"/>
                  </a:cubicBezTo>
                  <a:cubicBezTo>
                    <a:pt x="819" y="1278"/>
                    <a:pt x="862" y="1276"/>
                    <a:pt x="903" y="1273"/>
                  </a:cubicBezTo>
                  <a:cubicBezTo>
                    <a:pt x="1012" y="1262"/>
                    <a:pt x="1121" y="1262"/>
                    <a:pt x="1230" y="1254"/>
                  </a:cubicBezTo>
                  <a:lnTo>
                    <a:pt x="1359" y="54"/>
                  </a:lnTo>
                  <a:lnTo>
                    <a:pt x="165" y="1"/>
                  </a:lnTo>
                  <a:close/>
                </a:path>
              </a:pathLst>
            </a:custGeom>
            <a:solidFill>
              <a:srgbClr val="FFB3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0"/>
            <p:cNvSpPr/>
            <p:nvPr/>
          </p:nvSpPr>
          <p:spPr>
            <a:xfrm>
              <a:off x="4473541" y="1855279"/>
              <a:ext cx="176434" cy="364113"/>
            </a:xfrm>
            <a:custGeom>
              <a:avLst/>
              <a:gdLst/>
              <a:ahLst/>
              <a:cxnLst/>
              <a:rect l="l" t="t" r="r" b="b"/>
              <a:pathLst>
                <a:path w="1318" h="2720" extrusionOk="0">
                  <a:moveTo>
                    <a:pt x="719" y="0"/>
                  </a:moveTo>
                  <a:cubicBezTo>
                    <a:pt x="628" y="0"/>
                    <a:pt x="540" y="26"/>
                    <a:pt x="459" y="74"/>
                  </a:cubicBezTo>
                  <a:cubicBezTo>
                    <a:pt x="289" y="176"/>
                    <a:pt x="159" y="372"/>
                    <a:pt x="101" y="558"/>
                  </a:cubicBezTo>
                  <a:cubicBezTo>
                    <a:pt x="0" y="883"/>
                    <a:pt x="73" y="1268"/>
                    <a:pt x="156" y="1589"/>
                  </a:cubicBezTo>
                  <a:cubicBezTo>
                    <a:pt x="246" y="1931"/>
                    <a:pt x="332" y="2374"/>
                    <a:pt x="609" y="2614"/>
                  </a:cubicBezTo>
                  <a:cubicBezTo>
                    <a:pt x="645" y="2644"/>
                    <a:pt x="727" y="2719"/>
                    <a:pt x="786" y="2719"/>
                  </a:cubicBezTo>
                  <a:cubicBezTo>
                    <a:pt x="795" y="2719"/>
                    <a:pt x="803" y="2718"/>
                    <a:pt x="811" y="2714"/>
                  </a:cubicBezTo>
                  <a:cubicBezTo>
                    <a:pt x="854" y="2691"/>
                    <a:pt x="890" y="2480"/>
                    <a:pt x="902" y="2444"/>
                  </a:cubicBezTo>
                  <a:cubicBezTo>
                    <a:pt x="960" y="2230"/>
                    <a:pt x="988" y="2008"/>
                    <a:pt x="1044" y="1793"/>
                  </a:cubicBezTo>
                  <a:cubicBezTo>
                    <a:pt x="1153" y="1370"/>
                    <a:pt x="1317" y="935"/>
                    <a:pt x="1312" y="494"/>
                  </a:cubicBezTo>
                  <a:cubicBezTo>
                    <a:pt x="1307" y="248"/>
                    <a:pt x="1199" y="171"/>
                    <a:pt x="1040" y="90"/>
                  </a:cubicBezTo>
                  <a:cubicBezTo>
                    <a:pt x="965" y="82"/>
                    <a:pt x="894" y="25"/>
                    <a:pt x="816" y="10"/>
                  </a:cubicBezTo>
                  <a:cubicBezTo>
                    <a:pt x="783" y="3"/>
                    <a:pt x="751" y="0"/>
                    <a:pt x="7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0"/>
            <p:cNvSpPr/>
            <p:nvPr/>
          </p:nvSpPr>
          <p:spPr>
            <a:xfrm>
              <a:off x="4497905" y="2108418"/>
              <a:ext cx="103076" cy="145377"/>
            </a:xfrm>
            <a:custGeom>
              <a:avLst/>
              <a:gdLst/>
              <a:ahLst/>
              <a:cxnLst/>
              <a:rect l="l" t="t" r="r" b="b"/>
              <a:pathLst>
                <a:path w="770" h="1086" extrusionOk="0">
                  <a:moveTo>
                    <a:pt x="379" y="0"/>
                  </a:moveTo>
                  <a:cubicBezTo>
                    <a:pt x="351" y="0"/>
                    <a:pt x="319" y="5"/>
                    <a:pt x="286" y="17"/>
                  </a:cubicBezTo>
                  <a:cubicBezTo>
                    <a:pt x="0" y="112"/>
                    <a:pt x="100" y="506"/>
                    <a:pt x="162" y="711"/>
                  </a:cubicBezTo>
                  <a:cubicBezTo>
                    <a:pt x="200" y="839"/>
                    <a:pt x="368" y="1085"/>
                    <a:pt x="535" y="1085"/>
                  </a:cubicBezTo>
                  <a:cubicBezTo>
                    <a:pt x="579" y="1085"/>
                    <a:pt x="623" y="1068"/>
                    <a:pt x="664" y="1028"/>
                  </a:cubicBezTo>
                  <a:cubicBezTo>
                    <a:pt x="770" y="926"/>
                    <a:pt x="739" y="763"/>
                    <a:pt x="727" y="575"/>
                  </a:cubicBezTo>
                  <a:cubicBezTo>
                    <a:pt x="709" y="376"/>
                    <a:pt x="626" y="0"/>
                    <a:pt x="379" y="0"/>
                  </a:cubicBezTo>
                  <a:close/>
                </a:path>
              </a:pathLst>
            </a:custGeom>
            <a:solidFill>
              <a:srgbClr val="FFB3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0"/>
            <p:cNvSpPr/>
            <p:nvPr/>
          </p:nvSpPr>
          <p:spPr>
            <a:xfrm>
              <a:off x="4921590" y="2151389"/>
              <a:ext cx="129314" cy="136141"/>
            </a:xfrm>
            <a:custGeom>
              <a:avLst/>
              <a:gdLst/>
              <a:ahLst/>
              <a:cxnLst/>
              <a:rect l="l" t="t" r="r" b="b"/>
              <a:pathLst>
                <a:path w="966" h="1017" extrusionOk="0">
                  <a:moveTo>
                    <a:pt x="570" y="1"/>
                  </a:moveTo>
                  <a:cubicBezTo>
                    <a:pt x="363" y="1"/>
                    <a:pt x="204" y="296"/>
                    <a:pt x="138" y="466"/>
                  </a:cubicBezTo>
                  <a:cubicBezTo>
                    <a:pt x="76" y="643"/>
                    <a:pt x="0" y="790"/>
                    <a:pt x="73" y="918"/>
                  </a:cubicBezTo>
                  <a:cubicBezTo>
                    <a:pt x="113" y="989"/>
                    <a:pt x="171" y="1016"/>
                    <a:pt x="234" y="1016"/>
                  </a:cubicBezTo>
                  <a:cubicBezTo>
                    <a:pt x="388" y="1016"/>
                    <a:pt x="578" y="854"/>
                    <a:pt x="644" y="754"/>
                  </a:cubicBezTo>
                  <a:cubicBezTo>
                    <a:pt x="761" y="571"/>
                    <a:pt x="966" y="221"/>
                    <a:pt x="717" y="52"/>
                  </a:cubicBezTo>
                  <a:cubicBezTo>
                    <a:pt x="666" y="16"/>
                    <a:pt x="617" y="1"/>
                    <a:pt x="570" y="1"/>
                  </a:cubicBezTo>
                  <a:close/>
                </a:path>
              </a:pathLst>
            </a:custGeom>
            <a:solidFill>
              <a:srgbClr val="FFB3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0"/>
            <p:cNvSpPr/>
            <p:nvPr/>
          </p:nvSpPr>
          <p:spPr>
            <a:xfrm>
              <a:off x="4581303" y="1867997"/>
              <a:ext cx="414312" cy="584455"/>
            </a:xfrm>
            <a:custGeom>
              <a:avLst/>
              <a:gdLst/>
              <a:ahLst/>
              <a:cxnLst/>
              <a:rect l="l" t="t" r="r" b="b"/>
              <a:pathLst>
                <a:path w="3095" h="4366" extrusionOk="0">
                  <a:moveTo>
                    <a:pt x="1677" y="0"/>
                  </a:moveTo>
                  <a:cubicBezTo>
                    <a:pt x="1172" y="0"/>
                    <a:pt x="697" y="249"/>
                    <a:pt x="452" y="402"/>
                  </a:cubicBezTo>
                  <a:cubicBezTo>
                    <a:pt x="339" y="471"/>
                    <a:pt x="264" y="586"/>
                    <a:pt x="244" y="717"/>
                  </a:cubicBezTo>
                  <a:cubicBezTo>
                    <a:pt x="131" y="1418"/>
                    <a:pt x="27" y="2778"/>
                    <a:pt x="5" y="3095"/>
                  </a:cubicBezTo>
                  <a:cubicBezTo>
                    <a:pt x="1" y="3141"/>
                    <a:pt x="5" y="3188"/>
                    <a:pt x="16" y="3234"/>
                  </a:cubicBezTo>
                  <a:cubicBezTo>
                    <a:pt x="175" y="3867"/>
                    <a:pt x="809" y="4208"/>
                    <a:pt x="1080" y="4328"/>
                  </a:cubicBezTo>
                  <a:cubicBezTo>
                    <a:pt x="1138" y="4352"/>
                    <a:pt x="1200" y="4365"/>
                    <a:pt x="1262" y="4365"/>
                  </a:cubicBezTo>
                  <a:cubicBezTo>
                    <a:pt x="1286" y="4365"/>
                    <a:pt x="1310" y="4363"/>
                    <a:pt x="1334" y="4359"/>
                  </a:cubicBezTo>
                  <a:cubicBezTo>
                    <a:pt x="1991" y="4254"/>
                    <a:pt x="2378" y="3924"/>
                    <a:pt x="2542" y="3749"/>
                  </a:cubicBezTo>
                  <a:cubicBezTo>
                    <a:pt x="2602" y="3685"/>
                    <a:pt x="2641" y="3607"/>
                    <a:pt x="2657" y="3521"/>
                  </a:cubicBezTo>
                  <a:lnTo>
                    <a:pt x="3076" y="1274"/>
                  </a:lnTo>
                  <a:cubicBezTo>
                    <a:pt x="3095" y="1181"/>
                    <a:pt x="3083" y="1084"/>
                    <a:pt x="3042" y="998"/>
                  </a:cubicBezTo>
                  <a:cubicBezTo>
                    <a:pt x="2679" y="231"/>
                    <a:pt x="2164" y="0"/>
                    <a:pt x="1677" y="0"/>
                  </a:cubicBezTo>
                  <a:close/>
                </a:path>
              </a:pathLst>
            </a:custGeom>
            <a:solidFill>
              <a:srgbClr val="FECB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4564838" y="2031178"/>
              <a:ext cx="428770" cy="441755"/>
            </a:xfrm>
            <a:custGeom>
              <a:avLst/>
              <a:gdLst/>
              <a:ahLst/>
              <a:cxnLst/>
              <a:rect l="l" t="t" r="r" b="b"/>
              <a:pathLst>
                <a:path w="3203" h="3300" extrusionOk="0">
                  <a:moveTo>
                    <a:pt x="199" y="15"/>
                  </a:moveTo>
                  <a:lnTo>
                    <a:pt x="199" y="15"/>
                  </a:lnTo>
                  <a:cubicBezTo>
                    <a:pt x="199" y="15"/>
                    <a:pt x="199" y="15"/>
                    <a:pt x="199" y="15"/>
                  </a:cubicBezTo>
                  <a:lnTo>
                    <a:pt x="199" y="15"/>
                  </a:lnTo>
                  <a:cubicBezTo>
                    <a:pt x="199" y="15"/>
                    <a:pt x="199" y="15"/>
                    <a:pt x="199" y="15"/>
                  </a:cubicBezTo>
                  <a:close/>
                  <a:moveTo>
                    <a:pt x="199" y="15"/>
                  </a:moveTo>
                  <a:cubicBezTo>
                    <a:pt x="258" y="27"/>
                    <a:pt x="144" y="737"/>
                    <a:pt x="138" y="796"/>
                  </a:cubicBezTo>
                  <a:cubicBezTo>
                    <a:pt x="133" y="874"/>
                    <a:pt x="121" y="953"/>
                    <a:pt x="107" y="1033"/>
                  </a:cubicBezTo>
                  <a:cubicBezTo>
                    <a:pt x="61" y="1313"/>
                    <a:pt x="1" y="1596"/>
                    <a:pt x="26" y="1876"/>
                  </a:cubicBezTo>
                  <a:cubicBezTo>
                    <a:pt x="46" y="2082"/>
                    <a:pt x="153" y="2254"/>
                    <a:pt x="246" y="2435"/>
                  </a:cubicBezTo>
                  <a:cubicBezTo>
                    <a:pt x="465" y="2858"/>
                    <a:pt x="762" y="3217"/>
                    <a:pt x="1260" y="3289"/>
                  </a:cubicBezTo>
                  <a:cubicBezTo>
                    <a:pt x="1313" y="3296"/>
                    <a:pt x="1365" y="3300"/>
                    <a:pt x="1416" y="3300"/>
                  </a:cubicBezTo>
                  <a:cubicBezTo>
                    <a:pt x="1821" y="3300"/>
                    <a:pt x="2181" y="3075"/>
                    <a:pt x="2488" y="2822"/>
                  </a:cubicBezTo>
                  <a:cubicBezTo>
                    <a:pt x="2789" y="2573"/>
                    <a:pt x="2846" y="2238"/>
                    <a:pt x="2922" y="1878"/>
                  </a:cubicBezTo>
                  <a:cubicBezTo>
                    <a:pt x="3005" y="1485"/>
                    <a:pt x="3082" y="1087"/>
                    <a:pt x="3133" y="690"/>
                  </a:cubicBezTo>
                  <a:cubicBezTo>
                    <a:pt x="3140" y="640"/>
                    <a:pt x="3198" y="40"/>
                    <a:pt x="3202" y="39"/>
                  </a:cubicBezTo>
                  <a:lnTo>
                    <a:pt x="3202" y="39"/>
                  </a:lnTo>
                  <a:cubicBezTo>
                    <a:pt x="3156" y="40"/>
                    <a:pt x="3109" y="45"/>
                    <a:pt x="3064" y="45"/>
                  </a:cubicBezTo>
                  <a:cubicBezTo>
                    <a:pt x="3042" y="45"/>
                    <a:pt x="3020" y="44"/>
                    <a:pt x="2998" y="40"/>
                  </a:cubicBezTo>
                  <a:lnTo>
                    <a:pt x="2998" y="40"/>
                  </a:lnTo>
                  <a:cubicBezTo>
                    <a:pt x="3015" y="51"/>
                    <a:pt x="2956" y="302"/>
                    <a:pt x="2952" y="325"/>
                  </a:cubicBezTo>
                  <a:cubicBezTo>
                    <a:pt x="2922" y="500"/>
                    <a:pt x="2895" y="676"/>
                    <a:pt x="2865" y="852"/>
                  </a:cubicBezTo>
                  <a:cubicBezTo>
                    <a:pt x="2789" y="1287"/>
                    <a:pt x="2670" y="1714"/>
                    <a:pt x="2516" y="2127"/>
                  </a:cubicBezTo>
                  <a:cubicBezTo>
                    <a:pt x="2405" y="2423"/>
                    <a:pt x="2219" y="2674"/>
                    <a:pt x="1898" y="2758"/>
                  </a:cubicBezTo>
                  <a:cubicBezTo>
                    <a:pt x="1756" y="2794"/>
                    <a:pt x="1607" y="2816"/>
                    <a:pt x="1459" y="2816"/>
                  </a:cubicBezTo>
                  <a:cubicBezTo>
                    <a:pt x="1232" y="2816"/>
                    <a:pt x="1006" y="2765"/>
                    <a:pt x="814" y="2636"/>
                  </a:cubicBezTo>
                  <a:cubicBezTo>
                    <a:pt x="6" y="2097"/>
                    <a:pt x="421" y="1114"/>
                    <a:pt x="480" y="341"/>
                  </a:cubicBezTo>
                  <a:cubicBezTo>
                    <a:pt x="485" y="269"/>
                    <a:pt x="521" y="143"/>
                    <a:pt x="482" y="78"/>
                  </a:cubicBezTo>
                  <a:cubicBezTo>
                    <a:pt x="436" y="0"/>
                    <a:pt x="278" y="31"/>
                    <a:pt x="199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0"/>
            <p:cNvSpPr/>
            <p:nvPr/>
          </p:nvSpPr>
          <p:spPr>
            <a:xfrm>
              <a:off x="4573940" y="1804143"/>
              <a:ext cx="527830" cy="313646"/>
            </a:xfrm>
            <a:custGeom>
              <a:avLst/>
              <a:gdLst/>
              <a:ahLst/>
              <a:cxnLst/>
              <a:rect l="l" t="t" r="r" b="b"/>
              <a:pathLst>
                <a:path w="3943" h="2343" extrusionOk="0">
                  <a:moveTo>
                    <a:pt x="1170" y="1"/>
                  </a:moveTo>
                  <a:cubicBezTo>
                    <a:pt x="941" y="1"/>
                    <a:pt x="706" y="26"/>
                    <a:pt x="504" y="96"/>
                  </a:cubicBezTo>
                  <a:cubicBezTo>
                    <a:pt x="347" y="150"/>
                    <a:pt x="159" y="259"/>
                    <a:pt x="81" y="412"/>
                  </a:cubicBezTo>
                  <a:cubicBezTo>
                    <a:pt x="0" y="561"/>
                    <a:pt x="16" y="714"/>
                    <a:pt x="41" y="916"/>
                  </a:cubicBezTo>
                  <a:cubicBezTo>
                    <a:pt x="110" y="1101"/>
                    <a:pt x="300" y="1269"/>
                    <a:pt x="427" y="1410"/>
                  </a:cubicBezTo>
                  <a:cubicBezTo>
                    <a:pt x="614" y="1618"/>
                    <a:pt x="829" y="1878"/>
                    <a:pt x="1112" y="1952"/>
                  </a:cubicBezTo>
                  <a:cubicBezTo>
                    <a:pt x="1157" y="1964"/>
                    <a:pt x="1198" y="1970"/>
                    <a:pt x="1234" y="1970"/>
                  </a:cubicBezTo>
                  <a:cubicBezTo>
                    <a:pt x="1338" y="1970"/>
                    <a:pt x="1400" y="1914"/>
                    <a:pt x="1400" y="1772"/>
                  </a:cubicBezTo>
                  <a:cubicBezTo>
                    <a:pt x="1400" y="1610"/>
                    <a:pt x="1356" y="1430"/>
                    <a:pt x="1300" y="1280"/>
                  </a:cubicBezTo>
                  <a:lnTo>
                    <a:pt x="1300" y="1280"/>
                  </a:lnTo>
                  <a:cubicBezTo>
                    <a:pt x="1539" y="1619"/>
                    <a:pt x="1808" y="2003"/>
                    <a:pt x="2214" y="2162"/>
                  </a:cubicBezTo>
                  <a:cubicBezTo>
                    <a:pt x="2244" y="2173"/>
                    <a:pt x="2270" y="2179"/>
                    <a:pt x="2292" y="2179"/>
                  </a:cubicBezTo>
                  <a:cubicBezTo>
                    <a:pt x="2523" y="2179"/>
                    <a:pt x="2385" y="1609"/>
                    <a:pt x="2313" y="1472"/>
                  </a:cubicBezTo>
                  <a:lnTo>
                    <a:pt x="2313" y="1472"/>
                  </a:lnTo>
                  <a:cubicBezTo>
                    <a:pt x="2408" y="1582"/>
                    <a:pt x="2476" y="1716"/>
                    <a:pt x="2577" y="1827"/>
                  </a:cubicBezTo>
                  <a:cubicBezTo>
                    <a:pt x="2727" y="1997"/>
                    <a:pt x="2885" y="2229"/>
                    <a:pt x="3099" y="2321"/>
                  </a:cubicBezTo>
                  <a:cubicBezTo>
                    <a:pt x="3133" y="2336"/>
                    <a:pt x="3168" y="2343"/>
                    <a:pt x="3204" y="2343"/>
                  </a:cubicBezTo>
                  <a:cubicBezTo>
                    <a:pt x="3300" y="2343"/>
                    <a:pt x="3396" y="2292"/>
                    <a:pt x="3437" y="2201"/>
                  </a:cubicBezTo>
                  <a:cubicBezTo>
                    <a:pt x="3488" y="2088"/>
                    <a:pt x="3447" y="1931"/>
                    <a:pt x="3415" y="1820"/>
                  </a:cubicBezTo>
                  <a:cubicBezTo>
                    <a:pt x="3416" y="1819"/>
                    <a:pt x="3418" y="1818"/>
                    <a:pt x="3421" y="1818"/>
                  </a:cubicBezTo>
                  <a:cubicBezTo>
                    <a:pt x="3423" y="1818"/>
                    <a:pt x="3425" y="1819"/>
                    <a:pt x="3428" y="1820"/>
                  </a:cubicBezTo>
                  <a:cubicBezTo>
                    <a:pt x="3468" y="1925"/>
                    <a:pt x="3552" y="2052"/>
                    <a:pt x="3655" y="2052"/>
                  </a:cubicBezTo>
                  <a:cubicBezTo>
                    <a:pt x="3691" y="2052"/>
                    <a:pt x="3729" y="2037"/>
                    <a:pt x="3768" y="2001"/>
                  </a:cubicBezTo>
                  <a:cubicBezTo>
                    <a:pt x="3943" y="1838"/>
                    <a:pt x="3855" y="1481"/>
                    <a:pt x="3779" y="1291"/>
                  </a:cubicBezTo>
                  <a:cubicBezTo>
                    <a:pt x="3556" y="728"/>
                    <a:pt x="2936" y="366"/>
                    <a:pt x="2388" y="186"/>
                  </a:cubicBezTo>
                  <a:cubicBezTo>
                    <a:pt x="2121" y="98"/>
                    <a:pt x="1829" y="53"/>
                    <a:pt x="1550" y="22"/>
                  </a:cubicBezTo>
                  <a:cubicBezTo>
                    <a:pt x="1430" y="9"/>
                    <a:pt x="1301" y="1"/>
                    <a:pt x="11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0"/>
            <p:cNvSpPr/>
            <p:nvPr/>
          </p:nvSpPr>
          <p:spPr>
            <a:xfrm>
              <a:off x="4640606" y="2255536"/>
              <a:ext cx="221814" cy="173355"/>
            </a:xfrm>
            <a:custGeom>
              <a:avLst/>
              <a:gdLst/>
              <a:ahLst/>
              <a:cxnLst/>
              <a:rect l="l" t="t" r="r" b="b"/>
              <a:pathLst>
                <a:path w="1657" h="1295" extrusionOk="0">
                  <a:moveTo>
                    <a:pt x="868" y="0"/>
                  </a:moveTo>
                  <a:cubicBezTo>
                    <a:pt x="629" y="0"/>
                    <a:pt x="390" y="124"/>
                    <a:pt x="251" y="315"/>
                  </a:cubicBezTo>
                  <a:cubicBezTo>
                    <a:pt x="177" y="417"/>
                    <a:pt x="125" y="517"/>
                    <a:pt x="85" y="634"/>
                  </a:cubicBezTo>
                  <a:cubicBezTo>
                    <a:pt x="47" y="753"/>
                    <a:pt x="41" y="878"/>
                    <a:pt x="1" y="995"/>
                  </a:cubicBezTo>
                  <a:cubicBezTo>
                    <a:pt x="36" y="1047"/>
                    <a:pt x="32" y="1146"/>
                    <a:pt x="134" y="1161"/>
                  </a:cubicBezTo>
                  <a:cubicBezTo>
                    <a:pt x="142" y="1163"/>
                    <a:pt x="151" y="1164"/>
                    <a:pt x="159" y="1164"/>
                  </a:cubicBezTo>
                  <a:cubicBezTo>
                    <a:pt x="236" y="1164"/>
                    <a:pt x="297" y="1103"/>
                    <a:pt x="330" y="1037"/>
                  </a:cubicBezTo>
                  <a:cubicBezTo>
                    <a:pt x="446" y="811"/>
                    <a:pt x="441" y="469"/>
                    <a:pt x="701" y="345"/>
                  </a:cubicBezTo>
                  <a:cubicBezTo>
                    <a:pt x="755" y="319"/>
                    <a:pt x="825" y="305"/>
                    <a:pt x="897" y="305"/>
                  </a:cubicBezTo>
                  <a:cubicBezTo>
                    <a:pt x="1022" y="305"/>
                    <a:pt x="1154" y="346"/>
                    <a:pt x="1218" y="435"/>
                  </a:cubicBezTo>
                  <a:cubicBezTo>
                    <a:pt x="1344" y="609"/>
                    <a:pt x="1326" y="887"/>
                    <a:pt x="1313" y="1090"/>
                  </a:cubicBezTo>
                  <a:cubicBezTo>
                    <a:pt x="1310" y="1154"/>
                    <a:pt x="1286" y="1271"/>
                    <a:pt x="1367" y="1291"/>
                  </a:cubicBezTo>
                  <a:cubicBezTo>
                    <a:pt x="1375" y="1293"/>
                    <a:pt x="1384" y="1294"/>
                    <a:pt x="1392" y="1294"/>
                  </a:cubicBezTo>
                  <a:cubicBezTo>
                    <a:pt x="1455" y="1294"/>
                    <a:pt x="1524" y="1247"/>
                    <a:pt x="1556" y="1202"/>
                  </a:cubicBezTo>
                  <a:cubicBezTo>
                    <a:pt x="1656" y="1057"/>
                    <a:pt x="1630" y="786"/>
                    <a:pt x="1604" y="622"/>
                  </a:cubicBezTo>
                  <a:cubicBezTo>
                    <a:pt x="1549" y="295"/>
                    <a:pt x="1305" y="67"/>
                    <a:pt x="985" y="10"/>
                  </a:cubicBezTo>
                  <a:cubicBezTo>
                    <a:pt x="946" y="3"/>
                    <a:pt x="907" y="0"/>
                    <a:pt x="8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0"/>
            <p:cNvSpPr/>
            <p:nvPr/>
          </p:nvSpPr>
          <p:spPr>
            <a:xfrm>
              <a:off x="4562696" y="1871075"/>
              <a:ext cx="149259" cy="238414"/>
            </a:xfrm>
            <a:custGeom>
              <a:avLst/>
              <a:gdLst/>
              <a:ahLst/>
              <a:cxnLst/>
              <a:rect l="l" t="t" r="r" b="b"/>
              <a:pathLst>
                <a:path w="1115" h="1781" extrusionOk="0">
                  <a:moveTo>
                    <a:pt x="726" y="0"/>
                  </a:moveTo>
                  <a:cubicBezTo>
                    <a:pt x="601" y="0"/>
                    <a:pt x="471" y="69"/>
                    <a:pt x="384" y="147"/>
                  </a:cubicBezTo>
                  <a:cubicBezTo>
                    <a:pt x="0" y="494"/>
                    <a:pt x="17" y="1084"/>
                    <a:pt x="124" y="1548"/>
                  </a:cubicBezTo>
                  <a:cubicBezTo>
                    <a:pt x="140" y="1616"/>
                    <a:pt x="165" y="1714"/>
                    <a:pt x="220" y="1760"/>
                  </a:cubicBezTo>
                  <a:cubicBezTo>
                    <a:pt x="238" y="1775"/>
                    <a:pt x="246" y="1780"/>
                    <a:pt x="254" y="1780"/>
                  </a:cubicBezTo>
                  <a:cubicBezTo>
                    <a:pt x="262" y="1780"/>
                    <a:pt x="271" y="1776"/>
                    <a:pt x="292" y="1771"/>
                  </a:cubicBezTo>
                  <a:cubicBezTo>
                    <a:pt x="411" y="1748"/>
                    <a:pt x="535" y="1642"/>
                    <a:pt x="614" y="1555"/>
                  </a:cubicBezTo>
                  <a:cubicBezTo>
                    <a:pt x="777" y="1374"/>
                    <a:pt x="902" y="1175"/>
                    <a:pt x="982" y="943"/>
                  </a:cubicBezTo>
                  <a:cubicBezTo>
                    <a:pt x="1028" y="808"/>
                    <a:pt x="1049" y="675"/>
                    <a:pt x="1072" y="536"/>
                  </a:cubicBezTo>
                  <a:cubicBezTo>
                    <a:pt x="1084" y="468"/>
                    <a:pt x="1115" y="388"/>
                    <a:pt x="1101" y="316"/>
                  </a:cubicBezTo>
                  <a:cubicBezTo>
                    <a:pt x="1054" y="187"/>
                    <a:pt x="922" y="39"/>
                    <a:pt x="799" y="9"/>
                  </a:cubicBezTo>
                  <a:cubicBezTo>
                    <a:pt x="775" y="3"/>
                    <a:pt x="751" y="0"/>
                    <a:pt x="7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0"/>
            <p:cNvSpPr/>
            <p:nvPr/>
          </p:nvSpPr>
          <p:spPr>
            <a:xfrm>
              <a:off x="4861886" y="2195163"/>
              <a:ext cx="31324" cy="38821"/>
            </a:xfrm>
            <a:custGeom>
              <a:avLst/>
              <a:gdLst/>
              <a:ahLst/>
              <a:cxnLst/>
              <a:rect l="l" t="t" r="r" b="b"/>
              <a:pathLst>
                <a:path w="234" h="290" extrusionOk="0">
                  <a:moveTo>
                    <a:pt x="126" y="1"/>
                  </a:moveTo>
                  <a:cubicBezTo>
                    <a:pt x="67" y="1"/>
                    <a:pt x="26" y="57"/>
                    <a:pt x="12" y="109"/>
                  </a:cubicBezTo>
                  <a:cubicBezTo>
                    <a:pt x="1" y="152"/>
                    <a:pt x="0" y="208"/>
                    <a:pt x="26" y="246"/>
                  </a:cubicBezTo>
                  <a:cubicBezTo>
                    <a:pt x="45" y="275"/>
                    <a:pt x="77" y="290"/>
                    <a:pt x="110" y="290"/>
                  </a:cubicBezTo>
                  <a:cubicBezTo>
                    <a:pt x="135" y="290"/>
                    <a:pt x="160" y="281"/>
                    <a:pt x="180" y="264"/>
                  </a:cubicBezTo>
                  <a:cubicBezTo>
                    <a:pt x="225" y="226"/>
                    <a:pt x="233" y="156"/>
                    <a:pt x="222" y="100"/>
                  </a:cubicBezTo>
                  <a:cubicBezTo>
                    <a:pt x="213" y="58"/>
                    <a:pt x="187" y="8"/>
                    <a:pt x="140" y="2"/>
                  </a:cubicBezTo>
                  <a:cubicBezTo>
                    <a:pt x="135" y="1"/>
                    <a:pt x="130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0"/>
            <p:cNvSpPr/>
            <p:nvPr/>
          </p:nvSpPr>
          <p:spPr>
            <a:xfrm>
              <a:off x="4668316" y="2170531"/>
              <a:ext cx="31458" cy="38821"/>
            </a:xfrm>
            <a:custGeom>
              <a:avLst/>
              <a:gdLst/>
              <a:ahLst/>
              <a:cxnLst/>
              <a:rect l="l" t="t" r="r" b="b"/>
              <a:pathLst>
                <a:path w="235" h="290" extrusionOk="0">
                  <a:moveTo>
                    <a:pt x="127" y="1"/>
                  </a:moveTo>
                  <a:cubicBezTo>
                    <a:pt x="68" y="1"/>
                    <a:pt x="28" y="57"/>
                    <a:pt x="14" y="109"/>
                  </a:cubicBezTo>
                  <a:cubicBezTo>
                    <a:pt x="1" y="152"/>
                    <a:pt x="0" y="207"/>
                    <a:pt x="26" y="246"/>
                  </a:cubicBezTo>
                  <a:cubicBezTo>
                    <a:pt x="45" y="275"/>
                    <a:pt x="78" y="290"/>
                    <a:pt x="111" y="290"/>
                  </a:cubicBezTo>
                  <a:cubicBezTo>
                    <a:pt x="136" y="290"/>
                    <a:pt x="161" y="281"/>
                    <a:pt x="180" y="264"/>
                  </a:cubicBezTo>
                  <a:cubicBezTo>
                    <a:pt x="225" y="226"/>
                    <a:pt x="235" y="156"/>
                    <a:pt x="223" y="100"/>
                  </a:cubicBezTo>
                  <a:cubicBezTo>
                    <a:pt x="214" y="58"/>
                    <a:pt x="189" y="8"/>
                    <a:pt x="141" y="2"/>
                  </a:cubicBezTo>
                  <a:cubicBezTo>
                    <a:pt x="136" y="1"/>
                    <a:pt x="132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0"/>
            <p:cNvSpPr/>
            <p:nvPr/>
          </p:nvSpPr>
          <p:spPr>
            <a:xfrm>
              <a:off x="4746092" y="2149782"/>
              <a:ext cx="60373" cy="124896"/>
            </a:xfrm>
            <a:custGeom>
              <a:avLst/>
              <a:gdLst/>
              <a:ahLst/>
              <a:cxnLst/>
              <a:rect l="l" t="t" r="r" b="b"/>
              <a:pathLst>
                <a:path w="451" h="933" extrusionOk="0">
                  <a:moveTo>
                    <a:pt x="301" y="0"/>
                  </a:moveTo>
                  <a:cubicBezTo>
                    <a:pt x="242" y="0"/>
                    <a:pt x="182" y="36"/>
                    <a:pt x="157" y="112"/>
                  </a:cubicBezTo>
                  <a:cubicBezTo>
                    <a:pt x="115" y="245"/>
                    <a:pt x="84" y="382"/>
                    <a:pt x="62" y="520"/>
                  </a:cubicBezTo>
                  <a:cubicBezTo>
                    <a:pt x="41" y="642"/>
                    <a:pt x="0" y="781"/>
                    <a:pt x="89" y="880"/>
                  </a:cubicBezTo>
                  <a:cubicBezTo>
                    <a:pt x="118" y="912"/>
                    <a:pt x="155" y="932"/>
                    <a:pt x="194" y="932"/>
                  </a:cubicBezTo>
                  <a:cubicBezTo>
                    <a:pt x="217" y="932"/>
                    <a:pt x="240" y="925"/>
                    <a:pt x="262" y="910"/>
                  </a:cubicBezTo>
                  <a:cubicBezTo>
                    <a:pt x="376" y="832"/>
                    <a:pt x="371" y="706"/>
                    <a:pt x="387" y="580"/>
                  </a:cubicBezTo>
                  <a:cubicBezTo>
                    <a:pt x="407" y="441"/>
                    <a:pt x="426" y="303"/>
                    <a:pt x="440" y="164"/>
                  </a:cubicBezTo>
                  <a:cubicBezTo>
                    <a:pt x="450" y="59"/>
                    <a:pt x="377" y="0"/>
                    <a:pt x="301" y="0"/>
                  </a:cubicBezTo>
                  <a:close/>
                </a:path>
              </a:pathLst>
            </a:custGeom>
            <a:solidFill>
              <a:srgbClr val="FFB3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0"/>
            <p:cNvSpPr/>
            <p:nvPr/>
          </p:nvSpPr>
          <p:spPr>
            <a:xfrm>
              <a:off x="4717311" y="2311090"/>
              <a:ext cx="87146" cy="50601"/>
            </a:xfrm>
            <a:custGeom>
              <a:avLst/>
              <a:gdLst/>
              <a:ahLst/>
              <a:cxnLst/>
              <a:rect l="l" t="t" r="r" b="b"/>
              <a:pathLst>
                <a:path w="651" h="378" extrusionOk="0">
                  <a:moveTo>
                    <a:pt x="50" y="1"/>
                  </a:moveTo>
                  <a:lnTo>
                    <a:pt x="50" y="1"/>
                  </a:lnTo>
                  <a:cubicBezTo>
                    <a:pt x="1" y="334"/>
                    <a:pt x="321" y="373"/>
                    <a:pt x="320" y="374"/>
                  </a:cubicBezTo>
                  <a:cubicBezTo>
                    <a:pt x="336" y="376"/>
                    <a:pt x="351" y="377"/>
                    <a:pt x="366" y="377"/>
                  </a:cubicBezTo>
                  <a:cubicBezTo>
                    <a:pt x="624" y="377"/>
                    <a:pt x="650" y="59"/>
                    <a:pt x="650" y="59"/>
                  </a:cubicBezTo>
                  <a:cubicBezTo>
                    <a:pt x="427" y="12"/>
                    <a:pt x="50" y="1"/>
                    <a:pt x="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0"/>
            <p:cNvSpPr/>
            <p:nvPr/>
          </p:nvSpPr>
          <p:spPr>
            <a:xfrm>
              <a:off x="4543821" y="2082314"/>
              <a:ext cx="420336" cy="186474"/>
            </a:xfrm>
            <a:custGeom>
              <a:avLst/>
              <a:gdLst/>
              <a:ahLst/>
              <a:cxnLst/>
              <a:rect l="l" t="t" r="r" b="b"/>
              <a:pathLst>
                <a:path w="3140" h="1393" extrusionOk="0">
                  <a:moveTo>
                    <a:pt x="1114" y="174"/>
                  </a:moveTo>
                  <a:cubicBezTo>
                    <a:pt x="1186" y="174"/>
                    <a:pt x="1257" y="190"/>
                    <a:pt x="1322" y="222"/>
                  </a:cubicBezTo>
                  <a:cubicBezTo>
                    <a:pt x="1356" y="242"/>
                    <a:pt x="1389" y="267"/>
                    <a:pt x="1417" y="298"/>
                  </a:cubicBezTo>
                  <a:cubicBezTo>
                    <a:pt x="1534" y="416"/>
                    <a:pt x="1576" y="580"/>
                    <a:pt x="1549" y="743"/>
                  </a:cubicBezTo>
                  <a:cubicBezTo>
                    <a:pt x="1513" y="949"/>
                    <a:pt x="1358" y="1064"/>
                    <a:pt x="1160" y="1110"/>
                  </a:cubicBezTo>
                  <a:cubicBezTo>
                    <a:pt x="1121" y="1119"/>
                    <a:pt x="1082" y="1123"/>
                    <a:pt x="1043" y="1123"/>
                  </a:cubicBezTo>
                  <a:cubicBezTo>
                    <a:pt x="903" y="1123"/>
                    <a:pt x="771" y="1065"/>
                    <a:pt x="699" y="932"/>
                  </a:cubicBezTo>
                  <a:cubicBezTo>
                    <a:pt x="624" y="793"/>
                    <a:pt x="600" y="591"/>
                    <a:pt x="668" y="447"/>
                  </a:cubicBezTo>
                  <a:cubicBezTo>
                    <a:pt x="750" y="273"/>
                    <a:pt x="932" y="174"/>
                    <a:pt x="1114" y="174"/>
                  </a:cubicBezTo>
                  <a:close/>
                  <a:moveTo>
                    <a:pt x="2512" y="340"/>
                  </a:moveTo>
                  <a:cubicBezTo>
                    <a:pt x="2584" y="340"/>
                    <a:pt x="2655" y="356"/>
                    <a:pt x="2721" y="389"/>
                  </a:cubicBezTo>
                  <a:cubicBezTo>
                    <a:pt x="2756" y="409"/>
                    <a:pt x="2787" y="433"/>
                    <a:pt x="2817" y="463"/>
                  </a:cubicBezTo>
                  <a:cubicBezTo>
                    <a:pt x="2934" y="583"/>
                    <a:pt x="2976" y="747"/>
                    <a:pt x="2947" y="908"/>
                  </a:cubicBezTo>
                  <a:cubicBezTo>
                    <a:pt x="2913" y="1116"/>
                    <a:pt x="2757" y="1231"/>
                    <a:pt x="2560" y="1276"/>
                  </a:cubicBezTo>
                  <a:cubicBezTo>
                    <a:pt x="2521" y="1285"/>
                    <a:pt x="2481" y="1289"/>
                    <a:pt x="2441" y="1289"/>
                  </a:cubicBezTo>
                  <a:cubicBezTo>
                    <a:pt x="2302" y="1289"/>
                    <a:pt x="2169" y="1231"/>
                    <a:pt x="2098" y="1098"/>
                  </a:cubicBezTo>
                  <a:cubicBezTo>
                    <a:pt x="2024" y="958"/>
                    <a:pt x="1999" y="758"/>
                    <a:pt x="2067" y="614"/>
                  </a:cubicBezTo>
                  <a:cubicBezTo>
                    <a:pt x="2149" y="439"/>
                    <a:pt x="2331" y="340"/>
                    <a:pt x="2512" y="340"/>
                  </a:cubicBezTo>
                  <a:close/>
                  <a:moveTo>
                    <a:pt x="132" y="1"/>
                  </a:moveTo>
                  <a:cubicBezTo>
                    <a:pt x="81" y="1"/>
                    <a:pt x="38" y="20"/>
                    <a:pt x="9" y="69"/>
                  </a:cubicBezTo>
                  <a:cubicBezTo>
                    <a:pt x="1" y="84"/>
                    <a:pt x="13" y="106"/>
                    <a:pt x="31" y="106"/>
                  </a:cubicBezTo>
                  <a:cubicBezTo>
                    <a:pt x="32" y="106"/>
                    <a:pt x="33" y="105"/>
                    <a:pt x="35" y="105"/>
                  </a:cubicBezTo>
                  <a:cubicBezTo>
                    <a:pt x="50" y="103"/>
                    <a:pt x="65" y="101"/>
                    <a:pt x="78" y="101"/>
                  </a:cubicBezTo>
                  <a:cubicBezTo>
                    <a:pt x="177" y="101"/>
                    <a:pt x="247" y="163"/>
                    <a:pt x="332" y="222"/>
                  </a:cubicBezTo>
                  <a:cubicBezTo>
                    <a:pt x="418" y="281"/>
                    <a:pt x="495" y="345"/>
                    <a:pt x="576" y="410"/>
                  </a:cubicBezTo>
                  <a:cubicBezTo>
                    <a:pt x="577" y="410"/>
                    <a:pt x="577" y="411"/>
                    <a:pt x="578" y="411"/>
                  </a:cubicBezTo>
                  <a:cubicBezTo>
                    <a:pt x="480" y="624"/>
                    <a:pt x="512" y="903"/>
                    <a:pt x="670" y="1076"/>
                  </a:cubicBezTo>
                  <a:cubicBezTo>
                    <a:pt x="766" y="1180"/>
                    <a:pt x="905" y="1227"/>
                    <a:pt x="1048" y="1227"/>
                  </a:cubicBezTo>
                  <a:cubicBezTo>
                    <a:pt x="1240" y="1227"/>
                    <a:pt x="1439" y="1143"/>
                    <a:pt x="1550" y="999"/>
                  </a:cubicBezTo>
                  <a:cubicBezTo>
                    <a:pt x="1627" y="901"/>
                    <a:pt x="1662" y="780"/>
                    <a:pt x="1662" y="660"/>
                  </a:cubicBezTo>
                  <a:cubicBezTo>
                    <a:pt x="1702" y="656"/>
                    <a:pt x="1742" y="652"/>
                    <a:pt x="1781" y="652"/>
                  </a:cubicBezTo>
                  <a:cubicBezTo>
                    <a:pt x="1836" y="652"/>
                    <a:pt x="1890" y="660"/>
                    <a:pt x="1941" y="685"/>
                  </a:cubicBezTo>
                  <a:cubicBezTo>
                    <a:pt x="1893" y="877"/>
                    <a:pt x="1938" y="1098"/>
                    <a:pt x="2071" y="1243"/>
                  </a:cubicBezTo>
                  <a:cubicBezTo>
                    <a:pt x="2167" y="1346"/>
                    <a:pt x="2305" y="1393"/>
                    <a:pt x="2448" y="1393"/>
                  </a:cubicBezTo>
                  <a:cubicBezTo>
                    <a:pt x="2640" y="1393"/>
                    <a:pt x="2840" y="1309"/>
                    <a:pt x="2951" y="1166"/>
                  </a:cubicBezTo>
                  <a:cubicBezTo>
                    <a:pt x="3139" y="921"/>
                    <a:pt x="3073" y="534"/>
                    <a:pt x="2834" y="348"/>
                  </a:cubicBezTo>
                  <a:cubicBezTo>
                    <a:pt x="2737" y="271"/>
                    <a:pt x="2619" y="233"/>
                    <a:pt x="2503" y="233"/>
                  </a:cubicBezTo>
                  <a:cubicBezTo>
                    <a:pt x="2369" y="233"/>
                    <a:pt x="2237" y="283"/>
                    <a:pt x="2141" y="378"/>
                  </a:cubicBezTo>
                  <a:cubicBezTo>
                    <a:pt x="2125" y="389"/>
                    <a:pt x="2111" y="400"/>
                    <a:pt x="2098" y="412"/>
                  </a:cubicBezTo>
                  <a:cubicBezTo>
                    <a:pt x="2050" y="456"/>
                    <a:pt x="2011" y="508"/>
                    <a:pt x="1982" y="566"/>
                  </a:cubicBezTo>
                  <a:cubicBezTo>
                    <a:pt x="1934" y="539"/>
                    <a:pt x="1876" y="528"/>
                    <a:pt x="1818" y="528"/>
                  </a:cubicBezTo>
                  <a:cubicBezTo>
                    <a:pt x="1760" y="528"/>
                    <a:pt x="1701" y="539"/>
                    <a:pt x="1651" y="553"/>
                  </a:cubicBezTo>
                  <a:cubicBezTo>
                    <a:pt x="1625" y="408"/>
                    <a:pt x="1550" y="270"/>
                    <a:pt x="1436" y="181"/>
                  </a:cubicBezTo>
                  <a:cubicBezTo>
                    <a:pt x="1338" y="104"/>
                    <a:pt x="1220" y="67"/>
                    <a:pt x="1103" y="67"/>
                  </a:cubicBezTo>
                  <a:cubicBezTo>
                    <a:pt x="969" y="67"/>
                    <a:pt x="837" y="116"/>
                    <a:pt x="741" y="212"/>
                  </a:cubicBezTo>
                  <a:cubicBezTo>
                    <a:pt x="726" y="222"/>
                    <a:pt x="711" y="233"/>
                    <a:pt x="699" y="246"/>
                  </a:cubicBezTo>
                  <a:cubicBezTo>
                    <a:pt x="678" y="265"/>
                    <a:pt x="657" y="287"/>
                    <a:pt x="639" y="311"/>
                  </a:cubicBezTo>
                  <a:cubicBezTo>
                    <a:pt x="551" y="220"/>
                    <a:pt x="300" y="1"/>
                    <a:pt x="1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0"/>
            <p:cNvSpPr/>
            <p:nvPr/>
          </p:nvSpPr>
          <p:spPr>
            <a:xfrm>
              <a:off x="4656402" y="2066518"/>
              <a:ext cx="93170" cy="27844"/>
            </a:xfrm>
            <a:custGeom>
              <a:avLst/>
              <a:gdLst/>
              <a:ahLst/>
              <a:cxnLst/>
              <a:rect l="l" t="t" r="r" b="b"/>
              <a:pathLst>
                <a:path w="696" h="208" extrusionOk="0">
                  <a:moveTo>
                    <a:pt x="345" y="1"/>
                  </a:moveTo>
                  <a:cubicBezTo>
                    <a:pt x="209" y="1"/>
                    <a:pt x="74" y="40"/>
                    <a:pt x="17" y="131"/>
                  </a:cubicBezTo>
                  <a:cubicBezTo>
                    <a:pt x="0" y="157"/>
                    <a:pt x="24" y="185"/>
                    <a:pt x="47" y="192"/>
                  </a:cubicBezTo>
                  <a:cubicBezTo>
                    <a:pt x="67" y="198"/>
                    <a:pt x="88" y="200"/>
                    <a:pt x="110" y="200"/>
                  </a:cubicBezTo>
                  <a:cubicBezTo>
                    <a:pt x="177" y="200"/>
                    <a:pt x="249" y="179"/>
                    <a:pt x="315" y="177"/>
                  </a:cubicBezTo>
                  <a:cubicBezTo>
                    <a:pt x="318" y="177"/>
                    <a:pt x="321" y="177"/>
                    <a:pt x="324" y="177"/>
                  </a:cubicBezTo>
                  <a:cubicBezTo>
                    <a:pt x="417" y="177"/>
                    <a:pt x="504" y="208"/>
                    <a:pt x="595" y="208"/>
                  </a:cubicBezTo>
                  <a:cubicBezTo>
                    <a:pt x="599" y="208"/>
                    <a:pt x="603" y="208"/>
                    <a:pt x="607" y="208"/>
                  </a:cubicBezTo>
                  <a:cubicBezTo>
                    <a:pt x="670" y="208"/>
                    <a:pt x="696" y="120"/>
                    <a:pt x="648" y="83"/>
                  </a:cubicBezTo>
                  <a:cubicBezTo>
                    <a:pt x="581" y="31"/>
                    <a:pt x="463" y="1"/>
                    <a:pt x="3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0"/>
            <p:cNvSpPr/>
            <p:nvPr/>
          </p:nvSpPr>
          <p:spPr>
            <a:xfrm>
              <a:off x="4838861" y="2088740"/>
              <a:ext cx="96651" cy="30655"/>
            </a:xfrm>
            <a:custGeom>
              <a:avLst/>
              <a:gdLst/>
              <a:ahLst/>
              <a:cxnLst/>
              <a:rect l="l" t="t" r="r" b="b"/>
              <a:pathLst>
                <a:path w="722" h="229" extrusionOk="0">
                  <a:moveTo>
                    <a:pt x="279" y="1"/>
                  </a:moveTo>
                  <a:cubicBezTo>
                    <a:pt x="203" y="1"/>
                    <a:pt x="129" y="10"/>
                    <a:pt x="60" y="47"/>
                  </a:cubicBezTo>
                  <a:cubicBezTo>
                    <a:pt x="0" y="79"/>
                    <a:pt x="34" y="168"/>
                    <a:pt x="90" y="180"/>
                  </a:cubicBezTo>
                  <a:cubicBezTo>
                    <a:pt x="134" y="190"/>
                    <a:pt x="179" y="191"/>
                    <a:pt x="224" y="191"/>
                  </a:cubicBezTo>
                  <a:cubicBezTo>
                    <a:pt x="242" y="191"/>
                    <a:pt x="260" y="191"/>
                    <a:pt x="278" y="191"/>
                  </a:cubicBezTo>
                  <a:cubicBezTo>
                    <a:pt x="310" y="191"/>
                    <a:pt x="342" y="192"/>
                    <a:pt x="373" y="195"/>
                  </a:cubicBezTo>
                  <a:cubicBezTo>
                    <a:pt x="446" y="205"/>
                    <a:pt x="520" y="229"/>
                    <a:pt x="594" y="229"/>
                  </a:cubicBezTo>
                  <a:cubicBezTo>
                    <a:pt x="610" y="229"/>
                    <a:pt x="625" y="227"/>
                    <a:pt x="641" y="225"/>
                  </a:cubicBezTo>
                  <a:cubicBezTo>
                    <a:pt x="702" y="215"/>
                    <a:pt x="721" y="147"/>
                    <a:pt x="680" y="103"/>
                  </a:cubicBezTo>
                  <a:cubicBezTo>
                    <a:pt x="602" y="24"/>
                    <a:pt x="477" y="11"/>
                    <a:pt x="372" y="4"/>
                  </a:cubicBezTo>
                  <a:cubicBezTo>
                    <a:pt x="341" y="2"/>
                    <a:pt x="310" y="1"/>
                    <a:pt x="2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0"/>
            <p:cNvSpPr/>
            <p:nvPr/>
          </p:nvSpPr>
          <p:spPr>
            <a:xfrm>
              <a:off x="4482510" y="2838384"/>
              <a:ext cx="263045" cy="185537"/>
            </a:xfrm>
            <a:custGeom>
              <a:avLst/>
              <a:gdLst/>
              <a:ahLst/>
              <a:cxnLst/>
              <a:rect l="l" t="t" r="r" b="b"/>
              <a:pathLst>
                <a:path w="1965" h="1386" extrusionOk="0">
                  <a:moveTo>
                    <a:pt x="1253" y="1"/>
                  </a:moveTo>
                  <a:cubicBezTo>
                    <a:pt x="769" y="1"/>
                    <a:pt x="119" y="167"/>
                    <a:pt x="119" y="167"/>
                  </a:cubicBezTo>
                  <a:cubicBezTo>
                    <a:pt x="95" y="182"/>
                    <a:pt x="48" y="196"/>
                    <a:pt x="21" y="201"/>
                  </a:cubicBezTo>
                  <a:cubicBezTo>
                    <a:pt x="1" y="305"/>
                    <a:pt x="2" y="426"/>
                    <a:pt x="10" y="532"/>
                  </a:cubicBezTo>
                  <a:cubicBezTo>
                    <a:pt x="18" y="668"/>
                    <a:pt x="10" y="805"/>
                    <a:pt x="36" y="939"/>
                  </a:cubicBezTo>
                  <a:cubicBezTo>
                    <a:pt x="51" y="1024"/>
                    <a:pt x="54" y="1151"/>
                    <a:pt x="109" y="1234"/>
                  </a:cubicBezTo>
                  <a:cubicBezTo>
                    <a:pt x="148" y="1245"/>
                    <a:pt x="186" y="1250"/>
                    <a:pt x="222" y="1250"/>
                  </a:cubicBezTo>
                  <a:cubicBezTo>
                    <a:pt x="292" y="1250"/>
                    <a:pt x="359" y="1231"/>
                    <a:pt x="431" y="1204"/>
                  </a:cubicBezTo>
                  <a:cubicBezTo>
                    <a:pt x="514" y="1170"/>
                    <a:pt x="753" y="1082"/>
                    <a:pt x="786" y="899"/>
                  </a:cubicBezTo>
                  <a:cubicBezTo>
                    <a:pt x="834" y="989"/>
                    <a:pt x="1072" y="1097"/>
                    <a:pt x="1187" y="1127"/>
                  </a:cubicBezTo>
                  <a:cubicBezTo>
                    <a:pt x="1180" y="1192"/>
                    <a:pt x="1102" y="1295"/>
                    <a:pt x="1154" y="1348"/>
                  </a:cubicBezTo>
                  <a:cubicBezTo>
                    <a:pt x="1180" y="1375"/>
                    <a:pt x="1209" y="1386"/>
                    <a:pt x="1238" y="1386"/>
                  </a:cubicBezTo>
                  <a:cubicBezTo>
                    <a:pt x="1320" y="1386"/>
                    <a:pt x="1399" y="1298"/>
                    <a:pt x="1398" y="1230"/>
                  </a:cubicBezTo>
                  <a:lnTo>
                    <a:pt x="1398" y="1230"/>
                  </a:lnTo>
                  <a:cubicBezTo>
                    <a:pt x="1418" y="1282"/>
                    <a:pt x="1432" y="1350"/>
                    <a:pt x="1497" y="1362"/>
                  </a:cubicBezTo>
                  <a:cubicBezTo>
                    <a:pt x="1504" y="1363"/>
                    <a:pt x="1511" y="1363"/>
                    <a:pt x="1518" y="1363"/>
                  </a:cubicBezTo>
                  <a:cubicBezTo>
                    <a:pt x="1584" y="1363"/>
                    <a:pt x="1636" y="1311"/>
                    <a:pt x="1647" y="1241"/>
                  </a:cubicBezTo>
                  <a:cubicBezTo>
                    <a:pt x="1660" y="1293"/>
                    <a:pt x="1711" y="1320"/>
                    <a:pt x="1763" y="1320"/>
                  </a:cubicBezTo>
                  <a:cubicBezTo>
                    <a:pt x="1774" y="1320"/>
                    <a:pt x="1785" y="1319"/>
                    <a:pt x="1795" y="1317"/>
                  </a:cubicBezTo>
                  <a:cubicBezTo>
                    <a:pt x="1819" y="1310"/>
                    <a:pt x="1838" y="1291"/>
                    <a:pt x="1847" y="1266"/>
                  </a:cubicBezTo>
                  <a:cubicBezTo>
                    <a:pt x="1964" y="869"/>
                    <a:pt x="1869" y="617"/>
                    <a:pt x="1869" y="617"/>
                  </a:cubicBezTo>
                  <a:cubicBezTo>
                    <a:pt x="1703" y="184"/>
                    <a:pt x="1253" y="1"/>
                    <a:pt x="1253" y="1"/>
                  </a:cubicBezTo>
                  <a:close/>
                </a:path>
              </a:pathLst>
            </a:custGeom>
            <a:solidFill>
              <a:srgbClr val="FECB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0"/>
            <p:cNvSpPr/>
            <p:nvPr/>
          </p:nvSpPr>
          <p:spPr>
            <a:xfrm>
              <a:off x="4617447" y="2917097"/>
              <a:ext cx="55152" cy="108832"/>
            </a:xfrm>
            <a:custGeom>
              <a:avLst/>
              <a:gdLst/>
              <a:ahLst/>
              <a:cxnLst/>
              <a:rect l="l" t="t" r="r" b="b"/>
              <a:pathLst>
                <a:path w="412" h="813" extrusionOk="0">
                  <a:moveTo>
                    <a:pt x="23" y="0"/>
                  </a:moveTo>
                  <a:cubicBezTo>
                    <a:pt x="10" y="0"/>
                    <a:pt x="1" y="21"/>
                    <a:pt x="15" y="32"/>
                  </a:cubicBezTo>
                  <a:cubicBezTo>
                    <a:pt x="146" y="129"/>
                    <a:pt x="251" y="225"/>
                    <a:pt x="317" y="380"/>
                  </a:cubicBezTo>
                  <a:cubicBezTo>
                    <a:pt x="349" y="457"/>
                    <a:pt x="380" y="539"/>
                    <a:pt x="371" y="625"/>
                  </a:cubicBezTo>
                  <a:cubicBezTo>
                    <a:pt x="360" y="728"/>
                    <a:pt x="292" y="784"/>
                    <a:pt x="196" y="784"/>
                  </a:cubicBezTo>
                  <a:cubicBezTo>
                    <a:pt x="189" y="784"/>
                    <a:pt x="182" y="783"/>
                    <a:pt x="176" y="783"/>
                  </a:cubicBezTo>
                  <a:cubicBezTo>
                    <a:pt x="175" y="783"/>
                    <a:pt x="174" y="783"/>
                    <a:pt x="174" y="783"/>
                  </a:cubicBezTo>
                  <a:cubicBezTo>
                    <a:pt x="166" y="783"/>
                    <a:pt x="165" y="794"/>
                    <a:pt x="172" y="797"/>
                  </a:cubicBezTo>
                  <a:cubicBezTo>
                    <a:pt x="191" y="808"/>
                    <a:pt x="211" y="813"/>
                    <a:pt x="232" y="813"/>
                  </a:cubicBezTo>
                  <a:cubicBezTo>
                    <a:pt x="276" y="813"/>
                    <a:pt x="320" y="790"/>
                    <a:pt x="351" y="755"/>
                  </a:cubicBezTo>
                  <a:cubicBezTo>
                    <a:pt x="406" y="694"/>
                    <a:pt x="412" y="604"/>
                    <a:pt x="397" y="525"/>
                  </a:cubicBezTo>
                  <a:cubicBezTo>
                    <a:pt x="354" y="295"/>
                    <a:pt x="211" y="138"/>
                    <a:pt x="31" y="3"/>
                  </a:cubicBezTo>
                  <a:cubicBezTo>
                    <a:pt x="28" y="1"/>
                    <a:pt x="26" y="0"/>
                    <a:pt x="23" y="0"/>
                  </a:cubicBezTo>
                  <a:close/>
                </a:path>
              </a:pathLst>
            </a:custGeom>
            <a:solidFill>
              <a:srgbClr val="F7B9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0"/>
            <p:cNvSpPr/>
            <p:nvPr/>
          </p:nvSpPr>
          <p:spPr>
            <a:xfrm>
              <a:off x="4663898" y="2902907"/>
              <a:ext cx="44845" cy="120077"/>
            </a:xfrm>
            <a:custGeom>
              <a:avLst/>
              <a:gdLst/>
              <a:ahLst/>
              <a:cxnLst/>
              <a:rect l="l" t="t" r="r" b="b"/>
              <a:pathLst>
                <a:path w="335" h="897" extrusionOk="0">
                  <a:moveTo>
                    <a:pt x="11" y="1"/>
                  </a:moveTo>
                  <a:cubicBezTo>
                    <a:pt x="5" y="1"/>
                    <a:pt x="0" y="9"/>
                    <a:pt x="6" y="16"/>
                  </a:cubicBezTo>
                  <a:cubicBezTo>
                    <a:pt x="53" y="75"/>
                    <a:pt x="108" y="129"/>
                    <a:pt x="155" y="187"/>
                  </a:cubicBezTo>
                  <a:cubicBezTo>
                    <a:pt x="216" y="262"/>
                    <a:pt x="243" y="343"/>
                    <a:pt x="263" y="436"/>
                  </a:cubicBezTo>
                  <a:cubicBezTo>
                    <a:pt x="283" y="528"/>
                    <a:pt x="292" y="624"/>
                    <a:pt x="273" y="717"/>
                  </a:cubicBezTo>
                  <a:cubicBezTo>
                    <a:pt x="263" y="759"/>
                    <a:pt x="249" y="803"/>
                    <a:pt x="216" y="832"/>
                  </a:cubicBezTo>
                  <a:cubicBezTo>
                    <a:pt x="199" y="847"/>
                    <a:pt x="182" y="854"/>
                    <a:pt x="166" y="854"/>
                  </a:cubicBezTo>
                  <a:cubicBezTo>
                    <a:pt x="116" y="854"/>
                    <a:pt x="79" y="786"/>
                    <a:pt x="62" y="733"/>
                  </a:cubicBezTo>
                  <a:cubicBezTo>
                    <a:pt x="59" y="725"/>
                    <a:pt x="51" y="721"/>
                    <a:pt x="44" y="721"/>
                  </a:cubicBezTo>
                  <a:cubicBezTo>
                    <a:pt x="32" y="721"/>
                    <a:pt x="21" y="730"/>
                    <a:pt x="26" y="744"/>
                  </a:cubicBezTo>
                  <a:cubicBezTo>
                    <a:pt x="47" y="808"/>
                    <a:pt x="89" y="897"/>
                    <a:pt x="164" y="897"/>
                  </a:cubicBezTo>
                  <a:cubicBezTo>
                    <a:pt x="173" y="897"/>
                    <a:pt x="183" y="896"/>
                    <a:pt x="193" y="893"/>
                  </a:cubicBezTo>
                  <a:cubicBezTo>
                    <a:pt x="278" y="870"/>
                    <a:pt x="307" y="754"/>
                    <a:pt x="316" y="681"/>
                  </a:cubicBezTo>
                  <a:cubicBezTo>
                    <a:pt x="334" y="552"/>
                    <a:pt x="311" y="404"/>
                    <a:pt x="258" y="285"/>
                  </a:cubicBezTo>
                  <a:cubicBezTo>
                    <a:pt x="211" y="175"/>
                    <a:pt x="111" y="77"/>
                    <a:pt x="18" y="4"/>
                  </a:cubicBezTo>
                  <a:cubicBezTo>
                    <a:pt x="16" y="2"/>
                    <a:pt x="13" y="1"/>
                    <a:pt x="11" y="1"/>
                  </a:cubicBezTo>
                  <a:close/>
                </a:path>
              </a:pathLst>
            </a:custGeom>
            <a:solidFill>
              <a:srgbClr val="F7B9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0"/>
            <p:cNvSpPr/>
            <p:nvPr/>
          </p:nvSpPr>
          <p:spPr>
            <a:xfrm>
              <a:off x="4037004" y="2856322"/>
              <a:ext cx="540011" cy="354876"/>
            </a:xfrm>
            <a:custGeom>
              <a:avLst/>
              <a:gdLst/>
              <a:ahLst/>
              <a:cxnLst/>
              <a:rect l="l" t="t" r="r" b="b"/>
              <a:pathLst>
                <a:path w="4034" h="2651" extrusionOk="0">
                  <a:moveTo>
                    <a:pt x="3502" y="1"/>
                  </a:moveTo>
                  <a:cubicBezTo>
                    <a:pt x="3502" y="1"/>
                    <a:pt x="2588" y="247"/>
                    <a:pt x="1161" y="590"/>
                  </a:cubicBezTo>
                  <a:lnTo>
                    <a:pt x="0" y="2606"/>
                  </a:lnTo>
                  <a:cubicBezTo>
                    <a:pt x="0" y="2606"/>
                    <a:pt x="184" y="2650"/>
                    <a:pt x="530" y="2650"/>
                  </a:cubicBezTo>
                  <a:cubicBezTo>
                    <a:pt x="1175" y="2650"/>
                    <a:pt x="2387" y="2497"/>
                    <a:pt x="4034" y="1617"/>
                  </a:cubicBezTo>
                  <a:cubicBezTo>
                    <a:pt x="4034" y="1617"/>
                    <a:pt x="3806" y="552"/>
                    <a:pt x="35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0"/>
            <p:cNvSpPr/>
            <p:nvPr/>
          </p:nvSpPr>
          <p:spPr>
            <a:xfrm>
              <a:off x="4092960" y="2847621"/>
              <a:ext cx="419801" cy="136542"/>
            </a:xfrm>
            <a:custGeom>
              <a:avLst/>
              <a:gdLst/>
              <a:ahLst/>
              <a:cxnLst/>
              <a:rect l="l" t="t" r="r" b="b"/>
              <a:pathLst>
                <a:path w="3136" h="1020" extrusionOk="0">
                  <a:moveTo>
                    <a:pt x="3056" y="0"/>
                  </a:moveTo>
                  <a:cubicBezTo>
                    <a:pt x="3051" y="0"/>
                    <a:pt x="3046" y="1"/>
                    <a:pt x="3040" y="2"/>
                  </a:cubicBezTo>
                  <a:cubicBezTo>
                    <a:pt x="2040" y="277"/>
                    <a:pt x="1048" y="578"/>
                    <a:pt x="62" y="906"/>
                  </a:cubicBezTo>
                  <a:cubicBezTo>
                    <a:pt x="0" y="927"/>
                    <a:pt x="18" y="1019"/>
                    <a:pt x="75" y="1019"/>
                  </a:cubicBezTo>
                  <a:cubicBezTo>
                    <a:pt x="80" y="1019"/>
                    <a:pt x="86" y="1018"/>
                    <a:pt x="93" y="1016"/>
                  </a:cubicBezTo>
                  <a:cubicBezTo>
                    <a:pt x="1078" y="689"/>
                    <a:pt x="2071" y="388"/>
                    <a:pt x="3070" y="112"/>
                  </a:cubicBezTo>
                  <a:cubicBezTo>
                    <a:pt x="3135" y="94"/>
                    <a:pt x="3115" y="0"/>
                    <a:pt x="30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0"/>
            <p:cNvSpPr/>
            <p:nvPr/>
          </p:nvSpPr>
          <p:spPr>
            <a:xfrm>
              <a:off x="4634582" y="3849199"/>
              <a:ext cx="101068" cy="150330"/>
            </a:xfrm>
            <a:custGeom>
              <a:avLst/>
              <a:gdLst/>
              <a:ahLst/>
              <a:cxnLst/>
              <a:rect l="l" t="t" r="r" b="b"/>
              <a:pathLst>
                <a:path w="755" h="1123" extrusionOk="0">
                  <a:moveTo>
                    <a:pt x="379" y="0"/>
                  </a:moveTo>
                  <a:cubicBezTo>
                    <a:pt x="378" y="0"/>
                    <a:pt x="377" y="1"/>
                    <a:pt x="376" y="1"/>
                  </a:cubicBezTo>
                  <a:cubicBezTo>
                    <a:pt x="169" y="51"/>
                    <a:pt x="75" y="273"/>
                    <a:pt x="32" y="471"/>
                  </a:cubicBezTo>
                  <a:cubicBezTo>
                    <a:pt x="2" y="611"/>
                    <a:pt x="1" y="772"/>
                    <a:pt x="54" y="906"/>
                  </a:cubicBezTo>
                  <a:cubicBezTo>
                    <a:pt x="77" y="967"/>
                    <a:pt x="112" y="1013"/>
                    <a:pt x="155" y="1047"/>
                  </a:cubicBezTo>
                  <a:cubicBezTo>
                    <a:pt x="218" y="1097"/>
                    <a:pt x="298" y="1122"/>
                    <a:pt x="378" y="1122"/>
                  </a:cubicBezTo>
                  <a:cubicBezTo>
                    <a:pt x="419" y="1122"/>
                    <a:pt x="460" y="1116"/>
                    <a:pt x="499" y="1102"/>
                  </a:cubicBezTo>
                  <a:cubicBezTo>
                    <a:pt x="647" y="1051"/>
                    <a:pt x="755" y="900"/>
                    <a:pt x="755" y="738"/>
                  </a:cubicBezTo>
                  <a:cubicBezTo>
                    <a:pt x="755" y="614"/>
                    <a:pt x="691" y="492"/>
                    <a:pt x="592" y="421"/>
                  </a:cubicBezTo>
                  <a:cubicBezTo>
                    <a:pt x="497" y="353"/>
                    <a:pt x="361" y="297"/>
                    <a:pt x="335" y="164"/>
                  </a:cubicBezTo>
                  <a:cubicBezTo>
                    <a:pt x="325" y="113"/>
                    <a:pt x="351" y="58"/>
                    <a:pt x="386" y="20"/>
                  </a:cubicBezTo>
                  <a:cubicBezTo>
                    <a:pt x="394" y="13"/>
                    <a:pt x="388" y="0"/>
                    <a:pt x="3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0"/>
            <p:cNvSpPr/>
            <p:nvPr/>
          </p:nvSpPr>
          <p:spPr>
            <a:xfrm>
              <a:off x="4650512" y="3886547"/>
              <a:ext cx="72019" cy="104816"/>
            </a:xfrm>
            <a:custGeom>
              <a:avLst/>
              <a:gdLst/>
              <a:ahLst/>
              <a:cxnLst/>
              <a:rect l="l" t="t" r="r" b="b"/>
              <a:pathLst>
                <a:path w="538" h="783" extrusionOk="0">
                  <a:moveTo>
                    <a:pt x="236" y="1"/>
                  </a:moveTo>
                  <a:cubicBezTo>
                    <a:pt x="236" y="1"/>
                    <a:pt x="235" y="1"/>
                    <a:pt x="235" y="1"/>
                  </a:cubicBezTo>
                  <a:cubicBezTo>
                    <a:pt x="92" y="46"/>
                    <a:pt x="37" y="205"/>
                    <a:pt x="16" y="345"/>
                  </a:cubicBezTo>
                  <a:cubicBezTo>
                    <a:pt x="0" y="444"/>
                    <a:pt x="6" y="556"/>
                    <a:pt x="50" y="647"/>
                  </a:cubicBezTo>
                  <a:cubicBezTo>
                    <a:pt x="68" y="686"/>
                    <a:pt x="95" y="716"/>
                    <a:pt x="127" y="740"/>
                  </a:cubicBezTo>
                  <a:cubicBezTo>
                    <a:pt x="167" y="768"/>
                    <a:pt x="217" y="782"/>
                    <a:pt x="267" y="782"/>
                  </a:cubicBezTo>
                  <a:cubicBezTo>
                    <a:pt x="302" y="782"/>
                    <a:pt x="337" y="775"/>
                    <a:pt x="369" y="761"/>
                  </a:cubicBezTo>
                  <a:cubicBezTo>
                    <a:pt x="470" y="720"/>
                    <a:pt x="537" y="609"/>
                    <a:pt x="530" y="496"/>
                  </a:cubicBezTo>
                  <a:cubicBezTo>
                    <a:pt x="525" y="412"/>
                    <a:pt x="475" y="330"/>
                    <a:pt x="403" y="285"/>
                  </a:cubicBezTo>
                  <a:cubicBezTo>
                    <a:pt x="334" y="241"/>
                    <a:pt x="237" y="208"/>
                    <a:pt x="213" y="117"/>
                  </a:cubicBezTo>
                  <a:cubicBezTo>
                    <a:pt x="204" y="82"/>
                    <a:pt x="219" y="44"/>
                    <a:pt x="242" y="15"/>
                  </a:cubicBezTo>
                  <a:cubicBezTo>
                    <a:pt x="246" y="9"/>
                    <a:pt x="242" y="1"/>
                    <a:pt x="23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0"/>
            <p:cNvSpPr/>
            <p:nvPr/>
          </p:nvSpPr>
          <p:spPr>
            <a:xfrm>
              <a:off x="4565775" y="3975433"/>
              <a:ext cx="239083" cy="86745"/>
            </a:xfrm>
            <a:custGeom>
              <a:avLst/>
              <a:gdLst/>
              <a:ahLst/>
              <a:cxnLst/>
              <a:rect l="l" t="t" r="r" b="b"/>
              <a:pathLst>
                <a:path w="1786" h="648" extrusionOk="0">
                  <a:moveTo>
                    <a:pt x="182" y="0"/>
                  </a:moveTo>
                  <a:cubicBezTo>
                    <a:pt x="80" y="0"/>
                    <a:pt x="1" y="97"/>
                    <a:pt x="22" y="203"/>
                  </a:cubicBezTo>
                  <a:lnTo>
                    <a:pt x="107" y="648"/>
                  </a:lnTo>
                  <a:lnTo>
                    <a:pt x="1681" y="648"/>
                  </a:lnTo>
                  <a:lnTo>
                    <a:pt x="1767" y="203"/>
                  </a:lnTo>
                  <a:cubicBezTo>
                    <a:pt x="1785" y="99"/>
                    <a:pt x="1709" y="1"/>
                    <a:pt x="1608" y="0"/>
                  </a:cubicBezTo>
                  <a:close/>
                </a:path>
              </a:pathLst>
            </a:custGeom>
            <a:solidFill>
              <a:srgbClr val="363F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0"/>
            <p:cNvSpPr/>
            <p:nvPr/>
          </p:nvSpPr>
          <p:spPr>
            <a:xfrm>
              <a:off x="4565641" y="3975567"/>
              <a:ext cx="140960" cy="86745"/>
            </a:xfrm>
            <a:custGeom>
              <a:avLst/>
              <a:gdLst/>
              <a:ahLst/>
              <a:cxnLst/>
              <a:rect l="l" t="t" r="r" b="b"/>
              <a:pathLst>
                <a:path w="1053" h="648" extrusionOk="0">
                  <a:moveTo>
                    <a:pt x="182" y="0"/>
                  </a:moveTo>
                  <a:cubicBezTo>
                    <a:pt x="80" y="0"/>
                    <a:pt x="1" y="98"/>
                    <a:pt x="21" y="203"/>
                  </a:cubicBezTo>
                  <a:lnTo>
                    <a:pt x="107" y="648"/>
                  </a:lnTo>
                  <a:lnTo>
                    <a:pt x="1053" y="648"/>
                  </a:lnTo>
                  <a:cubicBezTo>
                    <a:pt x="905" y="582"/>
                    <a:pt x="765" y="499"/>
                    <a:pt x="637" y="387"/>
                  </a:cubicBezTo>
                  <a:cubicBezTo>
                    <a:pt x="504" y="273"/>
                    <a:pt x="414" y="141"/>
                    <a:pt x="342" y="0"/>
                  </a:cubicBezTo>
                  <a:close/>
                </a:path>
              </a:pathLst>
            </a:custGeom>
            <a:solidFill>
              <a:srgbClr val="2F37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0"/>
            <p:cNvSpPr/>
            <p:nvPr/>
          </p:nvSpPr>
          <p:spPr>
            <a:xfrm>
              <a:off x="4332179" y="3447068"/>
              <a:ext cx="357955" cy="573076"/>
            </a:xfrm>
            <a:custGeom>
              <a:avLst/>
              <a:gdLst/>
              <a:ahLst/>
              <a:cxnLst/>
              <a:rect l="l" t="t" r="r" b="b"/>
              <a:pathLst>
                <a:path w="2674" h="4281" extrusionOk="0">
                  <a:moveTo>
                    <a:pt x="593" y="1"/>
                  </a:moveTo>
                  <a:cubicBezTo>
                    <a:pt x="266" y="1"/>
                    <a:pt x="0" y="275"/>
                    <a:pt x="0" y="613"/>
                  </a:cubicBezTo>
                  <a:lnTo>
                    <a:pt x="0" y="4281"/>
                  </a:lnTo>
                  <a:lnTo>
                    <a:pt x="269" y="4281"/>
                  </a:lnTo>
                  <a:lnTo>
                    <a:pt x="269" y="613"/>
                  </a:lnTo>
                  <a:cubicBezTo>
                    <a:pt x="269" y="428"/>
                    <a:pt x="414" y="278"/>
                    <a:pt x="593" y="278"/>
                  </a:cubicBezTo>
                  <a:lnTo>
                    <a:pt x="2674" y="278"/>
                  </a:lnTo>
                  <a:lnTo>
                    <a:pt x="2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0"/>
            <p:cNvSpPr/>
            <p:nvPr/>
          </p:nvSpPr>
          <p:spPr>
            <a:xfrm>
              <a:off x="4338203" y="4059099"/>
              <a:ext cx="552862" cy="44577"/>
            </a:xfrm>
            <a:custGeom>
              <a:avLst/>
              <a:gdLst/>
              <a:ahLst/>
              <a:cxnLst/>
              <a:rect l="l" t="t" r="r" b="b"/>
              <a:pathLst>
                <a:path w="4130" h="333" extrusionOk="0">
                  <a:moveTo>
                    <a:pt x="0" y="0"/>
                  </a:moveTo>
                  <a:lnTo>
                    <a:pt x="0" y="333"/>
                  </a:lnTo>
                  <a:lnTo>
                    <a:pt x="4130" y="33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0"/>
            <p:cNvSpPr/>
            <p:nvPr/>
          </p:nvSpPr>
          <p:spPr>
            <a:xfrm>
              <a:off x="4301256" y="3895650"/>
              <a:ext cx="100666" cy="207892"/>
            </a:xfrm>
            <a:custGeom>
              <a:avLst/>
              <a:gdLst/>
              <a:ahLst/>
              <a:cxnLst/>
              <a:rect l="l" t="t" r="r" b="b"/>
              <a:pathLst>
                <a:path w="752" h="1553" extrusionOk="0">
                  <a:moveTo>
                    <a:pt x="80" y="1"/>
                  </a:moveTo>
                  <a:cubicBezTo>
                    <a:pt x="36" y="1"/>
                    <a:pt x="0" y="38"/>
                    <a:pt x="0" y="83"/>
                  </a:cubicBezTo>
                  <a:lnTo>
                    <a:pt x="0" y="1553"/>
                  </a:lnTo>
                  <a:lnTo>
                    <a:pt x="751" y="1553"/>
                  </a:lnTo>
                  <a:lnTo>
                    <a:pt x="751" y="83"/>
                  </a:lnTo>
                  <a:cubicBezTo>
                    <a:pt x="751" y="38"/>
                    <a:pt x="715" y="1"/>
                    <a:pt x="671" y="1"/>
                  </a:cubicBezTo>
                  <a:close/>
                </a:path>
              </a:pathLst>
            </a:custGeom>
            <a:solidFill>
              <a:srgbClr val="363F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0"/>
            <p:cNvSpPr/>
            <p:nvPr/>
          </p:nvSpPr>
          <p:spPr>
            <a:xfrm>
              <a:off x="4301122" y="3895784"/>
              <a:ext cx="87949" cy="207892"/>
            </a:xfrm>
            <a:custGeom>
              <a:avLst/>
              <a:gdLst/>
              <a:ahLst/>
              <a:cxnLst/>
              <a:rect l="l" t="t" r="r" b="b"/>
              <a:pathLst>
                <a:path w="657" h="1553" extrusionOk="0">
                  <a:moveTo>
                    <a:pt x="79" y="1"/>
                  </a:moveTo>
                  <a:cubicBezTo>
                    <a:pt x="36" y="1"/>
                    <a:pt x="0" y="38"/>
                    <a:pt x="0" y="83"/>
                  </a:cubicBezTo>
                  <a:lnTo>
                    <a:pt x="0" y="1553"/>
                  </a:lnTo>
                  <a:lnTo>
                    <a:pt x="657" y="1553"/>
                  </a:lnTo>
                  <a:cubicBezTo>
                    <a:pt x="498" y="1376"/>
                    <a:pt x="390" y="1174"/>
                    <a:pt x="326" y="897"/>
                  </a:cubicBezTo>
                  <a:cubicBezTo>
                    <a:pt x="261" y="601"/>
                    <a:pt x="263" y="299"/>
                    <a:pt x="240" y="1"/>
                  </a:cubicBezTo>
                  <a:close/>
                </a:path>
              </a:pathLst>
            </a:custGeom>
            <a:solidFill>
              <a:srgbClr val="2F37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0"/>
            <p:cNvSpPr/>
            <p:nvPr/>
          </p:nvSpPr>
          <p:spPr>
            <a:xfrm>
              <a:off x="4641007" y="3377458"/>
              <a:ext cx="99060" cy="70681"/>
            </a:xfrm>
            <a:custGeom>
              <a:avLst/>
              <a:gdLst/>
              <a:ahLst/>
              <a:cxnLst/>
              <a:rect l="l" t="t" r="r" b="b"/>
              <a:pathLst>
                <a:path w="740" h="528" extrusionOk="0">
                  <a:moveTo>
                    <a:pt x="1" y="0"/>
                  </a:moveTo>
                  <a:lnTo>
                    <a:pt x="1" y="193"/>
                  </a:lnTo>
                  <a:cubicBezTo>
                    <a:pt x="1" y="379"/>
                    <a:pt x="151" y="528"/>
                    <a:pt x="336" y="528"/>
                  </a:cubicBezTo>
                  <a:lnTo>
                    <a:pt x="404" y="528"/>
                  </a:lnTo>
                  <a:cubicBezTo>
                    <a:pt x="589" y="528"/>
                    <a:pt x="739" y="379"/>
                    <a:pt x="739" y="193"/>
                  </a:cubicBezTo>
                  <a:lnTo>
                    <a:pt x="739" y="0"/>
                  </a:lnTo>
                  <a:close/>
                </a:path>
              </a:pathLst>
            </a:custGeom>
            <a:solidFill>
              <a:srgbClr val="282F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0"/>
            <p:cNvSpPr/>
            <p:nvPr/>
          </p:nvSpPr>
          <p:spPr>
            <a:xfrm>
              <a:off x="4505803" y="3495260"/>
              <a:ext cx="366121" cy="344167"/>
            </a:xfrm>
            <a:custGeom>
              <a:avLst/>
              <a:gdLst/>
              <a:ahLst/>
              <a:cxnLst/>
              <a:rect l="l" t="t" r="r" b="b"/>
              <a:pathLst>
                <a:path w="2735" h="2571" extrusionOk="0">
                  <a:moveTo>
                    <a:pt x="908" y="1"/>
                  </a:moveTo>
                  <a:cubicBezTo>
                    <a:pt x="446" y="338"/>
                    <a:pt x="1" y="1018"/>
                    <a:pt x="1" y="1545"/>
                  </a:cubicBezTo>
                  <a:cubicBezTo>
                    <a:pt x="1" y="2272"/>
                    <a:pt x="614" y="2570"/>
                    <a:pt x="1368" y="2570"/>
                  </a:cubicBezTo>
                  <a:cubicBezTo>
                    <a:pt x="2123" y="2570"/>
                    <a:pt x="2735" y="2274"/>
                    <a:pt x="2735" y="1545"/>
                  </a:cubicBezTo>
                  <a:cubicBezTo>
                    <a:pt x="2735" y="1018"/>
                    <a:pt x="2272" y="338"/>
                    <a:pt x="18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0"/>
            <p:cNvSpPr/>
            <p:nvPr/>
          </p:nvSpPr>
          <p:spPr>
            <a:xfrm>
              <a:off x="4534718" y="3463132"/>
              <a:ext cx="308291" cy="349120"/>
            </a:xfrm>
            <a:custGeom>
              <a:avLst/>
              <a:gdLst/>
              <a:ahLst/>
              <a:cxnLst/>
              <a:rect l="l" t="t" r="r" b="b"/>
              <a:pathLst>
                <a:path w="2303" h="2608" extrusionOk="0">
                  <a:moveTo>
                    <a:pt x="786" y="1"/>
                  </a:moveTo>
                  <a:lnTo>
                    <a:pt x="768" y="445"/>
                  </a:lnTo>
                  <a:lnTo>
                    <a:pt x="766" y="445"/>
                  </a:lnTo>
                  <a:cubicBezTo>
                    <a:pt x="548" y="602"/>
                    <a:pt x="335" y="850"/>
                    <a:pt x="190" y="1115"/>
                  </a:cubicBezTo>
                  <a:cubicBezTo>
                    <a:pt x="75" y="1326"/>
                    <a:pt x="1" y="1547"/>
                    <a:pt x="1" y="1744"/>
                  </a:cubicBezTo>
                  <a:cubicBezTo>
                    <a:pt x="1" y="2357"/>
                    <a:pt x="516" y="2608"/>
                    <a:pt x="1152" y="2608"/>
                  </a:cubicBezTo>
                  <a:cubicBezTo>
                    <a:pt x="1787" y="2608"/>
                    <a:pt x="2303" y="2358"/>
                    <a:pt x="2303" y="1744"/>
                  </a:cubicBezTo>
                  <a:cubicBezTo>
                    <a:pt x="2303" y="1533"/>
                    <a:pt x="2215" y="1294"/>
                    <a:pt x="2082" y="1069"/>
                  </a:cubicBezTo>
                  <a:cubicBezTo>
                    <a:pt x="1933" y="820"/>
                    <a:pt x="1729" y="593"/>
                    <a:pt x="1524" y="445"/>
                  </a:cubicBezTo>
                  <a:lnTo>
                    <a:pt x="1519" y="445"/>
                  </a:lnTo>
                  <a:lnTo>
                    <a:pt x="1519" y="1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0"/>
            <p:cNvSpPr/>
            <p:nvPr/>
          </p:nvSpPr>
          <p:spPr>
            <a:xfrm>
              <a:off x="4534718" y="3606100"/>
              <a:ext cx="308291" cy="206152"/>
            </a:xfrm>
            <a:custGeom>
              <a:avLst/>
              <a:gdLst/>
              <a:ahLst/>
              <a:cxnLst/>
              <a:rect l="l" t="t" r="r" b="b"/>
              <a:pathLst>
                <a:path w="2303" h="1540" extrusionOk="0">
                  <a:moveTo>
                    <a:pt x="2081" y="1"/>
                  </a:moveTo>
                  <a:cubicBezTo>
                    <a:pt x="1726" y="53"/>
                    <a:pt x="1330" y="70"/>
                    <a:pt x="964" y="70"/>
                  </a:cubicBezTo>
                  <a:cubicBezTo>
                    <a:pt x="677" y="70"/>
                    <a:pt x="408" y="60"/>
                    <a:pt x="190" y="47"/>
                  </a:cubicBezTo>
                  <a:cubicBezTo>
                    <a:pt x="143" y="133"/>
                    <a:pt x="103" y="220"/>
                    <a:pt x="72" y="305"/>
                  </a:cubicBezTo>
                  <a:cubicBezTo>
                    <a:pt x="27" y="432"/>
                    <a:pt x="1" y="558"/>
                    <a:pt x="1" y="676"/>
                  </a:cubicBezTo>
                  <a:cubicBezTo>
                    <a:pt x="1" y="1289"/>
                    <a:pt x="516" y="1540"/>
                    <a:pt x="1152" y="1540"/>
                  </a:cubicBezTo>
                  <a:cubicBezTo>
                    <a:pt x="1787" y="1540"/>
                    <a:pt x="2303" y="1290"/>
                    <a:pt x="2303" y="676"/>
                  </a:cubicBezTo>
                  <a:cubicBezTo>
                    <a:pt x="2303" y="663"/>
                    <a:pt x="2303" y="652"/>
                    <a:pt x="2302" y="638"/>
                  </a:cubicBezTo>
                  <a:cubicBezTo>
                    <a:pt x="2293" y="437"/>
                    <a:pt x="2207" y="212"/>
                    <a:pt x="20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0"/>
            <p:cNvSpPr/>
            <p:nvPr/>
          </p:nvSpPr>
          <p:spPr>
            <a:xfrm>
              <a:off x="4544356" y="3606100"/>
              <a:ext cx="298519" cy="88619"/>
            </a:xfrm>
            <a:custGeom>
              <a:avLst/>
              <a:gdLst/>
              <a:ahLst/>
              <a:cxnLst/>
              <a:rect l="l" t="t" r="r" b="b"/>
              <a:pathLst>
                <a:path w="2230" h="662" extrusionOk="0">
                  <a:moveTo>
                    <a:pt x="2009" y="1"/>
                  </a:moveTo>
                  <a:cubicBezTo>
                    <a:pt x="1654" y="53"/>
                    <a:pt x="1258" y="70"/>
                    <a:pt x="892" y="70"/>
                  </a:cubicBezTo>
                  <a:cubicBezTo>
                    <a:pt x="605" y="70"/>
                    <a:pt x="336" y="60"/>
                    <a:pt x="118" y="47"/>
                  </a:cubicBezTo>
                  <a:cubicBezTo>
                    <a:pt x="71" y="133"/>
                    <a:pt x="31" y="220"/>
                    <a:pt x="0" y="305"/>
                  </a:cubicBezTo>
                  <a:cubicBezTo>
                    <a:pt x="31" y="319"/>
                    <a:pt x="63" y="332"/>
                    <a:pt x="93" y="344"/>
                  </a:cubicBezTo>
                  <a:cubicBezTo>
                    <a:pt x="633" y="551"/>
                    <a:pt x="1211" y="661"/>
                    <a:pt x="1788" y="661"/>
                  </a:cubicBezTo>
                  <a:cubicBezTo>
                    <a:pt x="1935" y="661"/>
                    <a:pt x="2083" y="654"/>
                    <a:pt x="2230" y="639"/>
                  </a:cubicBezTo>
                  <a:cubicBezTo>
                    <a:pt x="2221" y="437"/>
                    <a:pt x="2135" y="212"/>
                    <a:pt x="20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0"/>
            <p:cNvSpPr/>
            <p:nvPr/>
          </p:nvSpPr>
          <p:spPr>
            <a:xfrm>
              <a:off x="4614770" y="3602218"/>
              <a:ext cx="22489" cy="22355"/>
            </a:xfrm>
            <a:custGeom>
              <a:avLst/>
              <a:gdLst/>
              <a:ahLst/>
              <a:cxnLst/>
              <a:rect l="l" t="t" r="r" b="b"/>
              <a:pathLst>
                <a:path w="168" h="167" extrusionOk="0">
                  <a:moveTo>
                    <a:pt x="81" y="0"/>
                  </a:moveTo>
                  <a:cubicBezTo>
                    <a:pt x="61" y="0"/>
                    <a:pt x="38" y="9"/>
                    <a:pt x="25" y="25"/>
                  </a:cubicBezTo>
                  <a:cubicBezTo>
                    <a:pt x="10" y="39"/>
                    <a:pt x="0" y="63"/>
                    <a:pt x="1" y="83"/>
                  </a:cubicBezTo>
                  <a:cubicBezTo>
                    <a:pt x="2" y="105"/>
                    <a:pt x="9" y="127"/>
                    <a:pt x="25" y="142"/>
                  </a:cubicBezTo>
                  <a:cubicBezTo>
                    <a:pt x="40" y="158"/>
                    <a:pt x="58" y="167"/>
                    <a:pt x="81" y="167"/>
                  </a:cubicBezTo>
                  <a:lnTo>
                    <a:pt x="87" y="167"/>
                  </a:lnTo>
                  <a:cubicBezTo>
                    <a:pt x="108" y="167"/>
                    <a:pt x="129" y="158"/>
                    <a:pt x="143" y="142"/>
                  </a:cubicBezTo>
                  <a:cubicBezTo>
                    <a:pt x="158" y="128"/>
                    <a:pt x="168" y="103"/>
                    <a:pt x="166" y="83"/>
                  </a:cubicBezTo>
                  <a:cubicBezTo>
                    <a:pt x="165" y="61"/>
                    <a:pt x="159" y="40"/>
                    <a:pt x="143" y="25"/>
                  </a:cubicBezTo>
                  <a:cubicBezTo>
                    <a:pt x="128" y="9"/>
                    <a:pt x="109" y="0"/>
                    <a:pt x="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0"/>
            <p:cNvSpPr/>
            <p:nvPr/>
          </p:nvSpPr>
          <p:spPr>
            <a:xfrm>
              <a:off x="4658544" y="3563263"/>
              <a:ext cx="22623" cy="23293"/>
            </a:xfrm>
            <a:custGeom>
              <a:avLst/>
              <a:gdLst/>
              <a:ahLst/>
              <a:cxnLst/>
              <a:rect l="l" t="t" r="r" b="b"/>
              <a:pathLst>
                <a:path w="169" h="174" extrusionOk="0">
                  <a:moveTo>
                    <a:pt x="81" y="1"/>
                  </a:moveTo>
                  <a:cubicBezTo>
                    <a:pt x="62" y="1"/>
                    <a:pt x="37" y="10"/>
                    <a:pt x="25" y="25"/>
                  </a:cubicBezTo>
                  <a:cubicBezTo>
                    <a:pt x="11" y="40"/>
                    <a:pt x="1" y="62"/>
                    <a:pt x="2" y="84"/>
                  </a:cubicBezTo>
                  <a:cubicBezTo>
                    <a:pt x="3" y="106"/>
                    <a:pt x="10" y="127"/>
                    <a:pt x="25" y="143"/>
                  </a:cubicBezTo>
                  <a:lnTo>
                    <a:pt x="31" y="149"/>
                  </a:lnTo>
                  <a:cubicBezTo>
                    <a:pt x="46" y="164"/>
                    <a:pt x="67" y="173"/>
                    <a:pt x="88" y="173"/>
                  </a:cubicBezTo>
                  <a:cubicBezTo>
                    <a:pt x="107" y="173"/>
                    <a:pt x="131" y="164"/>
                    <a:pt x="144" y="149"/>
                  </a:cubicBezTo>
                  <a:cubicBezTo>
                    <a:pt x="158" y="134"/>
                    <a:pt x="168" y="112"/>
                    <a:pt x="166" y="91"/>
                  </a:cubicBezTo>
                  <a:cubicBezTo>
                    <a:pt x="166" y="69"/>
                    <a:pt x="159" y="49"/>
                    <a:pt x="144" y="31"/>
                  </a:cubicBezTo>
                  <a:lnTo>
                    <a:pt x="138" y="25"/>
                  </a:lnTo>
                  <a:cubicBezTo>
                    <a:pt x="123" y="10"/>
                    <a:pt x="102" y="1"/>
                    <a:pt x="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0"/>
            <p:cNvSpPr/>
            <p:nvPr/>
          </p:nvSpPr>
          <p:spPr>
            <a:xfrm>
              <a:off x="4669789" y="3606234"/>
              <a:ext cx="27978" cy="22489"/>
            </a:xfrm>
            <a:custGeom>
              <a:avLst/>
              <a:gdLst/>
              <a:ahLst/>
              <a:cxnLst/>
              <a:rect l="l" t="t" r="r" b="b"/>
              <a:pathLst>
                <a:path w="209" h="168" extrusionOk="0">
                  <a:moveTo>
                    <a:pt x="105" y="1"/>
                  </a:moveTo>
                  <a:cubicBezTo>
                    <a:pt x="0" y="1"/>
                    <a:pt x="0" y="168"/>
                    <a:pt x="105" y="168"/>
                  </a:cubicBezTo>
                  <a:cubicBezTo>
                    <a:pt x="208" y="168"/>
                    <a:pt x="208" y="1"/>
                    <a:pt x="1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0"/>
            <p:cNvSpPr/>
            <p:nvPr/>
          </p:nvSpPr>
          <p:spPr>
            <a:xfrm>
              <a:off x="4716775" y="3642511"/>
              <a:ext cx="22623" cy="22489"/>
            </a:xfrm>
            <a:custGeom>
              <a:avLst/>
              <a:gdLst/>
              <a:ahLst/>
              <a:cxnLst/>
              <a:rect l="l" t="t" r="r" b="b"/>
              <a:pathLst>
                <a:path w="169" h="168" extrusionOk="0">
                  <a:moveTo>
                    <a:pt x="81" y="1"/>
                  </a:moveTo>
                  <a:cubicBezTo>
                    <a:pt x="61" y="1"/>
                    <a:pt x="38" y="10"/>
                    <a:pt x="25" y="25"/>
                  </a:cubicBezTo>
                  <a:cubicBezTo>
                    <a:pt x="11" y="40"/>
                    <a:pt x="0" y="63"/>
                    <a:pt x="1" y="84"/>
                  </a:cubicBezTo>
                  <a:cubicBezTo>
                    <a:pt x="2" y="106"/>
                    <a:pt x="10" y="128"/>
                    <a:pt x="25" y="143"/>
                  </a:cubicBezTo>
                  <a:cubicBezTo>
                    <a:pt x="40" y="158"/>
                    <a:pt x="59" y="168"/>
                    <a:pt x="81" y="168"/>
                  </a:cubicBezTo>
                  <a:lnTo>
                    <a:pt x="87" y="168"/>
                  </a:lnTo>
                  <a:cubicBezTo>
                    <a:pt x="108" y="168"/>
                    <a:pt x="129" y="158"/>
                    <a:pt x="144" y="143"/>
                  </a:cubicBezTo>
                  <a:cubicBezTo>
                    <a:pt x="158" y="129"/>
                    <a:pt x="168" y="104"/>
                    <a:pt x="166" y="84"/>
                  </a:cubicBezTo>
                  <a:cubicBezTo>
                    <a:pt x="166" y="62"/>
                    <a:pt x="160" y="41"/>
                    <a:pt x="144" y="25"/>
                  </a:cubicBezTo>
                  <a:cubicBezTo>
                    <a:pt x="128" y="10"/>
                    <a:pt x="109" y="1"/>
                    <a:pt x="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0"/>
            <p:cNvSpPr/>
            <p:nvPr/>
          </p:nvSpPr>
          <p:spPr>
            <a:xfrm>
              <a:off x="4746360" y="3591375"/>
              <a:ext cx="22623" cy="22489"/>
            </a:xfrm>
            <a:custGeom>
              <a:avLst/>
              <a:gdLst/>
              <a:ahLst/>
              <a:cxnLst/>
              <a:rect l="l" t="t" r="r" b="b"/>
              <a:pathLst>
                <a:path w="169" h="168" extrusionOk="0">
                  <a:moveTo>
                    <a:pt x="81" y="0"/>
                  </a:moveTo>
                  <a:cubicBezTo>
                    <a:pt x="61" y="0"/>
                    <a:pt x="39" y="9"/>
                    <a:pt x="25" y="25"/>
                  </a:cubicBezTo>
                  <a:cubicBezTo>
                    <a:pt x="11" y="39"/>
                    <a:pt x="0" y="64"/>
                    <a:pt x="1" y="84"/>
                  </a:cubicBezTo>
                  <a:cubicBezTo>
                    <a:pt x="4" y="106"/>
                    <a:pt x="10" y="127"/>
                    <a:pt x="25" y="142"/>
                  </a:cubicBezTo>
                  <a:cubicBezTo>
                    <a:pt x="40" y="158"/>
                    <a:pt x="60" y="167"/>
                    <a:pt x="81" y="167"/>
                  </a:cubicBezTo>
                  <a:lnTo>
                    <a:pt x="87" y="167"/>
                  </a:lnTo>
                  <a:cubicBezTo>
                    <a:pt x="108" y="167"/>
                    <a:pt x="129" y="158"/>
                    <a:pt x="144" y="142"/>
                  </a:cubicBezTo>
                  <a:cubicBezTo>
                    <a:pt x="158" y="128"/>
                    <a:pt x="168" y="105"/>
                    <a:pt x="167" y="84"/>
                  </a:cubicBezTo>
                  <a:cubicBezTo>
                    <a:pt x="165" y="64"/>
                    <a:pt x="159" y="40"/>
                    <a:pt x="144" y="25"/>
                  </a:cubicBezTo>
                  <a:cubicBezTo>
                    <a:pt x="128" y="9"/>
                    <a:pt x="109" y="0"/>
                    <a:pt x="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0"/>
            <p:cNvSpPr/>
            <p:nvPr/>
          </p:nvSpPr>
          <p:spPr>
            <a:xfrm>
              <a:off x="4697766" y="3550947"/>
              <a:ext cx="27844" cy="22489"/>
            </a:xfrm>
            <a:custGeom>
              <a:avLst/>
              <a:gdLst/>
              <a:ahLst/>
              <a:cxnLst/>
              <a:rect l="l" t="t" r="r" b="b"/>
              <a:pathLst>
                <a:path w="208" h="168" extrusionOk="0">
                  <a:moveTo>
                    <a:pt x="104" y="0"/>
                  </a:moveTo>
                  <a:cubicBezTo>
                    <a:pt x="0" y="0"/>
                    <a:pt x="0" y="167"/>
                    <a:pt x="104" y="167"/>
                  </a:cubicBezTo>
                  <a:cubicBezTo>
                    <a:pt x="208" y="167"/>
                    <a:pt x="208" y="0"/>
                    <a:pt x="1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0"/>
            <p:cNvSpPr/>
            <p:nvPr/>
          </p:nvSpPr>
          <p:spPr>
            <a:xfrm>
              <a:off x="4625747" y="3433414"/>
              <a:ext cx="124361" cy="66932"/>
            </a:xfrm>
            <a:custGeom>
              <a:avLst/>
              <a:gdLst/>
              <a:ahLst/>
              <a:cxnLst/>
              <a:rect l="l" t="t" r="r" b="b"/>
              <a:pathLst>
                <a:path w="929" h="500" extrusionOk="0">
                  <a:moveTo>
                    <a:pt x="83" y="1"/>
                  </a:moveTo>
                  <a:cubicBezTo>
                    <a:pt x="37" y="1"/>
                    <a:pt x="0" y="39"/>
                    <a:pt x="0" y="87"/>
                  </a:cubicBezTo>
                  <a:lnTo>
                    <a:pt x="0" y="413"/>
                  </a:lnTo>
                  <a:cubicBezTo>
                    <a:pt x="0" y="462"/>
                    <a:pt x="37" y="500"/>
                    <a:pt x="83" y="500"/>
                  </a:cubicBezTo>
                  <a:lnTo>
                    <a:pt x="845" y="500"/>
                  </a:lnTo>
                  <a:cubicBezTo>
                    <a:pt x="891" y="500"/>
                    <a:pt x="928" y="461"/>
                    <a:pt x="928" y="413"/>
                  </a:cubicBezTo>
                  <a:lnTo>
                    <a:pt x="928" y="87"/>
                  </a:lnTo>
                  <a:cubicBezTo>
                    <a:pt x="928" y="39"/>
                    <a:pt x="890" y="2"/>
                    <a:pt x="845" y="1"/>
                  </a:cubicBezTo>
                  <a:close/>
                </a:path>
              </a:pathLst>
            </a:custGeom>
            <a:solidFill>
              <a:srgbClr val="363F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0"/>
            <p:cNvSpPr/>
            <p:nvPr/>
          </p:nvSpPr>
          <p:spPr>
            <a:xfrm>
              <a:off x="4625613" y="3433414"/>
              <a:ext cx="97454" cy="66932"/>
            </a:xfrm>
            <a:custGeom>
              <a:avLst/>
              <a:gdLst/>
              <a:ahLst/>
              <a:cxnLst/>
              <a:rect l="l" t="t" r="r" b="b"/>
              <a:pathLst>
                <a:path w="728" h="500" extrusionOk="0">
                  <a:moveTo>
                    <a:pt x="83" y="1"/>
                  </a:moveTo>
                  <a:cubicBezTo>
                    <a:pt x="37" y="1"/>
                    <a:pt x="0" y="39"/>
                    <a:pt x="0" y="87"/>
                  </a:cubicBezTo>
                  <a:lnTo>
                    <a:pt x="0" y="413"/>
                  </a:lnTo>
                  <a:cubicBezTo>
                    <a:pt x="0" y="462"/>
                    <a:pt x="37" y="500"/>
                    <a:pt x="83" y="500"/>
                  </a:cubicBezTo>
                  <a:lnTo>
                    <a:pt x="727" y="500"/>
                  </a:lnTo>
                  <a:cubicBezTo>
                    <a:pt x="486" y="395"/>
                    <a:pt x="208" y="269"/>
                    <a:pt x="151" y="1"/>
                  </a:cubicBezTo>
                  <a:close/>
                </a:path>
              </a:pathLst>
            </a:custGeom>
            <a:solidFill>
              <a:srgbClr val="2F37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0"/>
            <p:cNvSpPr/>
            <p:nvPr/>
          </p:nvSpPr>
          <p:spPr>
            <a:xfrm>
              <a:off x="4533111" y="3002904"/>
              <a:ext cx="315118" cy="405879"/>
            </a:xfrm>
            <a:custGeom>
              <a:avLst/>
              <a:gdLst/>
              <a:ahLst/>
              <a:cxnLst/>
              <a:rect l="l" t="t" r="r" b="b"/>
              <a:pathLst>
                <a:path w="2354" h="3032" extrusionOk="0">
                  <a:moveTo>
                    <a:pt x="1265" y="1"/>
                  </a:moveTo>
                  <a:cubicBezTo>
                    <a:pt x="567" y="1"/>
                    <a:pt x="0" y="32"/>
                    <a:pt x="0" y="32"/>
                  </a:cubicBezTo>
                  <a:lnTo>
                    <a:pt x="0" y="2468"/>
                  </a:lnTo>
                  <a:cubicBezTo>
                    <a:pt x="0" y="2565"/>
                    <a:pt x="83" y="2650"/>
                    <a:pt x="197" y="2666"/>
                  </a:cubicBezTo>
                  <a:cubicBezTo>
                    <a:pt x="262" y="2675"/>
                    <a:pt x="326" y="2684"/>
                    <a:pt x="389" y="2692"/>
                  </a:cubicBezTo>
                  <a:lnTo>
                    <a:pt x="389" y="2824"/>
                  </a:lnTo>
                  <a:cubicBezTo>
                    <a:pt x="389" y="2892"/>
                    <a:pt x="443" y="2953"/>
                    <a:pt x="523" y="2971"/>
                  </a:cubicBezTo>
                  <a:cubicBezTo>
                    <a:pt x="650" y="2999"/>
                    <a:pt x="859" y="3031"/>
                    <a:pt x="1132" y="3031"/>
                  </a:cubicBezTo>
                  <a:cubicBezTo>
                    <a:pt x="1331" y="3031"/>
                    <a:pt x="1564" y="3014"/>
                    <a:pt x="1825" y="2966"/>
                  </a:cubicBezTo>
                  <a:cubicBezTo>
                    <a:pt x="1906" y="2950"/>
                    <a:pt x="1962" y="2887"/>
                    <a:pt x="1962" y="2817"/>
                  </a:cubicBezTo>
                  <a:lnTo>
                    <a:pt x="1962" y="2701"/>
                  </a:lnTo>
                  <a:cubicBezTo>
                    <a:pt x="2039" y="2692"/>
                    <a:pt x="2104" y="2681"/>
                    <a:pt x="2159" y="2672"/>
                  </a:cubicBezTo>
                  <a:cubicBezTo>
                    <a:pt x="2271" y="2655"/>
                    <a:pt x="2352" y="2572"/>
                    <a:pt x="2352" y="2476"/>
                  </a:cubicBezTo>
                  <a:lnTo>
                    <a:pt x="2352" y="32"/>
                  </a:lnTo>
                  <a:lnTo>
                    <a:pt x="2354" y="32"/>
                  </a:lnTo>
                  <a:cubicBezTo>
                    <a:pt x="1995" y="8"/>
                    <a:pt x="1613" y="1"/>
                    <a:pt x="12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0"/>
            <p:cNvSpPr/>
            <p:nvPr/>
          </p:nvSpPr>
          <p:spPr>
            <a:xfrm>
              <a:off x="4560822" y="3030480"/>
              <a:ext cx="261037" cy="346443"/>
            </a:xfrm>
            <a:custGeom>
              <a:avLst/>
              <a:gdLst/>
              <a:ahLst/>
              <a:cxnLst/>
              <a:rect l="l" t="t" r="r" b="b"/>
              <a:pathLst>
                <a:path w="1950" h="2588" extrusionOk="0">
                  <a:moveTo>
                    <a:pt x="1154" y="1"/>
                  </a:moveTo>
                  <a:cubicBezTo>
                    <a:pt x="784" y="1"/>
                    <a:pt x="349" y="10"/>
                    <a:pt x="0" y="45"/>
                  </a:cubicBezTo>
                  <a:lnTo>
                    <a:pt x="0" y="2132"/>
                  </a:lnTo>
                  <a:cubicBezTo>
                    <a:pt x="0" y="2192"/>
                    <a:pt x="59" y="2241"/>
                    <a:pt x="132" y="2241"/>
                  </a:cubicBezTo>
                  <a:lnTo>
                    <a:pt x="341" y="2241"/>
                  </a:lnTo>
                  <a:lnTo>
                    <a:pt x="341" y="2441"/>
                  </a:lnTo>
                  <a:cubicBezTo>
                    <a:pt x="341" y="2522"/>
                    <a:pt x="419" y="2588"/>
                    <a:pt x="515" y="2588"/>
                  </a:cubicBezTo>
                  <a:lnTo>
                    <a:pt x="1417" y="2588"/>
                  </a:lnTo>
                  <a:cubicBezTo>
                    <a:pt x="1513" y="2588"/>
                    <a:pt x="1591" y="2521"/>
                    <a:pt x="1591" y="2441"/>
                  </a:cubicBezTo>
                  <a:lnTo>
                    <a:pt x="1591" y="2241"/>
                  </a:lnTo>
                  <a:lnTo>
                    <a:pt x="1817" y="2241"/>
                  </a:lnTo>
                  <a:cubicBezTo>
                    <a:pt x="1891" y="2241"/>
                    <a:pt x="1949" y="2193"/>
                    <a:pt x="1949" y="2132"/>
                  </a:cubicBezTo>
                  <a:lnTo>
                    <a:pt x="1949" y="15"/>
                  </a:lnTo>
                  <a:cubicBezTo>
                    <a:pt x="1949" y="15"/>
                    <a:pt x="1598" y="1"/>
                    <a:pt x="1154" y="1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0"/>
            <p:cNvSpPr/>
            <p:nvPr/>
          </p:nvSpPr>
          <p:spPr>
            <a:xfrm>
              <a:off x="4560822" y="3225522"/>
              <a:ext cx="261037" cy="151267"/>
            </a:xfrm>
            <a:custGeom>
              <a:avLst/>
              <a:gdLst/>
              <a:ahLst/>
              <a:cxnLst/>
              <a:rect l="l" t="t" r="r" b="b"/>
              <a:pathLst>
                <a:path w="1950" h="1130" extrusionOk="0">
                  <a:moveTo>
                    <a:pt x="1949" y="0"/>
                  </a:moveTo>
                  <a:cubicBezTo>
                    <a:pt x="1430" y="64"/>
                    <a:pt x="794" y="82"/>
                    <a:pt x="270" y="82"/>
                  </a:cubicBezTo>
                  <a:cubicBezTo>
                    <a:pt x="176" y="82"/>
                    <a:pt x="86" y="81"/>
                    <a:pt x="0" y="80"/>
                  </a:cubicBezTo>
                  <a:lnTo>
                    <a:pt x="0" y="674"/>
                  </a:lnTo>
                  <a:cubicBezTo>
                    <a:pt x="0" y="733"/>
                    <a:pt x="59" y="783"/>
                    <a:pt x="132" y="783"/>
                  </a:cubicBezTo>
                  <a:lnTo>
                    <a:pt x="341" y="783"/>
                  </a:lnTo>
                  <a:lnTo>
                    <a:pt x="341" y="983"/>
                  </a:lnTo>
                  <a:cubicBezTo>
                    <a:pt x="341" y="1064"/>
                    <a:pt x="419" y="1130"/>
                    <a:pt x="515" y="1130"/>
                  </a:cubicBezTo>
                  <a:lnTo>
                    <a:pt x="1417" y="1130"/>
                  </a:lnTo>
                  <a:cubicBezTo>
                    <a:pt x="1513" y="1130"/>
                    <a:pt x="1591" y="1063"/>
                    <a:pt x="1591" y="983"/>
                  </a:cubicBezTo>
                  <a:lnTo>
                    <a:pt x="1591" y="783"/>
                  </a:lnTo>
                  <a:lnTo>
                    <a:pt x="1817" y="783"/>
                  </a:lnTo>
                  <a:cubicBezTo>
                    <a:pt x="1891" y="783"/>
                    <a:pt x="1949" y="735"/>
                    <a:pt x="1949" y="674"/>
                  </a:cubicBezTo>
                  <a:lnTo>
                    <a:pt x="1949" y="0"/>
                  </a:lnTo>
                  <a:close/>
                </a:path>
              </a:pathLst>
            </a:custGeom>
            <a:solidFill>
              <a:srgbClr val="AD5B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0"/>
            <p:cNvSpPr/>
            <p:nvPr/>
          </p:nvSpPr>
          <p:spPr>
            <a:xfrm>
              <a:off x="4560822" y="3301557"/>
              <a:ext cx="261037" cy="75232"/>
            </a:xfrm>
            <a:custGeom>
              <a:avLst/>
              <a:gdLst/>
              <a:ahLst/>
              <a:cxnLst/>
              <a:rect l="l" t="t" r="r" b="b"/>
              <a:pathLst>
                <a:path w="1950" h="562" extrusionOk="0">
                  <a:moveTo>
                    <a:pt x="1949" y="0"/>
                  </a:moveTo>
                  <a:cubicBezTo>
                    <a:pt x="1661" y="55"/>
                    <a:pt x="1381" y="70"/>
                    <a:pt x="1084" y="70"/>
                  </a:cubicBezTo>
                  <a:cubicBezTo>
                    <a:pt x="1074" y="70"/>
                    <a:pt x="1064" y="70"/>
                    <a:pt x="1054" y="70"/>
                  </a:cubicBezTo>
                  <a:cubicBezTo>
                    <a:pt x="867" y="70"/>
                    <a:pt x="659" y="79"/>
                    <a:pt x="449" y="79"/>
                  </a:cubicBezTo>
                  <a:cubicBezTo>
                    <a:pt x="298" y="79"/>
                    <a:pt x="146" y="74"/>
                    <a:pt x="0" y="57"/>
                  </a:cubicBezTo>
                  <a:lnTo>
                    <a:pt x="0" y="106"/>
                  </a:lnTo>
                  <a:cubicBezTo>
                    <a:pt x="0" y="165"/>
                    <a:pt x="59" y="215"/>
                    <a:pt x="132" y="215"/>
                  </a:cubicBezTo>
                  <a:lnTo>
                    <a:pt x="341" y="215"/>
                  </a:lnTo>
                  <a:lnTo>
                    <a:pt x="341" y="415"/>
                  </a:lnTo>
                  <a:cubicBezTo>
                    <a:pt x="341" y="496"/>
                    <a:pt x="419" y="562"/>
                    <a:pt x="515" y="562"/>
                  </a:cubicBezTo>
                  <a:lnTo>
                    <a:pt x="1417" y="562"/>
                  </a:lnTo>
                  <a:cubicBezTo>
                    <a:pt x="1513" y="562"/>
                    <a:pt x="1591" y="495"/>
                    <a:pt x="1591" y="415"/>
                  </a:cubicBezTo>
                  <a:lnTo>
                    <a:pt x="1591" y="215"/>
                  </a:lnTo>
                  <a:lnTo>
                    <a:pt x="1817" y="215"/>
                  </a:lnTo>
                  <a:cubicBezTo>
                    <a:pt x="1891" y="215"/>
                    <a:pt x="1949" y="167"/>
                    <a:pt x="1949" y="106"/>
                  </a:cubicBezTo>
                  <a:lnTo>
                    <a:pt x="1949" y="0"/>
                  </a:lnTo>
                  <a:close/>
                </a:path>
              </a:pathLst>
            </a:custGeom>
            <a:solidFill>
              <a:srgbClr val="9E52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0"/>
            <p:cNvSpPr/>
            <p:nvPr/>
          </p:nvSpPr>
          <p:spPr>
            <a:xfrm>
              <a:off x="4601115" y="3251491"/>
              <a:ext cx="27978" cy="18340"/>
            </a:xfrm>
            <a:custGeom>
              <a:avLst/>
              <a:gdLst/>
              <a:ahLst/>
              <a:cxnLst/>
              <a:rect l="l" t="t" r="r" b="b"/>
              <a:pathLst>
                <a:path w="209" h="137" extrusionOk="0">
                  <a:moveTo>
                    <a:pt x="104" y="1"/>
                  </a:moveTo>
                  <a:cubicBezTo>
                    <a:pt x="1" y="1"/>
                    <a:pt x="1" y="137"/>
                    <a:pt x="104" y="137"/>
                  </a:cubicBezTo>
                  <a:cubicBezTo>
                    <a:pt x="209" y="137"/>
                    <a:pt x="209" y="1"/>
                    <a:pt x="104" y="1"/>
                  </a:cubicBezTo>
                  <a:close/>
                </a:path>
              </a:pathLst>
            </a:custGeom>
            <a:solidFill>
              <a:srgbClr val="C167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0"/>
            <p:cNvSpPr/>
            <p:nvPr/>
          </p:nvSpPr>
          <p:spPr>
            <a:xfrm>
              <a:off x="4659347" y="3226726"/>
              <a:ext cx="27978" cy="18206"/>
            </a:xfrm>
            <a:custGeom>
              <a:avLst/>
              <a:gdLst/>
              <a:ahLst/>
              <a:cxnLst/>
              <a:rect l="l" t="t" r="r" b="b"/>
              <a:pathLst>
                <a:path w="209" h="136" extrusionOk="0">
                  <a:moveTo>
                    <a:pt x="104" y="1"/>
                  </a:moveTo>
                  <a:cubicBezTo>
                    <a:pt x="1" y="1"/>
                    <a:pt x="1" y="136"/>
                    <a:pt x="104" y="136"/>
                  </a:cubicBezTo>
                  <a:cubicBezTo>
                    <a:pt x="208" y="136"/>
                    <a:pt x="208" y="1"/>
                    <a:pt x="104" y="1"/>
                  </a:cubicBezTo>
                  <a:close/>
                </a:path>
              </a:pathLst>
            </a:custGeom>
            <a:solidFill>
              <a:srgbClr val="C167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0"/>
            <p:cNvSpPr/>
            <p:nvPr/>
          </p:nvSpPr>
          <p:spPr>
            <a:xfrm>
              <a:off x="4677687" y="3264342"/>
              <a:ext cx="27844" cy="18206"/>
            </a:xfrm>
            <a:custGeom>
              <a:avLst/>
              <a:gdLst/>
              <a:ahLst/>
              <a:cxnLst/>
              <a:rect l="l" t="t" r="r" b="b"/>
              <a:pathLst>
                <a:path w="208" h="136" extrusionOk="0">
                  <a:moveTo>
                    <a:pt x="104" y="1"/>
                  </a:moveTo>
                  <a:cubicBezTo>
                    <a:pt x="1" y="1"/>
                    <a:pt x="1" y="136"/>
                    <a:pt x="104" y="136"/>
                  </a:cubicBezTo>
                  <a:cubicBezTo>
                    <a:pt x="208" y="136"/>
                    <a:pt x="208" y="1"/>
                    <a:pt x="104" y="1"/>
                  </a:cubicBezTo>
                  <a:close/>
                </a:path>
              </a:pathLst>
            </a:custGeom>
            <a:solidFill>
              <a:srgbClr val="C167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0"/>
            <p:cNvSpPr/>
            <p:nvPr/>
          </p:nvSpPr>
          <p:spPr>
            <a:xfrm>
              <a:off x="4640204" y="3285092"/>
              <a:ext cx="27978" cy="18340"/>
            </a:xfrm>
            <a:custGeom>
              <a:avLst/>
              <a:gdLst/>
              <a:ahLst/>
              <a:cxnLst/>
              <a:rect l="l" t="t" r="r" b="b"/>
              <a:pathLst>
                <a:path w="209" h="137" extrusionOk="0">
                  <a:moveTo>
                    <a:pt x="104" y="0"/>
                  </a:moveTo>
                  <a:cubicBezTo>
                    <a:pt x="0" y="0"/>
                    <a:pt x="0" y="136"/>
                    <a:pt x="104" y="136"/>
                  </a:cubicBezTo>
                  <a:cubicBezTo>
                    <a:pt x="208" y="136"/>
                    <a:pt x="208" y="0"/>
                    <a:pt x="104" y="0"/>
                  </a:cubicBezTo>
                  <a:close/>
                </a:path>
              </a:pathLst>
            </a:custGeom>
            <a:solidFill>
              <a:srgbClr val="C167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0"/>
            <p:cNvSpPr/>
            <p:nvPr/>
          </p:nvSpPr>
          <p:spPr>
            <a:xfrm>
              <a:off x="4750510" y="3271571"/>
              <a:ext cx="21418" cy="19009"/>
            </a:xfrm>
            <a:custGeom>
              <a:avLst/>
              <a:gdLst/>
              <a:ahLst/>
              <a:cxnLst/>
              <a:rect l="l" t="t" r="r" b="b"/>
              <a:pathLst>
                <a:path w="160" h="142" extrusionOk="0">
                  <a:moveTo>
                    <a:pt x="80" y="0"/>
                  </a:moveTo>
                  <a:cubicBezTo>
                    <a:pt x="59" y="2"/>
                    <a:pt x="37" y="7"/>
                    <a:pt x="24" y="21"/>
                  </a:cubicBezTo>
                  <a:cubicBezTo>
                    <a:pt x="9" y="34"/>
                    <a:pt x="0" y="50"/>
                    <a:pt x="0" y="69"/>
                  </a:cubicBezTo>
                  <a:lnTo>
                    <a:pt x="0" y="74"/>
                  </a:lnTo>
                  <a:cubicBezTo>
                    <a:pt x="0" y="91"/>
                    <a:pt x="9" y="110"/>
                    <a:pt x="24" y="121"/>
                  </a:cubicBezTo>
                  <a:cubicBezTo>
                    <a:pt x="37" y="132"/>
                    <a:pt x="61" y="141"/>
                    <a:pt x="80" y="141"/>
                  </a:cubicBezTo>
                  <a:cubicBezTo>
                    <a:pt x="100" y="140"/>
                    <a:pt x="122" y="135"/>
                    <a:pt x="136" y="121"/>
                  </a:cubicBezTo>
                  <a:cubicBezTo>
                    <a:pt x="150" y="108"/>
                    <a:pt x="159" y="91"/>
                    <a:pt x="159" y="74"/>
                  </a:cubicBezTo>
                  <a:lnTo>
                    <a:pt x="159" y="69"/>
                  </a:lnTo>
                  <a:cubicBezTo>
                    <a:pt x="160" y="51"/>
                    <a:pt x="152" y="34"/>
                    <a:pt x="136" y="21"/>
                  </a:cubicBezTo>
                  <a:cubicBezTo>
                    <a:pt x="122" y="9"/>
                    <a:pt x="98" y="0"/>
                    <a:pt x="80" y="0"/>
                  </a:cubicBezTo>
                  <a:close/>
                </a:path>
              </a:pathLst>
            </a:custGeom>
            <a:solidFill>
              <a:srgbClr val="C167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0"/>
            <p:cNvSpPr/>
            <p:nvPr/>
          </p:nvSpPr>
          <p:spPr>
            <a:xfrm>
              <a:off x="4732036" y="3242121"/>
              <a:ext cx="27844" cy="18340"/>
            </a:xfrm>
            <a:custGeom>
              <a:avLst/>
              <a:gdLst/>
              <a:ahLst/>
              <a:cxnLst/>
              <a:rect l="l" t="t" r="r" b="b"/>
              <a:pathLst>
                <a:path w="208" h="137" extrusionOk="0">
                  <a:moveTo>
                    <a:pt x="103" y="0"/>
                  </a:moveTo>
                  <a:cubicBezTo>
                    <a:pt x="0" y="0"/>
                    <a:pt x="0" y="136"/>
                    <a:pt x="103" y="136"/>
                  </a:cubicBezTo>
                  <a:cubicBezTo>
                    <a:pt x="208" y="136"/>
                    <a:pt x="208" y="0"/>
                    <a:pt x="103" y="0"/>
                  </a:cubicBezTo>
                  <a:close/>
                </a:path>
              </a:pathLst>
            </a:custGeom>
            <a:solidFill>
              <a:srgbClr val="C167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0"/>
            <p:cNvSpPr/>
            <p:nvPr/>
          </p:nvSpPr>
          <p:spPr>
            <a:xfrm>
              <a:off x="4783307" y="3831528"/>
              <a:ext cx="257422" cy="248052"/>
            </a:xfrm>
            <a:custGeom>
              <a:avLst/>
              <a:gdLst/>
              <a:ahLst/>
              <a:cxnLst/>
              <a:rect l="l" t="t" r="r" b="b"/>
              <a:pathLst>
                <a:path w="1923" h="1853" extrusionOk="0">
                  <a:moveTo>
                    <a:pt x="1216" y="1"/>
                  </a:moveTo>
                  <a:cubicBezTo>
                    <a:pt x="1211" y="1"/>
                    <a:pt x="1208" y="1"/>
                    <a:pt x="1208" y="1"/>
                  </a:cubicBezTo>
                  <a:cubicBezTo>
                    <a:pt x="800" y="256"/>
                    <a:pt x="411" y="400"/>
                    <a:pt x="273" y="471"/>
                  </a:cubicBezTo>
                  <a:cubicBezTo>
                    <a:pt x="224" y="496"/>
                    <a:pt x="196" y="549"/>
                    <a:pt x="208" y="604"/>
                  </a:cubicBezTo>
                  <a:lnTo>
                    <a:pt x="208" y="606"/>
                  </a:lnTo>
                  <a:cubicBezTo>
                    <a:pt x="220" y="659"/>
                    <a:pt x="267" y="681"/>
                    <a:pt x="323" y="681"/>
                  </a:cubicBezTo>
                  <a:cubicBezTo>
                    <a:pt x="328" y="681"/>
                    <a:pt x="333" y="681"/>
                    <a:pt x="338" y="680"/>
                  </a:cubicBezTo>
                  <a:cubicBezTo>
                    <a:pt x="593" y="662"/>
                    <a:pt x="844" y="605"/>
                    <a:pt x="844" y="605"/>
                  </a:cubicBezTo>
                  <a:lnTo>
                    <a:pt x="844" y="605"/>
                  </a:lnTo>
                  <a:cubicBezTo>
                    <a:pt x="762" y="650"/>
                    <a:pt x="700" y="692"/>
                    <a:pt x="639" y="723"/>
                  </a:cubicBezTo>
                  <a:cubicBezTo>
                    <a:pt x="558" y="766"/>
                    <a:pt x="478" y="807"/>
                    <a:pt x="395" y="844"/>
                  </a:cubicBezTo>
                  <a:cubicBezTo>
                    <a:pt x="324" y="876"/>
                    <a:pt x="45" y="986"/>
                    <a:pt x="160" y="1105"/>
                  </a:cubicBezTo>
                  <a:cubicBezTo>
                    <a:pt x="178" y="1123"/>
                    <a:pt x="255" y="1148"/>
                    <a:pt x="301" y="1148"/>
                  </a:cubicBezTo>
                  <a:cubicBezTo>
                    <a:pt x="313" y="1148"/>
                    <a:pt x="323" y="1146"/>
                    <a:pt x="329" y="1142"/>
                  </a:cubicBezTo>
                  <a:lnTo>
                    <a:pt x="329" y="1142"/>
                  </a:lnTo>
                  <a:cubicBezTo>
                    <a:pt x="1" y="1378"/>
                    <a:pt x="439" y="1396"/>
                    <a:pt x="439" y="1396"/>
                  </a:cubicBezTo>
                  <a:cubicBezTo>
                    <a:pt x="413" y="1437"/>
                    <a:pt x="357" y="1444"/>
                    <a:pt x="327" y="1458"/>
                  </a:cubicBezTo>
                  <a:cubicBezTo>
                    <a:pt x="272" y="1484"/>
                    <a:pt x="261" y="1562"/>
                    <a:pt x="309" y="1600"/>
                  </a:cubicBezTo>
                  <a:cubicBezTo>
                    <a:pt x="366" y="1642"/>
                    <a:pt x="467" y="1647"/>
                    <a:pt x="511" y="1647"/>
                  </a:cubicBezTo>
                  <a:cubicBezTo>
                    <a:pt x="524" y="1647"/>
                    <a:pt x="532" y="1646"/>
                    <a:pt x="532" y="1646"/>
                  </a:cubicBezTo>
                  <a:lnTo>
                    <a:pt x="532" y="1646"/>
                  </a:lnTo>
                  <a:cubicBezTo>
                    <a:pt x="439" y="1702"/>
                    <a:pt x="368" y="1744"/>
                    <a:pt x="364" y="1790"/>
                  </a:cubicBezTo>
                  <a:cubicBezTo>
                    <a:pt x="359" y="1836"/>
                    <a:pt x="397" y="1853"/>
                    <a:pt x="449" y="1853"/>
                  </a:cubicBezTo>
                  <a:cubicBezTo>
                    <a:pt x="469" y="1853"/>
                    <a:pt x="490" y="1851"/>
                    <a:pt x="511" y="1847"/>
                  </a:cubicBezTo>
                  <a:cubicBezTo>
                    <a:pt x="923" y="1779"/>
                    <a:pt x="1265" y="1631"/>
                    <a:pt x="1390" y="1572"/>
                  </a:cubicBezTo>
                  <a:cubicBezTo>
                    <a:pt x="1423" y="1556"/>
                    <a:pt x="1452" y="1532"/>
                    <a:pt x="1470" y="1501"/>
                  </a:cubicBezTo>
                  <a:cubicBezTo>
                    <a:pt x="1713" y="1131"/>
                    <a:pt x="1922" y="583"/>
                    <a:pt x="1922" y="583"/>
                  </a:cubicBezTo>
                  <a:cubicBezTo>
                    <a:pt x="1913" y="25"/>
                    <a:pt x="1296" y="1"/>
                    <a:pt x="1216" y="1"/>
                  </a:cubicBezTo>
                  <a:close/>
                </a:path>
              </a:pathLst>
            </a:custGeom>
            <a:solidFill>
              <a:srgbClr val="FECB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0"/>
            <p:cNvSpPr/>
            <p:nvPr/>
          </p:nvSpPr>
          <p:spPr>
            <a:xfrm>
              <a:off x="4806466" y="3945581"/>
              <a:ext cx="106021" cy="73492"/>
            </a:xfrm>
            <a:custGeom>
              <a:avLst/>
              <a:gdLst/>
              <a:ahLst/>
              <a:cxnLst/>
              <a:rect l="l" t="t" r="r" b="b"/>
              <a:pathLst>
                <a:path w="792" h="549" extrusionOk="0">
                  <a:moveTo>
                    <a:pt x="782" y="1"/>
                  </a:moveTo>
                  <a:cubicBezTo>
                    <a:pt x="781" y="1"/>
                    <a:pt x="780" y="1"/>
                    <a:pt x="778" y="2"/>
                  </a:cubicBezTo>
                  <a:cubicBezTo>
                    <a:pt x="662" y="85"/>
                    <a:pt x="540" y="142"/>
                    <a:pt x="407" y="188"/>
                  </a:cubicBezTo>
                  <a:cubicBezTo>
                    <a:pt x="299" y="226"/>
                    <a:pt x="160" y="257"/>
                    <a:pt x="72" y="336"/>
                  </a:cubicBezTo>
                  <a:cubicBezTo>
                    <a:pt x="33" y="372"/>
                    <a:pt x="1" y="436"/>
                    <a:pt x="41" y="483"/>
                  </a:cubicBezTo>
                  <a:cubicBezTo>
                    <a:pt x="89" y="539"/>
                    <a:pt x="200" y="546"/>
                    <a:pt x="267" y="549"/>
                  </a:cubicBezTo>
                  <a:cubicBezTo>
                    <a:pt x="267" y="549"/>
                    <a:pt x="267" y="549"/>
                    <a:pt x="268" y="549"/>
                  </a:cubicBezTo>
                  <a:cubicBezTo>
                    <a:pt x="292" y="549"/>
                    <a:pt x="292" y="509"/>
                    <a:pt x="267" y="508"/>
                  </a:cubicBezTo>
                  <a:cubicBezTo>
                    <a:pt x="228" y="506"/>
                    <a:pt x="159" y="509"/>
                    <a:pt x="125" y="483"/>
                  </a:cubicBezTo>
                  <a:cubicBezTo>
                    <a:pt x="21" y="402"/>
                    <a:pt x="114" y="359"/>
                    <a:pt x="160" y="332"/>
                  </a:cubicBezTo>
                  <a:cubicBezTo>
                    <a:pt x="246" y="285"/>
                    <a:pt x="343" y="259"/>
                    <a:pt x="434" y="226"/>
                  </a:cubicBezTo>
                  <a:cubicBezTo>
                    <a:pt x="563" y="178"/>
                    <a:pt x="696" y="125"/>
                    <a:pt x="785" y="12"/>
                  </a:cubicBezTo>
                  <a:cubicBezTo>
                    <a:pt x="791" y="9"/>
                    <a:pt x="788" y="1"/>
                    <a:pt x="782" y="1"/>
                  </a:cubicBezTo>
                  <a:close/>
                </a:path>
              </a:pathLst>
            </a:custGeom>
            <a:solidFill>
              <a:srgbClr val="F7B9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0"/>
            <p:cNvSpPr/>
            <p:nvPr/>
          </p:nvSpPr>
          <p:spPr>
            <a:xfrm>
              <a:off x="4808474" y="3975032"/>
              <a:ext cx="142165" cy="78177"/>
            </a:xfrm>
            <a:custGeom>
              <a:avLst/>
              <a:gdLst/>
              <a:ahLst/>
              <a:cxnLst/>
              <a:rect l="l" t="t" r="r" b="b"/>
              <a:pathLst>
                <a:path w="1062" h="584" extrusionOk="0">
                  <a:moveTo>
                    <a:pt x="935" y="0"/>
                  </a:moveTo>
                  <a:cubicBezTo>
                    <a:pt x="933" y="0"/>
                    <a:pt x="931" y="1"/>
                    <a:pt x="929" y="2"/>
                  </a:cubicBezTo>
                  <a:cubicBezTo>
                    <a:pt x="837" y="65"/>
                    <a:pt x="744" y="125"/>
                    <a:pt x="643" y="172"/>
                  </a:cubicBezTo>
                  <a:cubicBezTo>
                    <a:pt x="535" y="222"/>
                    <a:pt x="425" y="249"/>
                    <a:pt x="313" y="286"/>
                  </a:cubicBezTo>
                  <a:cubicBezTo>
                    <a:pt x="241" y="310"/>
                    <a:pt x="1" y="400"/>
                    <a:pt x="88" y="521"/>
                  </a:cubicBezTo>
                  <a:cubicBezTo>
                    <a:pt x="121" y="567"/>
                    <a:pt x="203" y="579"/>
                    <a:pt x="254" y="582"/>
                  </a:cubicBezTo>
                  <a:cubicBezTo>
                    <a:pt x="263" y="583"/>
                    <a:pt x="272" y="584"/>
                    <a:pt x="282" y="584"/>
                  </a:cubicBezTo>
                  <a:cubicBezTo>
                    <a:pt x="369" y="584"/>
                    <a:pt x="454" y="551"/>
                    <a:pt x="537" y="523"/>
                  </a:cubicBezTo>
                  <a:cubicBezTo>
                    <a:pt x="714" y="463"/>
                    <a:pt x="918" y="408"/>
                    <a:pt x="1051" y="265"/>
                  </a:cubicBezTo>
                  <a:cubicBezTo>
                    <a:pt x="1062" y="252"/>
                    <a:pt x="1050" y="235"/>
                    <a:pt x="1037" y="235"/>
                  </a:cubicBezTo>
                  <a:cubicBezTo>
                    <a:pt x="1033" y="235"/>
                    <a:pt x="1030" y="236"/>
                    <a:pt x="1026" y="240"/>
                  </a:cubicBezTo>
                  <a:cubicBezTo>
                    <a:pt x="905" y="357"/>
                    <a:pt x="744" y="403"/>
                    <a:pt x="590" y="457"/>
                  </a:cubicBezTo>
                  <a:cubicBezTo>
                    <a:pt x="518" y="482"/>
                    <a:pt x="443" y="510"/>
                    <a:pt x="369" y="528"/>
                  </a:cubicBezTo>
                  <a:cubicBezTo>
                    <a:pt x="356" y="531"/>
                    <a:pt x="332" y="533"/>
                    <a:pt x="304" y="533"/>
                  </a:cubicBezTo>
                  <a:cubicBezTo>
                    <a:pt x="208" y="533"/>
                    <a:pt x="69" y="508"/>
                    <a:pt x="176" y="401"/>
                  </a:cubicBezTo>
                  <a:cubicBezTo>
                    <a:pt x="227" y="350"/>
                    <a:pt x="319" y="332"/>
                    <a:pt x="386" y="311"/>
                  </a:cubicBezTo>
                  <a:cubicBezTo>
                    <a:pt x="457" y="290"/>
                    <a:pt x="530" y="269"/>
                    <a:pt x="600" y="240"/>
                  </a:cubicBezTo>
                  <a:cubicBezTo>
                    <a:pt x="724" y="187"/>
                    <a:pt x="844" y="116"/>
                    <a:pt x="944" y="23"/>
                  </a:cubicBezTo>
                  <a:cubicBezTo>
                    <a:pt x="953" y="14"/>
                    <a:pt x="945" y="0"/>
                    <a:pt x="935" y="0"/>
                  </a:cubicBezTo>
                  <a:close/>
                </a:path>
              </a:pathLst>
            </a:custGeom>
            <a:solidFill>
              <a:srgbClr val="F7B9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0"/>
            <p:cNvSpPr/>
            <p:nvPr/>
          </p:nvSpPr>
          <p:spPr>
            <a:xfrm>
              <a:off x="4869784" y="2527817"/>
              <a:ext cx="445637" cy="1456719"/>
            </a:xfrm>
            <a:custGeom>
              <a:avLst/>
              <a:gdLst/>
              <a:ahLst/>
              <a:cxnLst/>
              <a:rect l="l" t="t" r="r" b="b"/>
              <a:pathLst>
                <a:path w="3329" h="10882" extrusionOk="0">
                  <a:moveTo>
                    <a:pt x="686" y="0"/>
                  </a:moveTo>
                  <a:lnTo>
                    <a:pt x="1008" y="3298"/>
                  </a:lnTo>
                  <a:lnTo>
                    <a:pt x="1484" y="6100"/>
                  </a:lnTo>
                  <a:cubicBezTo>
                    <a:pt x="1484" y="7352"/>
                    <a:pt x="0" y="9741"/>
                    <a:pt x="0" y="9741"/>
                  </a:cubicBezTo>
                  <a:cubicBezTo>
                    <a:pt x="77" y="10421"/>
                    <a:pt x="1237" y="10882"/>
                    <a:pt x="1237" y="10882"/>
                  </a:cubicBezTo>
                  <a:cubicBezTo>
                    <a:pt x="2389" y="9813"/>
                    <a:pt x="3058" y="7584"/>
                    <a:pt x="3262" y="6808"/>
                  </a:cubicBezTo>
                  <a:cubicBezTo>
                    <a:pt x="3308" y="6633"/>
                    <a:pt x="3329" y="6449"/>
                    <a:pt x="3323" y="6266"/>
                  </a:cubicBezTo>
                  <a:cubicBezTo>
                    <a:pt x="3120" y="709"/>
                    <a:pt x="686" y="0"/>
                    <a:pt x="6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0"/>
            <p:cNvSpPr/>
            <p:nvPr/>
          </p:nvSpPr>
          <p:spPr>
            <a:xfrm>
              <a:off x="3688149" y="3556034"/>
              <a:ext cx="552059" cy="554870"/>
            </a:xfrm>
            <a:custGeom>
              <a:avLst/>
              <a:gdLst/>
              <a:ahLst/>
              <a:cxnLst/>
              <a:rect l="l" t="t" r="r" b="b"/>
              <a:pathLst>
                <a:path w="4124" h="4145" extrusionOk="0">
                  <a:moveTo>
                    <a:pt x="661" y="0"/>
                  </a:moveTo>
                  <a:lnTo>
                    <a:pt x="509" y="712"/>
                  </a:lnTo>
                  <a:lnTo>
                    <a:pt x="840" y="738"/>
                  </a:lnTo>
                  <a:cubicBezTo>
                    <a:pt x="840" y="738"/>
                    <a:pt x="0" y="3640"/>
                    <a:pt x="0" y="3971"/>
                  </a:cubicBezTo>
                  <a:cubicBezTo>
                    <a:pt x="0" y="3971"/>
                    <a:pt x="1334" y="4144"/>
                    <a:pt x="2807" y="4144"/>
                  </a:cubicBezTo>
                  <a:cubicBezTo>
                    <a:pt x="2917" y="4144"/>
                    <a:pt x="3027" y="4143"/>
                    <a:pt x="3137" y="4141"/>
                  </a:cubicBezTo>
                  <a:cubicBezTo>
                    <a:pt x="3433" y="4136"/>
                    <a:pt x="3731" y="4124"/>
                    <a:pt x="4021" y="4099"/>
                  </a:cubicBezTo>
                  <a:lnTo>
                    <a:pt x="4098" y="840"/>
                  </a:lnTo>
                  <a:lnTo>
                    <a:pt x="4124" y="254"/>
                  </a:lnTo>
                  <a:lnTo>
                    <a:pt x="4080" y="252"/>
                  </a:lnTo>
                  <a:lnTo>
                    <a:pt x="6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0"/>
            <p:cNvSpPr/>
            <p:nvPr/>
          </p:nvSpPr>
          <p:spPr>
            <a:xfrm>
              <a:off x="4108087" y="3589634"/>
              <a:ext cx="132125" cy="520869"/>
            </a:xfrm>
            <a:custGeom>
              <a:avLst/>
              <a:gdLst/>
              <a:ahLst/>
              <a:cxnLst/>
              <a:rect l="l" t="t" r="r" b="b"/>
              <a:pathLst>
                <a:path w="987" h="3891" extrusionOk="0">
                  <a:moveTo>
                    <a:pt x="944" y="1"/>
                  </a:moveTo>
                  <a:lnTo>
                    <a:pt x="872" y="93"/>
                  </a:lnTo>
                  <a:lnTo>
                    <a:pt x="567" y="550"/>
                  </a:lnTo>
                  <a:lnTo>
                    <a:pt x="439" y="627"/>
                  </a:lnTo>
                  <a:lnTo>
                    <a:pt x="414" y="704"/>
                  </a:lnTo>
                  <a:lnTo>
                    <a:pt x="0" y="3890"/>
                  </a:lnTo>
                  <a:cubicBezTo>
                    <a:pt x="296" y="3885"/>
                    <a:pt x="594" y="3873"/>
                    <a:pt x="884" y="3848"/>
                  </a:cubicBezTo>
                  <a:lnTo>
                    <a:pt x="961" y="589"/>
                  </a:lnTo>
                  <a:lnTo>
                    <a:pt x="987" y="3"/>
                  </a:lnTo>
                  <a:lnTo>
                    <a:pt x="9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0"/>
            <p:cNvSpPr/>
            <p:nvPr/>
          </p:nvSpPr>
          <p:spPr>
            <a:xfrm>
              <a:off x="3746247" y="3586957"/>
              <a:ext cx="494631" cy="96249"/>
            </a:xfrm>
            <a:custGeom>
              <a:avLst/>
              <a:gdLst/>
              <a:ahLst/>
              <a:cxnLst/>
              <a:rect l="l" t="t" r="r" b="b"/>
              <a:pathLst>
                <a:path w="3695" h="719" extrusionOk="0">
                  <a:moveTo>
                    <a:pt x="3614" y="1"/>
                  </a:moveTo>
                  <a:cubicBezTo>
                    <a:pt x="3596" y="1"/>
                    <a:pt x="3577" y="9"/>
                    <a:pt x="3564" y="28"/>
                  </a:cubicBezTo>
                  <a:cubicBezTo>
                    <a:pt x="3479" y="158"/>
                    <a:pt x="3395" y="287"/>
                    <a:pt x="3301" y="409"/>
                  </a:cubicBezTo>
                  <a:cubicBezTo>
                    <a:pt x="3249" y="477"/>
                    <a:pt x="3196" y="565"/>
                    <a:pt x="3106" y="586"/>
                  </a:cubicBezTo>
                  <a:cubicBezTo>
                    <a:pt x="3085" y="590"/>
                    <a:pt x="3063" y="592"/>
                    <a:pt x="3039" y="592"/>
                  </a:cubicBezTo>
                  <a:cubicBezTo>
                    <a:pt x="2986" y="592"/>
                    <a:pt x="2928" y="583"/>
                    <a:pt x="2878" y="582"/>
                  </a:cubicBezTo>
                  <a:cubicBezTo>
                    <a:pt x="2560" y="577"/>
                    <a:pt x="2242" y="569"/>
                    <a:pt x="1924" y="561"/>
                  </a:cubicBezTo>
                  <a:cubicBezTo>
                    <a:pt x="1312" y="545"/>
                    <a:pt x="680" y="548"/>
                    <a:pt x="82" y="416"/>
                  </a:cubicBezTo>
                  <a:cubicBezTo>
                    <a:pt x="77" y="415"/>
                    <a:pt x="73" y="414"/>
                    <a:pt x="69" y="414"/>
                  </a:cubicBezTo>
                  <a:cubicBezTo>
                    <a:pt x="17" y="414"/>
                    <a:pt x="1" y="490"/>
                    <a:pt x="56" y="510"/>
                  </a:cubicBezTo>
                  <a:cubicBezTo>
                    <a:pt x="351" y="615"/>
                    <a:pt x="684" y="617"/>
                    <a:pt x="995" y="637"/>
                  </a:cubicBezTo>
                  <a:cubicBezTo>
                    <a:pt x="1354" y="660"/>
                    <a:pt x="1715" y="678"/>
                    <a:pt x="2075" y="693"/>
                  </a:cubicBezTo>
                  <a:cubicBezTo>
                    <a:pt x="2252" y="701"/>
                    <a:pt x="2427" y="704"/>
                    <a:pt x="2603" y="708"/>
                  </a:cubicBezTo>
                  <a:cubicBezTo>
                    <a:pt x="2720" y="710"/>
                    <a:pt x="2840" y="718"/>
                    <a:pt x="2959" y="718"/>
                  </a:cubicBezTo>
                  <a:cubicBezTo>
                    <a:pt x="3015" y="718"/>
                    <a:pt x="3070" y="717"/>
                    <a:pt x="3125" y="712"/>
                  </a:cubicBezTo>
                  <a:cubicBezTo>
                    <a:pt x="3257" y="699"/>
                    <a:pt x="3318" y="586"/>
                    <a:pt x="3394" y="488"/>
                  </a:cubicBezTo>
                  <a:cubicBezTo>
                    <a:pt x="3492" y="360"/>
                    <a:pt x="3587" y="227"/>
                    <a:pt x="3669" y="85"/>
                  </a:cubicBezTo>
                  <a:cubicBezTo>
                    <a:pt x="3695" y="42"/>
                    <a:pt x="3655" y="1"/>
                    <a:pt x="36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0"/>
            <p:cNvSpPr/>
            <p:nvPr/>
          </p:nvSpPr>
          <p:spPr>
            <a:xfrm>
              <a:off x="3839284" y="3750272"/>
              <a:ext cx="153677" cy="149126"/>
            </a:xfrm>
            <a:custGeom>
              <a:avLst/>
              <a:gdLst/>
              <a:ahLst/>
              <a:cxnLst/>
              <a:rect l="l" t="t" r="r" b="b"/>
              <a:pathLst>
                <a:path w="1148" h="1114" extrusionOk="0">
                  <a:moveTo>
                    <a:pt x="935" y="0"/>
                  </a:moveTo>
                  <a:cubicBezTo>
                    <a:pt x="932" y="0"/>
                    <a:pt x="930" y="0"/>
                    <a:pt x="927" y="0"/>
                  </a:cubicBezTo>
                  <a:cubicBezTo>
                    <a:pt x="683" y="7"/>
                    <a:pt x="495" y="133"/>
                    <a:pt x="334" y="307"/>
                  </a:cubicBezTo>
                  <a:cubicBezTo>
                    <a:pt x="293" y="353"/>
                    <a:pt x="244" y="404"/>
                    <a:pt x="202" y="459"/>
                  </a:cubicBezTo>
                  <a:cubicBezTo>
                    <a:pt x="90" y="602"/>
                    <a:pt x="1" y="772"/>
                    <a:pt x="60" y="951"/>
                  </a:cubicBezTo>
                  <a:cubicBezTo>
                    <a:pt x="92" y="1047"/>
                    <a:pt x="173" y="1113"/>
                    <a:pt x="263" y="1113"/>
                  </a:cubicBezTo>
                  <a:cubicBezTo>
                    <a:pt x="269" y="1113"/>
                    <a:pt x="274" y="1113"/>
                    <a:pt x="279" y="1112"/>
                  </a:cubicBezTo>
                  <a:cubicBezTo>
                    <a:pt x="304" y="1064"/>
                    <a:pt x="330" y="1020"/>
                    <a:pt x="355" y="980"/>
                  </a:cubicBezTo>
                  <a:cubicBezTo>
                    <a:pt x="439" y="844"/>
                    <a:pt x="549" y="732"/>
                    <a:pt x="658" y="616"/>
                  </a:cubicBezTo>
                  <a:cubicBezTo>
                    <a:pt x="782" y="484"/>
                    <a:pt x="902" y="348"/>
                    <a:pt x="1030" y="220"/>
                  </a:cubicBezTo>
                  <a:cubicBezTo>
                    <a:pt x="1068" y="182"/>
                    <a:pt x="1107" y="146"/>
                    <a:pt x="1148" y="116"/>
                  </a:cubicBezTo>
                  <a:cubicBezTo>
                    <a:pt x="1122" y="31"/>
                    <a:pt x="1023" y="0"/>
                    <a:pt x="9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0"/>
            <p:cNvSpPr/>
            <p:nvPr/>
          </p:nvSpPr>
          <p:spPr>
            <a:xfrm>
              <a:off x="3892964" y="3771289"/>
              <a:ext cx="157827" cy="162378"/>
            </a:xfrm>
            <a:custGeom>
              <a:avLst/>
              <a:gdLst/>
              <a:ahLst/>
              <a:cxnLst/>
              <a:rect l="l" t="t" r="r" b="b"/>
              <a:pathLst>
                <a:path w="1179" h="1213" extrusionOk="0">
                  <a:moveTo>
                    <a:pt x="860" y="1"/>
                  </a:moveTo>
                  <a:cubicBezTo>
                    <a:pt x="682" y="164"/>
                    <a:pt x="524" y="354"/>
                    <a:pt x="360" y="530"/>
                  </a:cubicBezTo>
                  <a:cubicBezTo>
                    <a:pt x="255" y="645"/>
                    <a:pt x="149" y="754"/>
                    <a:pt x="74" y="893"/>
                  </a:cubicBezTo>
                  <a:cubicBezTo>
                    <a:pt x="45" y="948"/>
                    <a:pt x="21" y="1003"/>
                    <a:pt x="1" y="1060"/>
                  </a:cubicBezTo>
                  <a:cubicBezTo>
                    <a:pt x="46" y="1169"/>
                    <a:pt x="134" y="1212"/>
                    <a:pt x="237" y="1212"/>
                  </a:cubicBezTo>
                  <a:cubicBezTo>
                    <a:pt x="417" y="1212"/>
                    <a:pt x="644" y="1082"/>
                    <a:pt x="780" y="949"/>
                  </a:cubicBezTo>
                  <a:cubicBezTo>
                    <a:pt x="953" y="777"/>
                    <a:pt x="1179" y="467"/>
                    <a:pt x="1092" y="206"/>
                  </a:cubicBezTo>
                  <a:cubicBezTo>
                    <a:pt x="1053" y="88"/>
                    <a:pt x="966" y="11"/>
                    <a:pt x="8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" name="Google Shape;323;p30"/>
          <p:cNvSpPr txBox="1"/>
          <p:nvPr/>
        </p:nvSpPr>
        <p:spPr>
          <a:xfrm>
            <a:off x="368898" y="2707259"/>
            <a:ext cx="2099959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Existuje několik druhů kávových zrn, ale dvě hlavní odrůdy jsou </a:t>
            </a:r>
            <a:r>
              <a:rPr lang="cs-CZ" sz="1200" dirty="0" err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Arabica</a:t>
            </a: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a Robusta.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4" name="Google Shape;324;p30"/>
          <p:cNvSpPr txBox="1"/>
          <p:nvPr/>
        </p:nvSpPr>
        <p:spPr>
          <a:xfrm>
            <a:off x="368899" y="1338752"/>
            <a:ext cx="1926583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Příprava kávy může být různorodá a závisí na tom, jaký typ kávy a metodu přípravy používáte.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5" name="Google Shape;325;p30"/>
          <p:cNvSpPr txBox="1"/>
          <p:nvPr/>
        </p:nvSpPr>
        <p:spPr>
          <a:xfrm>
            <a:off x="368899" y="1027245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PŘÍPRAVA</a:t>
            </a:r>
            <a:endParaRPr sz="1600" b="1" dirty="0">
              <a:solidFill>
                <a:schemeClr val="dk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26" name="Google Shape;326;p30"/>
          <p:cNvSpPr txBox="1"/>
          <p:nvPr/>
        </p:nvSpPr>
        <p:spPr>
          <a:xfrm>
            <a:off x="368899" y="3768045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ČISTOTA</a:t>
            </a:r>
            <a:endParaRPr sz="1600" b="1" dirty="0">
              <a:solidFill>
                <a:schemeClr val="accen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27" name="Google Shape;327;p30"/>
          <p:cNvSpPr txBox="1"/>
          <p:nvPr/>
        </p:nvSpPr>
        <p:spPr>
          <a:xfrm>
            <a:off x="368899" y="2397024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KÁVOVÁ ZRNA</a:t>
            </a:r>
            <a:endParaRPr sz="1600" b="1" dirty="0">
              <a:solidFill>
                <a:schemeClr val="l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28" name="Google Shape;328;p30"/>
          <p:cNvSpPr txBox="1"/>
          <p:nvPr/>
        </p:nvSpPr>
        <p:spPr>
          <a:xfrm>
            <a:off x="6850111" y="1334023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Kávovar je zařízení, které slouží k přípravě kávy různými způsoby. Existuje mnoho různých typů kávovarů…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9" name="Google Shape;329;p30"/>
          <p:cNvSpPr txBox="1"/>
          <p:nvPr/>
        </p:nvSpPr>
        <p:spPr>
          <a:xfrm>
            <a:off x="7467811" y="1027245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KÁVOVARY</a:t>
            </a:r>
            <a:endParaRPr sz="1600" b="1" dirty="0">
              <a:solidFill>
                <a:schemeClr val="accen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30" name="Google Shape;330;p30"/>
          <p:cNvSpPr txBox="1"/>
          <p:nvPr/>
        </p:nvSpPr>
        <p:spPr>
          <a:xfrm>
            <a:off x="7467811" y="2397024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KÁVA</a:t>
            </a:r>
            <a:endParaRPr sz="1600" b="1" dirty="0">
              <a:solidFill>
                <a:schemeClr val="accent3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31" name="Google Shape;331;p30"/>
          <p:cNvSpPr txBox="1"/>
          <p:nvPr/>
        </p:nvSpPr>
        <p:spPr>
          <a:xfrm>
            <a:off x="7467811" y="3766721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ZAMĚSTNANCI</a:t>
            </a:r>
            <a:endParaRPr sz="1600" b="1" dirty="0">
              <a:solidFill>
                <a:schemeClr val="accent4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32" name="Google Shape;332;p30"/>
          <p:cNvSpPr txBox="1"/>
          <p:nvPr/>
        </p:nvSpPr>
        <p:spPr>
          <a:xfrm>
            <a:off x="6789200" y="4075767"/>
            <a:ext cx="1987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Zaměstnanec je jednou z nejdůležitějších složek každé organizace.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3" name="Google Shape;333;p30"/>
          <p:cNvSpPr txBox="1"/>
          <p:nvPr/>
        </p:nvSpPr>
        <p:spPr>
          <a:xfrm>
            <a:off x="6789211" y="2707259"/>
            <a:ext cx="1987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Káva je oblíbený nápoj, který se připravuje z pražených kávových zrn. 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4" name="Google Shape;334;p30"/>
          <p:cNvSpPr txBox="1"/>
          <p:nvPr/>
        </p:nvSpPr>
        <p:spPr>
          <a:xfrm>
            <a:off x="368899" y="4075767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Čistota v kavárně je velmi důležitým faktorem pro zajištění zdraví a bezpečnosti zákazníků.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35" name="Google Shape;335;p30"/>
          <p:cNvGrpSpPr/>
          <p:nvPr/>
        </p:nvGrpSpPr>
        <p:grpSpPr>
          <a:xfrm>
            <a:off x="2295483" y="1624952"/>
            <a:ext cx="1331042" cy="663086"/>
            <a:chOff x="2295483" y="1624952"/>
            <a:chExt cx="1331042" cy="663086"/>
          </a:xfrm>
        </p:grpSpPr>
        <p:sp>
          <p:nvSpPr>
            <p:cNvPr id="336" name="Google Shape;336;p30"/>
            <p:cNvSpPr/>
            <p:nvPr/>
          </p:nvSpPr>
          <p:spPr>
            <a:xfrm>
              <a:off x="3447725" y="2109238"/>
              <a:ext cx="178800" cy="1788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cxnSp>
          <p:nvCxnSpPr>
            <p:cNvPr id="337" name="Google Shape;337;p30"/>
            <p:cNvCxnSpPr>
              <a:cxnSpLocks/>
              <a:endCxn id="324" idx="3"/>
            </p:cNvCxnSpPr>
            <p:nvPr/>
          </p:nvCxnSpPr>
          <p:spPr>
            <a:xfrm rot="10800000">
              <a:off x="2295483" y="1624952"/>
              <a:ext cx="1236319" cy="575400"/>
            </a:xfrm>
            <a:prstGeom prst="bentConnector3">
              <a:avLst>
                <a:gd name="adj1" fmla="val 50000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338" name="Google Shape;338;p30"/>
          <p:cNvGrpSpPr/>
          <p:nvPr/>
        </p:nvGrpSpPr>
        <p:grpSpPr>
          <a:xfrm>
            <a:off x="2468857" y="2993459"/>
            <a:ext cx="1157668" cy="678691"/>
            <a:chOff x="2468857" y="2993459"/>
            <a:chExt cx="1157668" cy="678691"/>
          </a:xfrm>
        </p:grpSpPr>
        <p:sp>
          <p:nvSpPr>
            <p:cNvPr id="339" name="Google Shape;339;p30"/>
            <p:cNvSpPr/>
            <p:nvPr/>
          </p:nvSpPr>
          <p:spPr>
            <a:xfrm>
              <a:off x="3447725" y="3493350"/>
              <a:ext cx="178800" cy="1788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cxnSp>
          <p:nvCxnSpPr>
            <p:cNvPr id="340" name="Google Shape;340;p30"/>
            <p:cNvCxnSpPr>
              <a:cxnSpLocks/>
              <a:stCxn id="323" idx="3"/>
              <a:endCxn id="339" idx="2"/>
            </p:cNvCxnSpPr>
            <p:nvPr/>
          </p:nvCxnSpPr>
          <p:spPr>
            <a:xfrm>
              <a:off x="2468857" y="2993459"/>
              <a:ext cx="978868" cy="589291"/>
            </a:xfrm>
            <a:prstGeom prst="bentConnector3">
              <a:avLst>
                <a:gd name="adj1" fmla="val 50000"/>
              </a:avLst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grpSp>
        <p:nvGrpSpPr>
          <p:cNvPr id="341" name="Google Shape;341;p30"/>
          <p:cNvGrpSpPr/>
          <p:nvPr/>
        </p:nvGrpSpPr>
        <p:grpSpPr>
          <a:xfrm>
            <a:off x="2295483" y="4075775"/>
            <a:ext cx="1331014" cy="357000"/>
            <a:chOff x="2206625" y="4075775"/>
            <a:chExt cx="1419900" cy="357000"/>
          </a:xfrm>
        </p:grpSpPr>
        <p:sp>
          <p:nvSpPr>
            <p:cNvPr id="342" name="Google Shape;342;p30"/>
            <p:cNvSpPr/>
            <p:nvPr/>
          </p:nvSpPr>
          <p:spPr>
            <a:xfrm>
              <a:off x="3447725" y="4075775"/>
              <a:ext cx="178800" cy="178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cxnSp>
          <p:nvCxnSpPr>
            <p:cNvPr id="343" name="Google Shape;343;p30"/>
            <p:cNvCxnSpPr>
              <a:endCxn id="342" idx="2"/>
            </p:cNvCxnSpPr>
            <p:nvPr/>
          </p:nvCxnSpPr>
          <p:spPr>
            <a:xfrm rot="10800000" flipH="1">
              <a:off x="2206625" y="4165175"/>
              <a:ext cx="1241100" cy="267600"/>
            </a:xfrm>
            <a:prstGeom prst="bentConnector3">
              <a:avLst>
                <a:gd name="adj1" fmla="val 50000"/>
              </a:avLst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grpSp>
        <p:nvGrpSpPr>
          <p:cNvPr id="344" name="Google Shape;344;p30"/>
          <p:cNvGrpSpPr/>
          <p:nvPr/>
        </p:nvGrpSpPr>
        <p:grpSpPr>
          <a:xfrm>
            <a:off x="4655025" y="1620325"/>
            <a:ext cx="2195100" cy="1337700"/>
            <a:chOff x="4655025" y="1620325"/>
            <a:chExt cx="2195100" cy="1337700"/>
          </a:xfrm>
        </p:grpSpPr>
        <p:sp>
          <p:nvSpPr>
            <p:cNvPr id="345" name="Google Shape;345;p30"/>
            <p:cNvSpPr/>
            <p:nvPr/>
          </p:nvSpPr>
          <p:spPr>
            <a:xfrm>
              <a:off x="4655025" y="2779225"/>
              <a:ext cx="178800" cy="178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cxnSp>
          <p:nvCxnSpPr>
            <p:cNvPr id="346" name="Google Shape;346;p30"/>
            <p:cNvCxnSpPr>
              <a:stCxn id="345" idx="6"/>
              <a:endCxn id="328" idx="1"/>
            </p:cNvCxnSpPr>
            <p:nvPr/>
          </p:nvCxnSpPr>
          <p:spPr>
            <a:xfrm rot="10800000" flipH="1">
              <a:off x="4833825" y="1620325"/>
              <a:ext cx="2016300" cy="1248300"/>
            </a:xfrm>
            <a:prstGeom prst="bentConnector3">
              <a:avLst>
                <a:gd name="adj1" fmla="val 50000"/>
              </a:avLst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347" name="Google Shape;347;p30"/>
          <p:cNvGrpSpPr/>
          <p:nvPr/>
        </p:nvGrpSpPr>
        <p:grpSpPr>
          <a:xfrm>
            <a:off x="4655025" y="2993550"/>
            <a:ext cx="2134200" cy="678600"/>
            <a:chOff x="4655025" y="2993550"/>
            <a:chExt cx="2134200" cy="678600"/>
          </a:xfrm>
        </p:grpSpPr>
        <p:sp>
          <p:nvSpPr>
            <p:cNvPr id="348" name="Google Shape;348;p30"/>
            <p:cNvSpPr/>
            <p:nvPr/>
          </p:nvSpPr>
          <p:spPr>
            <a:xfrm>
              <a:off x="4655025" y="3493350"/>
              <a:ext cx="178800" cy="178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cxnSp>
          <p:nvCxnSpPr>
            <p:cNvPr id="349" name="Google Shape;349;p30"/>
            <p:cNvCxnSpPr>
              <a:stCxn id="348" idx="6"/>
              <a:endCxn id="333" idx="1"/>
            </p:cNvCxnSpPr>
            <p:nvPr/>
          </p:nvCxnSpPr>
          <p:spPr>
            <a:xfrm rot="10800000" flipH="1">
              <a:off x="4833825" y="2993550"/>
              <a:ext cx="1955400" cy="589200"/>
            </a:xfrm>
            <a:prstGeom prst="bentConnector3">
              <a:avLst>
                <a:gd name="adj1" fmla="val 50000"/>
              </a:avLst>
            </a:prstGeom>
            <a:noFill/>
            <a:ln w="1905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350" name="Google Shape;350;p30"/>
          <p:cNvGrpSpPr/>
          <p:nvPr/>
        </p:nvGrpSpPr>
        <p:grpSpPr>
          <a:xfrm>
            <a:off x="4655025" y="3970125"/>
            <a:ext cx="2134200" cy="391800"/>
            <a:chOff x="4655025" y="3970125"/>
            <a:chExt cx="2134200" cy="391800"/>
          </a:xfrm>
        </p:grpSpPr>
        <p:sp>
          <p:nvSpPr>
            <p:cNvPr id="351" name="Google Shape;351;p30"/>
            <p:cNvSpPr/>
            <p:nvPr/>
          </p:nvSpPr>
          <p:spPr>
            <a:xfrm>
              <a:off x="4655025" y="3970125"/>
              <a:ext cx="178800" cy="178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 b="1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cxnSp>
          <p:nvCxnSpPr>
            <p:cNvPr id="352" name="Google Shape;352;p30"/>
            <p:cNvCxnSpPr>
              <a:stCxn id="351" idx="6"/>
              <a:endCxn id="332" idx="1"/>
            </p:cNvCxnSpPr>
            <p:nvPr/>
          </p:nvCxnSpPr>
          <p:spPr>
            <a:xfrm>
              <a:off x="4833825" y="4059525"/>
              <a:ext cx="1955400" cy="302400"/>
            </a:xfrm>
            <a:prstGeom prst="bentConnector3">
              <a:avLst>
                <a:gd name="adj1" fmla="val 49999"/>
              </a:avLst>
            </a:prstGeom>
            <a:noFill/>
            <a:ln w="1905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" grpId="0"/>
      <p:bldP spid="326" grpId="0"/>
      <p:bldP spid="327" grpId="0"/>
      <p:bldP spid="328" grpId="0"/>
      <p:bldP spid="329" grpId="0"/>
      <p:bldP spid="330" grpId="0"/>
      <p:bldP spid="331" grpId="0"/>
      <p:bldP spid="332" grpId="0"/>
      <p:bldP spid="333" grpId="0"/>
      <p:bldP spid="3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1"/>
          <p:cNvSpPr txBox="1"/>
          <p:nvPr/>
        </p:nvSpPr>
        <p:spPr>
          <a:xfrm>
            <a:off x="311700" y="2926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8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COFFEE PARADISE</a:t>
            </a:r>
            <a:endParaRPr lang="cs-CZ" sz="2800" b="1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358" name="Google Shape;358;p31"/>
          <p:cNvGrpSpPr/>
          <p:nvPr/>
        </p:nvGrpSpPr>
        <p:grpSpPr>
          <a:xfrm>
            <a:off x="2901362" y="1461378"/>
            <a:ext cx="3355480" cy="2725566"/>
            <a:chOff x="2929153" y="1220675"/>
            <a:chExt cx="3355480" cy="2725566"/>
          </a:xfrm>
        </p:grpSpPr>
        <p:sp>
          <p:nvSpPr>
            <p:cNvPr id="359" name="Google Shape;359;p31"/>
            <p:cNvSpPr/>
            <p:nvPr/>
          </p:nvSpPr>
          <p:spPr>
            <a:xfrm>
              <a:off x="3265104" y="1220675"/>
              <a:ext cx="2725402" cy="2725566"/>
            </a:xfrm>
            <a:custGeom>
              <a:avLst/>
              <a:gdLst/>
              <a:ahLst/>
              <a:cxnLst/>
              <a:rect l="l" t="t" r="r" b="b"/>
              <a:pathLst>
                <a:path w="16648" h="16649" extrusionOk="0">
                  <a:moveTo>
                    <a:pt x="8324" y="1"/>
                  </a:moveTo>
                  <a:cubicBezTo>
                    <a:pt x="6116" y="1"/>
                    <a:pt x="3999" y="879"/>
                    <a:pt x="2438" y="2439"/>
                  </a:cubicBezTo>
                  <a:cubicBezTo>
                    <a:pt x="877" y="4000"/>
                    <a:pt x="0" y="6117"/>
                    <a:pt x="0" y="8324"/>
                  </a:cubicBezTo>
                  <a:cubicBezTo>
                    <a:pt x="0" y="10532"/>
                    <a:pt x="877" y="12649"/>
                    <a:pt x="2438" y="14211"/>
                  </a:cubicBezTo>
                  <a:cubicBezTo>
                    <a:pt x="3999" y="15771"/>
                    <a:pt x="6116" y="16648"/>
                    <a:pt x="8324" y="16648"/>
                  </a:cubicBezTo>
                  <a:cubicBezTo>
                    <a:pt x="10531" y="16648"/>
                    <a:pt x="12648" y="15771"/>
                    <a:pt x="14209" y="14211"/>
                  </a:cubicBezTo>
                  <a:cubicBezTo>
                    <a:pt x="15771" y="12649"/>
                    <a:pt x="16648" y="10532"/>
                    <a:pt x="16648" y="8324"/>
                  </a:cubicBezTo>
                  <a:cubicBezTo>
                    <a:pt x="16648" y="6117"/>
                    <a:pt x="15771" y="4000"/>
                    <a:pt x="14209" y="2439"/>
                  </a:cubicBezTo>
                  <a:cubicBezTo>
                    <a:pt x="12648" y="879"/>
                    <a:pt x="10531" y="1"/>
                    <a:pt x="8324" y="1"/>
                  </a:cubicBezTo>
                  <a:close/>
                </a:path>
              </a:pathLst>
            </a:custGeom>
            <a:solidFill>
              <a:srgbClr val="F4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1"/>
            <p:cNvSpPr/>
            <p:nvPr/>
          </p:nvSpPr>
          <p:spPr>
            <a:xfrm>
              <a:off x="3385101" y="1340836"/>
              <a:ext cx="2485571" cy="2485407"/>
            </a:xfrm>
            <a:custGeom>
              <a:avLst/>
              <a:gdLst/>
              <a:ahLst/>
              <a:cxnLst/>
              <a:rect l="l" t="t" r="r" b="b"/>
              <a:pathLst>
                <a:path w="15183" h="15182" extrusionOk="0">
                  <a:moveTo>
                    <a:pt x="7591" y="53"/>
                  </a:moveTo>
                  <a:cubicBezTo>
                    <a:pt x="11746" y="53"/>
                    <a:pt x="15128" y="3434"/>
                    <a:pt x="15129" y="7590"/>
                  </a:cubicBezTo>
                  <a:cubicBezTo>
                    <a:pt x="15129" y="11748"/>
                    <a:pt x="11747" y="15129"/>
                    <a:pt x="7591" y="15129"/>
                  </a:cubicBezTo>
                  <a:cubicBezTo>
                    <a:pt x="3434" y="15129"/>
                    <a:pt x="52" y="11748"/>
                    <a:pt x="52" y="7590"/>
                  </a:cubicBezTo>
                  <a:cubicBezTo>
                    <a:pt x="52" y="3434"/>
                    <a:pt x="3434" y="53"/>
                    <a:pt x="7591" y="53"/>
                  </a:cubicBezTo>
                  <a:close/>
                  <a:moveTo>
                    <a:pt x="7591" y="0"/>
                  </a:moveTo>
                  <a:cubicBezTo>
                    <a:pt x="3405" y="0"/>
                    <a:pt x="0" y="3405"/>
                    <a:pt x="0" y="7591"/>
                  </a:cubicBezTo>
                  <a:cubicBezTo>
                    <a:pt x="0" y="11777"/>
                    <a:pt x="3405" y="15181"/>
                    <a:pt x="7591" y="15181"/>
                  </a:cubicBezTo>
                  <a:cubicBezTo>
                    <a:pt x="11776" y="15181"/>
                    <a:pt x="15182" y="11777"/>
                    <a:pt x="15182" y="7591"/>
                  </a:cubicBezTo>
                  <a:cubicBezTo>
                    <a:pt x="15182" y="3405"/>
                    <a:pt x="11777" y="0"/>
                    <a:pt x="7591" y="0"/>
                  </a:cubicBezTo>
                  <a:close/>
                </a:path>
              </a:pathLst>
            </a:custGeom>
            <a:solidFill>
              <a:srgbClr val="EA93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1"/>
            <p:cNvSpPr/>
            <p:nvPr/>
          </p:nvSpPr>
          <p:spPr>
            <a:xfrm>
              <a:off x="3333206" y="1289105"/>
              <a:ext cx="2589034" cy="2588870"/>
            </a:xfrm>
            <a:custGeom>
              <a:avLst/>
              <a:gdLst/>
              <a:ahLst/>
              <a:cxnLst/>
              <a:rect l="l" t="t" r="r" b="b"/>
              <a:pathLst>
                <a:path w="15815" h="15814" extrusionOk="0">
                  <a:moveTo>
                    <a:pt x="7908" y="0"/>
                  </a:moveTo>
                  <a:cubicBezTo>
                    <a:pt x="5811" y="0"/>
                    <a:pt x="3800" y="833"/>
                    <a:pt x="2317" y="2316"/>
                  </a:cubicBezTo>
                  <a:cubicBezTo>
                    <a:pt x="834" y="3799"/>
                    <a:pt x="1" y="5810"/>
                    <a:pt x="1" y="7906"/>
                  </a:cubicBezTo>
                  <a:cubicBezTo>
                    <a:pt x="1" y="10004"/>
                    <a:pt x="834" y="12015"/>
                    <a:pt x="2317" y="13498"/>
                  </a:cubicBezTo>
                  <a:cubicBezTo>
                    <a:pt x="3800" y="14981"/>
                    <a:pt x="5811" y="15814"/>
                    <a:pt x="7908" y="15814"/>
                  </a:cubicBezTo>
                  <a:cubicBezTo>
                    <a:pt x="10005" y="15814"/>
                    <a:pt x="12016" y="14981"/>
                    <a:pt x="13499" y="13498"/>
                  </a:cubicBezTo>
                  <a:cubicBezTo>
                    <a:pt x="14981" y="12015"/>
                    <a:pt x="15814" y="10004"/>
                    <a:pt x="15814" y="7906"/>
                  </a:cubicBezTo>
                  <a:cubicBezTo>
                    <a:pt x="15814" y="5810"/>
                    <a:pt x="14981" y="3799"/>
                    <a:pt x="13499" y="2316"/>
                  </a:cubicBezTo>
                  <a:cubicBezTo>
                    <a:pt x="12016" y="833"/>
                    <a:pt x="10005" y="0"/>
                    <a:pt x="7908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1"/>
            <p:cNvSpPr/>
            <p:nvPr/>
          </p:nvSpPr>
          <p:spPr>
            <a:xfrm>
              <a:off x="3506571" y="1462470"/>
              <a:ext cx="2242302" cy="2242138"/>
            </a:xfrm>
            <a:custGeom>
              <a:avLst/>
              <a:gdLst/>
              <a:ahLst/>
              <a:cxnLst/>
              <a:rect l="l" t="t" r="r" b="b"/>
              <a:pathLst>
                <a:path w="13697" h="13696" extrusionOk="0">
                  <a:moveTo>
                    <a:pt x="6849" y="0"/>
                  </a:moveTo>
                  <a:cubicBezTo>
                    <a:pt x="5033" y="0"/>
                    <a:pt x="3291" y="722"/>
                    <a:pt x="2006" y="2006"/>
                  </a:cubicBezTo>
                  <a:cubicBezTo>
                    <a:pt x="722" y="3290"/>
                    <a:pt x="1" y="5032"/>
                    <a:pt x="1" y="6847"/>
                  </a:cubicBezTo>
                  <a:cubicBezTo>
                    <a:pt x="1" y="8664"/>
                    <a:pt x="722" y="10406"/>
                    <a:pt x="2006" y="11690"/>
                  </a:cubicBezTo>
                  <a:cubicBezTo>
                    <a:pt x="3291" y="12974"/>
                    <a:pt x="5033" y="13696"/>
                    <a:pt x="6849" y="13696"/>
                  </a:cubicBezTo>
                  <a:cubicBezTo>
                    <a:pt x="8665" y="13696"/>
                    <a:pt x="10407" y="12974"/>
                    <a:pt x="11691" y="11690"/>
                  </a:cubicBezTo>
                  <a:cubicBezTo>
                    <a:pt x="12975" y="10406"/>
                    <a:pt x="13696" y="8664"/>
                    <a:pt x="13696" y="6847"/>
                  </a:cubicBezTo>
                  <a:cubicBezTo>
                    <a:pt x="13696" y="5032"/>
                    <a:pt x="12975" y="3290"/>
                    <a:pt x="11691" y="2006"/>
                  </a:cubicBezTo>
                  <a:cubicBezTo>
                    <a:pt x="10407" y="722"/>
                    <a:pt x="8665" y="0"/>
                    <a:pt x="6849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1"/>
            <p:cNvSpPr/>
            <p:nvPr/>
          </p:nvSpPr>
          <p:spPr>
            <a:xfrm>
              <a:off x="3094521" y="1621593"/>
              <a:ext cx="996488" cy="996324"/>
            </a:xfrm>
            <a:custGeom>
              <a:avLst/>
              <a:gdLst/>
              <a:ahLst/>
              <a:cxnLst/>
              <a:rect l="l" t="t" r="r" b="b"/>
              <a:pathLst>
                <a:path w="6087" h="6086" extrusionOk="0">
                  <a:moveTo>
                    <a:pt x="3044" y="0"/>
                  </a:moveTo>
                  <a:cubicBezTo>
                    <a:pt x="1364" y="0"/>
                    <a:pt x="1" y="1362"/>
                    <a:pt x="1" y="3043"/>
                  </a:cubicBezTo>
                  <a:cubicBezTo>
                    <a:pt x="1" y="4723"/>
                    <a:pt x="1364" y="6085"/>
                    <a:pt x="3044" y="6085"/>
                  </a:cubicBezTo>
                  <a:cubicBezTo>
                    <a:pt x="4724" y="6085"/>
                    <a:pt x="6087" y="4723"/>
                    <a:pt x="6087" y="3043"/>
                  </a:cubicBezTo>
                  <a:cubicBezTo>
                    <a:pt x="6087" y="1362"/>
                    <a:pt x="4724" y="0"/>
                    <a:pt x="30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1"/>
            <p:cNvSpPr/>
            <p:nvPr/>
          </p:nvSpPr>
          <p:spPr>
            <a:xfrm>
              <a:off x="3094357" y="1669396"/>
              <a:ext cx="969803" cy="948358"/>
            </a:xfrm>
            <a:custGeom>
              <a:avLst/>
              <a:gdLst/>
              <a:ahLst/>
              <a:cxnLst/>
              <a:rect l="l" t="t" r="r" b="b"/>
              <a:pathLst>
                <a:path w="5924" h="5793" extrusionOk="0">
                  <a:moveTo>
                    <a:pt x="2962" y="1"/>
                  </a:moveTo>
                  <a:cubicBezTo>
                    <a:pt x="1327" y="1"/>
                    <a:pt x="1" y="1297"/>
                    <a:pt x="1" y="2897"/>
                  </a:cubicBezTo>
                  <a:cubicBezTo>
                    <a:pt x="1" y="4496"/>
                    <a:pt x="1327" y="5792"/>
                    <a:pt x="2962" y="5792"/>
                  </a:cubicBezTo>
                  <a:cubicBezTo>
                    <a:pt x="4597" y="5792"/>
                    <a:pt x="5923" y="4496"/>
                    <a:pt x="5923" y="2897"/>
                  </a:cubicBezTo>
                  <a:cubicBezTo>
                    <a:pt x="5923" y="1297"/>
                    <a:pt x="4597" y="1"/>
                    <a:pt x="29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1"/>
            <p:cNvSpPr/>
            <p:nvPr/>
          </p:nvSpPr>
          <p:spPr>
            <a:xfrm>
              <a:off x="3243003" y="2048541"/>
              <a:ext cx="175167" cy="175167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6" y="0"/>
                  </a:moveTo>
                  <a:cubicBezTo>
                    <a:pt x="240" y="0"/>
                    <a:pt x="0" y="240"/>
                    <a:pt x="0" y="535"/>
                  </a:cubicBezTo>
                  <a:cubicBezTo>
                    <a:pt x="0" y="830"/>
                    <a:pt x="240" y="1070"/>
                    <a:pt x="536" y="1070"/>
                  </a:cubicBezTo>
                  <a:cubicBezTo>
                    <a:pt x="831" y="1070"/>
                    <a:pt x="1070" y="830"/>
                    <a:pt x="1070" y="535"/>
                  </a:cubicBezTo>
                  <a:cubicBezTo>
                    <a:pt x="1070" y="240"/>
                    <a:pt x="831" y="0"/>
                    <a:pt x="5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1"/>
            <p:cNvSpPr/>
            <p:nvPr/>
          </p:nvSpPr>
          <p:spPr>
            <a:xfrm>
              <a:off x="3333697" y="2072769"/>
              <a:ext cx="60572" cy="60572"/>
            </a:xfrm>
            <a:custGeom>
              <a:avLst/>
              <a:gdLst/>
              <a:ahLst/>
              <a:cxnLst/>
              <a:rect l="l" t="t" r="r" b="b"/>
              <a:pathLst>
                <a:path w="370" h="370" extrusionOk="0">
                  <a:moveTo>
                    <a:pt x="185" y="1"/>
                  </a:moveTo>
                  <a:cubicBezTo>
                    <a:pt x="84" y="1"/>
                    <a:pt x="1" y="83"/>
                    <a:pt x="1" y="185"/>
                  </a:cubicBezTo>
                  <a:cubicBezTo>
                    <a:pt x="1" y="286"/>
                    <a:pt x="83" y="369"/>
                    <a:pt x="185" y="369"/>
                  </a:cubicBezTo>
                  <a:cubicBezTo>
                    <a:pt x="286" y="369"/>
                    <a:pt x="369" y="287"/>
                    <a:pt x="369" y="185"/>
                  </a:cubicBezTo>
                  <a:cubicBezTo>
                    <a:pt x="369" y="83"/>
                    <a:pt x="286" y="1"/>
                    <a:pt x="1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1"/>
            <p:cNvSpPr/>
            <p:nvPr/>
          </p:nvSpPr>
          <p:spPr>
            <a:xfrm>
              <a:off x="3654726" y="2132850"/>
              <a:ext cx="175167" cy="175167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6" y="0"/>
                  </a:moveTo>
                  <a:cubicBezTo>
                    <a:pt x="240" y="0"/>
                    <a:pt x="0" y="240"/>
                    <a:pt x="0" y="535"/>
                  </a:cubicBezTo>
                  <a:cubicBezTo>
                    <a:pt x="0" y="831"/>
                    <a:pt x="240" y="1069"/>
                    <a:pt x="536" y="1069"/>
                  </a:cubicBezTo>
                  <a:cubicBezTo>
                    <a:pt x="830" y="1069"/>
                    <a:pt x="1070" y="831"/>
                    <a:pt x="1070" y="535"/>
                  </a:cubicBezTo>
                  <a:cubicBezTo>
                    <a:pt x="1070" y="240"/>
                    <a:pt x="830" y="0"/>
                    <a:pt x="5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1"/>
            <p:cNvSpPr/>
            <p:nvPr/>
          </p:nvSpPr>
          <p:spPr>
            <a:xfrm>
              <a:off x="3745256" y="2157242"/>
              <a:ext cx="60572" cy="60408"/>
            </a:xfrm>
            <a:custGeom>
              <a:avLst/>
              <a:gdLst/>
              <a:ahLst/>
              <a:cxnLst/>
              <a:rect l="l" t="t" r="r" b="b"/>
              <a:pathLst>
                <a:path w="370" h="369" extrusionOk="0">
                  <a:moveTo>
                    <a:pt x="185" y="0"/>
                  </a:moveTo>
                  <a:cubicBezTo>
                    <a:pt x="85" y="0"/>
                    <a:pt x="1" y="82"/>
                    <a:pt x="1" y="185"/>
                  </a:cubicBezTo>
                  <a:cubicBezTo>
                    <a:pt x="1" y="285"/>
                    <a:pt x="85" y="369"/>
                    <a:pt x="185" y="369"/>
                  </a:cubicBezTo>
                  <a:cubicBezTo>
                    <a:pt x="286" y="369"/>
                    <a:pt x="369" y="287"/>
                    <a:pt x="369" y="185"/>
                  </a:cubicBezTo>
                  <a:cubicBezTo>
                    <a:pt x="369" y="82"/>
                    <a:pt x="286" y="0"/>
                    <a:pt x="1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1"/>
            <p:cNvSpPr/>
            <p:nvPr/>
          </p:nvSpPr>
          <p:spPr>
            <a:xfrm>
              <a:off x="3862470" y="2007941"/>
              <a:ext cx="175167" cy="175331"/>
            </a:xfrm>
            <a:custGeom>
              <a:avLst/>
              <a:gdLst/>
              <a:ahLst/>
              <a:cxnLst/>
              <a:rect l="l" t="t" r="r" b="b"/>
              <a:pathLst>
                <a:path w="1070" h="1071" extrusionOk="0">
                  <a:moveTo>
                    <a:pt x="534" y="1"/>
                  </a:moveTo>
                  <a:cubicBezTo>
                    <a:pt x="240" y="1"/>
                    <a:pt x="0" y="240"/>
                    <a:pt x="0" y="536"/>
                  </a:cubicBezTo>
                  <a:cubicBezTo>
                    <a:pt x="0" y="832"/>
                    <a:pt x="240" y="1070"/>
                    <a:pt x="534" y="1070"/>
                  </a:cubicBezTo>
                  <a:cubicBezTo>
                    <a:pt x="830" y="1070"/>
                    <a:pt x="1069" y="832"/>
                    <a:pt x="1069" y="536"/>
                  </a:cubicBezTo>
                  <a:cubicBezTo>
                    <a:pt x="1069" y="240"/>
                    <a:pt x="830" y="1"/>
                    <a:pt x="534" y="1"/>
                  </a:cubicBezTo>
                  <a:close/>
                </a:path>
              </a:pathLst>
            </a:custGeom>
            <a:solidFill>
              <a:srgbClr val="8D3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1"/>
            <p:cNvSpPr/>
            <p:nvPr/>
          </p:nvSpPr>
          <p:spPr>
            <a:xfrm>
              <a:off x="3862307" y="2015799"/>
              <a:ext cx="174512" cy="167473"/>
            </a:xfrm>
            <a:custGeom>
              <a:avLst/>
              <a:gdLst/>
              <a:ahLst/>
              <a:cxnLst/>
              <a:rect l="l" t="t" r="r" b="b"/>
              <a:pathLst>
                <a:path w="1066" h="1023" extrusionOk="0">
                  <a:moveTo>
                    <a:pt x="317" y="1"/>
                  </a:moveTo>
                  <a:cubicBezTo>
                    <a:pt x="130" y="84"/>
                    <a:pt x="0" y="270"/>
                    <a:pt x="0" y="488"/>
                  </a:cubicBezTo>
                  <a:cubicBezTo>
                    <a:pt x="0" y="784"/>
                    <a:pt x="240" y="1022"/>
                    <a:pt x="534" y="1022"/>
                  </a:cubicBezTo>
                  <a:cubicBezTo>
                    <a:pt x="809" y="1022"/>
                    <a:pt x="1036" y="815"/>
                    <a:pt x="1065" y="548"/>
                  </a:cubicBezTo>
                  <a:lnTo>
                    <a:pt x="1065" y="548"/>
                  </a:lnTo>
                  <a:cubicBezTo>
                    <a:pt x="1048" y="596"/>
                    <a:pt x="1019" y="639"/>
                    <a:pt x="981" y="676"/>
                  </a:cubicBezTo>
                  <a:cubicBezTo>
                    <a:pt x="940" y="719"/>
                    <a:pt x="892" y="750"/>
                    <a:pt x="836" y="768"/>
                  </a:cubicBezTo>
                  <a:cubicBezTo>
                    <a:pt x="788" y="793"/>
                    <a:pt x="736" y="807"/>
                    <a:pt x="681" y="807"/>
                  </a:cubicBezTo>
                  <a:cubicBezTo>
                    <a:pt x="676" y="807"/>
                    <a:pt x="670" y="806"/>
                    <a:pt x="664" y="806"/>
                  </a:cubicBezTo>
                  <a:cubicBezTo>
                    <a:pt x="642" y="805"/>
                    <a:pt x="614" y="800"/>
                    <a:pt x="598" y="798"/>
                  </a:cubicBezTo>
                  <a:cubicBezTo>
                    <a:pt x="573" y="795"/>
                    <a:pt x="554" y="794"/>
                    <a:pt x="533" y="789"/>
                  </a:cubicBezTo>
                  <a:cubicBezTo>
                    <a:pt x="492" y="780"/>
                    <a:pt x="452" y="762"/>
                    <a:pt x="417" y="740"/>
                  </a:cubicBezTo>
                  <a:cubicBezTo>
                    <a:pt x="416" y="740"/>
                    <a:pt x="416" y="739"/>
                    <a:pt x="415" y="739"/>
                  </a:cubicBezTo>
                  <a:cubicBezTo>
                    <a:pt x="384" y="716"/>
                    <a:pt x="354" y="693"/>
                    <a:pt x="323" y="668"/>
                  </a:cubicBezTo>
                  <a:lnTo>
                    <a:pt x="319" y="665"/>
                  </a:lnTo>
                  <a:cubicBezTo>
                    <a:pt x="309" y="654"/>
                    <a:pt x="257" y="585"/>
                    <a:pt x="248" y="573"/>
                  </a:cubicBezTo>
                  <a:cubicBezTo>
                    <a:pt x="247" y="571"/>
                    <a:pt x="247" y="570"/>
                    <a:pt x="246" y="569"/>
                  </a:cubicBezTo>
                  <a:cubicBezTo>
                    <a:pt x="237" y="555"/>
                    <a:pt x="225" y="523"/>
                    <a:pt x="221" y="514"/>
                  </a:cubicBezTo>
                  <a:cubicBezTo>
                    <a:pt x="217" y="505"/>
                    <a:pt x="201" y="468"/>
                    <a:pt x="197" y="456"/>
                  </a:cubicBezTo>
                  <a:cubicBezTo>
                    <a:pt x="196" y="453"/>
                    <a:pt x="196" y="451"/>
                    <a:pt x="196" y="449"/>
                  </a:cubicBezTo>
                  <a:cubicBezTo>
                    <a:pt x="191" y="436"/>
                    <a:pt x="185" y="382"/>
                    <a:pt x="185" y="377"/>
                  </a:cubicBezTo>
                  <a:cubicBezTo>
                    <a:pt x="182" y="364"/>
                    <a:pt x="180" y="341"/>
                    <a:pt x="179" y="325"/>
                  </a:cubicBezTo>
                  <a:lnTo>
                    <a:pt x="179" y="323"/>
                  </a:lnTo>
                  <a:cubicBezTo>
                    <a:pt x="179" y="242"/>
                    <a:pt x="200" y="167"/>
                    <a:pt x="241" y="98"/>
                  </a:cubicBezTo>
                  <a:cubicBezTo>
                    <a:pt x="263" y="67"/>
                    <a:pt x="287" y="38"/>
                    <a:pt x="310" y="7"/>
                  </a:cubicBezTo>
                  <a:lnTo>
                    <a:pt x="317" y="1"/>
                  </a:lnTo>
                  <a:close/>
                </a:path>
              </a:pathLst>
            </a:custGeom>
            <a:solidFill>
              <a:srgbClr val="8D3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1"/>
            <p:cNvSpPr/>
            <p:nvPr/>
          </p:nvSpPr>
          <p:spPr>
            <a:xfrm>
              <a:off x="3952836" y="2032497"/>
              <a:ext cx="60408" cy="60408"/>
            </a:xfrm>
            <a:custGeom>
              <a:avLst/>
              <a:gdLst/>
              <a:ahLst/>
              <a:cxnLst/>
              <a:rect l="l" t="t" r="r" b="b"/>
              <a:pathLst>
                <a:path w="369" h="369" extrusionOk="0">
                  <a:moveTo>
                    <a:pt x="185" y="0"/>
                  </a:moveTo>
                  <a:cubicBezTo>
                    <a:pt x="84" y="0"/>
                    <a:pt x="1" y="82"/>
                    <a:pt x="1" y="184"/>
                  </a:cubicBezTo>
                  <a:cubicBezTo>
                    <a:pt x="1" y="285"/>
                    <a:pt x="84" y="369"/>
                    <a:pt x="185" y="369"/>
                  </a:cubicBezTo>
                  <a:cubicBezTo>
                    <a:pt x="286" y="369"/>
                    <a:pt x="369" y="287"/>
                    <a:pt x="369" y="184"/>
                  </a:cubicBezTo>
                  <a:cubicBezTo>
                    <a:pt x="369" y="82"/>
                    <a:pt x="286" y="0"/>
                    <a:pt x="1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1"/>
            <p:cNvSpPr/>
            <p:nvPr/>
          </p:nvSpPr>
          <p:spPr>
            <a:xfrm>
              <a:off x="3522124" y="1942950"/>
              <a:ext cx="103463" cy="103627"/>
            </a:xfrm>
            <a:custGeom>
              <a:avLst/>
              <a:gdLst/>
              <a:ahLst/>
              <a:cxnLst/>
              <a:rect l="l" t="t" r="r" b="b"/>
              <a:pathLst>
                <a:path w="632" h="633" extrusionOk="0">
                  <a:moveTo>
                    <a:pt x="315" y="1"/>
                  </a:moveTo>
                  <a:cubicBezTo>
                    <a:pt x="141" y="1"/>
                    <a:pt x="0" y="142"/>
                    <a:pt x="0" y="317"/>
                  </a:cubicBezTo>
                  <a:cubicBezTo>
                    <a:pt x="0" y="491"/>
                    <a:pt x="141" y="632"/>
                    <a:pt x="315" y="632"/>
                  </a:cubicBezTo>
                  <a:cubicBezTo>
                    <a:pt x="490" y="632"/>
                    <a:pt x="631" y="491"/>
                    <a:pt x="631" y="317"/>
                  </a:cubicBezTo>
                  <a:cubicBezTo>
                    <a:pt x="631" y="142"/>
                    <a:pt x="490" y="1"/>
                    <a:pt x="3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1"/>
            <p:cNvSpPr/>
            <p:nvPr/>
          </p:nvSpPr>
          <p:spPr>
            <a:xfrm>
              <a:off x="3575656" y="1957356"/>
              <a:ext cx="35688" cy="35852"/>
            </a:xfrm>
            <a:custGeom>
              <a:avLst/>
              <a:gdLst/>
              <a:ahLst/>
              <a:cxnLst/>
              <a:rect l="l" t="t" r="r" b="b"/>
              <a:pathLst>
                <a:path w="218" h="219" extrusionOk="0">
                  <a:moveTo>
                    <a:pt x="109" y="1"/>
                  </a:moveTo>
                  <a:cubicBezTo>
                    <a:pt x="49" y="1"/>
                    <a:pt x="0" y="50"/>
                    <a:pt x="0" y="109"/>
                  </a:cubicBezTo>
                  <a:cubicBezTo>
                    <a:pt x="0" y="170"/>
                    <a:pt x="49" y="219"/>
                    <a:pt x="109" y="219"/>
                  </a:cubicBezTo>
                  <a:cubicBezTo>
                    <a:pt x="169" y="219"/>
                    <a:pt x="217" y="170"/>
                    <a:pt x="217" y="109"/>
                  </a:cubicBezTo>
                  <a:cubicBezTo>
                    <a:pt x="217" y="50"/>
                    <a:pt x="169" y="1"/>
                    <a:pt x="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1"/>
            <p:cNvSpPr/>
            <p:nvPr/>
          </p:nvSpPr>
          <p:spPr>
            <a:xfrm>
              <a:off x="3628860" y="1800361"/>
              <a:ext cx="103791" cy="103627"/>
            </a:xfrm>
            <a:custGeom>
              <a:avLst/>
              <a:gdLst/>
              <a:ahLst/>
              <a:cxnLst/>
              <a:rect l="l" t="t" r="r" b="b"/>
              <a:pathLst>
                <a:path w="634" h="633" extrusionOk="0">
                  <a:moveTo>
                    <a:pt x="317" y="0"/>
                  </a:moveTo>
                  <a:cubicBezTo>
                    <a:pt x="142" y="0"/>
                    <a:pt x="1" y="142"/>
                    <a:pt x="1" y="316"/>
                  </a:cubicBezTo>
                  <a:cubicBezTo>
                    <a:pt x="1" y="491"/>
                    <a:pt x="142" y="632"/>
                    <a:pt x="317" y="632"/>
                  </a:cubicBezTo>
                  <a:cubicBezTo>
                    <a:pt x="492" y="632"/>
                    <a:pt x="633" y="491"/>
                    <a:pt x="633" y="316"/>
                  </a:cubicBezTo>
                  <a:cubicBezTo>
                    <a:pt x="633" y="142"/>
                    <a:pt x="492" y="0"/>
                    <a:pt x="3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1"/>
            <p:cNvSpPr/>
            <p:nvPr/>
          </p:nvSpPr>
          <p:spPr>
            <a:xfrm>
              <a:off x="3682556" y="1814931"/>
              <a:ext cx="35852" cy="35525"/>
            </a:xfrm>
            <a:custGeom>
              <a:avLst/>
              <a:gdLst/>
              <a:ahLst/>
              <a:cxnLst/>
              <a:rect l="l" t="t" r="r" b="b"/>
              <a:pathLst>
                <a:path w="219" h="217" extrusionOk="0">
                  <a:moveTo>
                    <a:pt x="110" y="0"/>
                  </a:moveTo>
                  <a:cubicBezTo>
                    <a:pt x="49" y="0"/>
                    <a:pt x="0" y="48"/>
                    <a:pt x="0" y="109"/>
                  </a:cubicBezTo>
                  <a:cubicBezTo>
                    <a:pt x="0" y="169"/>
                    <a:pt x="49" y="217"/>
                    <a:pt x="110" y="217"/>
                  </a:cubicBezTo>
                  <a:cubicBezTo>
                    <a:pt x="169" y="217"/>
                    <a:pt x="218" y="169"/>
                    <a:pt x="218" y="109"/>
                  </a:cubicBezTo>
                  <a:cubicBezTo>
                    <a:pt x="218" y="48"/>
                    <a:pt x="169" y="0"/>
                    <a:pt x="1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1"/>
            <p:cNvSpPr/>
            <p:nvPr/>
          </p:nvSpPr>
          <p:spPr>
            <a:xfrm>
              <a:off x="3628860" y="2419664"/>
              <a:ext cx="103791" cy="103791"/>
            </a:xfrm>
            <a:custGeom>
              <a:avLst/>
              <a:gdLst/>
              <a:ahLst/>
              <a:cxnLst/>
              <a:rect l="l" t="t" r="r" b="b"/>
              <a:pathLst>
                <a:path w="634" h="634" extrusionOk="0">
                  <a:moveTo>
                    <a:pt x="317" y="1"/>
                  </a:moveTo>
                  <a:cubicBezTo>
                    <a:pt x="143" y="1"/>
                    <a:pt x="1" y="143"/>
                    <a:pt x="1" y="317"/>
                  </a:cubicBezTo>
                  <a:cubicBezTo>
                    <a:pt x="1" y="491"/>
                    <a:pt x="142" y="633"/>
                    <a:pt x="317" y="633"/>
                  </a:cubicBezTo>
                  <a:cubicBezTo>
                    <a:pt x="492" y="633"/>
                    <a:pt x="633" y="491"/>
                    <a:pt x="633" y="317"/>
                  </a:cubicBezTo>
                  <a:cubicBezTo>
                    <a:pt x="633" y="142"/>
                    <a:pt x="491" y="1"/>
                    <a:pt x="317" y="1"/>
                  </a:cubicBezTo>
                  <a:close/>
                </a:path>
              </a:pathLst>
            </a:custGeom>
            <a:solidFill>
              <a:srgbClr val="8D3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1"/>
            <p:cNvSpPr/>
            <p:nvPr/>
          </p:nvSpPr>
          <p:spPr>
            <a:xfrm>
              <a:off x="3628697" y="2423920"/>
              <a:ext cx="103299" cy="99043"/>
            </a:xfrm>
            <a:custGeom>
              <a:avLst/>
              <a:gdLst/>
              <a:ahLst/>
              <a:cxnLst/>
              <a:rect l="l" t="t" r="r" b="b"/>
              <a:pathLst>
                <a:path w="631" h="605" extrusionOk="0">
                  <a:moveTo>
                    <a:pt x="187" y="0"/>
                  </a:moveTo>
                  <a:lnTo>
                    <a:pt x="187" y="0"/>
                  </a:lnTo>
                  <a:cubicBezTo>
                    <a:pt x="78" y="51"/>
                    <a:pt x="1" y="160"/>
                    <a:pt x="1" y="288"/>
                  </a:cubicBezTo>
                  <a:cubicBezTo>
                    <a:pt x="1" y="462"/>
                    <a:pt x="143" y="604"/>
                    <a:pt x="317" y="604"/>
                  </a:cubicBezTo>
                  <a:cubicBezTo>
                    <a:pt x="479" y="604"/>
                    <a:pt x="612" y="481"/>
                    <a:pt x="630" y="324"/>
                  </a:cubicBezTo>
                  <a:lnTo>
                    <a:pt x="630" y="324"/>
                  </a:lnTo>
                  <a:cubicBezTo>
                    <a:pt x="621" y="354"/>
                    <a:pt x="604" y="379"/>
                    <a:pt x="582" y="400"/>
                  </a:cubicBezTo>
                  <a:cubicBezTo>
                    <a:pt x="557" y="426"/>
                    <a:pt x="529" y="444"/>
                    <a:pt x="497" y="456"/>
                  </a:cubicBezTo>
                  <a:cubicBezTo>
                    <a:pt x="467" y="471"/>
                    <a:pt x="435" y="479"/>
                    <a:pt x="401" y="479"/>
                  </a:cubicBezTo>
                  <a:cubicBezTo>
                    <a:pt x="399" y="479"/>
                    <a:pt x="397" y="479"/>
                    <a:pt x="395" y="479"/>
                  </a:cubicBezTo>
                  <a:cubicBezTo>
                    <a:pt x="382" y="479"/>
                    <a:pt x="365" y="475"/>
                    <a:pt x="355" y="474"/>
                  </a:cubicBezTo>
                  <a:cubicBezTo>
                    <a:pt x="342" y="472"/>
                    <a:pt x="329" y="471"/>
                    <a:pt x="317" y="469"/>
                  </a:cubicBezTo>
                  <a:cubicBezTo>
                    <a:pt x="292" y="464"/>
                    <a:pt x="270" y="454"/>
                    <a:pt x="247" y="439"/>
                  </a:cubicBezTo>
                  <a:cubicBezTo>
                    <a:pt x="247" y="439"/>
                    <a:pt x="246" y="439"/>
                    <a:pt x="246" y="438"/>
                  </a:cubicBezTo>
                  <a:cubicBezTo>
                    <a:pt x="229" y="424"/>
                    <a:pt x="211" y="410"/>
                    <a:pt x="193" y="397"/>
                  </a:cubicBezTo>
                  <a:lnTo>
                    <a:pt x="190" y="394"/>
                  </a:lnTo>
                  <a:cubicBezTo>
                    <a:pt x="184" y="388"/>
                    <a:pt x="153" y="348"/>
                    <a:pt x="148" y="339"/>
                  </a:cubicBezTo>
                  <a:cubicBezTo>
                    <a:pt x="148" y="338"/>
                    <a:pt x="146" y="338"/>
                    <a:pt x="146" y="337"/>
                  </a:cubicBezTo>
                  <a:cubicBezTo>
                    <a:pt x="143" y="329"/>
                    <a:pt x="134" y="310"/>
                    <a:pt x="133" y="303"/>
                  </a:cubicBezTo>
                  <a:cubicBezTo>
                    <a:pt x="130" y="298"/>
                    <a:pt x="121" y="277"/>
                    <a:pt x="118" y="269"/>
                  </a:cubicBezTo>
                  <a:cubicBezTo>
                    <a:pt x="118" y="267"/>
                    <a:pt x="117" y="266"/>
                    <a:pt x="117" y="265"/>
                  </a:cubicBezTo>
                  <a:cubicBezTo>
                    <a:pt x="114" y="256"/>
                    <a:pt x="110" y="225"/>
                    <a:pt x="110" y="223"/>
                  </a:cubicBezTo>
                  <a:cubicBezTo>
                    <a:pt x="109" y="215"/>
                    <a:pt x="107" y="201"/>
                    <a:pt x="107" y="193"/>
                  </a:cubicBezTo>
                  <a:lnTo>
                    <a:pt x="107" y="191"/>
                  </a:lnTo>
                  <a:cubicBezTo>
                    <a:pt x="107" y="144"/>
                    <a:pt x="119" y="99"/>
                    <a:pt x="143" y="58"/>
                  </a:cubicBezTo>
                  <a:cubicBezTo>
                    <a:pt x="156" y="40"/>
                    <a:pt x="171" y="22"/>
                    <a:pt x="184" y="4"/>
                  </a:cubicBezTo>
                  <a:lnTo>
                    <a:pt x="187" y="0"/>
                  </a:lnTo>
                  <a:close/>
                </a:path>
              </a:pathLst>
            </a:custGeom>
            <a:solidFill>
              <a:srgbClr val="8D3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1"/>
            <p:cNvSpPr/>
            <p:nvPr/>
          </p:nvSpPr>
          <p:spPr>
            <a:xfrm>
              <a:off x="3682556" y="2433906"/>
              <a:ext cx="35852" cy="35688"/>
            </a:xfrm>
            <a:custGeom>
              <a:avLst/>
              <a:gdLst/>
              <a:ahLst/>
              <a:cxnLst/>
              <a:rect l="l" t="t" r="r" b="b"/>
              <a:pathLst>
                <a:path w="219" h="218" extrusionOk="0">
                  <a:moveTo>
                    <a:pt x="110" y="1"/>
                  </a:moveTo>
                  <a:cubicBezTo>
                    <a:pt x="49" y="1"/>
                    <a:pt x="0" y="50"/>
                    <a:pt x="0" y="109"/>
                  </a:cubicBezTo>
                  <a:cubicBezTo>
                    <a:pt x="0" y="170"/>
                    <a:pt x="49" y="218"/>
                    <a:pt x="110" y="218"/>
                  </a:cubicBezTo>
                  <a:cubicBezTo>
                    <a:pt x="169" y="218"/>
                    <a:pt x="218" y="170"/>
                    <a:pt x="218" y="109"/>
                  </a:cubicBezTo>
                  <a:cubicBezTo>
                    <a:pt x="218" y="50"/>
                    <a:pt x="169" y="1"/>
                    <a:pt x="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1"/>
            <p:cNvSpPr/>
            <p:nvPr/>
          </p:nvSpPr>
          <p:spPr>
            <a:xfrm>
              <a:off x="3242676" y="1852256"/>
              <a:ext cx="103627" cy="103627"/>
            </a:xfrm>
            <a:custGeom>
              <a:avLst/>
              <a:gdLst/>
              <a:ahLst/>
              <a:cxnLst/>
              <a:rect l="l" t="t" r="r" b="b"/>
              <a:pathLst>
                <a:path w="633" h="633" extrusionOk="0">
                  <a:moveTo>
                    <a:pt x="317" y="0"/>
                  </a:moveTo>
                  <a:cubicBezTo>
                    <a:pt x="142" y="0"/>
                    <a:pt x="0" y="142"/>
                    <a:pt x="0" y="316"/>
                  </a:cubicBezTo>
                  <a:cubicBezTo>
                    <a:pt x="0" y="491"/>
                    <a:pt x="142" y="633"/>
                    <a:pt x="317" y="633"/>
                  </a:cubicBezTo>
                  <a:cubicBezTo>
                    <a:pt x="490" y="633"/>
                    <a:pt x="633" y="491"/>
                    <a:pt x="633" y="316"/>
                  </a:cubicBezTo>
                  <a:cubicBezTo>
                    <a:pt x="633" y="142"/>
                    <a:pt x="490" y="0"/>
                    <a:pt x="3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1"/>
            <p:cNvSpPr/>
            <p:nvPr/>
          </p:nvSpPr>
          <p:spPr>
            <a:xfrm>
              <a:off x="3296044" y="1866826"/>
              <a:ext cx="35688" cy="35688"/>
            </a:xfrm>
            <a:custGeom>
              <a:avLst/>
              <a:gdLst/>
              <a:ahLst/>
              <a:cxnLst/>
              <a:rect l="l" t="t" r="r" b="b"/>
              <a:pathLst>
                <a:path w="218" h="218" extrusionOk="0">
                  <a:moveTo>
                    <a:pt x="109" y="0"/>
                  </a:moveTo>
                  <a:cubicBezTo>
                    <a:pt x="49" y="0"/>
                    <a:pt x="1" y="48"/>
                    <a:pt x="1" y="109"/>
                  </a:cubicBezTo>
                  <a:cubicBezTo>
                    <a:pt x="1" y="169"/>
                    <a:pt x="49" y="217"/>
                    <a:pt x="109" y="217"/>
                  </a:cubicBezTo>
                  <a:cubicBezTo>
                    <a:pt x="170" y="217"/>
                    <a:pt x="218" y="169"/>
                    <a:pt x="218" y="109"/>
                  </a:cubicBezTo>
                  <a:cubicBezTo>
                    <a:pt x="218" y="48"/>
                    <a:pt x="170" y="0"/>
                    <a:pt x="1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1"/>
            <p:cNvSpPr/>
            <p:nvPr/>
          </p:nvSpPr>
          <p:spPr>
            <a:xfrm>
              <a:off x="3804354" y="1849473"/>
              <a:ext cx="103463" cy="103791"/>
            </a:xfrm>
            <a:custGeom>
              <a:avLst/>
              <a:gdLst/>
              <a:ahLst/>
              <a:cxnLst/>
              <a:rect l="l" t="t" r="r" b="b"/>
              <a:pathLst>
                <a:path w="632" h="634" extrusionOk="0">
                  <a:moveTo>
                    <a:pt x="315" y="1"/>
                  </a:moveTo>
                  <a:cubicBezTo>
                    <a:pt x="141" y="1"/>
                    <a:pt x="0" y="142"/>
                    <a:pt x="0" y="317"/>
                  </a:cubicBezTo>
                  <a:cubicBezTo>
                    <a:pt x="0" y="492"/>
                    <a:pt x="141" y="633"/>
                    <a:pt x="315" y="633"/>
                  </a:cubicBezTo>
                  <a:cubicBezTo>
                    <a:pt x="490" y="633"/>
                    <a:pt x="631" y="492"/>
                    <a:pt x="631" y="317"/>
                  </a:cubicBezTo>
                  <a:cubicBezTo>
                    <a:pt x="631" y="142"/>
                    <a:pt x="490" y="1"/>
                    <a:pt x="3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1"/>
            <p:cNvSpPr/>
            <p:nvPr/>
          </p:nvSpPr>
          <p:spPr>
            <a:xfrm>
              <a:off x="3857886" y="1863716"/>
              <a:ext cx="35688" cy="35852"/>
            </a:xfrm>
            <a:custGeom>
              <a:avLst/>
              <a:gdLst/>
              <a:ahLst/>
              <a:cxnLst/>
              <a:rect l="l" t="t" r="r" b="b"/>
              <a:pathLst>
                <a:path w="218" h="219" extrusionOk="0">
                  <a:moveTo>
                    <a:pt x="109" y="1"/>
                  </a:moveTo>
                  <a:cubicBezTo>
                    <a:pt x="49" y="1"/>
                    <a:pt x="1" y="50"/>
                    <a:pt x="1" y="110"/>
                  </a:cubicBezTo>
                  <a:cubicBezTo>
                    <a:pt x="1" y="170"/>
                    <a:pt x="49" y="219"/>
                    <a:pt x="109" y="219"/>
                  </a:cubicBezTo>
                  <a:cubicBezTo>
                    <a:pt x="169" y="219"/>
                    <a:pt x="217" y="170"/>
                    <a:pt x="217" y="110"/>
                  </a:cubicBezTo>
                  <a:cubicBezTo>
                    <a:pt x="217" y="50"/>
                    <a:pt x="169" y="1"/>
                    <a:pt x="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1"/>
            <p:cNvSpPr/>
            <p:nvPr/>
          </p:nvSpPr>
          <p:spPr>
            <a:xfrm>
              <a:off x="3409493" y="1755669"/>
              <a:ext cx="103627" cy="103791"/>
            </a:xfrm>
            <a:custGeom>
              <a:avLst/>
              <a:gdLst/>
              <a:ahLst/>
              <a:cxnLst/>
              <a:rect l="l" t="t" r="r" b="b"/>
              <a:pathLst>
                <a:path w="633" h="634" extrusionOk="0">
                  <a:moveTo>
                    <a:pt x="317" y="1"/>
                  </a:moveTo>
                  <a:cubicBezTo>
                    <a:pt x="142" y="1"/>
                    <a:pt x="0" y="142"/>
                    <a:pt x="0" y="317"/>
                  </a:cubicBezTo>
                  <a:cubicBezTo>
                    <a:pt x="0" y="492"/>
                    <a:pt x="142" y="633"/>
                    <a:pt x="317" y="633"/>
                  </a:cubicBezTo>
                  <a:cubicBezTo>
                    <a:pt x="492" y="633"/>
                    <a:pt x="633" y="492"/>
                    <a:pt x="633" y="317"/>
                  </a:cubicBezTo>
                  <a:cubicBezTo>
                    <a:pt x="633" y="142"/>
                    <a:pt x="492" y="1"/>
                    <a:pt x="3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1"/>
            <p:cNvSpPr/>
            <p:nvPr/>
          </p:nvSpPr>
          <p:spPr>
            <a:xfrm>
              <a:off x="3463025" y="1770075"/>
              <a:ext cx="35852" cy="35852"/>
            </a:xfrm>
            <a:custGeom>
              <a:avLst/>
              <a:gdLst/>
              <a:ahLst/>
              <a:cxnLst/>
              <a:rect l="l" t="t" r="r" b="b"/>
              <a:pathLst>
                <a:path w="219" h="219" extrusionOk="0">
                  <a:moveTo>
                    <a:pt x="109" y="1"/>
                  </a:moveTo>
                  <a:cubicBezTo>
                    <a:pt x="50" y="1"/>
                    <a:pt x="1" y="50"/>
                    <a:pt x="1" y="110"/>
                  </a:cubicBezTo>
                  <a:cubicBezTo>
                    <a:pt x="1" y="170"/>
                    <a:pt x="50" y="219"/>
                    <a:pt x="109" y="219"/>
                  </a:cubicBezTo>
                  <a:cubicBezTo>
                    <a:pt x="170" y="219"/>
                    <a:pt x="219" y="170"/>
                    <a:pt x="219" y="110"/>
                  </a:cubicBezTo>
                  <a:cubicBezTo>
                    <a:pt x="219" y="50"/>
                    <a:pt x="170" y="1"/>
                    <a:pt x="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1"/>
            <p:cNvSpPr/>
            <p:nvPr/>
          </p:nvSpPr>
          <p:spPr>
            <a:xfrm>
              <a:off x="3457950" y="2323568"/>
              <a:ext cx="103627" cy="103627"/>
            </a:xfrm>
            <a:custGeom>
              <a:avLst/>
              <a:gdLst/>
              <a:ahLst/>
              <a:cxnLst/>
              <a:rect l="l" t="t" r="r" b="b"/>
              <a:pathLst>
                <a:path w="633" h="633" extrusionOk="0">
                  <a:moveTo>
                    <a:pt x="316" y="0"/>
                  </a:moveTo>
                  <a:cubicBezTo>
                    <a:pt x="140" y="0"/>
                    <a:pt x="0" y="143"/>
                    <a:pt x="0" y="317"/>
                  </a:cubicBezTo>
                  <a:cubicBezTo>
                    <a:pt x="0" y="492"/>
                    <a:pt x="142" y="633"/>
                    <a:pt x="316" y="633"/>
                  </a:cubicBezTo>
                  <a:cubicBezTo>
                    <a:pt x="490" y="633"/>
                    <a:pt x="632" y="491"/>
                    <a:pt x="632" y="317"/>
                  </a:cubicBezTo>
                  <a:cubicBezTo>
                    <a:pt x="632" y="142"/>
                    <a:pt x="491" y="0"/>
                    <a:pt x="3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1"/>
            <p:cNvSpPr/>
            <p:nvPr/>
          </p:nvSpPr>
          <p:spPr>
            <a:xfrm>
              <a:off x="3511483" y="2337811"/>
              <a:ext cx="35852" cy="35852"/>
            </a:xfrm>
            <a:custGeom>
              <a:avLst/>
              <a:gdLst/>
              <a:ahLst/>
              <a:cxnLst/>
              <a:rect l="l" t="t" r="r" b="b"/>
              <a:pathLst>
                <a:path w="219" h="219" extrusionOk="0">
                  <a:moveTo>
                    <a:pt x="109" y="0"/>
                  </a:moveTo>
                  <a:cubicBezTo>
                    <a:pt x="50" y="0"/>
                    <a:pt x="1" y="50"/>
                    <a:pt x="1" y="110"/>
                  </a:cubicBezTo>
                  <a:cubicBezTo>
                    <a:pt x="1" y="169"/>
                    <a:pt x="50" y="218"/>
                    <a:pt x="109" y="218"/>
                  </a:cubicBezTo>
                  <a:cubicBezTo>
                    <a:pt x="169" y="218"/>
                    <a:pt x="219" y="169"/>
                    <a:pt x="219" y="110"/>
                  </a:cubicBezTo>
                  <a:cubicBezTo>
                    <a:pt x="219" y="50"/>
                    <a:pt x="169" y="0"/>
                    <a:pt x="1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1"/>
            <p:cNvSpPr/>
            <p:nvPr/>
          </p:nvSpPr>
          <p:spPr>
            <a:xfrm>
              <a:off x="3899959" y="1232953"/>
              <a:ext cx="891551" cy="835236"/>
            </a:xfrm>
            <a:custGeom>
              <a:avLst/>
              <a:gdLst/>
              <a:ahLst/>
              <a:cxnLst/>
              <a:rect l="l" t="t" r="r" b="b"/>
              <a:pathLst>
                <a:path w="5446" h="5102" extrusionOk="0">
                  <a:moveTo>
                    <a:pt x="2723" y="1"/>
                  </a:moveTo>
                  <a:cubicBezTo>
                    <a:pt x="1219" y="1"/>
                    <a:pt x="0" y="1142"/>
                    <a:pt x="0" y="2551"/>
                  </a:cubicBezTo>
                  <a:cubicBezTo>
                    <a:pt x="0" y="3959"/>
                    <a:pt x="1219" y="5101"/>
                    <a:pt x="2723" y="5101"/>
                  </a:cubicBezTo>
                  <a:cubicBezTo>
                    <a:pt x="4227" y="5101"/>
                    <a:pt x="5446" y="3959"/>
                    <a:pt x="5446" y="2551"/>
                  </a:cubicBezTo>
                  <a:cubicBezTo>
                    <a:pt x="5446" y="1142"/>
                    <a:pt x="4227" y="1"/>
                    <a:pt x="27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1"/>
            <p:cNvSpPr/>
            <p:nvPr/>
          </p:nvSpPr>
          <p:spPr>
            <a:xfrm>
              <a:off x="3900123" y="1273389"/>
              <a:ext cx="867486" cy="794636"/>
            </a:xfrm>
            <a:custGeom>
              <a:avLst/>
              <a:gdLst/>
              <a:ahLst/>
              <a:cxnLst/>
              <a:rect l="l" t="t" r="r" b="b"/>
              <a:pathLst>
                <a:path w="5299" h="4854" extrusionOk="0">
                  <a:moveTo>
                    <a:pt x="2649" y="0"/>
                  </a:moveTo>
                  <a:cubicBezTo>
                    <a:pt x="1186" y="0"/>
                    <a:pt x="0" y="1087"/>
                    <a:pt x="0" y="2426"/>
                  </a:cubicBezTo>
                  <a:cubicBezTo>
                    <a:pt x="0" y="3766"/>
                    <a:pt x="1186" y="4853"/>
                    <a:pt x="2649" y="4853"/>
                  </a:cubicBezTo>
                  <a:cubicBezTo>
                    <a:pt x="4112" y="4853"/>
                    <a:pt x="5298" y="3766"/>
                    <a:pt x="5298" y="2426"/>
                  </a:cubicBezTo>
                  <a:cubicBezTo>
                    <a:pt x="5298" y="1087"/>
                    <a:pt x="4112" y="0"/>
                    <a:pt x="26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1"/>
            <p:cNvSpPr/>
            <p:nvPr/>
          </p:nvSpPr>
          <p:spPr>
            <a:xfrm>
              <a:off x="4032725" y="1590980"/>
              <a:ext cx="156832" cy="146682"/>
            </a:xfrm>
            <a:custGeom>
              <a:avLst/>
              <a:gdLst/>
              <a:ahLst/>
              <a:cxnLst/>
              <a:rect l="l" t="t" r="r" b="b"/>
              <a:pathLst>
                <a:path w="958" h="896" extrusionOk="0">
                  <a:moveTo>
                    <a:pt x="480" y="0"/>
                  </a:moveTo>
                  <a:cubicBezTo>
                    <a:pt x="216" y="0"/>
                    <a:pt x="1" y="201"/>
                    <a:pt x="1" y="448"/>
                  </a:cubicBezTo>
                  <a:cubicBezTo>
                    <a:pt x="1" y="696"/>
                    <a:pt x="216" y="895"/>
                    <a:pt x="480" y="895"/>
                  </a:cubicBezTo>
                  <a:cubicBezTo>
                    <a:pt x="744" y="895"/>
                    <a:pt x="957" y="696"/>
                    <a:pt x="957" y="448"/>
                  </a:cubicBezTo>
                  <a:cubicBezTo>
                    <a:pt x="957" y="201"/>
                    <a:pt x="744" y="0"/>
                    <a:pt x="4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1"/>
            <p:cNvSpPr/>
            <p:nvPr/>
          </p:nvSpPr>
          <p:spPr>
            <a:xfrm>
              <a:off x="4113760" y="1610952"/>
              <a:ext cx="54351" cy="50913"/>
            </a:xfrm>
            <a:custGeom>
              <a:avLst/>
              <a:gdLst/>
              <a:ahLst/>
              <a:cxnLst/>
              <a:rect l="l" t="t" r="r" b="b"/>
              <a:pathLst>
                <a:path w="332" h="311" extrusionOk="0">
                  <a:moveTo>
                    <a:pt x="167" y="1"/>
                  </a:moveTo>
                  <a:cubicBezTo>
                    <a:pt x="76" y="1"/>
                    <a:pt x="1" y="70"/>
                    <a:pt x="1" y="156"/>
                  </a:cubicBezTo>
                  <a:cubicBezTo>
                    <a:pt x="1" y="242"/>
                    <a:pt x="76" y="311"/>
                    <a:pt x="167" y="311"/>
                  </a:cubicBezTo>
                  <a:cubicBezTo>
                    <a:pt x="257" y="311"/>
                    <a:pt x="331" y="242"/>
                    <a:pt x="331" y="156"/>
                  </a:cubicBezTo>
                  <a:cubicBezTo>
                    <a:pt x="331" y="70"/>
                    <a:pt x="257" y="1"/>
                    <a:pt x="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1"/>
            <p:cNvSpPr/>
            <p:nvPr/>
          </p:nvSpPr>
          <p:spPr>
            <a:xfrm>
              <a:off x="4401230" y="1661701"/>
              <a:ext cx="156832" cy="146846"/>
            </a:xfrm>
            <a:custGeom>
              <a:avLst/>
              <a:gdLst/>
              <a:ahLst/>
              <a:cxnLst/>
              <a:rect l="l" t="t" r="r" b="b"/>
              <a:pathLst>
                <a:path w="958" h="897" extrusionOk="0">
                  <a:moveTo>
                    <a:pt x="480" y="1"/>
                  </a:moveTo>
                  <a:cubicBezTo>
                    <a:pt x="216" y="1"/>
                    <a:pt x="1" y="201"/>
                    <a:pt x="1" y="449"/>
                  </a:cubicBezTo>
                  <a:cubicBezTo>
                    <a:pt x="1" y="696"/>
                    <a:pt x="216" y="896"/>
                    <a:pt x="480" y="896"/>
                  </a:cubicBezTo>
                  <a:cubicBezTo>
                    <a:pt x="744" y="896"/>
                    <a:pt x="957" y="696"/>
                    <a:pt x="957" y="449"/>
                  </a:cubicBezTo>
                  <a:cubicBezTo>
                    <a:pt x="957" y="201"/>
                    <a:pt x="744" y="1"/>
                    <a:pt x="480" y="1"/>
                  </a:cubicBezTo>
                  <a:close/>
                </a:path>
              </a:pathLst>
            </a:custGeom>
            <a:solidFill>
              <a:srgbClr val="8D3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1"/>
            <p:cNvSpPr/>
            <p:nvPr/>
          </p:nvSpPr>
          <p:spPr>
            <a:xfrm>
              <a:off x="4400902" y="1667922"/>
              <a:ext cx="156341" cy="140625"/>
            </a:xfrm>
            <a:custGeom>
              <a:avLst/>
              <a:gdLst/>
              <a:ahLst/>
              <a:cxnLst/>
              <a:rect l="l" t="t" r="r" b="b"/>
              <a:pathLst>
                <a:path w="955" h="859" extrusionOk="0">
                  <a:moveTo>
                    <a:pt x="284" y="1"/>
                  </a:moveTo>
                  <a:lnTo>
                    <a:pt x="284" y="1"/>
                  </a:lnTo>
                  <a:cubicBezTo>
                    <a:pt x="117" y="71"/>
                    <a:pt x="1" y="228"/>
                    <a:pt x="1" y="410"/>
                  </a:cubicBezTo>
                  <a:cubicBezTo>
                    <a:pt x="1" y="658"/>
                    <a:pt x="215" y="858"/>
                    <a:pt x="479" y="858"/>
                  </a:cubicBezTo>
                  <a:cubicBezTo>
                    <a:pt x="724" y="858"/>
                    <a:pt x="928" y="684"/>
                    <a:pt x="954" y="460"/>
                  </a:cubicBezTo>
                  <a:lnTo>
                    <a:pt x="954" y="460"/>
                  </a:lnTo>
                  <a:cubicBezTo>
                    <a:pt x="940" y="501"/>
                    <a:pt x="915" y="536"/>
                    <a:pt x="880" y="567"/>
                  </a:cubicBezTo>
                  <a:cubicBezTo>
                    <a:pt x="844" y="603"/>
                    <a:pt x="800" y="629"/>
                    <a:pt x="751" y="644"/>
                  </a:cubicBezTo>
                  <a:cubicBezTo>
                    <a:pt x="706" y="666"/>
                    <a:pt x="659" y="677"/>
                    <a:pt x="608" y="677"/>
                  </a:cubicBezTo>
                  <a:cubicBezTo>
                    <a:pt x="604" y="677"/>
                    <a:pt x="600" y="677"/>
                    <a:pt x="595" y="677"/>
                  </a:cubicBezTo>
                  <a:cubicBezTo>
                    <a:pt x="577" y="675"/>
                    <a:pt x="551" y="672"/>
                    <a:pt x="536" y="669"/>
                  </a:cubicBezTo>
                  <a:cubicBezTo>
                    <a:pt x="513" y="667"/>
                    <a:pt x="497" y="665"/>
                    <a:pt x="477" y="662"/>
                  </a:cubicBezTo>
                  <a:cubicBezTo>
                    <a:pt x="442" y="654"/>
                    <a:pt x="405" y="639"/>
                    <a:pt x="374" y="621"/>
                  </a:cubicBezTo>
                  <a:lnTo>
                    <a:pt x="373" y="619"/>
                  </a:lnTo>
                  <a:cubicBezTo>
                    <a:pt x="346" y="599"/>
                    <a:pt x="319" y="579"/>
                    <a:pt x="292" y="560"/>
                  </a:cubicBezTo>
                  <a:cubicBezTo>
                    <a:pt x="291" y="558"/>
                    <a:pt x="289" y="558"/>
                    <a:pt x="288" y="557"/>
                  </a:cubicBezTo>
                  <a:cubicBezTo>
                    <a:pt x="280" y="548"/>
                    <a:pt x="232" y="491"/>
                    <a:pt x="225" y="481"/>
                  </a:cubicBezTo>
                  <a:cubicBezTo>
                    <a:pt x="224" y="480"/>
                    <a:pt x="224" y="479"/>
                    <a:pt x="222" y="477"/>
                  </a:cubicBezTo>
                  <a:cubicBezTo>
                    <a:pt x="216" y="466"/>
                    <a:pt x="204" y="439"/>
                    <a:pt x="200" y="430"/>
                  </a:cubicBezTo>
                  <a:cubicBezTo>
                    <a:pt x="196" y="424"/>
                    <a:pt x="183" y="394"/>
                    <a:pt x="179" y="382"/>
                  </a:cubicBezTo>
                  <a:cubicBezTo>
                    <a:pt x="179" y="379"/>
                    <a:pt x="177" y="378"/>
                    <a:pt x="177" y="376"/>
                  </a:cubicBezTo>
                  <a:cubicBezTo>
                    <a:pt x="175" y="364"/>
                    <a:pt x="168" y="320"/>
                    <a:pt x="168" y="316"/>
                  </a:cubicBezTo>
                  <a:cubicBezTo>
                    <a:pt x="166" y="305"/>
                    <a:pt x="163" y="285"/>
                    <a:pt x="161" y="272"/>
                  </a:cubicBezTo>
                  <a:lnTo>
                    <a:pt x="161" y="271"/>
                  </a:lnTo>
                  <a:cubicBezTo>
                    <a:pt x="161" y="203"/>
                    <a:pt x="180" y="141"/>
                    <a:pt x="217" y="82"/>
                  </a:cubicBezTo>
                  <a:cubicBezTo>
                    <a:pt x="237" y="56"/>
                    <a:pt x="259" y="30"/>
                    <a:pt x="279" y="6"/>
                  </a:cubicBezTo>
                  <a:lnTo>
                    <a:pt x="284" y="1"/>
                  </a:lnTo>
                  <a:close/>
                </a:path>
              </a:pathLst>
            </a:custGeom>
            <a:solidFill>
              <a:srgbClr val="8D3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1"/>
            <p:cNvSpPr/>
            <p:nvPr/>
          </p:nvSpPr>
          <p:spPr>
            <a:xfrm>
              <a:off x="4482265" y="1681837"/>
              <a:ext cx="54351" cy="50913"/>
            </a:xfrm>
            <a:custGeom>
              <a:avLst/>
              <a:gdLst/>
              <a:ahLst/>
              <a:cxnLst/>
              <a:rect l="l" t="t" r="r" b="b"/>
              <a:pathLst>
                <a:path w="332" h="311" extrusionOk="0">
                  <a:moveTo>
                    <a:pt x="167" y="1"/>
                  </a:moveTo>
                  <a:cubicBezTo>
                    <a:pt x="76" y="1"/>
                    <a:pt x="1" y="70"/>
                    <a:pt x="1" y="155"/>
                  </a:cubicBezTo>
                  <a:cubicBezTo>
                    <a:pt x="1" y="241"/>
                    <a:pt x="76" y="311"/>
                    <a:pt x="167" y="311"/>
                  </a:cubicBezTo>
                  <a:cubicBezTo>
                    <a:pt x="257" y="311"/>
                    <a:pt x="331" y="241"/>
                    <a:pt x="331" y="155"/>
                  </a:cubicBezTo>
                  <a:cubicBezTo>
                    <a:pt x="331" y="70"/>
                    <a:pt x="257" y="1"/>
                    <a:pt x="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1"/>
            <p:cNvSpPr/>
            <p:nvPr/>
          </p:nvSpPr>
          <p:spPr>
            <a:xfrm>
              <a:off x="4586873" y="1563314"/>
              <a:ext cx="156341" cy="140461"/>
            </a:xfrm>
            <a:custGeom>
              <a:avLst/>
              <a:gdLst/>
              <a:ahLst/>
              <a:cxnLst/>
              <a:rect l="l" t="t" r="r" b="b"/>
              <a:pathLst>
                <a:path w="955" h="858" extrusionOk="0">
                  <a:moveTo>
                    <a:pt x="284" y="0"/>
                  </a:moveTo>
                  <a:lnTo>
                    <a:pt x="284" y="0"/>
                  </a:lnTo>
                  <a:cubicBezTo>
                    <a:pt x="117" y="71"/>
                    <a:pt x="0" y="227"/>
                    <a:pt x="0" y="410"/>
                  </a:cubicBezTo>
                  <a:cubicBezTo>
                    <a:pt x="0" y="657"/>
                    <a:pt x="214" y="858"/>
                    <a:pt x="478" y="858"/>
                  </a:cubicBezTo>
                  <a:cubicBezTo>
                    <a:pt x="724" y="858"/>
                    <a:pt x="927" y="684"/>
                    <a:pt x="954" y="460"/>
                  </a:cubicBezTo>
                  <a:lnTo>
                    <a:pt x="954" y="460"/>
                  </a:lnTo>
                  <a:cubicBezTo>
                    <a:pt x="940" y="501"/>
                    <a:pt x="914" y="536"/>
                    <a:pt x="879" y="567"/>
                  </a:cubicBezTo>
                  <a:cubicBezTo>
                    <a:pt x="844" y="604"/>
                    <a:pt x="800" y="629"/>
                    <a:pt x="750" y="646"/>
                  </a:cubicBezTo>
                  <a:cubicBezTo>
                    <a:pt x="706" y="667"/>
                    <a:pt x="659" y="678"/>
                    <a:pt x="608" y="678"/>
                  </a:cubicBezTo>
                  <a:cubicBezTo>
                    <a:pt x="604" y="678"/>
                    <a:pt x="599" y="678"/>
                    <a:pt x="595" y="678"/>
                  </a:cubicBezTo>
                  <a:cubicBezTo>
                    <a:pt x="576" y="676"/>
                    <a:pt x="551" y="672"/>
                    <a:pt x="535" y="669"/>
                  </a:cubicBezTo>
                  <a:cubicBezTo>
                    <a:pt x="513" y="667"/>
                    <a:pt x="497" y="665"/>
                    <a:pt x="477" y="662"/>
                  </a:cubicBezTo>
                  <a:cubicBezTo>
                    <a:pt x="441" y="654"/>
                    <a:pt x="405" y="640"/>
                    <a:pt x="374" y="621"/>
                  </a:cubicBezTo>
                  <a:lnTo>
                    <a:pt x="373" y="619"/>
                  </a:lnTo>
                  <a:cubicBezTo>
                    <a:pt x="345" y="601"/>
                    <a:pt x="319" y="580"/>
                    <a:pt x="292" y="561"/>
                  </a:cubicBezTo>
                  <a:cubicBezTo>
                    <a:pt x="291" y="560"/>
                    <a:pt x="289" y="560"/>
                    <a:pt x="288" y="558"/>
                  </a:cubicBezTo>
                  <a:cubicBezTo>
                    <a:pt x="279" y="550"/>
                    <a:pt x="232" y="491"/>
                    <a:pt x="225" y="480"/>
                  </a:cubicBezTo>
                  <a:cubicBezTo>
                    <a:pt x="223" y="479"/>
                    <a:pt x="223" y="478"/>
                    <a:pt x="221" y="476"/>
                  </a:cubicBezTo>
                  <a:cubicBezTo>
                    <a:pt x="215" y="466"/>
                    <a:pt x="204" y="438"/>
                    <a:pt x="200" y="430"/>
                  </a:cubicBezTo>
                  <a:cubicBezTo>
                    <a:pt x="196" y="424"/>
                    <a:pt x="182" y="393"/>
                    <a:pt x="178" y="382"/>
                  </a:cubicBezTo>
                  <a:cubicBezTo>
                    <a:pt x="178" y="379"/>
                    <a:pt x="176" y="378"/>
                    <a:pt x="176" y="376"/>
                  </a:cubicBezTo>
                  <a:cubicBezTo>
                    <a:pt x="174" y="363"/>
                    <a:pt x="168" y="319"/>
                    <a:pt x="168" y="315"/>
                  </a:cubicBezTo>
                  <a:cubicBezTo>
                    <a:pt x="166" y="304"/>
                    <a:pt x="163" y="285"/>
                    <a:pt x="161" y="271"/>
                  </a:cubicBezTo>
                  <a:lnTo>
                    <a:pt x="161" y="270"/>
                  </a:lnTo>
                  <a:cubicBezTo>
                    <a:pt x="161" y="203"/>
                    <a:pt x="179" y="140"/>
                    <a:pt x="216" y="81"/>
                  </a:cubicBezTo>
                  <a:cubicBezTo>
                    <a:pt x="237" y="55"/>
                    <a:pt x="258" y="30"/>
                    <a:pt x="279" y="5"/>
                  </a:cubicBezTo>
                  <a:lnTo>
                    <a:pt x="284" y="0"/>
                  </a:lnTo>
                  <a:close/>
                </a:path>
              </a:pathLst>
            </a:custGeom>
            <a:solidFill>
              <a:srgbClr val="8D3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1"/>
            <p:cNvSpPr/>
            <p:nvPr/>
          </p:nvSpPr>
          <p:spPr>
            <a:xfrm>
              <a:off x="4668072" y="1577229"/>
              <a:ext cx="54351" cy="50913"/>
            </a:xfrm>
            <a:custGeom>
              <a:avLst/>
              <a:gdLst/>
              <a:ahLst/>
              <a:cxnLst/>
              <a:rect l="l" t="t" r="r" b="b"/>
              <a:pathLst>
                <a:path w="332" h="311" extrusionOk="0">
                  <a:moveTo>
                    <a:pt x="165" y="0"/>
                  </a:moveTo>
                  <a:cubicBezTo>
                    <a:pt x="75" y="0"/>
                    <a:pt x="1" y="69"/>
                    <a:pt x="1" y="155"/>
                  </a:cubicBezTo>
                  <a:cubicBezTo>
                    <a:pt x="1" y="241"/>
                    <a:pt x="75" y="310"/>
                    <a:pt x="165" y="310"/>
                  </a:cubicBezTo>
                  <a:cubicBezTo>
                    <a:pt x="256" y="310"/>
                    <a:pt x="331" y="241"/>
                    <a:pt x="331" y="155"/>
                  </a:cubicBezTo>
                  <a:cubicBezTo>
                    <a:pt x="331" y="71"/>
                    <a:pt x="256" y="0"/>
                    <a:pt x="1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1"/>
            <p:cNvSpPr/>
            <p:nvPr/>
          </p:nvSpPr>
          <p:spPr>
            <a:xfrm>
              <a:off x="4282378" y="1502415"/>
              <a:ext cx="92822" cy="86765"/>
            </a:xfrm>
            <a:custGeom>
              <a:avLst/>
              <a:gdLst/>
              <a:ahLst/>
              <a:cxnLst/>
              <a:rect l="l" t="t" r="r" b="b"/>
              <a:pathLst>
                <a:path w="567" h="530" extrusionOk="0">
                  <a:moveTo>
                    <a:pt x="284" y="1"/>
                  </a:moveTo>
                  <a:cubicBezTo>
                    <a:pt x="127" y="1"/>
                    <a:pt x="0" y="120"/>
                    <a:pt x="0" y="266"/>
                  </a:cubicBezTo>
                  <a:cubicBezTo>
                    <a:pt x="0" y="411"/>
                    <a:pt x="127" y="530"/>
                    <a:pt x="284" y="530"/>
                  </a:cubicBezTo>
                  <a:cubicBezTo>
                    <a:pt x="439" y="530"/>
                    <a:pt x="566" y="411"/>
                    <a:pt x="566" y="266"/>
                  </a:cubicBezTo>
                  <a:cubicBezTo>
                    <a:pt x="566" y="120"/>
                    <a:pt x="439" y="1"/>
                    <a:pt x="2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1"/>
            <p:cNvSpPr/>
            <p:nvPr/>
          </p:nvSpPr>
          <p:spPr>
            <a:xfrm>
              <a:off x="4330345" y="1514529"/>
              <a:ext cx="32087" cy="29958"/>
            </a:xfrm>
            <a:custGeom>
              <a:avLst/>
              <a:gdLst/>
              <a:ahLst/>
              <a:cxnLst/>
              <a:rect l="l" t="t" r="r" b="b"/>
              <a:pathLst>
                <a:path w="196" h="183" extrusionOk="0">
                  <a:moveTo>
                    <a:pt x="100" y="0"/>
                  </a:moveTo>
                  <a:cubicBezTo>
                    <a:pt x="99" y="0"/>
                    <a:pt x="99" y="0"/>
                    <a:pt x="98" y="0"/>
                  </a:cubicBezTo>
                  <a:cubicBezTo>
                    <a:pt x="44" y="0"/>
                    <a:pt x="1" y="41"/>
                    <a:pt x="1" y="92"/>
                  </a:cubicBezTo>
                  <a:cubicBezTo>
                    <a:pt x="1" y="142"/>
                    <a:pt x="44" y="183"/>
                    <a:pt x="98" y="183"/>
                  </a:cubicBezTo>
                  <a:cubicBezTo>
                    <a:pt x="151" y="183"/>
                    <a:pt x="195" y="142"/>
                    <a:pt x="195" y="92"/>
                  </a:cubicBezTo>
                  <a:cubicBezTo>
                    <a:pt x="195" y="41"/>
                    <a:pt x="152" y="0"/>
                    <a:pt x="1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1"/>
            <p:cNvSpPr/>
            <p:nvPr/>
          </p:nvSpPr>
          <p:spPr>
            <a:xfrm>
              <a:off x="4378311" y="1382909"/>
              <a:ext cx="92822" cy="86929"/>
            </a:xfrm>
            <a:custGeom>
              <a:avLst/>
              <a:gdLst/>
              <a:ahLst/>
              <a:cxnLst/>
              <a:rect l="l" t="t" r="r" b="b"/>
              <a:pathLst>
                <a:path w="567" h="531" extrusionOk="0">
                  <a:moveTo>
                    <a:pt x="283" y="0"/>
                  </a:moveTo>
                  <a:cubicBezTo>
                    <a:pt x="127" y="0"/>
                    <a:pt x="1" y="119"/>
                    <a:pt x="1" y="265"/>
                  </a:cubicBezTo>
                  <a:cubicBezTo>
                    <a:pt x="1" y="411"/>
                    <a:pt x="127" y="530"/>
                    <a:pt x="283" y="530"/>
                  </a:cubicBezTo>
                  <a:cubicBezTo>
                    <a:pt x="440" y="530"/>
                    <a:pt x="566" y="411"/>
                    <a:pt x="566" y="265"/>
                  </a:cubicBezTo>
                  <a:cubicBezTo>
                    <a:pt x="566" y="119"/>
                    <a:pt x="440" y="1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1"/>
            <p:cNvSpPr/>
            <p:nvPr/>
          </p:nvSpPr>
          <p:spPr>
            <a:xfrm>
              <a:off x="4426277" y="1395023"/>
              <a:ext cx="31923" cy="29958"/>
            </a:xfrm>
            <a:custGeom>
              <a:avLst/>
              <a:gdLst/>
              <a:ahLst/>
              <a:cxnLst/>
              <a:rect l="l" t="t" r="r" b="b"/>
              <a:pathLst>
                <a:path w="195" h="183" extrusionOk="0">
                  <a:moveTo>
                    <a:pt x="97" y="1"/>
                  </a:moveTo>
                  <a:cubicBezTo>
                    <a:pt x="44" y="1"/>
                    <a:pt x="0" y="42"/>
                    <a:pt x="0" y="91"/>
                  </a:cubicBezTo>
                  <a:cubicBezTo>
                    <a:pt x="0" y="141"/>
                    <a:pt x="44" y="182"/>
                    <a:pt x="97" y="182"/>
                  </a:cubicBezTo>
                  <a:cubicBezTo>
                    <a:pt x="152" y="182"/>
                    <a:pt x="195" y="141"/>
                    <a:pt x="195" y="91"/>
                  </a:cubicBezTo>
                  <a:cubicBezTo>
                    <a:pt x="195" y="41"/>
                    <a:pt x="152" y="1"/>
                    <a:pt x="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1"/>
            <p:cNvSpPr/>
            <p:nvPr/>
          </p:nvSpPr>
          <p:spPr>
            <a:xfrm>
              <a:off x="4378311" y="1902023"/>
              <a:ext cx="92822" cy="86765"/>
            </a:xfrm>
            <a:custGeom>
              <a:avLst/>
              <a:gdLst/>
              <a:ahLst/>
              <a:cxnLst/>
              <a:rect l="l" t="t" r="r" b="b"/>
              <a:pathLst>
                <a:path w="567" h="530" extrusionOk="0">
                  <a:moveTo>
                    <a:pt x="283" y="0"/>
                  </a:moveTo>
                  <a:cubicBezTo>
                    <a:pt x="127" y="0"/>
                    <a:pt x="1" y="119"/>
                    <a:pt x="1" y="265"/>
                  </a:cubicBezTo>
                  <a:cubicBezTo>
                    <a:pt x="1" y="410"/>
                    <a:pt x="127" y="529"/>
                    <a:pt x="283" y="529"/>
                  </a:cubicBezTo>
                  <a:cubicBezTo>
                    <a:pt x="440" y="529"/>
                    <a:pt x="566" y="410"/>
                    <a:pt x="566" y="265"/>
                  </a:cubicBezTo>
                  <a:cubicBezTo>
                    <a:pt x="566" y="119"/>
                    <a:pt x="440" y="0"/>
                    <a:pt x="283" y="0"/>
                  </a:cubicBezTo>
                  <a:close/>
                </a:path>
              </a:pathLst>
            </a:custGeom>
            <a:solidFill>
              <a:srgbClr val="8D3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1"/>
            <p:cNvSpPr/>
            <p:nvPr/>
          </p:nvSpPr>
          <p:spPr>
            <a:xfrm>
              <a:off x="4378147" y="1905625"/>
              <a:ext cx="92331" cy="83163"/>
            </a:xfrm>
            <a:custGeom>
              <a:avLst/>
              <a:gdLst/>
              <a:ahLst/>
              <a:cxnLst/>
              <a:rect l="l" t="t" r="r" b="b"/>
              <a:pathLst>
                <a:path w="564" h="508" extrusionOk="0">
                  <a:moveTo>
                    <a:pt x="168" y="1"/>
                  </a:moveTo>
                  <a:lnTo>
                    <a:pt x="168" y="1"/>
                  </a:lnTo>
                  <a:cubicBezTo>
                    <a:pt x="69" y="42"/>
                    <a:pt x="1" y="135"/>
                    <a:pt x="1" y="242"/>
                  </a:cubicBezTo>
                  <a:cubicBezTo>
                    <a:pt x="1" y="388"/>
                    <a:pt x="126" y="507"/>
                    <a:pt x="283" y="507"/>
                  </a:cubicBezTo>
                  <a:cubicBezTo>
                    <a:pt x="428" y="507"/>
                    <a:pt x="548" y="405"/>
                    <a:pt x="563" y="272"/>
                  </a:cubicBezTo>
                  <a:lnTo>
                    <a:pt x="563" y="272"/>
                  </a:lnTo>
                  <a:cubicBezTo>
                    <a:pt x="555" y="296"/>
                    <a:pt x="540" y="317"/>
                    <a:pt x="519" y="335"/>
                  </a:cubicBezTo>
                  <a:cubicBezTo>
                    <a:pt x="498" y="357"/>
                    <a:pt x="472" y="372"/>
                    <a:pt x="445" y="381"/>
                  </a:cubicBezTo>
                  <a:cubicBezTo>
                    <a:pt x="419" y="393"/>
                    <a:pt x="392" y="400"/>
                    <a:pt x="364" y="400"/>
                  </a:cubicBezTo>
                  <a:cubicBezTo>
                    <a:pt x="361" y="400"/>
                    <a:pt x="357" y="400"/>
                    <a:pt x="354" y="400"/>
                  </a:cubicBezTo>
                  <a:cubicBezTo>
                    <a:pt x="342" y="400"/>
                    <a:pt x="327" y="398"/>
                    <a:pt x="318" y="397"/>
                  </a:cubicBezTo>
                  <a:cubicBezTo>
                    <a:pt x="304" y="395"/>
                    <a:pt x="294" y="394"/>
                    <a:pt x="283" y="391"/>
                  </a:cubicBezTo>
                  <a:cubicBezTo>
                    <a:pt x="261" y="386"/>
                    <a:pt x="241" y="378"/>
                    <a:pt x="222" y="367"/>
                  </a:cubicBezTo>
                  <a:cubicBezTo>
                    <a:pt x="222" y="367"/>
                    <a:pt x="221" y="367"/>
                    <a:pt x="221" y="366"/>
                  </a:cubicBezTo>
                  <a:cubicBezTo>
                    <a:pt x="205" y="354"/>
                    <a:pt x="189" y="342"/>
                    <a:pt x="173" y="331"/>
                  </a:cubicBezTo>
                  <a:cubicBezTo>
                    <a:pt x="173" y="331"/>
                    <a:pt x="171" y="330"/>
                    <a:pt x="170" y="330"/>
                  </a:cubicBezTo>
                  <a:cubicBezTo>
                    <a:pt x="165" y="325"/>
                    <a:pt x="138" y="290"/>
                    <a:pt x="133" y="284"/>
                  </a:cubicBezTo>
                  <a:cubicBezTo>
                    <a:pt x="133" y="282"/>
                    <a:pt x="130" y="282"/>
                    <a:pt x="130" y="282"/>
                  </a:cubicBezTo>
                  <a:cubicBezTo>
                    <a:pt x="127" y="276"/>
                    <a:pt x="119" y="259"/>
                    <a:pt x="118" y="254"/>
                  </a:cubicBezTo>
                  <a:cubicBezTo>
                    <a:pt x="115" y="250"/>
                    <a:pt x="108" y="233"/>
                    <a:pt x="105" y="226"/>
                  </a:cubicBezTo>
                  <a:cubicBezTo>
                    <a:pt x="105" y="225"/>
                    <a:pt x="104" y="224"/>
                    <a:pt x="104" y="222"/>
                  </a:cubicBezTo>
                  <a:cubicBezTo>
                    <a:pt x="103" y="214"/>
                    <a:pt x="99" y="189"/>
                    <a:pt x="99" y="186"/>
                  </a:cubicBezTo>
                  <a:cubicBezTo>
                    <a:pt x="98" y="180"/>
                    <a:pt x="96" y="168"/>
                    <a:pt x="95" y="160"/>
                  </a:cubicBezTo>
                  <a:lnTo>
                    <a:pt x="95" y="159"/>
                  </a:lnTo>
                  <a:cubicBezTo>
                    <a:pt x="95" y="119"/>
                    <a:pt x="107" y="82"/>
                    <a:pt x="127" y="48"/>
                  </a:cubicBezTo>
                  <a:cubicBezTo>
                    <a:pt x="140" y="32"/>
                    <a:pt x="151" y="19"/>
                    <a:pt x="164" y="4"/>
                  </a:cubicBezTo>
                  <a:cubicBezTo>
                    <a:pt x="165" y="2"/>
                    <a:pt x="166" y="2"/>
                    <a:pt x="168" y="1"/>
                  </a:cubicBezTo>
                  <a:close/>
                </a:path>
              </a:pathLst>
            </a:custGeom>
            <a:solidFill>
              <a:srgbClr val="8D3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1"/>
            <p:cNvSpPr/>
            <p:nvPr/>
          </p:nvSpPr>
          <p:spPr>
            <a:xfrm>
              <a:off x="4426277" y="1913810"/>
              <a:ext cx="31923" cy="29958"/>
            </a:xfrm>
            <a:custGeom>
              <a:avLst/>
              <a:gdLst/>
              <a:ahLst/>
              <a:cxnLst/>
              <a:rect l="l" t="t" r="r" b="b"/>
              <a:pathLst>
                <a:path w="195" h="183" extrusionOk="0">
                  <a:moveTo>
                    <a:pt x="97" y="1"/>
                  </a:moveTo>
                  <a:cubicBezTo>
                    <a:pt x="44" y="1"/>
                    <a:pt x="0" y="42"/>
                    <a:pt x="0" y="92"/>
                  </a:cubicBezTo>
                  <a:cubicBezTo>
                    <a:pt x="0" y="142"/>
                    <a:pt x="44" y="183"/>
                    <a:pt x="97" y="183"/>
                  </a:cubicBezTo>
                  <a:cubicBezTo>
                    <a:pt x="152" y="183"/>
                    <a:pt x="195" y="142"/>
                    <a:pt x="195" y="92"/>
                  </a:cubicBezTo>
                  <a:cubicBezTo>
                    <a:pt x="195" y="42"/>
                    <a:pt x="152" y="1"/>
                    <a:pt x="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1"/>
            <p:cNvSpPr/>
            <p:nvPr/>
          </p:nvSpPr>
          <p:spPr>
            <a:xfrm>
              <a:off x="4032398" y="1426455"/>
              <a:ext cx="92822" cy="86765"/>
            </a:xfrm>
            <a:custGeom>
              <a:avLst/>
              <a:gdLst/>
              <a:ahLst/>
              <a:cxnLst/>
              <a:rect l="l" t="t" r="r" b="b"/>
              <a:pathLst>
                <a:path w="567" h="530" extrusionOk="0">
                  <a:moveTo>
                    <a:pt x="283" y="0"/>
                  </a:moveTo>
                  <a:cubicBezTo>
                    <a:pt x="128" y="0"/>
                    <a:pt x="1" y="119"/>
                    <a:pt x="1" y="265"/>
                  </a:cubicBezTo>
                  <a:cubicBezTo>
                    <a:pt x="1" y="411"/>
                    <a:pt x="128" y="529"/>
                    <a:pt x="283" y="529"/>
                  </a:cubicBezTo>
                  <a:cubicBezTo>
                    <a:pt x="440" y="529"/>
                    <a:pt x="567" y="411"/>
                    <a:pt x="567" y="265"/>
                  </a:cubicBezTo>
                  <a:cubicBezTo>
                    <a:pt x="567" y="119"/>
                    <a:pt x="440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1"/>
            <p:cNvSpPr/>
            <p:nvPr/>
          </p:nvSpPr>
          <p:spPr>
            <a:xfrm>
              <a:off x="4080364" y="1438569"/>
              <a:ext cx="31923" cy="29958"/>
            </a:xfrm>
            <a:custGeom>
              <a:avLst/>
              <a:gdLst/>
              <a:ahLst/>
              <a:cxnLst/>
              <a:rect l="l" t="t" r="r" b="b"/>
              <a:pathLst>
                <a:path w="195" h="183" extrusionOk="0">
                  <a:moveTo>
                    <a:pt x="98" y="1"/>
                  </a:moveTo>
                  <a:cubicBezTo>
                    <a:pt x="44" y="1"/>
                    <a:pt x="0" y="41"/>
                    <a:pt x="0" y="91"/>
                  </a:cubicBezTo>
                  <a:cubicBezTo>
                    <a:pt x="0" y="141"/>
                    <a:pt x="44" y="182"/>
                    <a:pt x="98" y="182"/>
                  </a:cubicBezTo>
                  <a:cubicBezTo>
                    <a:pt x="152" y="182"/>
                    <a:pt x="195" y="141"/>
                    <a:pt x="195" y="91"/>
                  </a:cubicBezTo>
                  <a:cubicBezTo>
                    <a:pt x="195" y="41"/>
                    <a:pt x="152" y="1"/>
                    <a:pt x="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1"/>
            <p:cNvSpPr/>
            <p:nvPr/>
          </p:nvSpPr>
          <p:spPr>
            <a:xfrm>
              <a:off x="4534978" y="1423999"/>
              <a:ext cx="92658" cy="86929"/>
            </a:xfrm>
            <a:custGeom>
              <a:avLst/>
              <a:gdLst/>
              <a:ahLst/>
              <a:cxnLst/>
              <a:rect l="l" t="t" r="r" b="b"/>
              <a:pathLst>
                <a:path w="566" h="531" extrusionOk="0">
                  <a:moveTo>
                    <a:pt x="283" y="1"/>
                  </a:moveTo>
                  <a:cubicBezTo>
                    <a:pt x="127" y="1"/>
                    <a:pt x="0" y="120"/>
                    <a:pt x="0" y="266"/>
                  </a:cubicBezTo>
                  <a:cubicBezTo>
                    <a:pt x="0" y="412"/>
                    <a:pt x="127" y="531"/>
                    <a:pt x="283" y="531"/>
                  </a:cubicBezTo>
                  <a:cubicBezTo>
                    <a:pt x="439" y="531"/>
                    <a:pt x="565" y="412"/>
                    <a:pt x="565" y="266"/>
                  </a:cubicBezTo>
                  <a:cubicBezTo>
                    <a:pt x="565" y="120"/>
                    <a:pt x="439" y="1"/>
                    <a:pt x="2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1"/>
            <p:cNvSpPr/>
            <p:nvPr/>
          </p:nvSpPr>
          <p:spPr>
            <a:xfrm>
              <a:off x="4582781" y="1435950"/>
              <a:ext cx="32087" cy="29958"/>
            </a:xfrm>
            <a:custGeom>
              <a:avLst/>
              <a:gdLst/>
              <a:ahLst/>
              <a:cxnLst/>
              <a:rect l="l" t="t" r="r" b="b"/>
              <a:pathLst>
                <a:path w="196" h="183" extrusionOk="0">
                  <a:moveTo>
                    <a:pt x="98" y="1"/>
                  </a:moveTo>
                  <a:cubicBezTo>
                    <a:pt x="45" y="1"/>
                    <a:pt x="1" y="43"/>
                    <a:pt x="1" y="92"/>
                  </a:cubicBezTo>
                  <a:cubicBezTo>
                    <a:pt x="1" y="142"/>
                    <a:pt x="45" y="183"/>
                    <a:pt x="98" y="183"/>
                  </a:cubicBezTo>
                  <a:cubicBezTo>
                    <a:pt x="152" y="183"/>
                    <a:pt x="195" y="142"/>
                    <a:pt x="195" y="92"/>
                  </a:cubicBezTo>
                  <a:cubicBezTo>
                    <a:pt x="195" y="43"/>
                    <a:pt x="152" y="2"/>
                    <a:pt x="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1"/>
            <p:cNvSpPr/>
            <p:nvPr/>
          </p:nvSpPr>
          <p:spPr>
            <a:xfrm>
              <a:off x="4182026" y="1345747"/>
              <a:ext cx="92658" cy="86765"/>
            </a:xfrm>
            <a:custGeom>
              <a:avLst/>
              <a:gdLst/>
              <a:ahLst/>
              <a:cxnLst/>
              <a:rect l="l" t="t" r="r" b="b"/>
              <a:pathLst>
                <a:path w="566" h="530" extrusionOk="0">
                  <a:moveTo>
                    <a:pt x="283" y="0"/>
                  </a:moveTo>
                  <a:cubicBezTo>
                    <a:pt x="126" y="0"/>
                    <a:pt x="0" y="119"/>
                    <a:pt x="0" y="264"/>
                  </a:cubicBezTo>
                  <a:cubicBezTo>
                    <a:pt x="0" y="410"/>
                    <a:pt x="126" y="529"/>
                    <a:pt x="283" y="529"/>
                  </a:cubicBezTo>
                  <a:cubicBezTo>
                    <a:pt x="438" y="529"/>
                    <a:pt x="565" y="410"/>
                    <a:pt x="565" y="264"/>
                  </a:cubicBezTo>
                  <a:cubicBezTo>
                    <a:pt x="565" y="119"/>
                    <a:pt x="438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1"/>
            <p:cNvSpPr/>
            <p:nvPr/>
          </p:nvSpPr>
          <p:spPr>
            <a:xfrm>
              <a:off x="4229992" y="1357698"/>
              <a:ext cx="31923" cy="29795"/>
            </a:xfrm>
            <a:custGeom>
              <a:avLst/>
              <a:gdLst/>
              <a:ahLst/>
              <a:cxnLst/>
              <a:rect l="l" t="t" r="r" b="b"/>
              <a:pathLst>
                <a:path w="195" h="182" extrusionOk="0">
                  <a:moveTo>
                    <a:pt x="97" y="1"/>
                  </a:moveTo>
                  <a:cubicBezTo>
                    <a:pt x="43" y="1"/>
                    <a:pt x="0" y="42"/>
                    <a:pt x="0" y="92"/>
                  </a:cubicBezTo>
                  <a:cubicBezTo>
                    <a:pt x="0" y="142"/>
                    <a:pt x="43" y="182"/>
                    <a:pt x="97" y="182"/>
                  </a:cubicBezTo>
                  <a:cubicBezTo>
                    <a:pt x="150" y="182"/>
                    <a:pt x="194" y="142"/>
                    <a:pt x="194" y="92"/>
                  </a:cubicBezTo>
                  <a:cubicBezTo>
                    <a:pt x="194" y="42"/>
                    <a:pt x="150" y="1"/>
                    <a:pt x="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1"/>
            <p:cNvSpPr/>
            <p:nvPr/>
          </p:nvSpPr>
          <p:spPr>
            <a:xfrm>
              <a:off x="4225245" y="1821316"/>
              <a:ext cx="92822" cy="86765"/>
            </a:xfrm>
            <a:custGeom>
              <a:avLst/>
              <a:gdLst/>
              <a:ahLst/>
              <a:cxnLst/>
              <a:rect l="l" t="t" r="r" b="b"/>
              <a:pathLst>
                <a:path w="567" h="530" extrusionOk="0">
                  <a:moveTo>
                    <a:pt x="284" y="1"/>
                  </a:moveTo>
                  <a:cubicBezTo>
                    <a:pt x="127" y="1"/>
                    <a:pt x="0" y="120"/>
                    <a:pt x="0" y="265"/>
                  </a:cubicBezTo>
                  <a:cubicBezTo>
                    <a:pt x="0" y="411"/>
                    <a:pt x="127" y="530"/>
                    <a:pt x="284" y="530"/>
                  </a:cubicBezTo>
                  <a:cubicBezTo>
                    <a:pt x="439" y="530"/>
                    <a:pt x="566" y="411"/>
                    <a:pt x="566" y="265"/>
                  </a:cubicBezTo>
                  <a:cubicBezTo>
                    <a:pt x="566" y="120"/>
                    <a:pt x="439" y="1"/>
                    <a:pt x="284" y="1"/>
                  </a:cubicBezTo>
                  <a:close/>
                </a:path>
              </a:pathLst>
            </a:custGeom>
            <a:solidFill>
              <a:srgbClr val="8D3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1"/>
            <p:cNvSpPr/>
            <p:nvPr/>
          </p:nvSpPr>
          <p:spPr>
            <a:xfrm>
              <a:off x="4225081" y="1825245"/>
              <a:ext cx="92331" cy="83000"/>
            </a:xfrm>
            <a:custGeom>
              <a:avLst/>
              <a:gdLst/>
              <a:ahLst/>
              <a:cxnLst/>
              <a:rect l="l" t="t" r="r" b="b"/>
              <a:pathLst>
                <a:path w="564" h="507" extrusionOk="0">
                  <a:moveTo>
                    <a:pt x="168" y="1"/>
                  </a:moveTo>
                  <a:lnTo>
                    <a:pt x="168" y="1"/>
                  </a:lnTo>
                  <a:cubicBezTo>
                    <a:pt x="69" y="41"/>
                    <a:pt x="0" y="136"/>
                    <a:pt x="0" y="242"/>
                  </a:cubicBezTo>
                  <a:cubicBezTo>
                    <a:pt x="0" y="388"/>
                    <a:pt x="127" y="507"/>
                    <a:pt x="283" y="507"/>
                  </a:cubicBezTo>
                  <a:cubicBezTo>
                    <a:pt x="429" y="507"/>
                    <a:pt x="548" y="405"/>
                    <a:pt x="563" y="272"/>
                  </a:cubicBezTo>
                  <a:lnTo>
                    <a:pt x="563" y="272"/>
                  </a:lnTo>
                  <a:cubicBezTo>
                    <a:pt x="554" y="295"/>
                    <a:pt x="541" y="317"/>
                    <a:pt x="520" y="335"/>
                  </a:cubicBezTo>
                  <a:cubicBezTo>
                    <a:pt x="498" y="357"/>
                    <a:pt x="472" y="372"/>
                    <a:pt x="444" y="381"/>
                  </a:cubicBezTo>
                  <a:cubicBezTo>
                    <a:pt x="419" y="393"/>
                    <a:pt x="392" y="400"/>
                    <a:pt x="364" y="400"/>
                  </a:cubicBezTo>
                  <a:cubicBezTo>
                    <a:pt x="361" y="400"/>
                    <a:pt x="357" y="400"/>
                    <a:pt x="353" y="400"/>
                  </a:cubicBezTo>
                  <a:cubicBezTo>
                    <a:pt x="342" y="400"/>
                    <a:pt x="327" y="397"/>
                    <a:pt x="318" y="396"/>
                  </a:cubicBezTo>
                  <a:cubicBezTo>
                    <a:pt x="305" y="394"/>
                    <a:pt x="295" y="393"/>
                    <a:pt x="283" y="391"/>
                  </a:cubicBezTo>
                  <a:cubicBezTo>
                    <a:pt x="261" y="386"/>
                    <a:pt x="241" y="378"/>
                    <a:pt x="221" y="367"/>
                  </a:cubicBezTo>
                  <a:cubicBezTo>
                    <a:pt x="221" y="367"/>
                    <a:pt x="220" y="367"/>
                    <a:pt x="220" y="366"/>
                  </a:cubicBezTo>
                  <a:cubicBezTo>
                    <a:pt x="205" y="354"/>
                    <a:pt x="189" y="342"/>
                    <a:pt x="173" y="331"/>
                  </a:cubicBezTo>
                  <a:cubicBezTo>
                    <a:pt x="173" y="331"/>
                    <a:pt x="172" y="330"/>
                    <a:pt x="170" y="330"/>
                  </a:cubicBezTo>
                  <a:cubicBezTo>
                    <a:pt x="165" y="325"/>
                    <a:pt x="137" y="290"/>
                    <a:pt x="132" y="284"/>
                  </a:cubicBezTo>
                  <a:cubicBezTo>
                    <a:pt x="132" y="282"/>
                    <a:pt x="131" y="282"/>
                    <a:pt x="131" y="282"/>
                  </a:cubicBezTo>
                  <a:cubicBezTo>
                    <a:pt x="127" y="276"/>
                    <a:pt x="119" y="259"/>
                    <a:pt x="118" y="254"/>
                  </a:cubicBezTo>
                  <a:cubicBezTo>
                    <a:pt x="115" y="250"/>
                    <a:pt x="108" y="233"/>
                    <a:pt x="106" y="226"/>
                  </a:cubicBezTo>
                  <a:cubicBezTo>
                    <a:pt x="106" y="225"/>
                    <a:pt x="104" y="224"/>
                    <a:pt x="104" y="223"/>
                  </a:cubicBezTo>
                  <a:cubicBezTo>
                    <a:pt x="103" y="214"/>
                    <a:pt x="99" y="189"/>
                    <a:pt x="99" y="187"/>
                  </a:cubicBezTo>
                  <a:cubicBezTo>
                    <a:pt x="98" y="180"/>
                    <a:pt x="97" y="168"/>
                    <a:pt x="95" y="161"/>
                  </a:cubicBezTo>
                  <a:lnTo>
                    <a:pt x="95" y="159"/>
                  </a:lnTo>
                  <a:cubicBezTo>
                    <a:pt x="95" y="119"/>
                    <a:pt x="107" y="82"/>
                    <a:pt x="127" y="48"/>
                  </a:cubicBezTo>
                  <a:cubicBezTo>
                    <a:pt x="139" y="33"/>
                    <a:pt x="152" y="19"/>
                    <a:pt x="164" y="4"/>
                  </a:cubicBezTo>
                  <a:cubicBezTo>
                    <a:pt x="165" y="2"/>
                    <a:pt x="167" y="2"/>
                    <a:pt x="168" y="1"/>
                  </a:cubicBezTo>
                  <a:close/>
                </a:path>
              </a:pathLst>
            </a:custGeom>
            <a:solidFill>
              <a:srgbClr val="8D3F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1"/>
            <p:cNvSpPr/>
            <p:nvPr/>
          </p:nvSpPr>
          <p:spPr>
            <a:xfrm>
              <a:off x="4273375" y="1833430"/>
              <a:ext cx="31923" cy="29958"/>
            </a:xfrm>
            <a:custGeom>
              <a:avLst/>
              <a:gdLst/>
              <a:ahLst/>
              <a:cxnLst/>
              <a:rect l="l" t="t" r="r" b="b"/>
              <a:pathLst>
                <a:path w="195" h="183" extrusionOk="0">
                  <a:moveTo>
                    <a:pt x="99" y="1"/>
                  </a:moveTo>
                  <a:cubicBezTo>
                    <a:pt x="99" y="1"/>
                    <a:pt x="98" y="1"/>
                    <a:pt x="97" y="1"/>
                  </a:cubicBezTo>
                  <a:cubicBezTo>
                    <a:pt x="43" y="1"/>
                    <a:pt x="0" y="42"/>
                    <a:pt x="0" y="92"/>
                  </a:cubicBezTo>
                  <a:cubicBezTo>
                    <a:pt x="0" y="142"/>
                    <a:pt x="43" y="183"/>
                    <a:pt x="97" y="183"/>
                  </a:cubicBezTo>
                  <a:cubicBezTo>
                    <a:pt x="150" y="183"/>
                    <a:pt x="194" y="141"/>
                    <a:pt x="194" y="92"/>
                  </a:cubicBezTo>
                  <a:cubicBezTo>
                    <a:pt x="194" y="41"/>
                    <a:pt x="152" y="1"/>
                    <a:pt x="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2" name="Google Shape;412;p31"/>
            <p:cNvGrpSpPr/>
            <p:nvPr/>
          </p:nvGrpSpPr>
          <p:grpSpPr>
            <a:xfrm>
              <a:off x="3306823" y="3008496"/>
              <a:ext cx="361790" cy="305639"/>
              <a:chOff x="3560245" y="3230463"/>
              <a:chExt cx="291272" cy="246066"/>
            </a:xfrm>
          </p:grpSpPr>
          <p:sp>
            <p:nvSpPr>
              <p:cNvPr id="413" name="Google Shape;413;p31"/>
              <p:cNvSpPr/>
              <p:nvPr/>
            </p:nvSpPr>
            <p:spPr>
              <a:xfrm>
                <a:off x="3560245" y="3230463"/>
                <a:ext cx="291272" cy="245275"/>
              </a:xfrm>
              <a:custGeom>
                <a:avLst/>
                <a:gdLst/>
                <a:ahLst/>
                <a:cxnLst/>
                <a:rect l="l" t="t" r="r" b="b"/>
                <a:pathLst>
                  <a:path w="2210" h="1861" extrusionOk="0">
                    <a:moveTo>
                      <a:pt x="824" y="0"/>
                    </a:moveTo>
                    <a:cubicBezTo>
                      <a:pt x="611" y="0"/>
                      <a:pt x="419" y="74"/>
                      <a:pt x="290" y="223"/>
                    </a:cubicBezTo>
                    <a:cubicBezTo>
                      <a:pt x="0" y="557"/>
                      <a:pt x="131" y="1144"/>
                      <a:pt x="581" y="1535"/>
                    </a:cubicBezTo>
                    <a:cubicBezTo>
                      <a:pt x="830" y="1750"/>
                      <a:pt x="1124" y="1861"/>
                      <a:pt x="1386" y="1861"/>
                    </a:cubicBezTo>
                    <a:cubicBezTo>
                      <a:pt x="1599" y="1861"/>
                      <a:pt x="1791" y="1788"/>
                      <a:pt x="1921" y="1638"/>
                    </a:cubicBezTo>
                    <a:cubicBezTo>
                      <a:pt x="2209" y="1305"/>
                      <a:pt x="2079" y="718"/>
                      <a:pt x="1629" y="327"/>
                    </a:cubicBezTo>
                    <a:cubicBezTo>
                      <a:pt x="1380" y="111"/>
                      <a:pt x="1086" y="0"/>
                      <a:pt x="8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31"/>
              <p:cNvSpPr/>
              <p:nvPr/>
            </p:nvSpPr>
            <p:spPr>
              <a:xfrm>
                <a:off x="3567362" y="3282391"/>
                <a:ext cx="176609" cy="194138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473" extrusionOk="0">
                    <a:moveTo>
                      <a:pt x="142" y="0"/>
                    </a:moveTo>
                    <a:cubicBezTo>
                      <a:pt x="0" y="341"/>
                      <a:pt x="153" y="814"/>
                      <a:pt x="536" y="1146"/>
                    </a:cubicBezTo>
                    <a:cubicBezTo>
                      <a:pt x="783" y="1361"/>
                      <a:pt x="1078" y="1473"/>
                      <a:pt x="1340" y="1473"/>
                    </a:cubicBezTo>
                    <a:cubicBezTo>
                      <a:pt x="1164" y="1397"/>
                      <a:pt x="995" y="1298"/>
                      <a:pt x="837" y="1170"/>
                    </a:cubicBezTo>
                    <a:cubicBezTo>
                      <a:pt x="546" y="932"/>
                      <a:pt x="327" y="595"/>
                      <a:pt x="202" y="244"/>
                    </a:cubicBezTo>
                    <a:cubicBezTo>
                      <a:pt x="174" y="165"/>
                      <a:pt x="153" y="83"/>
                      <a:pt x="142" y="0"/>
                    </a:cubicBezTo>
                    <a:close/>
                  </a:path>
                </a:pathLst>
              </a:custGeom>
              <a:solidFill>
                <a:srgbClr val="FFFFFF">
                  <a:alpha val="111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31"/>
              <p:cNvSpPr/>
              <p:nvPr/>
            </p:nvSpPr>
            <p:spPr>
              <a:xfrm>
                <a:off x="3602288" y="3260776"/>
                <a:ext cx="215094" cy="186757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417" extrusionOk="0">
                    <a:moveTo>
                      <a:pt x="23" y="1"/>
                    </a:moveTo>
                    <a:cubicBezTo>
                      <a:pt x="15" y="1"/>
                      <a:pt x="8" y="1"/>
                      <a:pt x="0" y="2"/>
                    </a:cubicBezTo>
                    <a:cubicBezTo>
                      <a:pt x="95" y="2"/>
                      <a:pt x="186" y="39"/>
                      <a:pt x="271" y="80"/>
                    </a:cubicBezTo>
                    <a:cubicBezTo>
                      <a:pt x="354" y="122"/>
                      <a:pt x="435" y="173"/>
                      <a:pt x="511" y="230"/>
                    </a:cubicBezTo>
                    <a:cubicBezTo>
                      <a:pt x="661" y="343"/>
                      <a:pt x="800" y="476"/>
                      <a:pt x="901" y="635"/>
                    </a:cubicBezTo>
                    <a:cubicBezTo>
                      <a:pt x="951" y="713"/>
                      <a:pt x="992" y="799"/>
                      <a:pt x="1012" y="890"/>
                    </a:cubicBezTo>
                    <a:cubicBezTo>
                      <a:pt x="1033" y="984"/>
                      <a:pt x="1073" y="1076"/>
                      <a:pt x="1135" y="1151"/>
                    </a:cubicBezTo>
                    <a:cubicBezTo>
                      <a:pt x="1197" y="1226"/>
                      <a:pt x="1275" y="1285"/>
                      <a:pt x="1360" y="1330"/>
                    </a:cubicBezTo>
                    <a:cubicBezTo>
                      <a:pt x="1446" y="1372"/>
                      <a:pt x="1536" y="1402"/>
                      <a:pt x="1631" y="1417"/>
                    </a:cubicBezTo>
                    <a:cubicBezTo>
                      <a:pt x="1538" y="1396"/>
                      <a:pt x="1448" y="1361"/>
                      <a:pt x="1368" y="1316"/>
                    </a:cubicBezTo>
                    <a:cubicBezTo>
                      <a:pt x="1287" y="1270"/>
                      <a:pt x="1212" y="1211"/>
                      <a:pt x="1156" y="1136"/>
                    </a:cubicBezTo>
                    <a:cubicBezTo>
                      <a:pt x="1097" y="1063"/>
                      <a:pt x="1060" y="977"/>
                      <a:pt x="1041" y="885"/>
                    </a:cubicBezTo>
                    <a:cubicBezTo>
                      <a:pt x="1021" y="788"/>
                      <a:pt x="979" y="699"/>
                      <a:pt x="927" y="619"/>
                    </a:cubicBezTo>
                    <a:cubicBezTo>
                      <a:pt x="821" y="457"/>
                      <a:pt x="682" y="322"/>
                      <a:pt x="526" y="210"/>
                    </a:cubicBezTo>
                    <a:cubicBezTo>
                      <a:pt x="448" y="155"/>
                      <a:pt x="365" y="106"/>
                      <a:pt x="278" y="66"/>
                    </a:cubicBezTo>
                    <a:cubicBezTo>
                      <a:pt x="233" y="47"/>
                      <a:pt x="189" y="30"/>
                      <a:pt x="143" y="17"/>
                    </a:cubicBezTo>
                    <a:cubicBezTo>
                      <a:pt x="104" y="7"/>
                      <a:pt x="63" y="1"/>
                      <a:pt x="2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6" name="Google Shape;416;p31"/>
            <p:cNvGrpSpPr/>
            <p:nvPr/>
          </p:nvGrpSpPr>
          <p:grpSpPr>
            <a:xfrm>
              <a:off x="5616058" y="1942934"/>
              <a:ext cx="361953" cy="304656"/>
              <a:chOff x="5419383" y="2372591"/>
              <a:chExt cx="291404" cy="245275"/>
            </a:xfrm>
          </p:grpSpPr>
          <p:sp>
            <p:nvSpPr>
              <p:cNvPr id="417" name="Google Shape;417;p31"/>
              <p:cNvSpPr/>
              <p:nvPr/>
            </p:nvSpPr>
            <p:spPr>
              <a:xfrm>
                <a:off x="5419383" y="2372591"/>
                <a:ext cx="291404" cy="245275"/>
              </a:xfrm>
              <a:custGeom>
                <a:avLst/>
                <a:gdLst/>
                <a:ahLst/>
                <a:cxnLst/>
                <a:rect l="l" t="t" r="r" b="b"/>
                <a:pathLst>
                  <a:path w="2211" h="1861" extrusionOk="0">
                    <a:moveTo>
                      <a:pt x="826" y="1"/>
                    </a:moveTo>
                    <a:cubicBezTo>
                      <a:pt x="613" y="1"/>
                      <a:pt x="420" y="74"/>
                      <a:pt x="290" y="224"/>
                    </a:cubicBezTo>
                    <a:cubicBezTo>
                      <a:pt x="1" y="557"/>
                      <a:pt x="132" y="1144"/>
                      <a:pt x="582" y="1535"/>
                    </a:cubicBezTo>
                    <a:cubicBezTo>
                      <a:pt x="830" y="1750"/>
                      <a:pt x="1124" y="1861"/>
                      <a:pt x="1386" y="1861"/>
                    </a:cubicBezTo>
                    <a:cubicBezTo>
                      <a:pt x="1599" y="1861"/>
                      <a:pt x="1792" y="1788"/>
                      <a:pt x="1921" y="1638"/>
                    </a:cubicBezTo>
                    <a:cubicBezTo>
                      <a:pt x="2211" y="1304"/>
                      <a:pt x="2080" y="717"/>
                      <a:pt x="1630" y="327"/>
                    </a:cubicBezTo>
                    <a:cubicBezTo>
                      <a:pt x="1382" y="112"/>
                      <a:pt x="1088" y="1"/>
                      <a:pt x="8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31"/>
              <p:cNvSpPr/>
              <p:nvPr/>
            </p:nvSpPr>
            <p:spPr>
              <a:xfrm>
                <a:off x="5424260" y="2423729"/>
                <a:ext cx="176740" cy="194006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1472" extrusionOk="0">
                    <a:moveTo>
                      <a:pt x="142" y="1"/>
                    </a:moveTo>
                    <a:cubicBezTo>
                      <a:pt x="1" y="340"/>
                      <a:pt x="153" y="814"/>
                      <a:pt x="536" y="1147"/>
                    </a:cubicBezTo>
                    <a:cubicBezTo>
                      <a:pt x="783" y="1361"/>
                      <a:pt x="1078" y="1472"/>
                      <a:pt x="1340" y="1472"/>
                    </a:cubicBezTo>
                    <a:cubicBezTo>
                      <a:pt x="1164" y="1397"/>
                      <a:pt x="995" y="1297"/>
                      <a:pt x="838" y="1169"/>
                    </a:cubicBezTo>
                    <a:cubicBezTo>
                      <a:pt x="546" y="933"/>
                      <a:pt x="327" y="595"/>
                      <a:pt x="202" y="243"/>
                    </a:cubicBezTo>
                    <a:cubicBezTo>
                      <a:pt x="174" y="165"/>
                      <a:pt x="153" y="83"/>
                      <a:pt x="142" y="1"/>
                    </a:cubicBezTo>
                    <a:close/>
                  </a:path>
                </a:pathLst>
              </a:custGeom>
              <a:solidFill>
                <a:srgbClr val="FFFFFF">
                  <a:alpha val="111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31"/>
              <p:cNvSpPr/>
              <p:nvPr/>
            </p:nvSpPr>
            <p:spPr>
              <a:xfrm>
                <a:off x="5459054" y="2401982"/>
                <a:ext cx="215094" cy="18662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416" extrusionOk="0">
                    <a:moveTo>
                      <a:pt x="28" y="1"/>
                    </a:moveTo>
                    <a:cubicBezTo>
                      <a:pt x="19" y="1"/>
                      <a:pt x="10" y="1"/>
                      <a:pt x="1" y="2"/>
                    </a:cubicBezTo>
                    <a:cubicBezTo>
                      <a:pt x="95" y="2"/>
                      <a:pt x="186" y="39"/>
                      <a:pt x="270" y="80"/>
                    </a:cubicBezTo>
                    <a:cubicBezTo>
                      <a:pt x="355" y="122"/>
                      <a:pt x="436" y="173"/>
                      <a:pt x="510" y="229"/>
                    </a:cubicBezTo>
                    <a:cubicBezTo>
                      <a:pt x="662" y="343"/>
                      <a:pt x="800" y="476"/>
                      <a:pt x="901" y="634"/>
                    </a:cubicBezTo>
                    <a:cubicBezTo>
                      <a:pt x="951" y="713"/>
                      <a:pt x="991" y="798"/>
                      <a:pt x="1012" y="889"/>
                    </a:cubicBezTo>
                    <a:cubicBezTo>
                      <a:pt x="1032" y="984"/>
                      <a:pt x="1072" y="1076"/>
                      <a:pt x="1134" y="1150"/>
                    </a:cubicBezTo>
                    <a:cubicBezTo>
                      <a:pt x="1197" y="1226"/>
                      <a:pt x="1276" y="1284"/>
                      <a:pt x="1361" y="1329"/>
                    </a:cubicBezTo>
                    <a:cubicBezTo>
                      <a:pt x="1445" y="1371"/>
                      <a:pt x="1537" y="1402"/>
                      <a:pt x="1632" y="1416"/>
                    </a:cubicBezTo>
                    <a:cubicBezTo>
                      <a:pt x="1540" y="1395"/>
                      <a:pt x="1450" y="1363"/>
                      <a:pt x="1369" y="1317"/>
                    </a:cubicBezTo>
                    <a:cubicBezTo>
                      <a:pt x="1287" y="1271"/>
                      <a:pt x="1211" y="1210"/>
                      <a:pt x="1155" y="1136"/>
                    </a:cubicBezTo>
                    <a:cubicBezTo>
                      <a:pt x="1098" y="1062"/>
                      <a:pt x="1061" y="976"/>
                      <a:pt x="1041" y="884"/>
                    </a:cubicBezTo>
                    <a:cubicBezTo>
                      <a:pt x="1021" y="788"/>
                      <a:pt x="979" y="699"/>
                      <a:pt x="928" y="618"/>
                    </a:cubicBezTo>
                    <a:cubicBezTo>
                      <a:pt x="821" y="457"/>
                      <a:pt x="682" y="321"/>
                      <a:pt x="526" y="210"/>
                    </a:cubicBezTo>
                    <a:cubicBezTo>
                      <a:pt x="448" y="155"/>
                      <a:pt x="365" y="105"/>
                      <a:pt x="278" y="65"/>
                    </a:cubicBezTo>
                    <a:cubicBezTo>
                      <a:pt x="233" y="46"/>
                      <a:pt x="188" y="30"/>
                      <a:pt x="142" y="17"/>
                    </a:cubicBezTo>
                    <a:cubicBezTo>
                      <a:pt x="105" y="7"/>
                      <a:pt x="66" y="1"/>
                      <a:pt x="2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0" name="Google Shape;420;p31"/>
            <p:cNvGrpSpPr/>
            <p:nvPr/>
          </p:nvGrpSpPr>
          <p:grpSpPr>
            <a:xfrm>
              <a:off x="5967535" y="1812624"/>
              <a:ext cx="317098" cy="342145"/>
              <a:chOff x="5702353" y="2267681"/>
              <a:chExt cx="255292" cy="275457"/>
            </a:xfrm>
          </p:grpSpPr>
          <p:sp>
            <p:nvSpPr>
              <p:cNvPr id="421" name="Google Shape;421;p31"/>
              <p:cNvSpPr/>
              <p:nvPr/>
            </p:nvSpPr>
            <p:spPr>
              <a:xfrm>
                <a:off x="5702353" y="2268339"/>
                <a:ext cx="255292" cy="274798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2085" extrusionOk="0">
                    <a:moveTo>
                      <a:pt x="1149" y="0"/>
                    </a:moveTo>
                    <a:cubicBezTo>
                      <a:pt x="796" y="0"/>
                      <a:pt x="420" y="286"/>
                      <a:pt x="232" y="732"/>
                    </a:cubicBezTo>
                    <a:cubicBezTo>
                      <a:pt x="1" y="1282"/>
                      <a:pt x="143" y="1866"/>
                      <a:pt x="549" y="2037"/>
                    </a:cubicBezTo>
                    <a:cubicBezTo>
                      <a:pt x="626" y="2069"/>
                      <a:pt x="706" y="2085"/>
                      <a:pt x="788" y="2085"/>
                    </a:cubicBezTo>
                    <a:cubicBezTo>
                      <a:pt x="1141" y="2085"/>
                      <a:pt x="1517" y="1799"/>
                      <a:pt x="1705" y="1354"/>
                    </a:cubicBezTo>
                    <a:cubicBezTo>
                      <a:pt x="1936" y="804"/>
                      <a:pt x="1794" y="220"/>
                      <a:pt x="1388" y="48"/>
                    </a:cubicBezTo>
                    <a:cubicBezTo>
                      <a:pt x="1311" y="16"/>
                      <a:pt x="1231" y="0"/>
                      <a:pt x="114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31"/>
              <p:cNvSpPr/>
              <p:nvPr/>
            </p:nvSpPr>
            <p:spPr>
              <a:xfrm>
                <a:off x="5713160" y="2267681"/>
                <a:ext cx="146163" cy="210744"/>
              </a:xfrm>
              <a:custGeom>
                <a:avLst/>
                <a:gdLst/>
                <a:ahLst/>
                <a:cxnLst/>
                <a:rect l="l" t="t" r="r" b="b"/>
                <a:pathLst>
                  <a:path w="1109" h="1599" extrusionOk="0">
                    <a:moveTo>
                      <a:pt x="1059" y="1"/>
                    </a:moveTo>
                    <a:cubicBezTo>
                      <a:pt x="706" y="1"/>
                      <a:pt x="330" y="286"/>
                      <a:pt x="142" y="732"/>
                    </a:cubicBezTo>
                    <a:cubicBezTo>
                      <a:pt x="14" y="1036"/>
                      <a:pt x="0" y="1349"/>
                      <a:pt x="82" y="1599"/>
                    </a:cubicBezTo>
                    <a:cubicBezTo>
                      <a:pt x="98" y="1407"/>
                      <a:pt x="140" y="1216"/>
                      <a:pt x="212" y="1027"/>
                    </a:cubicBezTo>
                    <a:cubicBezTo>
                      <a:pt x="346" y="676"/>
                      <a:pt x="600" y="363"/>
                      <a:pt x="897" y="136"/>
                    </a:cubicBezTo>
                    <a:cubicBezTo>
                      <a:pt x="962" y="86"/>
                      <a:pt x="1034" y="40"/>
                      <a:pt x="1109" y="3"/>
                    </a:cubicBezTo>
                    <a:cubicBezTo>
                      <a:pt x="1092" y="2"/>
                      <a:pt x="1075" y="1"/>
                      <a:pt x="1059" y="1"/>
                    </a:cubicBezTo>
                    <a:close/>
                  </a:path>
                </a:pathLst>
              </a:custGeom>
              <a:solidFill>
                <a:srgbClr val="FFFFFF">
                  <a:alpha val="111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31"/>
              <p:cNvSpPr/>
              <p:nvPr/>
            </p:nvSpPr>
            <p:spPr>
              <a:xfrm>
                <a:off x="5771810" y="2276775"/>
                <a:ext cx="116904" cy="262145"/>
              </a:xfrm>
              <a:custGeom>
                <a:avLst/>
                <a:gdLst/>
                <a:ahLst/>
                <a:cxnLst/>
                <a:rect l="l" t="t" r="r" b="b"/>
                <a:pathLst>
                  <a:path w="887" h="1989" extrusionOk="0">
                    <a:moveTo>
                      <a:pt x="855" y="0"/>
                    </a:moveTo>
                    <a:cubicBezTo>
                      <a:pt x="884" y="90"/>
                      <a:pt x="877" y="188"/>
                      <a:pt x="865" y="282"/>
                    </a:cubicBezTo>
                    <a:cubicBezTo>
                      <a:pt x="851" y="375"/>
                      <a:pt x="827" y="467"/>
                      <a:pt x="797" y="556"/>
                    </a:cubicBezTo>
                    <a:cubicBezTo>
                      <a:pt x="735" y="734"/>
                      <a:pt x="651" y="907"/>
                      <a:pt x="533" y="1052"/>
                    </a:cubicBezTo>
                    <a:cubicBezTo>
                      <a:pt x="474" y="1126"/>
                      <a:pt x="406" y="1190"/>
                      <a:pt x="325" y="1238"/>
                    </a:cubicBezTo>
                    <a:cubicBezTo>
                      <a:pt x="242" y="1286"/>
                      <a:pt x="166" y="1353"/>
                      <a:pt x="115" y="1435"/>
                    </a:cubicBezTo>
                    <a:cubicBezTo>
                      <a:pt x="63" y="1516"/>
                      <a:pt x="31" y="1609"/>
                      <a:pt x="16" y="1704"/>
                    </a:cubicBezTo>
                    <a:cubicBezTo>
                      <a:pt x="3" y="1798"/>
                      <a:pt x="1" y="1895"/>
                      <a:pt x="17" y="1988"/>
                    </a:cubicBezTo>
                    <a:cubicBezTo>
                      <a:pt x="8" y="1894"/>
                      <a:pt x="12" y="1799"/>
                      <a:pt x="29" y="1707"/>
                    </a:cubicBezTo>
                    <a:cubicBezTo>
                      <a:pt x="49" y="1614"/>
                      <a:pt x="82" y="1524"/>
                      <a:pt x="135" y="1447"/>
                    </a:cubicBezTo>
                    <a:cubicBezTo>
                      <a:pt x="187" y="1369"/>
                      <a:pt x="257" y="1307"/>
                      <a:pt x="339" y="1261"/>
                    </a:cubicBezTo>
                    <a:cubicBezTo>
                      <a:pt x="423" y="1212"/>
                      <a:pt x="495" y="1144"/>
                      <a:pt x="556" y="1071"/>
                    </a:cubicBezTo>
                    <a:cubicBezTo>
                      <a:pt x="677" y="920"/>
                      <a:pt x="763" y="745"/>
                      <a:pt x="820" y="562"/>
                    </a:cubicBezTo>
                    <a:cubicBezTo>
                      <a:pt x="848" y="472"/>
                      <a:pt x="870" y="377"/>
                      <a:pt x="880" y="283"/>
                    </a:cubicBezTo>
                    <a:cubicBezTo>
                      <a:pt x="884" y="235"/>
                      <a:pt x="887" y="187"/>
                      <a:pt x="884" y="139"/>
                    </a:cubicBezTo>
                    <a:cubicBezTo>
                      <a:pt x="881" y="92"/>
                      <a:pt x="873" y="43"/>
                      <a:pt x="8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4" name="Google Shape;424;p31"/>
            <p:cNvGrpSpPr/>
            <p:nvPr/>
          </p:nvGrpSpPr>
          <p:grpSpPr>
            <a:xfrm>
              <a:off x="5872749" y="3039600"/>
              <a:ext cx="317098" cy="342145"/>
              <a:chOff x="5626042" y="3255504"/>
              <a:chExt cx="255292" cy="275457"/>
            </a:xfrm>
          </p:grpSpPr>
          <p:sp>
            <p:nvSpPr>
              <p:cNvPr id="425" name="Google Shape;425;p31"/>
              <p:cNvSpPr/>
              <p:nvPr/>
            </p:nvSpPr>
            <p:spPr>
              <a:xfrm>
                <a:off x="5626042" y="3256163"/>
                <a:ext cx="255292" cy="274798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2085" extrusionOk="0">
                    <a:moveTo>
                      <a:pt x="1149" y="0"/>
                    </a:moveTo>
                    <a:cubicBezTo>
                      <a:pt x="796" y="0"/>
                      <a:pt x="419" y="286"/>
                      <a:pt x="232" y="732"/>
                    </a:cubicBezTo>
                    <a:cubicBezTo>
                      <a:pt x="0" y="1282"/>
                      <a:pt x="143" y="1866"/>
                      <a:pt x="549" y="2037"/>
                    </a:cubicBezTo>
                    <a:cubicBezTo>
                      <a:pt x="626" y="2069"/>
                      <a:pt x="706" y="2085"/>
                      <a:pt x="788" y="2085"/>
                    </a:cubicBezTo>
                    <a:cubicBezTo>
                      <a:pt x="1141" y="2085"/>
                      <a:pt x="1517" y="1798"/>
                      <a:pt x="1705" y="1352"/>
                    </a:cubicBezTo>
                    <a:cubicBezTo>
                      <a:pt x="1936" y="804"/>
                      <a:pt x="1794" y="219"/>
                      <a:pt x="1388" y="48"/>
                    </a:cubicBezTo>
                    <a:cubicBezTo>
                      <a:pt x="1311" y="15"/>
                      <a:pt x="1231" y="0"/>
                      <a:pt x="114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31"/>
              <p:cNvSpPr/>
              <p:nvPr/>
            </p:nvSpPr>
            <p:spPr>
              <a:xfrm>
                <a:off x="5636981" y="3255504"/>
                <a:ext cx="146163" cy="210744"/>
              </a:xfrm>
              <a:custGeom>
                <a:avLst/>
                <a:gdLst/>
                <a:ahLst/>
                <a:cxnLst/>
                <a:rect l="l" t="t" r="r" b="b"/>
                <a:pathLst>
                  <a:path w="1109" h="1599" extrusionOk="0">
                    <a:moveTo>
                      <a:pt x="1058" y="1"/>
                    </a:moveTo>
                    <a:cubicBezTo>
                      <a:pt x="706" y="1"/>
                      <a:pt x="330" y="286"/>
                      <a:pt x="142" y="732"/>
                    </a:cubicBezTo>
                    <a:cubicBezTo>
                      <a:pt x="14" y="1036"/>
                      <a:pt x="0" y="1349"/>
                      <a:pt x="82" y="1599"/>
                    </a:cubicBezTo>
                    <a:cubicBezTo>
                      <a:pt x="98" y="1406"/>
                      <a:pt x="139" y="1216"/>
                      <a:pt x="212" y="1027"/>
                    </a:cubicBezTo>
                    <a:cubicBezTo>
                      <a:pt x="346" y="676"/>
                      <a:pt x="600" y="363"/>
                      <a:pt x="897" y="136"/>
                    </a:cubicBezTo>
                    <a:cubicBezTo>
                      <a:pt x="962" y="86"/>
                      <a:pt x="1034" y="39"/>
                      <a:pt x="1108" y="3"/>
                    </a:cubicBezTo>
                    <a:cubicBezTo>
                      <a:pt x="1092" y="1"/>
                      <a:pt x="1075" y="1"/>
                      <a:pt x="1058" y="1"/>
                    </a:cubicBezTo>
                    <a:close/>
                  </a:path>
                </a:pathLst>
              </a:custGeom>
              <a:solidFill>
                <a:srgbClr val="FFFFFF">
                  <a:alpha val="111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31"/>
              <p:cNvSpPr/>
              <p:nvPr/>
            </p:nvSpPr>
            <p:spPr>
              <a:xfrm>
                <a:off x="5695631" y="3264598"/>
                <a:ext cx="116904" cy="262145"/>
              </a:xfrm>
              <a:custGeom>
                <a:avLst/>
                <a:gdLst/>
                <a:ahLst/>
                <a:cxnLst/>
                <a:rect l="l" t="t" r="r" b="b"/>
                <a:pathLst>
                  <a:path w="887" h="1989" extrusionOk="0">
                    <a:moveTo>
                      <a:pt x="855" y="0"/>
                    </a:moveTo>
                    <a:cubicBezTo>
                      <a:pt x="883" y="90"/>
                      <a:pt x="877" y="187"/>
                      <a:pt x="865" y="282"/>
                    </a:cubicBezTo>
                    <a:cubicBezTo>
                      <a:pt x="851" y="375"/>
                      <a:pt x="827" y="467"/>
                      <a:pt x="796" y="556"/>
                    </a:cubicBezTo>
                    <a:cubicBezTo>
                      <a:pt x="735" y="734"/>
                      <a:pt x="651" y="907"/>
                      <a:pt x="532" y="1052"/>
                    </a:cubicBezTo>
                    <a:cubicBezTo>
                      <a:pt x="474" y="1126"/>
                      <a:pt x="406" y="1190"/>
                      <a:pt x="325" y="1238"/>
                    </a:cubicBezTo>
                    <a:cubicBezTo>
                      <a:pt x="242" y="1286"/>
                      <a:pt x="166" y="1353"/>
                      <a:pt x="115" y="1435"/>
                    </a:cubicBezTo>
                    <a:cubicBezTo>
                      <a:pt x="63" y="1516"/>
                      <a:pt x="31" y="1609"/>
                      <a:pt x="16" y="1704"/>
                    </a:cubicBezTo>
                    <a:cubicBezTo>
                      <a:pt x="2" y="1798"/>
                      <a:pt x="0" y="1895"/>
                      <a:pt x="17" y="1988"/>
                    </a:cubicBezTo>
                    <a:cubicBezTo>
                      <a:pt x="8" y="1894"/>
                      <a:pt x="12" y="1799"/>
                      <a:pt x="29" y="1707"/>
                    </a:cubicBezTo>
                    <a:cubicBezTo>
                      <a:pt x="48" y="1614"/>
                      <a:pt x="81" y="1524"/>
                      <a:pt x="134" y="1447"/>
                    </a:cubicBezTo>
                    <a:cubicBezTo>
                      <a:pt x="187" y="1369"/>
                      <a:pt x="257" y="1307"/>
                      <a:pt x="339" y="1261"/>
                    </a:cubicBezTo>
                    <a:cubicBezTo>
                      <a:pt x="423" y="1212"/>
                      <a:pt x="495" y="1144"/>
                      <a:pt x="556" y="1070"/>
                    </a:cubicBezTo>
                    <a:cubicBezTo>
                      <a:pt x="677" y="920"/>
                      <a:pt x="763" y="745"/>
                      <a:pt x="820" y="562"/>
                    </a:cubicBezTo>
                    <a:cubicBezTo>
                      <a:pt x="848" y="472"/>
                      <a:pt x="870" y="377"/>
                      <a:pt x="880" y="283"/>
                    </a:cubicBezTo>
                    <a:cubicBezTo>
                      <a:pt x="883" y="236"/>
                      <a:pt x="886" y="186"/>
                      <a:pt x="883" y="139"/>
                    </a:cubicBezTo>
                    <a:cubicBezTo>
                      <a:pt x="881" y="92"/>
                      <a:pt x="873" y="43"/>
                      <a:pt x="85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8" name="Google Shape;428;p31"/>
            <p:cNvGrpSpPr/>
            <p:nvPr/>
          </p:nvGrpSpPr>
          <p:grpSpPr>
            <a:xfrm>
              <a:off x="2929153" y="2623624"/>
              <a:ext cx="337070" cy="319553"/>
              <a:chOff x="3256188" y="2920606"/>
              <a:chExt cx="271371" cy="257269"/>
            </a:xfrm>
          </p:grpSpPr>
          <p:sp>
            <p:nvSpPr>
              <p:cNvPr id="429" name="Google Shape;429;p31"/>
              <p:cNvSpPr/>
              <p:nvPr/>
            </p:nvSpPr>
            <p:spPr>
              <a:xfrm>
                <a:off x="3256188" y="2920606"/>
                <a:ext cx="271371" cy="257269"/>
              </a:xfrm>
              <a:custGeom>
                <a:avLst/>
                <a:gdLst/>
                <a:ahLst/>
                <a:cxnLst/>
                <a:rect l="l" t="t" r="r" b="b"/>
                <a:pathLst>
                  <a:path w="2059" h="1952" extrusionOk="0">
                    <a:moveTo>
                      <a:pt x="1296" y="1"/>
                    </a:moveTo>
                    <a:cubicBezTo>
                      <a:pt x="998" y="1"/>
                      <a:pt x="663" y="166"/>
                      <a:pt x="414" y="466"/>
                    </a:cubicBezTo>
                    <a:cubicBezTo>
                      <a:pt x="34" y="925"/>
                      <a:pt x="1" y="1526"/>
                      <a:pt x="341" y="1807"/>
                    </a:cubicBezTo>
                    <a:cubicBezTo>
                      <a:pt x="458" y="1905"/>
                      <a:pt x="606" y="1951"/>
                      <a:pt x="764" y="1951"/>
                    </a:cubicBezTo>
                    <a:cubicBezTo>
                      <a:pt x="1061" y="1951"/>
                      <a:pt x="1397" y="1786"/>
                      <a:pt x="1645" y="1487"/>
                    </a:cubicBezTo>
                    <a:cubicBezTo>
                      <a:pt x="2026" y="1027"/>
                      <a:pt x="2059" y="427"/>
                      <a:pt x="1719" y="145"/>
                    </a:cubicBezTo>
                    <a:cubicBezTo>
                      <a:pt x="1601" y="47"/>
                      <a:pt x="1454" y="1"/>
                      <a:pt x="12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31"/>
              <p:cNvSpPr/>
              <p:nvPr/>
            </p:nvSpPr>
            <p:spPr>
              <a:xfrm>
                <a:off x="3269367" y="2921134"/>
                <a:ext cx="191370" cy="168437"/>
              </a:xfrm>
              <a:custGeom>
                <a:avLst/>
                <a:gdLst/>
                <a:ahLst/>
                <a:cxnLst/>
                <a:rect l="l" t="t" r="r" b="b"/>
                <a:pathLst>
                  <a:path w="1452" h="1278" extrusionOk="0">
                    <a:moveTo>
                      <a:pt x="1196" y="0"/>
                    </a:moveTo>
                    <a:cubicBezTo>
                      <a:pt x="899" y="0"/>
                      <a:pt x="563" y="166"/>
                      <a:pt x="314" y="466"/>
                    </a:cubicBezTo>
                    <a:cubicBezTo>
                      <a:pt x="105" y="719"/>
                      <a:pt x="0" y="1015"/>
                      <a:pt x="5" y="1277"/>
                    </a:cubicBezTo>
                    <a:cubicBezTo>
                      <a:pt x="77" y="1099"/>
                      <a:pt x="173" y="928"/>
                      <a:pt x="297" y="768"/>
                    </a:cubicBezTo>
                    <a:cubicBezTo>
                      <a:pt x="527" y="471"/>
                      <a:pt x="860" y="245"/>
                      <a:pt x="1210" y="112"/>
                    </a:cubicBezTo>
                    <a:cubicBezTo>
                      <a:pt x="1286" y="82"/>
                      <a:pt x="1368" y="59"/>
                      <a:pt x="1451" y="46"/>
                    </a:cubicBezTo>
                    <a:cubicBezTo>
                      <a:pt x="1372" y="15"/>
                      <a:pt x="1286" y="0"/>
                      <a:pt x="1196" y="0"/>
                    </a:cubicBezTo>
                    <a:close/>
                  </a:path>
                </a:pathLst>
              </a:custGeom>
              <a:solidFill>
                <a:srgbClr val="FFFFFF">
                  <a:alpha val="111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31"/>
              <p:cNvSpPr/>
              <p:nvPr/>
            </p:nvSpPr>
            <p:spPr>
              <a:xfrm>
                <a:off x="3300735" y="2942880"/>
                <a:ext cx="182408" cy="219311"/>
              </a:xfrm>
              <a:custGeom>
                <a:avLst/>
                <a:gdLst/>
                <a:ahLst/>
                <a:cxnLst/>
                <a:rect l="l" t="t" r="r" b="b"/>
                <a:pathLst>
                  <a:path w="1384" h="1664" extrusionOk="0">
                    <a:moveTo>
                      <a:pt x="1379" y="1"/>
                    </a:moveTo>
                    <a:cubicBezTo>
                      <a:pt x="1382" y="96"/>
                      <a:pt x="1347" y="187"/>
                      <a:pt x="1307" y="273"/>
                    </a:cubicBezTo>
                    <a:cubicBezTo>
                      <a:pt x="1266" y="357"/>
                      <a:pt x="1218" y="439"/>
                      <a:pt x="1163" y="516"/>
                    </a:cubicBezTo>
                    <a:cubicBezTo>
                      <a:pt x="1053" y="669"/>
                      <a:pt x="923" y="810"/>
                      <a:pt x="767" y="915"/>
                    </a:cubicBezTo>
                    <a:cubicBezTo>
                      <a:pt x="690" y="968"/>
                      <a:pt x="605" y="1011"/>
                      <a:pt x="514" y="1032"/>
                    </a:cubicBezTo>
                    <a:cubicBezTo>
                      <a:pt x="421" y="1055"/>
                      <a:pt x="329" y="1097"/>
                      <a:pt x="256" y="1160"/>
                    </a:cubicBezTo>
                    <a:cubicBezTo>
                      <a:pt x="182" y="1224"/>
                      <a:pt x="124" y="1303"/>
                      <a:pt x="82" y="1389"/>
                    </a:cubicBezTo>
                    <a:cubicBezTo>
                      <a:pt x="42" y="1476"/>
                      <a:pt x="12" y="1568"/>
                      <a:pt x="1" y="1664"/>
                    </a:cubicBezTo>
                    <a:cubicBezTo>
                      <a:pt x="18" y="1569"/>
                      <a:pt x="52" y="1480"/>
                      <a:pt x="95" y="1394"/>
                    </a:cubicBezTo>
                    <a:cubicBezTo>
                      <a:pt x="140" y="1312"/>
                      <a:pt x="197" y="1236"/>
                      <a:pt x="271" y="1178"/>
                    </a:cubicBezTo>
                    <a:cubicBezTo>
                      <a:pt x="343" y="1118"/>
                      <a:pt x="429" y="1078"/>
                      <a:pt x="519" y="1058"/>
                    </a:cubicBezTo>
                    <a:cubicBezTo>
                      <a:pt x="616" y="1036"/>
                      <a:pt x="703" y="993"/>
                      <a:pt x="783" y="939"/>
                    </a:cubicBezTo>
                    <a:cubicBezTo>
                      <a:pt x="942" y="830"/>
                      <a:pt x="1075" y="687"/>
                      <a:pt x="1182" y="529"/>
                    </a:cubicBezTo>
                    <a:cubicBezTo>
                      <a:pt x="1235" y="449"/>
                      <a:pt x="1282" y="366"/>
                      <a:pt x="1321" y="278"/>
                    </a:cubicBezTo>
                    <a:cubicBezTo>
                      <a:pt x="1340" y="234"/>
                      <a:pt x="1355" y="188"/>
                      <a:pt x="1367" y="142"/>
                    </a:cubicBezTo>
                    <a:cubicBezTo>
                      <a:pt x="1378" y="96"/>
                      <a:pt x="1384" y="48"/>
                      <a:pt x="137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2" name="Google Shape;432;p31"/>
            <p:cNvSpPr/>
            <p:nvPr/>
          </p:nvSpPr>
          <p:spPr>
            <a:xfrm>
              <a:off x="3613145" y="1569043"/>
              <a:ext cx="2029154" cy="2028991"/>
            </a:xfrm>
            <a:custGeom>
              <a:avLst/>
              <a:gdLst/>
              <a:ahLst/>
              <a:cxnLst/>
              <a:rect l="l" t="t" r="r" b="b"/>
              <a:pathLst>
                <a:path w="12395" h="12394" extrusionOk="0">
                  <a:moveTo>
                    <a:pt x="6198" y="0"/>
                  </a:moveTo>
                  <a:cubicBezTo>
                    <a:pt x="4555" y="0"/>
                    <a:pt x="2978" y="653"/>
                    <a:pt x="1816" y="1815"/>
                  </a:cubicBezTo>
                  <a:cubicBezTo>
                    <a:pt x="654" y="2978"/>
                    <a:pt x="1" y="4553"/>
                    <a:pt x="1" y="6196"/>
                  </a:cubicBezTo>
                  <a:cubicBezTo>
                    <a:pt x="1" y="7841"/>
                    <a:pt x="654" y="9416"/>
                    <a:pt x="1816" y="10579"/>
                  </a:cubicBezTo>
                  <a:cubicBezTo>
                    <a:pt x="2978" y="11741"/>
                    <a:pt x="4555" y="12394"/>
                    <a:pt x="6198" y="12394"/>
                  </a:cubicBezTo>
                  <a:cubicBezTo>
                    <a:pt x="7841" y="12394"/>
                    <a:pt x="9417" y="11741"/>
                    <a:pt x="10579" y="10579"/>
                  </a:cubicBezTo>
                  <a:cubicBezTo>
                    <a:pt x="11742" y="9416"/>
                    <a:pt x="12395" y="7841"/>
                    <a:pt x="12395" y="6196"/>
                  </a:cubicBezTo>
                  <a:cubicBezTo>
                    <a:pt x="12395" y="4553"/>
                    <a:pt x="11742" y="2978"/>
                    <a:pt x="10579" y="1815"/>
                  </a:cubicBezTo>
                  <a:cubicBezTo>
                    <a:pt x="9417" y="653"/>
                    <a:pt x="7841" y="0"/>
                    <a:pt x="6198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1"/>
            <p:cNvSpPr/>
            <p:nvPr/>
          </p:nvSpPr>
          <p:spPr>
            <a:xfrm>
              <a:off x="5398041" y="2325205"/>
              <a:ext cx="738485" cy="390770"/>
            </a:xfrm>
            <a:custGeom>
              <a:avLst/>
              <a:gdLst/>
              <a:ahLst/>
              <a:cxnLst/>
              <a:rect l="l" t="t" r="r" b="b"/>
              <a:pathLst>
                <a:path w="4511" h="2387" extrusionOk="0">
                  <a:moveTo>
                    <a:pt x="17" y="1"/>
                  </a:moveTo>
                  <a:cubicBezTo>
                    <a:pt x="8" y="1"/>
                    <a:pt x="1" y="9"/>
                    <a:pt x="1" y="18"/>
                  </a:cubicBezTo>
                  <a:lnTo>
                    <a:pt x="1" y="2369"/>
                  </a:lnTo>
                  <a:cubicBezTo>
                    <a:pt x="1" y="2379"/>
                    <a:pt x="8" y="2387"/>
                    <a:pt x="17" y="2387"/>
                  </a:cubicBezTo>
                  <a:lnTo>
                    <a:pt x="4495" y="2387"/>
                  </a:lnTo>
                  <a:cubicBezTo>
                    <a:pt x="4504" y="2387"/>
                    <a:pt x="4511" y="2379"/>
                    <a:pt x="4511" y="2369"/>
                  </a:cubicBezTo>
                  <a:lnTo>
                    <a:pt x="4511" y="18"/>
                  </a:lnTo>
                  <a:cubicBezTo>
                    <a:pt x="4511" y="9"/>
                    <a:pt x="4504" y="1"/>
                    <a:pt x="449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4" name="Google Shape;434;p31"/>
            <p:cNvGrpSpPr/>
            <p:nvPr/>
          </p:nvGrpSpPr>
          <p:grpSpPr>
            <a:xfrm>
              <a:off x="3795747" y="1750961"/>
              <a:ext cx="1682700" cy="1696200"/>
              <a:chOff x="3795747" y="1750961"/>
              <a:chExt cx="1682700" cy="1696200"/>
            </a:xfrm>
          </p:grpSpPr>
          <p:sp>
            <p:nvSpPr>
              <p:cNvPr id="435" name="Google Shape;435;p31"/>
              <p:cNvSpPr/>
              <p:nvPr/>
            </p:nvSpPr>
            <p:spPr>
              <a:xfrm>
                <a:off x="3797364" y="1750962"/>
                <a:ext cx="1677300" cy="16857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31"/>
              <p:cNvSpPr/>
              <p:nvPr/>
            </p:nvSpPr>
            <p:spPr>
              <a:xfrm>
                <a:off x="3795747" y="1750961"/>
                <a:ext cx="1682700" cy="1696200"/>
              </a:xfrm>
              <a:prstGeom prst="pie">
                <a:avLst>
                  <a:gd name="adj1" fmla="val 13679517"/>
                  <a:gd name="adj2" fmla="val 1620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31"/>
              <p:cNvSpPr/>
              <p:nvPr/>
            </p:nvSpPr>
            <p:spPr>
              <a:xfrm>
                <a:off x="3795747" y="1750961"/>
                <a:ext cx="1682700" cy="1696200"/>
              </a:xfrm>
              <a:prstGeom prst="pie">
                <a:avLst>
                  <a:gd name="adj1" fmla="val 8564074"/>
                  <a:gd name="adj2" fmla="val 13679808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31"/>
              <p:cNvSpPr/>
              <p:nvPr/>
            </p:nvSpPr>
            <p:spPr>
              <a:xfrm>
                <a:off x="3795747" y="1750961"/>
                <a:ext cx="1682700" cy="1696200"/>
              </a:xfrm>
              <a:prstGeom prst="pie">
                <a:avLst>
                  <a:gd name="adj1" fmla="val 2246567"/>
                  <a:gd name="adj2" fmla="val 8562232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31"/>
              <p:cNvSpPr/>
              <p:nvPr/>
            </p:nvSpPr>
            <p:spPr>
              <a:xfrm>
                <a:off x="3795747" y="1750961"/>
                <a:ext cx="1682700" cy="1696200"/>
              </a:xfrm>
              <a:prstGeom prst="pie">
                <a:avLst>
                  <a:gd name="adj1" fmla="val 18541373"/>
                  <a:gd name="adj2" fmla="val 2260216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40" name="Google Shape;440;p31"/>
          <p:cNvSpPr txBox="1"/>
          <p:nvPr/>
        </p:nvSpPr>
        <p:spPr>
          <a:xfrm>
            <a:off x="368899" y="2707259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Nezbytná pro přípravu kávy. 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1" name="Google Shape;441;p31"/>
          <p:cNvSpPr txBox="1"/>
          <p:nvPr/>
        </p:nvSpPr>
        <p:spPr>
          <a:xfrm>
            <a:off x="368899" y="1338752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J</a:t>
            </a: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sou klíčovou složkou kávy. Tyto zrna pocházejí z kávovníkových plodů a jsou pražena.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2" name="Google Shape;442;p31"/>
          <p:cNvSpPr txBox="1"/>
          <p:nvPr/>
        </p:nvSpPr>
        <p:spPr>
          <a:xfrm>
            <a:off x="368899" y="978995"/>
            <a:ext cx="1984336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2000" b="1" dirty="0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KÁVOVÁ ZRNA</a:t>
            </a:r>
            <a:endParaRPr sz="2000" b="1" dirty="0">
              <a:solidFill>
                <a:schemeClr val="dk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43" name="Google Shape;443;p31"/>
          <p:cNvSpPr txBox="1"/>
          <p:nvPr/>
        </p:nvSpPr>
        <p:spPr>
          <a:xfrm>
            <a:off x="368899" y="3719795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2000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KOFEIN</a:t>
            </a:r>
            <a:endParaRPr sz="2000" b="1" dirty="0">
              <a:solidFill>
                <a:schemeClr val="accen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44" name="Google Shape;444;p31"/>
          <p:cNvSpPr txBox="1"/>
          <p:nvPr/>
        </p:nvSpPr>
        <p:spPr>
          <a:xfrm>
            <a:off x="368899" y="2348774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2000" b="1" dirty="0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VODA</a:t>
            </a:r>
            <a:endParaRPr sz="2000" b="1" dirty="0">
              <a:solidFill>
                <a:schemeClr val="l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45" name="Google Shape;445;p31"/>
          <p:cNvSpPr txBox="1"/>
          <p:nvPr/>
        </p:nvSpPr>
        <p:spPr>
          <a:xfrm>
            <a:off x="6850111" y="2096023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J</a:t>
            </a: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ako je cukr, mléko, smetana, sirupy nebo koření, aby se dosáhla požadovaná chuť.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6" name="Google Shape;446;p31"/>
          <p:cNvSpPr txBox="1"/>
          <p:nvPr/>
        </p:nvSpPr>
        <p:spPr>
          <a:xfrm>
            <a:off x="6649465" y="1801437"/>
            <a:ext cx="2199569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2000" b="1" dirty="0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DOCHUCOVADLA</a:t>
            </a:r>
            <a:endParaRPr sz="2000" b="1" dirty="0">
              <a:solidFill>
                <a:schemeClr val="accen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47" name="Google Shape;447;p31"/>
          <p:cNvSpPr txBox="1"/>
          <p:nvPr/>
        </p:nvSpPr>
        <p:spPr>
          <a:xfrm>
            <a:off x="7467811" y="3110774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2000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CUKR</a:t>
            </a:r>
            <a:endParaRPr sz="2000" b="1" dirty="0">
              <a:solidFill>
                <a:schemeClr val="accent3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48" name="Google Shape;448;p31"/>
          <p:cNvSpPr txBox="1"/>
          <p:nvPr/>
        </p:nvSpPr>
        <p:spPr>
          <a:xfrm>
            <a:off x="6789211" y="3469259"/>
            <a:ext cx="1987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Použití cukru v kávě je čistě osobní preference a závisí na chuti jednotlivce.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9" name="Google Shape;449;p31"/>
          <p:cNvSpPr txBox="1"/>
          <p:nvPr/>
        </p:nvSpPr>
        <p:spPr>
          <a:xfrm>
            <a:off x="368898" y="4075767"/>
            <a:ext cx="2340683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Přirozeně obsažen v kávových zrnech a přispívá k povzbuzujícímu účinku kávy.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" grpId="0"/>
      <p:bldP spid="443" grpId="0"/>
      <p:bldP spid="444" grpId="0"/>
      <p:bldP spid="445" grpId="0"/>
      <p:bldP spid="446" grpId="0"/>
      <p:bldP spid="447" grpId="0"/>
      <p:bldP spid="448" grpId="0"/>
      <p:bldP spid="4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32"/>
          <p:cNvSpPr txBox="1"/>
          <p:nvPr/>
        </p:nvSpPr>
        <p:spPr>
          <a:xfrm>
            <a:off x="311700" y="2926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8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COFFEE PARADISE</a:t>
            </a:r>
            <a:endParaRPr lang="cs-CZ" sz="2800" b="1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55" name="Google Shape;455;p32"/>
          <p:cNvSpPr txBox="1"/>
          <p:nvPr/>
        </p:nvSpPr>
        <p:spPr>
          <a:xfrm>
            <a:off x="368899" y="2707259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Stanovte, kolik kávy chcete připravit, a podle toho změřte správné množství kávových zrn.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6" name="Google Shape;456;p32"/>
          <p:cNvSpPr txBox="1"/>
          <p:nvPr/>
        </p:nvSpPr>
        <p:spPr>
          <a:xfrm>
            <a:off x="368899" y="1338752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Začněte s čerstvými a kvalitními kávovými zrny.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7" name="Google Shape;457;p32"/>
          <p:cNvSpPr txBox="1"/>
          <p:nvPr/>
        </p:nvSpPr>
        <p:spPr>
          <a:xfrm>
            <a:off x="380212" y="1062378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ZRNA</a:t>
            </a:r>
            <a:endParaRPr sz="1600" b="1" dirty="0">
              <a:solidFill>
                <a:schemeClr val="dk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58" name="Google Shape;458;p32"/>
          <p:cNvSpPr txBox="1"/>
          <p:nvPr/>
        </p:nvSpPr>
        <p:spPr>
          <a:xfrm>
            <a:off x="368899" y="3768045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FILTR</a:t>
            </a:r>
            <a:endParaRPr sz="1600" b="1" dirty="0">
              <a:solidFill>
                <a:schemeClr val="accen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59" name="Google Shape;459;p32"/>
          <p:cNvSpPr txBox="1"/>
          <p:nvPr/>
        </p:nvSpPr>
        <p:spPr>
          <a:xfrm>
            <a:off x="368899" y="2397024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MNOŽSTVÍ</a:t>
            </a:r>
            <a:endParaRPr sz="1600" b="1" dirty="0">
              <a:solidFill>
                <a:schemeClr val="l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60" name="Google Shape;460;p32"/>
          <p:cNvSpPr txBox="1"/>
          <p:nvPr/>
        </p:nvSpPr>
        <p:spPr>
          <a:xfrm>
            <a:off x="6850111" y="1334023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Zahřejte vodu na správnou teplotu. 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1" name="Google Shape;461;p32"/>
          <p:cNvSpPr txBox="1"/>
          <p:nvPr/>
        </p:nvSpPr>
        <p:spPr>
          <a:xfrm>
            <a:off x="7187453" y="1027245"/>
            <a:ext cx="1589258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ZAHŘEJTE VODU</a:t>
            </a:r>
            <a:endParaRPr sz="1600" b="1" dirty="0">
              <a:solidFill>
                <a:schemeClr val="accen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62" name="Google Shape;462;p32"/>
          <p:cNvSpPr txBox="1"/>
          <p:nvPr/>
        </p:nvSpPr>
        <p:spPr>
          <a:xfrm>
            <a:off x="7467811" y="2397024"/>
            <a:ext cx="1308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ZALIJTE KÁVU</a:t>
            </a:r>
            <a:endParaRPr sz="1600" b="1" dirty="0">
              <a:solidFill>
                <a:schemeClr val="accent3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63" name="Google Shape;463;p32"/>
          <p:cNvSpPr txBox="1"/>
          <p:nvPr/>
        </p:nvSpPr>
        <p:spPr>
          <a:xfrm>
            <a:off x="6628869" y="3766721"/>
            <a:ext cx="2147842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PŘIPRAVENO</a:t>
            </a:r>
            <a:endParaRPr sz="1600" b="1" dirty="0">
              <a:solidFill>
                <a:schemeClr val="accent4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64" name="Google Shape;464;p32"/>
          <p:cNvSpPr txBox="1"/>
          <p:nvPr/>
        </p:nvSpPr>
        <p:spPr>
          <a:xfrm>
            <a:off x="6434563" y="4075767"/>
            <a:ext cx="23548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Nechte kávu louhovat po dobu určenou pro váš způsob přípravy kávy.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5" name="Google Shape;465;p32"/>
          <p:cNvSpPr txBox="1"/>
          <p:nvPr/>
        </p:nvSpPr>
        <p:spPr>
          <a:xfrm>
            <a:off x="6789211" y="2707259"/>
            <a:ext cx="1987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Zalijte mletá kávová zrna horkou vodou.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6" name="Google Shape;466;p32"/>
          <p:cNvSpPr txBox="1"/>
          <p:nvPr/>
        </p:nvSpPr>
        <p:spPr>
          <a:xfrm>
            <a:off x="368899" y="4075767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Pokud používáte filtrování nebo přístroj na přípravu kávy.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7" name="Google Shape;467;p32"/>
          <p:cNvSpPr/>
          <p:nvPr/>
        </p:nvSpPr>
        <p:spPr>
          <a:xfrm>
            <a:off x="5897139" y="1246828"/>
            <a:ext cx="9076" cy="30116"/>
          </a:xfrm>
          <a:custGeom>
            <a:avLst/>
            <a:gdLst/>
            <a:ahLst/>
            <a:cxnLst/>
            <a:rect l="l" t="t" r="r" b="b"/>
            <a:pathLst>
              <a:path w="66" h="219" extrusionOk="0">
                <a:moveTo>
                  <a:pt x="46" y="0"/>
                </a:moveTo>
                <a:cubicBezTo>
                  <a:pt x="36" y="0"/>
                  <a:pt x="28" y="7"/>
                  <a:pt x="26" y="17"/>
                </a:cubicBezTo>
                <a:lnTo>
                  <a:pt x="2" y="196"/>
                </a:lnTo>
                <a:cubicBezTo>
                  <a:pt x="0" y="206"/>
                  <a:pt x="8" y="216"/>
                  <a:pt x="19" y="218"/>
                </a:cubicBezTo>
                <a:lnTo>
                  <a:pt x="21" y="218"/>
                </a:lnTo>
                <a:cubicBezTo>
                  <a:pt x="30" y="218"/>
                  <a:pt x="39" y="210"/>
                  <a:pt x="40" y="201"/>
                </a:cubicBezTo>
                <a:lnTo>
                  <a:pt x="65" y="22"/>
                </a:lnTo>
                <a:cubicBezTo>
                  <a:pt x="66" y="12"/>
                  <a:pt x="58" y="1"/>
                  <a:pt x="48" y="0"/>
                </a:cubicBezTo>
                <a:cubicBezTo>
                  <a:pt x="48" y="0"/>
                  <a:pt x="47" y="0"/>
                  <a:pt x="4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32"/>
          <p:cNvSpPr/>
          <p:nvPr/>
        </p:nvSpPr>
        <p:spPr>
          <a:xfrm>
            <a:off x="5906628" y="1264018"/>
            <a:ext cx="8251" cy="24203"/>
          </a:xfrm>
          <a:custGeom>
            <a:avLst/>
            <a:gdLst/>
            <a:ahLst/>
            <a:cxnLst/>
            <a:rect l="l" t="t" r="r" b="b"/>
            <a:pathLst>
              <a:path w="60" h="176" extrusionOk="0">
                <a:moveTo>
                  <a:pt x="38" y="1"/>
                </a:moveTo>
                <a:cubicBezTo>
                  <a:pt x="29" y="1"/>
                  <a:pt x="21" y="9"/>
                  <a:pt x="20" y="18"/>
                </a:cubicBezTo>
                <a:lnTo>
                  <a:pt x="2" y="153"/>
                </a:lnTo>
                <a:cubicBezTo>
                  <a:pt x="1" y="163"/>
                  <a:pt x="8" y="173"/>
                  <a:pt x="18" y="175"/>
                </a:cubicBezTo>
                <a:lnTo>
                  <a:pt x="21" y="175"/>
                </a:lnTo>
                <a:cubicBezTo>
                  <a:pt x="30" y="175"/>
                  <a:pt x="39" y="167"/>
                  <a:pt x="41" y="158"/>
                </a:cubicBezTo>
                <a:lnTo>
                  <a:pt x="58" y="23"/>
                </a:lnTo>
                <a:cubicBezTo>
                  <a:pt x="59" y="13"/>
                  <a:pt x="52" y="2"/>
                  <a:pt x="42" y="1"/>
                </a:cubicBezTo>
                <a:cubicBezTo>
                  <a:pt x="41" y="1"/>
                  <a:pt x="40" y="1"/>
                  <a:pt x="3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9" name="Google Shape;469;p32"/>
          <p:cNvGrpSpPr/>
          <p:nvPr/>
        </p:nvGrpSpPr>
        <p:grpSpPr>
          <a:xfrm>
            <a:off x="2285704" y="1224825"/>
            <a:ext cx="4287407" cy="3509857"/>
            <a:chOff x="2285704" y="1224825"/>
            <a:chExt cx="4287407" cy="3509857"/>
          </a:xfrm>
        </p:grpSpPr>
        <p:sp>
          <p:nvSpPr>
            <p:cNvPr id="470" name="Google Shape;470;p32"/>
            <p:cNvSpPr/>
            <p:nvPr/>
          </p:nvSpPr>
          <p:spPr>
            <a:xfrm>
              <a:off x="4120547" y="2147156"/>
              <a:ext cx="971011" cy="1164773"/>
            </a:xfrm>
            <a:custGeom>
              <a:avLst/>
              <a:gdLst/>
              <a:ahLst/>
              <a:cxnLst/>
              <a:rect l="l" t="t" r="r" b="b"/>
              <a:pathLst>
                <a:path w="7061" h="8470" extrusionOk="0">
                  <a:moveTo>
                    <a:pt x="3530" y="1"/>
                  </a:moveTo>
                  <a:cubicBezTo>
                    <a:pt x="3530" y="1"/>
                    <a:pt x="1792" y="1"/>
                    <a:pt x="0" y="680"/>
                  </a:cubicBezTo>
                  <a:lnTo>
                    <a:pt x="220" y="7129"/>
                  </a:lnTo>
                  <a:cubicBezTo>
                    <a:pt x="231" y="7444"/>
                    <a:pt x="413" y="7726"/>
                    <a:pt x="692" y="7866"/>
                  </a:cubicBezTo>
                  <a:cubicBezTo>
                    <a:pt x="1206" y="8125"/>
                    <a:pt x="2152" y="8470"/>
                    <a:pt x="3530" y="8470"/>
                  </a:cubicBezTo>
                  <a:cubicBezTo>
                    <a:pt x="4910" y="8470"/>
                    <a:pt x="5854" y="8124"/>
                    <a:pt x="6369" y="7866"/>
                  </a:cubicBezTo>
                  <a:cubicBezTo>
                    <a:pt x="6649" y="7726"/>
                    <a:pt x="6830" y="7444"/>
                    <a:pt x="6840" y="7129"/>
                  </a:cubicBezTo>
                  <a:lnTo>
                    <a:pt x="7060" y="680"/>
                  </a:lnTo>
                  <a:cubicBezTo>
                    <a:pt x="5269" y="1"/>
                    <a:pt x="3530" y="1"/>
                    <a:pt x="353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2"/>
            <p:cNvSpPr/>
            <p:nvPr/>
          </p:nvSpPr>
          <p:spPr>
            <a:xfrm>
              <a:off x="4133887" y="2603165"/>
              <a:ext cx="945158" cy="709040"/>
            </a:xfrm>
            <a:custGeom>
              <a:avLst/>
              <a:gdLst/>
              <a:ahLst/>
              <a:cxnLst/>
              <a:rect l="l" t="t" r="r" b="b"/>
              <a:pathLst>
                <a:path w="6873" h="5156" extrusionOk="0">
                  <a:moveTo>
                    <a:pt x="3353" y="0"/>
                  </a:moveTo>
                  <a:cubicBezTo>
                    <a:pt x="3173" y="0"/>
                    <a:pt x="2998" y="20"/>
                    <a:pt x="2844" y="46"/>
                  </a:cubicBezTo>
                  <a:cubicBezTo>
                    <a:pt x="2584" y="91"/>
                    <a:pt x="2334" y="178"/>
                    <a:pt x="2092" y="280"/>
                  </a:cubicBezTo>
                  <a:cubicBezTo>
                    <a:pt x="1782" y="411"/>
                    <a:pt x="1476" y="460"/>
                    <a:pt x="1193" y="460"/>
                  </a:cubicBezTo>
                  <a:cubicBezTo>
                    <a:pt x="696" y="460"/>
                    <a:pt x="267" y="310"/>
                    <a:pt x="1" y="189"/>
                  </a:cubicBezTo>
                  <a:lnTo>
                    <a:pt x="1" y="189"/>
                  </a:lnTo>
                  <a:lnTo>
                    <a:pt x="124" y="3815"/>
                  </a:lnTo>
                  <a:cubicBezTo>
                    <a:pt x="135" y="4129"/>
                    <a:pt x="317" y="4411"/>
                    <a:pt x="597" y="4552"/>
                  </a:cubicBezTo>
                  <a:cubicBezTo>
                    <a:pt x="1110" y="4810"/>
                    <a:pt x="2056" y="5156"/>
                    <a:pt x="3433" y="5156"/>
                  </a:cubicBezTo>
                  <a:cubicBezTo>
                    <a:pt x="4813" y="5156"/>
                    <a:pt x="5759" y="4810"/>
                    <a:pt x="6272" y="4552"/>
                  </a:cubicBezTo>
                  <a:cubicBezTo>
                    <a:pt x="6552" y="4411"/>
                    <a:pt x="6733" y="4129"/>
                    <a:pt x="6743" y="3815"/>
                  </a:cubicBezTo>
                  <a:lnTo>
                    <a:pt x="6872" y="20"/>
                  </a:lnTo>
                  <a:lnTo>
                    <a:pt x="6872" y="20"/>
                  </a:lnTo>
                  <a:cubicBezTo>
                    <a:pt x="6287" y="194"/>
                    <a:pt x="6119" y="671"/>
                    <a:pt x="6072" y="931"/>
                  </a:cubicBezTo>
                  <a:cubicBezTo>
                    <a:pt x="6062" y="988"/>
                    <a:pt x="6013" y="1022"/>
                    <a:pt x="5963" y="1022"/>
                  </a:cubicBezTo>
                  <a:cubicBezTo>
                    <a:pt x="5933" y="1022"/>
                    <a:pt x="5904" y="1010"/>
                    <a:pt x="5882" y="984"/>
                  </a:cubicBezTo>
                  <a:cubicBezTo>
                    <a:pt x="5851" y="947"/>
                    <a:pt x="5826" y="907"/>
                    <a:pt x="5805" y="872"/>
                  </a:cubicBezTo>
                  <a:cubicBezTo>
                    <a:pt x="5740" y="758"/>
                    <a:pt x="5623" y="682"/>
                    <a:pt x="5493" y="670"/>
                  </a:cubicBezTo>
                  <a:cubicBezTo>
                    <a:pt x="5488" y="670"/>
                    <a:pt x="5483" y="668"/>
                    <a:pt x="5479" y="668"/>
                  </a:cubicBezTo>
                  <a:cubicBezTo>
                    <a:pt x="5469" y="667"/>
                    <a:pt x="5458" y="667"/>
                    <a:pt x="5448" y="667"/>
                  </a:cubicBezTo>
                  <a:cubicBezTo>
                    <a:pt x="5298" y="667"/>
                    <a:pt x="5160" y="758"/>
                    <a:pt x="5100" y="897"/>
                  </a:cubicBezTo>
                  <a:cubicBezTo>
                    <a:pt x="5084" y="933"/>
                    <a:pt x="5068" y="964"/>
                    <a:pt x="5053" y="992"/>
                  </a:cubicBezTo>
                  <a:cubicBezTo>
                    <a:pt x="5023" y="1047"/>
                    <a:pt x="4970" y="1074"/>
                    <a:pt x="4916" y="1074"/>
                  </a:cubicBezTo>
                  <a:cubicBezTo>
                    <a:pt x="4859" y="1074"/>
                    <a:pt x="4802" y="1044"/>
                    <a:pt x="4773" y="984"/>
                  </a:cubicBezTo>
                  <a:cubicBezTo>
                    <a:pt x="4671" y="779"/>
                    <a:pt x="4553" y="565"/>
                    <a:pt x="4553" y="565"/>
                  </a:cubicBezTo>
                  <a:cubicBezTo>
                    <a:pt x="4284" y="122"/>
                    <a:pt x="3803" y="0"/>
                    <a:pt x="33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2"/>
            <p:cNvSpPr/>
            <p:nvPr/>
          </p:nvSpPr>
          <p:spPr>
            <a:xfrm>
              <a:off x="4136774" y="2694477"/>
              <a:ext cx="939245" cy="617729"/>
            </a:xfrm>
            <a:custGeom>
              <a:avLst/>
              <a:gdLst/>
              <a:ahLst/>
              <a:cxnLst/>
              <a:rect l="l" t="t" r="r" b="b"/>
              <a:pathLst>
                <a:path w="6830" h="4492" extrusionOk="0">
                  <a:moveTo>
                    <a:pt x="6830" y="0"/>
                  </a:moveTo>
                  <a:lnTo>
                    <a:pt x="6830" y="0"/>
                  </a:lnTo>
                  <a:cubicBezTo>
                    <a:pt x="6762" y="11"/>
                    <a:pt x="6697" y="44"/>
                    <a:pt x="6651" y="93"/>
                  </a:cubicBezTo>
                  <a:cubicBezTo>
                    <a:pt x="6546" y="201"/>
                    <a:pt x="6506" y="355"/>
                    <a:pt x="6478" y="502"/>
                  </a:cubicBezTo>
                  <a:cubicBezTo>
                    <a:pt x="6451" y="651"/>
                    <a:pt x="6429" y="805"/>
                    <a:pt x="6345" y="931"/>
                  </a:cubicBezTo>
                  <a:cubicBezTo>
                    <a:pt x="6280" y="1029"/>
                    <a:pt x="6166" y="1103"/>
                    <a:pt x="6053" y="1103"/>
                  </a:cubicBezTo>
                  <a:cubicBezTo>
                    <a:pt x="6021" y="1103"/>
                    <a:pt x="5989" y="1097"/>
                    <a:pt x="5959" y="1085"/>
                  </a:cubicBezTo>
                  <a:cubicBezTo>
                    <a:pt x="5777" y="1008"/>
                    <a:pt x="5710" y="723"/>
                    <a:pt x="5514" y="723"/>
                  </a:cubicBezTo>
                  <a:cubicBezTo>
                    <a:pt x="5514" y="723"/>
                    <a:pt x="5513" y="723"/>
                    <a:pt x="5513" y="723"/>
                  </a:cubicBezTo>
                  <a:cubicBezTo>
                    <a:pt x="5386" y="724"/>
                    <a:pt x="5299" y="851"/>
                    <a:pt x="5253" y="970"/>
                  </a:cubicBezTo>
                  <a:cubicBezTo>
                    <a:pt x="5207" y="1090"/>
                    <a:pt x="5170" y="1225"/>
                    <a:pt x="5064" y="1292"/>
                  </a:cubicBezTo>
                  <a:cubicBezTo>
                    <a:pt x="5021" y="1319"/>
                    <a:pt x="4975" y="1331"/>
                    <a:pt x="4928" y="1331"/>
                  </a:cubicBezTo>
                  <a:cubicBezTo>
                    <a:pt x="4798" y="1331"/>
                    <a:pt x="4662" y="1243"/>
                    <a:pt x="4585" y="1131"/>
                  </a:cubicBezTo>
                  <a:cubicBezTo>
                    <a:pt x="4480" y="977"/>
                    <a:pt x="4440" y="788"/>
                    <a:pt x="4347" y="625"/>
                  </a:cubicBezTo>
                  <a:cubicBezTo>
                    <a:pt x="4133" y="259"/>
                    <a:pt x="3681" y="109"/>
                    <a:pt x="3250" y="109"/>
                  </a:cubicBezTo>
                  <a:cubicBezTo>
                    <a:pt x="3199" y="109"/>
                    <a:pt x="3148" y="112"/>
                    <a:pt x="3098" y="116"/>
                  </a:cubicBezTo>
                  <a:cubicBezTo>
                    <a:pt x="2626" y="156"/>
                    <a:pt x="2174" y="333"/>
                    <a:pt x="1704" y="394"/>
                  </a:cubicBezTo>
                  <a:cubicBezTo>
                    <a:pt x="1585" y="409"/>
                    <a:pt x="1464" y="417"/>
                    <a:pt x="1344" y="417"/>
                  </a:cubicBezTo>
                  <a:cubicBezTo>
                    <a:pt x="879" y="417"/>
                    <a:pt x="413" y="303"/>
                    <a:pt x="0" y="88"/>
                  </a:cubicBezTo>
                  <a:lnTo>
                    <a:pt x="0" y="88"/>
                  </a:lnTo>
                  <a:lnTo>
                    <a:pt x="103" y="3151"/>
                  </a:lnTo>
                  <a:cubicBezTo>
                    <a:pt x="114" y="3465"/>
                    <a:pt x="296" y="3747"/>
                    <a:pt x="576" y="3888"/>
                  </a:cubicBezTo>
                  <a:cubicBezTo>
                    <a:pt x="1089" y="4146"/>
                    <a:pt x="2035" y="4492"/>
                    <a:pt x="3413" y="4492"/>
                  </a:cubicBezTo>
                  <a:cubicBezTo>
                    <a:pt x="4792" y="4492"/>
                    <a:pt x="5738" y="4146"/>
                    <a:pt x="6251" y="3888"/>
                  </a:cubicBezTo>
                  <a:cubicBezTo>
                    <a:pt x="6531" y="3747"/>
                    <a:pt x="6712" y="3465"/>
                    <a:pt x="6722" y="3151"/>
                  </a:cubicBezTo>
                  <a:lnTo>
                    <a:pt x="68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2"/>
            <p:cNvSpPr/>
            <p:nvPr/>
          </p:nvSpPr>
          <p:spPr>
            <a:xfrm>
              <a:off x="4356390" y="1604099"/>
              <a:ext cx="553095" cy="305701"/>
            </a:xfrm>
            <a:custGeom>
              <a:avLst/>
              <a:gdLst/>
              <a:ahLst/>
              <a:cxnLst/>
              <a:rect l="l" t="t" r="r" b="b"/>
              <a:pathLst>
                <a:path w="4022" h="2223" extrusionOk="0">
                  <a:moveTo>
                    <a:pt x="1867" y="0"/>
                  </a:moveTo>
                  <a:lnTo>
                    <a:pt x="1867" y="0"/>
                  </a:lnTo>
                  <a:cubicBezTo>
                    <a:pt x="1180" y="117"/>
                    <a:pt x="691" y="635"/>
                    <a:pt x="691" y="635"/>
                  </a:cubicBezTo>
                  <a:cubicBezTo>
                    <a:pt x="0" y="1266"/>
                    <a:pt x="434" y="2129"/>
                    <a:pt x="434" y="2129"/>
                  </a:cubicBezTo>
                  <a:cubicBezTo>
                    <a:pt x="988" y="2061"/>
                    <a:pt x="1481" y="2036"/>
                    <a:pt x="1905" y="2036"/>
                  </a:cubicBezTo>
                  <a:cubicBezTo>
                    <a:pt x="3070" y="2036"/>
                    <a:pt x="3724" y="2223"/>
                    <a:pt x="3729" y="2223"/>
                  </a:cubicBezTo>
                  <a:cubicBezTo>
                    <a:pt x="3729" y="2223"/>
                    <a:pt x="3729" y="2223"/>
                    <a:pt x="3729" y="2223"/>
                  </a:cubicBezTo>
                  <a:cubicBezTo>
                    <a:pt x="3953" y="2066"/>
                    <a:pt x="4015" y="1849"/>
                    <a:pt x="4018" y="1660"/>
                  </a:cubicBezTo>
                  <a:cubicBezTo>
                    <a:pt x="4021" y="1357"/>
                    <a:pt x="3862" y="1072"/>
                    <a:pt x="3606" y="908"/>
                  </a:cubicBezTo>
                  <a:cubicBezTo>
                    <a:pt x="3363" y="753"/>
                    <a:pt x="3071" y="705"/>
                    <a:pt x="2803" y="705"/>
                  </a:cubicBezTo>
                  <a:cubicBezTo>
                    <a:pt x="2583" y="705"/>
                    <a:pt x="2380" y="737"/>
                    <a:pt x="2234" y="769"/>
                  </a:cubicBezTo>
                  <a:cubicBezTo>
                    <a:pt x="2205" y="775"/>
                    <a:pt x="2177" y="778"/>
                    <a:pt x="2149" y="778"/>
                  </a:cubicBezTo>
                  <a:cubicBezTo>
                    <a:pt x="1904" y="778"/>
                    <a:pt x="1707" y="546"/>
                    <a:pt x="1763" y="293"/>
                  </a:cubicBezTo>
                  <a:cubicBezTo>
                    <a:pt x="1799" y="133"/>
                    <a:pt x="1867" y="0"/>
                    <a:pt x="18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2"/>
            <p:cNvSpPr/>
            <p:nvPr/>
          </p:nvSpPr>
          <p:spPr>
            <a:xfrm>
              <a:off x="4404522" y="1604236"/>
              <a:ext cx="489562" cy="195412"/>
            </a:xfrm>
            <a:custGeom>
              <a:avLst/>
              <a:gdLst/>
              <a:ahLst/>
              <a:cxnLst/>
              <a:rect l="l" t="t" r="r" b="b"/>
              <a:pathLst>
                <a:path w="3560" h="1421" extrusionOk="0">
                  <a:moveTo>
                    <a:pt x="1518" y="0"/>
                  </a:moveTo>
                  <a:lnTo>
                    <a:pt x="1518" y="0"/>
                  </a:lnTo>
                  <a:cubicBezTo>
                    <a:pt x="831" y="117"/>
                    <a:pt x="341" y="634"/>
                    <a:pt x="341" y="634"/>
                  </a:cubicBezTo>
                  <a:cubicBezTo>
                    <a:pt x="226" y="738"/>
                    <a:pt x="143" y="850"/>
                    <a:pt x="83" y="962"/>
                  </a:cubicBezTo>
                  <a:cubicBezTo>
                    <a:pt x="1" y="1117"/>
                    <a:pt x="112" y="1301"/>
                    <a:pt x="282" y="1301"/>
                  </a:cubicBezTo>
                  <a:cubicBezTo>
                    <a:pt x="290" y="1301"/>
                    <a:pt x="297" y="1300"/>
                    <a:pt x="304" y="1300"/>
                  </a:cubicBezTo>
                  <a:cubicBezTo>
                    <a:pt x="617" y="1271"/>
                    <a:pt x="1031" y="1244"/>
                    <a:pt x="1483" y="1244"/>
                  </a:cubicBezTo>
                  <a:cubicBezTo>
                    <a:pt x="2036" y="1244"/>
                    <a:pt x="2646" y="1285"/>
                    <a:pt x="3190" y="1413"/>
                  </a:cubicBezTo>
                  <a:cubicBezTo>
                    <a:pt x="3210" y="1418"/>
                    <a:pt x="3229" y="1420"/>
                    <a:pt x="3247" y="1420"/>
                  </a:cubicBezTo>
                  <a:cubicBezTo>
                    <a:pt x="3438" y="1420"/>
                    <a:pt x="3559" y="1184"/>
                    <a:pt x="3416" y="1038"/>
                  </a:cubicBezTo>
                  <a:cubicBezTo>
                    <a:pt x="3369" y="989"/>
                    <a:pt x="3315" y="946"/>
                    <a:pt x="3257" y="909"/>
                  </a:cubicBezTo>
                  <a:cubicBezTo>
                    <a:pt x="3015" y="753"/>
                    <a:pt x="2722" y="705"/>
                    <a:pt x="2454" y="705"/>
                  </a:cubicBezTo>
                  <a:cubicBezTo>
                    <a:pt x="2235" y="705"/>
                    <a:pt x="2031" y="737"/>
                    <a:pt x="1885" y="769"/>
                  </a:cubicBezTo>
                  <a:cubicBezTo>
                    <a:pt x="1856" y="775"/>
                    <a:pt x="1828" y="778"/>
                    <a:pt x="1800" y="778"/>
                  </a:cubicBezTo>
                  <a:cubicBezTo>
                    <a:pt x="1555" y="778"/>
                    <a:pt x="1357" y="546"/>
                    <a:pt x="1414" y="293"/>
                  </a:cubicBezTo>
                  <a:cubicBezTo>
                    <a:pt x="1450" y="133"/>
                    <a:pt x="1518" y="0"/>
                    <a:pt x="15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2"/>
            <p:cNvSpPr/>
            <p:nvPr/>
          </p:nvSpPr>
          <p:spPr>
            <a:xfrm>
              <a:off x="4219835" y="1828115"/>
              <a:ext cx="772573" cy="209714"/>
            </a:xfrm>
            <a:custGeom>
              <a:avLst/>
              <a:gdLst/>
              <a:ahLst/>
              <a:cxnLst/>
              <a:rect l="l" t="t" r="r" b="b"/>
              <a:pathLst>
                <a:path w="5618" h="1525" extrusionOk="0">
                  <a:moveTo>
                    <a:pt x="2807" y="0"/>
                  </a:moveTo>
                  <a:cubicBezTo>
                    <a:pt x="2491" y="0"/>
                    <a:pt x="2188" y="16"/>
                    <a:pt x="1926" y="36"/>
                  </a:cubicBezTo>
                  <a:cubicBezTo>
                    <a:pt x="1665" y="57"/>
                    <a:pt x="1443" y="81"/>
                    <a:pt x="1293" y="101"/>
                  </a:cubicBezTo>
                  <a:cubicBezTo>
                    <a:pt x="1090" y="126"/>
                    <a:pt x="891" y="181"/>
                    <a:pt x="709" y="271"/>
                  </a:cubicBezTo>
                  <a:cubicBezTo>
                    <a:pt x="220" y="514"/>
                    <a:pt x="67" y="859"/>
                    <a:pt x="31" y="1126"/>
                  </a:cubicBezTo>
                  <a:cubicBezTo>
                    <a:pt x="1" y="1354"/>
                    <a:pt x="55" y="1525"/>
                    <a:pt x="55" y="1525"/>
                  </a:cubicBezTo>
                  <a:cubicBezTo>
                    <a:pt x="867" y="1253"/>
                    <a:pt x="1958" y="1216"/>
                    <a:pt x="2489" y="1216"/>
                  </a:cubicBezTo>
                  <a:cubicBezTo>
                    <a:pt x="2688" y="1216"/>
                    <a:pt x="2808" y="1221"/>
                    <a:pt x="2808" y="1221"/>
                  </a:cubicBezTo>
                  <a:lnTo>
                    <a:pt x="2809" y="1221"/>
                  </a:lnTo>
                  <a:cubicBezTo>
                    <a:pt x="2809" y="1221"/>
                    <a:pt x="2932" y="1216"/>
                    <a:pt x="3133" y="1216"/>
                  </a:cubicBezTo>
                  <a:cubicBezTo>
                    <a:pt x="3667" y="1216"/>
                    <a:pt x="4752" y="1253"/>
                    <a:pt x="5564" y="1525"/>
                  </a:cubicBezTo>
                  <a:cubicBezTo>
                    <a:pt x="5564" y="1525"/>
                    <a:pt x="5617" y="1354"/>
                    <a:pt x="5582" y="1126"/>
                  </a:cubicBezTo>
                  <a:cubicBezTo>
                    <a:pt x="5546" y="860"/>
                    <a:pt x="5395" y="515"/>
                    <a:pt x="4906" y="271"/>
                  </a:cubicBezTo>
                  <a:cubicBezTo>
                    <a:pt x="4723" y="181"/>
                    <a:pt x="4525" y="126"/>
                    <a:pt x="4322" y="101"/>
                  </a:cubicBezTo>
                  <a:cubicBezTo>
                    <a:pt x="4020" y="62"/>
                    <a:pt x="3441" y="0"/>
                    <a:pt x="2807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2"/>
            <p:cNvSpPr/>
            <p:nvPr/>
          </p:nvSpPr>
          <p:spPr>
            <a:xfrm>
              <a:off x="4231799" y="1828115"/>
              <a:ext cx="748233" cy="142193"/>
            </a:xfrm>
            <a:custGeom>
              <a:avLst/>
              <a:gdLst/>
              <a:ahLst/>
              <a:cxnLst/>
              <a:rect l="l" t="t" r="r" b="b"/>
              <a:pathLst>
                <a:path w="5441" h="1034" extrusionOk="0">
                  <a:moveTo>
                    <a:pt x="2718" y="0"/>
                  </a:moveTo>
                  <a:cubicBezTo>
                    <a:pt x="2403" y="0"/>
                    <a:pt x="2099" y="16"/>
                    <a:pt x="1837" y="36"/>
                  </a:cubicBezTo>
                  <a:cubicBezTo>
                    <a:pt x="1576" y="57"/>
                    <a:pt x="1355" y="81"/>
                    <a:pt x="1204" y="101"/>
                  </a:cubicBezTo>
                  <a:cubicBezTo>
                    <a:pt x="1002" y="126"/>
                    <a:pt x="803" y="181"/>
                    <a:pt x="620" y="271"/>
                  </a:cubicBezTo>
                  <a:cubicBezTo>
                    <a:pt x="355" y="403"/>
                    <a:pt x="189" y="566"/>
                    <a:pt x="87" y="730"/>
                  </a:cubicBezTo>
                  <a:cubicBezTo>
                    <a:pt x="0" y="866"/>
                    <a:pt x="103" y="1033"/>
                    <a:pt x="252" y="1033"/>
                  </a:cubicBezTo>
                  <a:cubicBezTo>
                    <a:pt x="268" y="1033"/>
                    <a:pt x="284" y="1031"/>
                    <a:pt x="301" y="1028"/>
                  </a:cubicBezTo>
                  <a:cubicBezTo>
                    <a:pt x="1061" y="848"/>
                    <a:pt x="1935" y="821"/>
                    <a:pt x="2397" y="821"/>
                  </a:cubicBezTo>
                  <a:cubicBezTo>
                    <a:pt x="2598" y="821"/>
                    <a:pt x="2720" y="826"/>
                    <a:pt x="2720" y="826"/>
                  </a:cubicBezTo>
                  <a:lnTo>
                    <a:pt x="2721" y="826"/>
                  </a:lnTo>
                  <a:cubicBezTo>
                    <a:pt x="2721" y="826"/>
                    <a:pt x="2846" y="821"/>
                    <a:pt x="3051" y="821"/>
                  </a:cubicBezTo>
                  <a:cubicBezTo>
                    <a:pt x="3513" y="821"/>
                    <a:pt x="4383" y="848"/>
                    <a:pt x="5141" y="1028"/>
                  </a:cubicBezTo>
                  <a:cubicBezTo>
                    <a:pt x="5158" y="1031"/>
                    <a:pt x="5174" y="1033"/>
                    <a:pt x="5189" y="1033"/>
                  </a:cubicBezTo>
                  <a:cubicBezTo>
                    <a:pt x="5338" y="1033"/>
                    <a:pt x="5440" y="866"/>
                    <a:pt x="5355" y="730"/>
                  </a:cubicBezTo>
                  <a:cubicBezTo>
                    <a:pt x="5253" y="566"/>
                    <a:pt x="5086" y="403"/>
                    <a:pt x="4818" y="271"/>
                  </a:cubicBezTo>
                  <a:cubicBezTo>
                    <a:pt x="4635" y="181"/>
                    <a:pt x="4436" y="126"/>
                    <a:pt x="4233" y="101"/>
                  </a:cubicBezTo>
                  <a:cubicBezTo>
                    <a:pt x="3931" y="62"/>
                    <a:pt x="3352" y="0"/>
                    <a:pt x="271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2"/>
            <p:cNvSpPr/>
            <p:nvPr/>
          </p:nvSpPr>
          <p:spPr>
            <a:xfrm>
              <a:off x="4229461" y="3229970"/>
              <a:ext cx="752496" cy="164333"/>
            </a:xfrm>
            <a:custGeom>
              <a:avLst/>
              <a:gdLst/>
              <a:ahLst/>
              <a:cxnLst/>
              <a:rect l="l" t="t" r="r" b="b"/>
              <a:pathLst>
                <a:path w="5472" h="1195" extrusionOk="0">
                  <a:moveTo>
                    <a:pt x="0" y="0"/>
                  </a:moveTo>
                  <a:lnTo>
                    <a:pt x="0" y="403"/>
                  </a:lnTo>
                  <a:cubicBezTo>
                    <a:pt x="0" y="542"/>
                    <a:pt x="79" y="667"/>
                    <a:pt x="205" y="727"/>
                  </a:cubicBezTo>
                  <a:cubicBezTo>
                    <a:pt x="564" y="892"/>
                    <a:pt x="1399" y="1194"/>
                    <a:pt x="2736" y="1194"/>
                  </a:cubicBezTo>
                  <a:cubicBezTo>
                    <a:pt x="4074" y="1194"/>
                    <a:pt x="4909" y="892"/>
                    <a:pt x="5267" y="727"/>
                  </a:cubicBezTo>
                  <a:cubicBezTo>
                    <a:pt x="5393" y="669"/>
                    <a:pt x="5471" y="543"/>
                    <a:pt x="5471" y="403"/>
                  </a:cubicBezTo>
                  <a:lnTo>
                    <a:pt x="54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2"/>
            <p:cNvSpPr/>
            <p:nvPr/>
          </p:nvSpPr>
          <p:spPr>
            <a:xfrm>
              <a:off x="4102120" y="1991899"/>
              <a:ext cx="1007866" cy="248907"/>
            </a:xfrm>
            <a:custGeom>
              <a:avLst/>
              <a:gdLst/>
              <a:ahLst/>
              <a:cxnLst/>
              <a:rect l="l" t="t" r="r" b="b"/>
              <a:pathLst>
                <a:path w="7329" h="1810" extrusionOk="0">
                  <a:moveTo>
                    <a:pt x="3664" y="0"/>
                  </a:moveTo>
                  <a:cubicBezTo>
                    <a:pt x="2033" y="0"/>
                    <a:pt x="1096" y="252"/>
                    <a:pt x="661" y="415"/>
                  </a:cubicBezTo>
                  <a:cubicBezTo>
                    <a:pt x="363" y="527"/>
                    <a:pt x="123" y="769"/>
                    <a:pt x="38" y="1078"/>
                  </a:cubicBezTo>
                  <a:cubicBezTo>
                    <a:pt x="5" y="1200"/>
                    <a:pt x="0" y="1314"/>
                    <a:pt x="10" y="1413"/>
                  </a:cubicBezTo>
                  <a:cubicBezTo>
                    <a:pt x="31" y="1652"/>
                    <a:pt x="134" y="1809"/>
                    <a:pt x="134" y="1809"/>
                  </a:cubicBezTo>
                  <a:cubicBezTo>
                    <a:pt x="1925" y="1130"/>
                    <a:pt x="3664" y="1130"/>
                    <a:pt x="3664" y="1130"/>
                  </a:cubicBezTo>
                  <a:cubicBezTo>
                    <a:pt x="3664" y="1130"/>
                    <a:pt x="5404" y="1130"/>
                    <a:pt x="7194" y="1809"/>
                  </a:cubicBezTo>
                  <a:cubicBezTo>
                    <a:pt x="7194" y="1809"/>
                    <a:pt x="7298" y="1651"/>
                    <a:pt x="7320" y="1412"/>
                  </a:cubicBezTo>
                  <a:cubicBezTo>
                    <a:pt x="7328" y="1314"/>
                    <a:pt x="7323" y="1200"/>
                    <a:pt x="7291" y="1078"/>
                  </a:cubicBezTo>
                  <a:cubicBezTo>
                    <a:pt x="7208" y="769"/>
                    <a:pt x="6967" y="527"/>
                    <a:pt x="6667" y="415"/>
                  </a:cubicBezTo>
                  <a:cubicBezTo>
                    <a:pt x="6233" y="252"/>
                    <a:pt x="5295" y="0"/>
                    <a:pt x="3664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2"/>
            <p:cNvSpPr/>
            <p:nvPr/>
          </p:nvSpPr>
          <p:spPr>
            <a:xfrm>
              <a:off x="4102533" y="1992036"/>
              <a:ext cx="1007178" cy="182348"/>
            </a:xfrm>
            <a:custGeom>
              <a:avLst/>
              <a:gdLst/>
              <a:ahLst/>
              <a:cxnLst/>
              <a:rect l="l" t="t" r="r" b="b"/>
              <a:pathLst>
                <a:path w="7324" h="1326" extrusionOk="0">
                  <a:moveTo>
                    <a:pt x="3661" y="0"/>
                  </a:moveTo>
                  <a:cubicBezTo>
                    <a:pt x="2030" y="0"/>
                    <a:pt x="1093" y="253"/>
                    <a:pt x="658" y="415"/>
                  </a:cubicBezTo>
                  <a:cubicBezTo>
                    <a:pt x="360" y="527"/>
                    <a:pt x="120" y="770"/>
                    <a:pt x="35" y="1078"/>
                  </a:cubicBezTo>
                  <a:cubicBezTo>
                    <a:pt x="35" y="1079"/>
                    <a:pt x="34" y="1080"/>
                    <a:pt x="34" y="1082"/>
                  </a:cubicBezTo>
                  <a:cubicBezTo>
                    <a:pt x="0" y="1210"/>
                    <a:pt x="103" y="1325"/>
                    <a:pt x="226" y="1325"/>
                  </a:cubicBezTo>
                  <a:cubicBezTo>
                    <a:pt x="247" y="1325"/>
                    <a:pt x="269" y="1322"/>
                    <a:pt x="290" y="1315"/>
                  </a:cubicBezTo>
                  <a:cubicBezTo>
                    <a:pt x="2059" y="737"/>
                    <a:pt x="3661" y="737"/>
                    <a:pt x="3661" y="737"/>
                  </a:cubicBezTo>
                  <a:cubicBezTo>
                    <a:pt x="3661" y="737"/>
                    <a:pt x="5264" y="737"/>
                    <a:pt x="7033" y="1314"/>
                  </a:cubicBezTo>
                  <a:cubicBezTo>
                    <a:pt x="7054" y="1321"/>
                    <a:pt x="7076" y="1324"/>
                    <a:pt x="7096" y="1324"/>
                  </a:cubicBezTo>
                  <a:cubicBezTo>
                    <a:pt x="7220" y="1324"/>
                    <a:pt x="7324" y="1208"/>
                    <a:pt x="7289" y="1080"/>
                  </a:cubicBezTo>
                  <a:cubicBezTo>
                    <a:pt x="7288" y="1079"/>
                    <a:pt x="7288" y="1078"/>
                    <a:pt x="7288" y="1078"/>
                  </a:cubicBezTo>
                  <a:cubicBezTo>
                    <a:pt x="7205" y="770"/>
                    <a:pt x="6964" y="527"/>
                    <a:pt x="6664" y="415"/>
                  </a:cubicBezTo>
                  <a:cubicBezTo>
                    <a:pt x="6230" y="253"/>
                    <a:pt x="5292" y="0"/>
                    <a:pt x="36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2"/>
            <p:cNvSpPr/>
            <p:nvPr/>
          </p:nvSpPr>
          <p:spPr>
            <a:xfrm>
              <a:off x="4108033" y="2134780"/>
              <a:ext cx="995627" cy="1189664"/>
            </a:xfrm>
            <a:custGeom>
              <a:avLst/>
              <a:gdLst/>
              <a:ahLst/>
              <a:cxnLst/>
              <a:rect l="l" t="t" r="r" b="b"/>
              <a:pathLst>
                <a:path w="7240" h="8651" extrusionOk="0">
                  <a:moveTo>
                    <a:pt x="3621" y="180"/>
                  </a:moveTo>
                  <a:cubicBezTo>
                    <a:pt x="3640" y="180"/>
                    <a:pt x="5326" y="188"/>
                    <a:pt x="7059" y="832"/>
                  </a:cubicBezTo>
                  <a:lnTo>
                    <a:pt x="6842" y="7217"/>
                  </a:lnTo>
                  <a:cubicBezTo>
                    <a:pt x="6832" y="7499"/>
                    <a:pt x="6670" y="7750"/>
                    <a:pt x="6419" y="7877"/>
                  </a:cubicBezTo>
                  <a:cubicBezTo>
                    <a:pt x="5879" y="8148"/>
                    <a:pt x="4956" y="8472"/>
                    <a:pt x="3621" y="8472"/>
                  </a:cubicBezTo>
                  <a:cubicBezTo>
                    <a:pt x="2287" y="8472"/>
                    <a:pt x="1364" y="8148"/>
                    <a:pt x="824" y="7877"/>
                  </a:cubicBezTo>
                  <a:cubicBezTo>
                    <a:pt x="572" y="7750"/>
                    <a:pt x="410" y="7499"/>
                    <a:pt x="401" y="7217"/>
                  </a:cubicBezTo>
                  <a:lnTo>
                    <a:pt x="183" y="832"/>
                  </a:lnTo>
                  <a:cubicBezTo>
                    <a:pt x="1917" y="188"/>
                    <a:pt x="3604" y="180"/>
                    <a:pt x="3621" y="180"/>
                  </a:cubicBezTo>
                  <a:close/>
                  <a:moveTo>
                    <a:pt x="3620" y="1"/>
                  </a:moveTo>
                  <a:cubicBezTo>
                    <a:pt x="3604" y="1"/>
                    <a:pt x="1845" y="9"/>
                    <a:pt x="60" y="686"/>
                  </a:cubicBezTo>
                  <a:cubicBezTo>
                    <a:pt x="24" y="701"/>
                    <a:pt x="0" y="735"/>
                    <a:pt x="2" y="773"/>
                  </a:cubicBezTo>
                  <a:lnTo>
                    <a:pt x="222" y="7223"/>
                  </a:lnTo>
                  <a:cubicBezTo>
                    <a:pt x="234" y="7570"/>
                    <a:pt x="434" y="7881"/>
                    <a:pt x="744" y="8037"/>
                  </a:cubicBezTo>
                  <a:cubicBezTo>
                    <a:pt x="1302" y="8317"/>
                    <a:pt x="2253" y="8651"/>
                    <a:pt x="3621" y="8651"/>
                  </a:cubicBezTo>
                  <a:cubicBezTo>
                    <a:pt x="4990" y="8651"/>
                    <a:pt x="5942" y="8317"/>
                    <a:pt x="6497" y="8037"/>
                  </a:cubicBezTo>
                  <a:cubicBezTo>
                    <a:pt x="6806" y="7882"/>
                    <a:pt x="7007" y="7570"/>
                    <a:pt x="7018" y="7223"/>
                  </a:cubicBezTo>
                  <a:lnTo>
                    <a:pt x="7238" y="773"/>
                  </a:lnTo>
                  <a:cubicBezTo>
                    <a:pt x="7239" y="735"/>
                    <a:pt x="7217" y="701"/>
                    <a:pt x="7181" y="686"/>
                  </a:cubicBezTo>
                  <a:cubicBezTo>
                    <a:pt x="5396" y="9"/>
                    <a:pt x="3638" y="1"/>
                    <a:pt x="3620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2"/>
            <p:cNvSpPr/>
            <p:nvPr/>
          </p:nvSpPr>
          <p:spPr>
            <a:xfrm>
              <a:off x="4381006" y="1592135"/>
              <a:ext cx="540719" cy="289474"/>
            </a:xfrm>
            <a:custGeom>
              <a:avLst/>
              <a:gdLst/>
              <a:ahLst/>
              <a:cxnLst/>
              <a:rect l="l" t="t" r="r" b="b"/>
              <a:pathLst>
                <a:path w="3932" h="2105" extrusionOk="0">
                  <a:moveTo>
                    <a:pt x="1540" y="212"/>
                  </a:moveTo>
                  <a:lnTo>
                    <a:pt x="1540" y="212"/>
                  </a:lnTo>
                  <a:cubicBezTo>
                    <a:pt x="1525" y="256"/>
                    <a:pt x="1509" y="307"/>
                    <a:pt x="1498" y="361"/>
                  </a:cubicBezTo>
                  <a:cubicBezTo>
                    <a:pt x="1461" y="524"/>
                    <a:pt x="1509" y="692"/>
                    <a:pt x="1627" y="811"/>
                  </a:cubicBezTo>
                  <a:cubicBezTo>
                    <a:pt x="1720" y="904"/>
                    <a:pt x="1844" y="955"/>
                    <a:pt x="1972" y="955"/>
                  </a:cubicBezTo>
                  <a:cubicBezTo>
                    <a:pt x="2006" y="955"/>
                    <a:pt x="2040" y="951"/>
                    <a:pt x="2074" y="944"/>
                  </a:cubicBezTo>
                  <a:cubicBezTo>
                    <a:pt x="2215" y="913"/>
                    <a:pt x="2412" y="882"/>
                    <a:pt x="2625" y="882"/>
                  </a:cubicBezTo>
                  <a:cubicBezTo>
                    <a:pt x="2878" y="882"/>
                    <a:pt x="3152" y="927"/>
                    <a:pt x="3379" y="1071"/>
                  </a:cubicBezTo>
                  <a:cubicBezTo>
                    <a:pt x="3610" y="1219"/>
                    <a:pt x="3752" y="1479"/>
                    <a:pt x="3749" y="1747"/>
                  </a:cubicBezTo>
                  <a:cubicBezTo>
                    <a:pt x="3748" y="1797"/>
                    <a:pt x="3743" y="1843"/>
                    <a:pt x="3734" y="1888"/>
                  </a:cubicBezTo>
                  <a:cubicBezTo>
                    <a:pt x="3561" y="1808"/>
                    <a:pt x="3370" y="1755"/>
                    <a:pt x="3162" y="1729"/>
                  </a:cubicBezTo>
                  <a:cubicBezTo>
                    <a:pt x="2799" y="1681"/>
                    <a:pt x="2240" y="1627"/>
                    <a:pt x="1636" y="1627"/>
                  </a:cubicBezTo>
                  <a:cubicBezTo>
                    <a:pt x="1355" y="1627"/>
                    <a:pt x="1056" y="1638"/>
                    <a:pt x="749" y="1663"/>
                  </a:cubicBezTo>
                  <a:cubicBezTo>
                    <a:pt x="522" y="1680"/>
                    <a:pt x="337" y="1701"/>
                    <a:pt x="215" y="1715"/>
                  </a:cubicBezTo>
                  <a:cubicBezTo>
                    <a:pt x="192" y="1444"/>
                    <a:pt x="245" y="1087"/>
                    <a:pt x="572" y="788"/>
                  </a:cubicBezTo>
                  <a:lnTo>
                    <a:pt x="577" y="783"/>
                  </a:lnTo>
                  <a:cubicBezTo>
                    <a:pt x="581" y="779"/>
                    <a:pt x="976" y="368"/>
                    <a:pt x="1540" y="212"/>
                  </a:cubicBezTo>
                  <a:close/>
                  <a:moveTo>
                    <a:pt x="1687" y="0"/>
                  </a:moveTo>
                  <a:cubicBezTo>
                    <a:pt x="1683" y="0"/>
                    <a:pt x="1678" y="1"/>
                    <a:pt x="1673" y="1"/>
                  </a:cubicBezTo>
                  <a:cubicBezTo>
                    <a:pt x="983" y="118"/>
                    <a:pt x="491" y="614"/>
                    <a:pt x="449" y="659"/>
                  </a:cubicBezTo>
                  <a:cubicBezTo>
                    <a:pt x="31" y="1044"/>
                    <a:pt x="0" y="1509"/>
                    <a:pt x="49" y="1829"/>
                  </a:cubicBezTo>
                  <a:cubicBezTo>
                    <a:pt x="56" y="1874"/>
                    <a:pt x="94" y="1905"/>
                    <a:pt x="137" y="1905"/>
                  </a:cubicBezTo>
                  <a:cubicBezTo>
                    <a:pt x="141" y="1905"/>
                    <a:pt x="145" y="1905"/>
                    <a:pt x="149" y="1905"/>
                  </a:cubicBezTo>
                  <a:cubicBezTo>
                    <a:pt x="254" y="1890"/>
                    <a:pt x="474" y="1864"/>
                    <a:pt x="763" y="1842"/>
                  </a:cubicBezTo>
                  <a:cubicBezTo>
                    <a:pt x="1065" y="1818"/>
                    <a:pt x="1360" y="1806"/>
                    <a:pt x="1637" y="1806"/>
                  </a:cubicBezTo>
                  <a:cubicBezTo>
                    <a:pt x="2231" y="1806"/>
                    <a:pt x="2782" y="1862"/>
                    <a:pt x="3140" y="1906"/>
                  </a:cubicBezTo>
                  <a:cubicBezTo>
                    <a:pt x="3345" y="1931"/>
                    <a:pt x="3532" y="1986"/>
                    <a:pt x="3697" y="2068"/>
                  </a:cubicBezTo>
                  <a:cubicBezTo>
                    <a:pt x="3713" y="2076"/>
                    <a:pt x="3732" y="2085"/>
                    <a:pt x="3748" y="2094"/>
                  </a:cubicBezTo>
                  <a:cubicBezTo>
                    <a:pt x="3761" y="2100"/>
                    <a:pt x="3775" y="2104"/>
                    <a:pt x="3789" y="2104"/>
                  </a:cubicBezTo>
                  <a:cubicBezTo>
                    <a:pt x="3799" y="2104"/>
                    <a:pt x="3810" y="2103"/>
                    <a:pt x="3819" y="2100"/>
                  </a:cubicBezTo>
                  <a:cubicBezTo>
                    <a:pt x="3842" y="2091"/>
                    <a:pt x="3862" y="2072"/>
                    <a:pt x="3871" y="2049"/>
                  </a:cubicBezTo>
                  <a:cubicBezTo>
                    <a:pt x="3907" y="1959"/>
                    <a:pt x="3925" y="1857"/>
                    <a:pt x="3927" y="1750"/>
                  </a:cubicBezTo>
                  <a:cubicBezTo>
                    <a:pt x="3931" y="1420"/>
                    <a:pt x="3757" y="1102"/>
                    <a:pt x="3474" y="921"/>
                  </a:cubicBezTo>
                  <a:cubicBezTo>
                    <a:pt x="3215" y="755"/>
                    <a:pt x="2906" y="705"/>
                    <a:pt x="2624" y="705"/>
                  </a:cubicBezTo>
                  <a:cubicBezTo>
                    <a:pt x="2396" y="705"/>
                    <a:pt x="2186" y="738"/>
                    <a:pt x="2035" y="770"/>
                  </a:cubicBezTo>
                  <a:cubicBezTo>
                    <a:pt x="2013" y="775"/>
                    <a:pt x="1991" y="777"/>
                    <a:pt x="1969" y="777"/>
                  </a:cubicBezTo>
                  <a:cubicBezTo>
                    <a:pt x="1889" y="777"/>
                    <a:pt x="1812" y="745"/>
                    <a:pt x="1754" y="686"/>
                  </a:cubicBezTo>
                  <a:cubicBezTo>
                    <a:pt x="1680" y="611"/>
                    <a:pt x="1650" y="504"/>
                    <a:pt x="1672" y="401"/>
                  </a:cubicBezTo>
                  <a:cubicBezTo>
                    <a:pt x="1706" y="255"/>
                    <a:pt x="1768" y="130"/>
                    <a:pt x="1768" y="129"/>
                  </a:cubicBezTo>
                  <a:cubicBezTo>
                    <a:pt x="1784" y="100"/>
                    <a:pt x="1781" y="63"/>
                    <a:pt x="1760" y="36"/>
                  </a:cubicBezTo>
                  <a:cubicBezTo>
                    <a:pt x="1743" y="13"/>
                    <a:pt x="1716" y="0"/>
                    <a:pt x="1687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2"/>
            <p:cNvSpPr/>
            <p:nvPr/>
          </p:nvSpPr>
          <p:spPr>
            <a:xfrm>
              <a:off x="4181605" y="1815876"/>
              <a:ext cx="845045" cy="234467"/>
            </a:xfrm>
            <a:custGeom>
              <a:avLst/>
              <a:gdLst/>
              <a:ahLst/>
              <a:cxnLst/>
              <a:rect l="l" t="t" r="r" b="b"/>
              <a:pathLst>
                <a:path w="6145" h="1705" extrusionOk="0">
                  <a:moveTo>
                    <a:pt x="3087" y="179"/>
                  </a:moveTo>
                  <a:cubicBezTo>
                    <a:pt x="3681" y="179"/>
                    <a:pt x="4232" y="234"/>
                    <a:pt x="4590" y="279"/>
                  </a:cubicBezTo>
                  <a:cubicBezTo>
                    <a:pt x="4795" y="304"/>
                    <a:pt x="4982" y="359"/>
                    <a:pt x="5147" y="441"/>
                  </a:cubicBezTo>
                  <a:cubicBezTo>
                    <a:pt x="5163" y="450"/>
                    <a:pt x="5182" y="460"/>
                    <a:pt x="5197" y="467"/>
                  </a:cubicBezTo>
                  <a:cubicBezTo>
                    <a:pt x="5803" y="793"/>
                    <a:pt x="5804" y="1291"/>
                    <a:pt x="5773" y="1499"/>
                  </a:cubicBezTo>
                  <a:lnTo>
                    <a:pt x="5756" y="1494"/>
                  </a:lnTo>
                  <a:cubicBezTo>
                    <a:pt x="5453" y="1402"/>
                    <a:pt x="5082" y="1330"/>
                    <a:pt x="4656" y="1281"/>
                  </a:cubicBezTo>
                  <a:lnTo>
                    <a:pt x="4653" y="1281"/>
                  </a:lnTo>
                  <a:cubicBezTo>
                    <a:pt x="4652" y="1281"/>
                    <a:pt x="4652" y="1281"/>
                    <a:pt x="4651" y="1281"/>
                  </a:cubicBezTo>
                  <a:cubicBezTo>
                    <a:pt x="4651" y="1281"/>
                    <a:pt x="4650" y="1281"/>
                    <a:pt x="4650" y="1282"/>
                  </a:cubicBezTo>
                  <a:cubicBezTo>
                    <a:pt x="4156" y="1227"/>
                    <a:pt x="3690" y="1216"/>
                    <a:pt x="3397" y="1216"/>
                  </a:cubicBezTo>
                  <a:cubicBezTo>
                    <a:pt x="3222" y="1216"/>
                    <a:pt x="3108" y="1220"/>
                    <a:pt x="3087" y="1221"/>
                  </a:cubicBezTo>
                  <a:cubicBezTo>
                    <a:pt x="3067" y="1220"/>
                    <a:pt x="2952" y="1216"/>
                    <a:pt x="2776" y="1216"/>
                  </a:cubicBezTo>
                  <a:cubicBezTo>
                    <a:pt x="2483" y="1216"/>
                    <a:pt x="2019" y="1227"/>
                    <a:pt x="1529" y="1281"/>
                  </a:cubicBezTo>
                  <a:cubicBezTo>
                    <a:pt x="1522" y="1281"/>
                    <a:pt x="1516" y="1282"/>
                    <a:pt x="1510" y="1284"/>
                  </a:cubicBezTo>
                  <a:cubicBezTo>
                    <a:pt x="1092" y="1331"/>
                    <a:pt x="726" y="1402"/>
                    <a:pt x="417" y="1495"/>
                  </a:cubicBezTo>
                  <a:lnTo>
                    <a:pt x="401" y="1500"/>
                  </a:lnTo>
                  <a:cubicBezTo>
                    <a:pt x="371" y="1293"/>
                    <a:pt x="371" y="769"/>
                    <a:pt x="1028" y="442"/>
                  </a:cubicBezTo>
                  <a:cubicBezTo>
                    <a:pt x="1191" y="360"/>
                    <a:pt x="1379" y="306"/>
                    <a:pt x="1587" y="279"/>
                  </a:cubicBezTo>
                  <a:cubicBezTo>
                    <a:pt x="1591" y="279"/>
                    <a:pt x="1596" y="278"/>
                    <a:pt x="1599" y="278"/>
                  </a:cubicBezTo>
                  <a:cubicBezTo>
                    <a:pt x="1704" y="263"/>
                    <a:pt x="1924" y="237"/>
                    <a:pt x="2213" y="215"/>
                  </a:cubicBezTo>
                  <a:cubicBezTo>
                    <a:pt x="2516" y="191"/>
                    <a:pt x="2810" y="179"/>
                    <a:pt x="3087" y="179"/>
                  </a:cubicBezTo>
                  <a:close/>
                  <a:moveTo>
                    <a:pt x="3087" y="0"/>
                  </a:moveTo>
                  <a:cubicBezTo>
                    <a:pt x="2806" y="0"/>
                    <a:pt x="2507" y="11"/>
                    <a:pt x="2198" y="36"/>
                  </a:cubicBezTo>
                  <a:cubicBezTo>
                    <a:pt x="1910" y="59"/>
                    <a:pt x="1689" y="84"/>
                    <a:pt x="1579" y="98"/>
                  </a:cubicBezTo>
                  <a:cubicBezTo>
                    <a:pt x="1572" y="99"/>
                    <a:pt x="1566" y="99"/>
                    <a:pt x="1561" y="102"/>
                  </a:cubicBezTo>
                  <a:cubicBezTo>
                    <a:pt x="1337" y="130"/>
                    <a:pt x="1129" y="191"/>
                    <a:pt x="948" y="282"/>
                  </a:cubicBezTo>
                  <a:cubicBezTo>
                    <a:pt x="0" y="752"/>
                    <a:pt x="237" y="1602"/>
                    <a:pt x="247" y="1637"/>
                  </a:cubicBezTo>
                  <a:cubicBezTo>
                    <a:pt x="247" y="1639"/>
                    <a:pt x="248" y="1641"/>
                    <a:pt x="248" y="1642"/>
                  </a:cubicBezTo>
                  <a:cubicBezTo>
                    <a:pt x="253" y="1660"/>
                    <a:pt x="264" y="1675"/>
                    <a:pt x="280" y="1687"/>
                  </a:cubicBezTo>
                  <a:cubicBezTo>
                    <a:pt x="295" y="1698"/>
                    <a:pt x="314" y="1704"/>
                    <a:pt x="333" y="1704"/>
                  </a:cubicBezTo>
                  <a:cubicBezTo>
                    <a:pt x="342" y="1704"/>
                    <a:pt x="352" y="1703"/>
                    <a:pt x="361" y="1700"/>
                  </a:cubicBezTo>
                  <a:lnTo>
                    <a:pt x="392" y="1690"/>
                  </a:lnTo>
                  <a:cubicBezTo>
                    <a:pt x="407" y="1684"/>
                    <a:pt x="422" y="1680"/>
                    <a:pt x="436" y="1675"/>
                  </a:cubicBezTo>
                  <a:lnTo>
                    <a:pt x="468" y="1665"/>
                  </a:lnTo>
                  <a:cubicBezTo>
                    <a:pt x="766" y="1576"/>
                    <a:pt x="1124" y="1506"/>
                    <a:pt x="1532" y="1460"/>
                  </a:cubicBezTo>
                  <a:cubicBezTo>
                    <a:pt x="1536" y="1460"/>
                    <a:pt x="1538" y="1459"/>
                    <a:pt x="1541" y="1459"/>
                  </a:cubicBezTo>
                  <a:lnTo>
                    <a:pt x="1543" y="1459"/>
                  </a:lnTo>
                  <a:cubicBezTo>
                    <a:pt x="2032" y="1405"/>
                    <a:pt x="2493" y="1395"/>
                    <a:pt x="2781" y="1395"/>
                  </a:cubicBezTo>
                  <a:cubicBezTo>
                    <a:pt x="2966" y="1395"/>
                    <a:pt x="3079" y="1399"/>
                    <a:pt x="3082" y="1399"/>
                  </a:cubicBezTo>
                  <a:lnTo>
                    <a:pt x="3091" y="1399"/>
                  </a:lnTo>
                  <a:cubicBezTo>
                    <a:pt x="3094" y="1399"/>
                    <a:pt x="3208" y="1395"/>
                    <a:pt x="3393" y="1395"/>
                  </a:cubicBezTo>
                  <a:cubicBezTo>
                    <a:pt x="3681" y="1395"/>
                    <a:pt x="4141" y="1405"/>
                    <a:pt x="4629" y="1459"/>
                  </a:cubicBezTo>
                  <a:lnTo>
                    <a:pt x="4637" y="1459"/>
                  </a:lnTo>
                  <a:cubicBezTo>
                    <a:pt x="5052" y="1506"/>
                    <a:pt x="5412" y="1576"/>
                    <a:pt x="5707" y="1665"/>
                  </a:cubicBezTo>
                  <a:lnTo>
                    <a:pt x="5747" y="1677"/>
                  </a:lnTo>
                  <a:cubicBezTo>
                    <a:pt x="5760" y="1680"/>
                    <a:pt x="5771" y="1685"/>
                    <a:pt x="5783" y="1690"/>
                  </a:cubicBezTo>
                  <a:lnTo>
                    <a:pt x="5814" y="1700"/>
                  </a:lnTo>
                  <a:cubicBezTo>
                    <a:pt x="5823" y="1703"/>
                    <a:pt x="5833" y="1704"/>
                    <a:pt x="5842" y="1704"/>
                  </a:cubicBezTo>
                  <a:cubicBezTo>
                    <a:pt x="5859" y="1704"/>
                    <a:pt x="5879" y="1698"/>
                    <a:pt x="5896" y="1687"/>
                  </a:cubicBezTo>
                  <a:cubicBezTo>
                    <a:pt x="5907" y="1679"/>
                    <a:pt x="5917" y="1668"/>
                    <a:pt x="5923" y="1655"/>
                  </a:cubicBezTo>
                  <a:cubicBezTo>
                    <a:pt x="5926" y="1650"/>
                    <a:pt x="5928" y="1644"/>
                    <a:pt x="5930" y="1638"/>
                  </a:cubicBezTo>
                  <a:cubicBezTo>
                    <a:pt x="5953" y="1550"/>
                    <a:pt x="6145" y="773"/>
                    <a:pt x="5282" y="309"/>
                  </a:cubicBezTo>
                  <a:cubicBezTo>
                    <a:pt x="5265" y="299"/>
                    <a:pt x="5245" y="291"/>
                    <a:pt x="5227" y="282"/>
                  </a:cubicBezTo>
                  <a:cubicBezTo>
                    <a:pt x="5045" y="191"/>
                    <a:pt x="4837" y="129"/>
                    <a:pt x="4613" y="102"/>
                  </a:cubicBezTo>
                  <a:cubicBezTo>
                    <a:pt x="4250" y="55"/>
                    <a:pt x="3691" y="0"/>
                    <a:pt x="3087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2"/>
            <p:cNvSpPr/>
            <p:nvPr/>
          </p:nvSpPr>
          <p:spPr>
            <a:xfrm>
              <a:off x="4078879" y="1979660"/>
              <a:ext cx="1054622" cy="273385"/>
            </a:xfrm>
            <a:custGeom>
              <a:avLst/>
              <a:gdLst/>
              <a:ahLst/>
              <a:cxnLst/>
              <a:rect l="l" t="t" r="r" b="b"/>
              <a:pathLst>
                <a:path w="7669" h="1988" extrusionOk="0">
                  <a:moveTo>
                    <a:pt x="3834" y="180"/>
                  </a:moveTo>
                  <a:cubicBezTo>
                    <a:pt x="5468" y="180"/>
                    <a:pt x="6397" y="437"/>
                    <a:pt x="6806" y="590"/>
                  </a:cubicBezTo>
                  <a:cubicBezTo>
                    <a:pt x="7087" y="694"/>
                    <a:pt x="7300" y="919"/>
                    <a:pt x="7374" y="1190"/>
                  </a:cubicBezTo>
                  <a:cubicBezTo>
                    <a:pt x="7445" y="1456"/>
                    <a:pt x="7368" y="1681"/>
                    <a:pt x="7321" y="1787"/>
                  </a:cubicBezTo>
                  <a:cubicBezTo>
                    <a:pt x="5562" y="1137"/>
                    <a:pt x="3852" y="1129"/>
                    <a:pt x="3833" y="1129"/>
                  </a:cubicBezTo>
                  <a:cubicBezTo>
                    <a:pt x="3816" y="1129"/>
                    <a:pt x="2105" y="1137"/>
                    <a:pt x="348" y="1788"/>
                  </a:cubicBezTo>
                  <a:cubicBezTo>
                    <a:pt x="299" y="1684"/>
                    <a:pt x="223" y="1459"/>
                    <a:pt x="296" y="1192"/>
                  </a:cubicBezTo>
                  <a:cubicBezTo>
                    <a:pt x="369" y="921"/>
                    <a:pt x="583" y="696"/>
                    <a:pt x="864" y="590"/>
                  </a:cubicBezTo>
                  <a:cubicBezTo>
                    <a:pt x="1271" y="436"/>
                    <a:pt x="2201" y="180"/>
                    <a:pt x="3834" y="180"/>
                  </a:cubicBezTo>
                  <a:close/>
                  <a:moveTo>
                    <a:pt x="3834" y="0"/>
                  </a:moveTo>
                  <a:cubicBezTo>
                    <a:pt x="2172" y="0"/>
                    <a:pt x="1220" y="263"/>
                    <a:pt x="800" y="421"/>
                  </a:cubicBezTo>
                  <a:cubicBezTo>
                    <a:pt x="465" y="548"/>
                    <a:pt x="210" y="817"/>
                    <a:pt x="122" y="1143"/>
                  </a:cubicBezTo>
                  <a:cubicBezTo>
                    <a:pt x="1" y="1591"/>
                    <a:pt x="220" y="1932"/>
                    <a:pt x="230" y="1946"/>
                  </a:cubicBezTo>
                  <a:cubicBezTo>
                    <a:pt x="246" y="1972"/>
                    <a:pt x="275" y="1987"/>
                    <a:pt x="304" y="1987"/>
                  </a:cubicBezTo>
                  <a:cubicBezTo>
                    <a:pt x="314" y="1987"/>
                    <a:pt x="325" y="1985"/>
                    <a:pt x="335" y="1981"/>
                  </a:cubicBezTo>
                  <a:cubicBezTo>
                    <a:pt x="2089" y="1316"/>
                    <a:pt x="3817" y="1308"/>
                    <a:pt x="3833" y="1308"/>
                  </a:cubicBezTo>
                  <a:cubicBezTo>
                    <a:pt x="3850" y="1308"/>
                    <a:pt x="5576" y="1316"/>
                    <a:pt x="7332" y="1981"/>
                  </a:cubicBezTo>
                  <a:cubicBezTo>
                    <a:pt x="7342" y="1986"/>
                    <a:pt x="7353" y="1987"/>
                    <a:pt x="7363" y="1987"/>
                  </a:cubicBezTo>
                  <a:cubicBezTo>
                    <a:pt x="7393" y="1987"/>
                    <a:pt x="7421" y="1973"/>
                    <a:pt x="7439" y="1946"/>
                  </a:cubicBezTo>
                  <a:cubicBezTo>
                    <a:pt x="7448" y="1932"/>
                    <a:pt x="7668" y="1591"/>
                    <a:pt x="7547" y="1143"/>
                  </a:cubicBezTo>
                  <a:cubicBezTo>
                    <a:pt x="7459" y="817"/>
                    <a:pt x="7205" y="546"/>
                    <a:pt x="6868" y="421"/>
                  </a:cubicBezTo>
                  <a:cubicBezTo>
                    <a:pt x="6449" y="263"/>
                    <a:pt x="5496" y="0"/>
                    <a:pt x="3834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2"/>
            <p:cNvSpPr/>
            <p:nvPr/>
          </p:nvSpPr>
          <p:spPr>
            <a:xfrm>
              <a:off x="4123848" y="2681962"/>
              <a:ext cx="964685" cy="642482"/>
            </a:xfrm>
            <a:custGeom>
              <a:avLst/>
              <a:gdLst/>
              <a:ahLst/>
              <a:cxnLst/>
              <a:rect l="l" t="t" r="r" b="b"/>
              <a:pathLst>
                <a:path w="7015" h="4672" extrusionOk="0">
                  <a:moveTo>
                    <a:pt x="6831" y="227"/>
                  </a:moveTo>
                  <a:lnTo>
                    <a:pt x="6728" y="3239"/>
                  </a:lnTo>
                  <a:cubicBezTo>
                    <a:pt x="6718" y="3520"/>
                    <a:pt x="6555" y="3772"/>
                    <a:pt x="6304" y="3899"/>
                  </a:cubicBezTo>
                  <a:cubicBezTo>
                    <a:pt x="6273" y="3915"/>
                    <a:pt x="6241" y="3930"/>
                    <a:pt x="6206" y="3946"/>
                  </a:cubicBezTo>
                  <a:cubicBezTo>
                    <a:pt x="5677" y="4196"/>
                    <a:pt x="4779" y="4493"/>
                    <a:pt x="3506" y="4493"/>
                  </a:cubicBezTo>
                  <a:cubicBezTo>
                    <a:pt x="2234" y="4493"/>
                    <a:pt x="1336" y="4196"/>
                    <a:pt x="806" y="3946"/>
                  </a:cubicBezTo>
                  <a:cubicBezTo>
                    <a:pt x="772" y="3931"/>
                    <a:pt x="740" y="3916"/>
                    <a:pt x="708" y="3899"/>
                  </a:cubicBezTo>
                  <a:cubicBezTo>
                    <a:pt x="457" y="3774"/>
                    <a:pt x="295" y="3521"/>
                    <a:pt x="284" y="3239"/>
                  </a:cubicBezTo>
                  <a:lnTo>
                    <a:pt x="186" y="324"/>
                  </a:lnTo>
                  <a:lnTo>
                    <a:pt x="186" y="324"/>
                  </a:lnTo>
                  <a:cubicBezTo>
                    <a:pt x="579" y="505"/>
                    <a:pt x="1010" y="598"/>
                    <a:pt x="1440" y="598"/>
                  </a:cubicBezTo>
                  <a:cubicBezTo>
                    <a:pt x="1563" y="598"/>
                    <a:pt x="1686" y="590"/>
                    <a:pt x="1808" y="575"/>
                  </a:cubicBezTo>
                  <a:cubicBezTo>
                    <a:pt x="2028" y="547"/>
                    <a:pt x="2246" y="493"/>
                    <a:pt x="2457" y="441"/>
                  </a:cubicBezTo>
                  <a:cubicBezTo>
                    <a:pt x="2698" y="381"/>
                    <a:pt x="2949" y="318"/>
                    <a:pt x="3197" y="298"/>
                  </a:cubicBezTo>
                  <a:cubicBezTo>
                    <a:pt x="3247" y="293"/>
                    <a:pt x="3297" y="291"/>
                    <a:pt x="3349" y="291"/>
                  </a:cubicBezTo>
                  <a:cubicBezTo>
                    <a:pt x="3729" y="291"/>
                    <a:pt x="4157" y="414"/>
                    <a:pt x="4360" y="762"/>
                  </a:cubicBezTo>
                  <a:cubicBezTo>
                    <a:pt x="4398" y="829"/>
                    <a:pt x="4427" y="901"/>
                    <a:pt x="4458" y="978"/>
                  </a:cubicBezTo>
                  <a:cubicBezTo>
                    <a:pt x="4498" y="1076"/>
                    <a:pt x="4539" y="1179"/>
                    <a:pt x="4602" y="1272"/>
                  </a:cubicBezTo>
                  <a:cubicBezTo>
                    <a:pt x="4696" y="1409"/>
                    <a:pt x="4859" y="1512"/>
                    <a:pt x="5018" y="1512"/>
                  </a:cubicBezTo>
                  <a:cubicBezTo>
                    <a:pt x="5082" y="1512"/>
                    <a:pt x="5145" y="1496"/>
                    <a:pt x="5203" y="1459"/>
                  </a:cubicBezTo>
                  <a:cubicBezTo>
                    <a:pt x="5318" y="1384"/>
                    <a:pt x="5367" y="1256"/>
                    <a:pt x="5408" y="1144"/>
                  </a:cubicBezTo>
                  <a:cubicBezTo>
                    <a:pt x="5415" y="1126"/>
                    <a:pt x="5421" y="1110"/>
                    <a:pt x="5428" y="1093"/>
                  </a:cubicBezTo>
                  <a:cubicBezTo>
                    <a:pt x="5462" y="1003"/>
                    <a:pt x="5527" y="904"/>
                    <a:pt x="5604" y="904"/>
                  </a:cubicBezTo>
                  <a:cubicBezTo>
                    <a:pt x="5605" y="904"/>
                    <a:pt x="5606" y="904"/>
                    <a:pt x="5607" y="904"/>
                  </a:cubicBezTo>
                  <a:cubicBezTo>
                    <a:pt x="5666" y="904"/>
                    <a:pt x="5716" y="960"/>
                    <a:pt x="5786" y="1051"/>
                  </a:cubicBezTo>
                  <a:cubicBezTo>
                    <a:pt x="5847" y="1128"/>
                    <a:pt x="5915" y="1214"/>
                    <a:pt x="6016" y="1258"/>
                  </a:cubicBezTo>
                  <a:cubicBezTo>
                    <a:pt x="6059" y="1277"/>
                    <a:pt x="6103" y="1285"/>
                    <a:pt x="6146" y="1285"/>
                  </a:cubicBezTo>
                  <a:cubicBezTo>
                    <a:pt x="6294" y="1285"/>
                    <a:pt x="6436" y="1188"/>
                    <a:pt x="6512" y="1071"/>
                  </a:cubicBezTo>
                  <a:cubicBezTo>
                    <a:pt x="6597" y="941"/>
                    <a:pt x="6625" y="793"/>
                    <a:pt x="6652" y="649"/>
                  </a:cubicBezTo>
                  <a:lnTo>
                    <a:pt x="6658" y="611"/>
                  </a:lnTo>
                  <a:cubicBezTo>
                    <a:pt x="6683" y="476"/>
                    <a:pt x="6719" y="338"/>
                    <a:pt x="6807" y="248"/>
                  </a:cubicBezTo>
                  <a:cubicBezTo>
                    <a:pt x="6815" y="240"/>
                    <a:pt x="6823" y="234"/>
                    <a:pt x="6831" y="227"/>
                  </a:cubicBezTo>
                  <a:close/>
                  <a:moveTo>
                    <a:pt x="6924" y="0"/>
                  </a:moveTo>
                  <a:cubicBezTo>
                    <a:pt x="6919" y="0"/>
                    <a:pt x="6914" y="1"/>
                    <a:pt x="6908" y="2"/>
                  </a:cubicBezTo>
                  <a:cubicBezTo>
                    <a:pt x="6822" y="18"/>
                    <a:pt x="6740" y="61"/>
                    <a:pt x="6679" y="123"/>
                  </a:cubicBezTo>
                  <a:cubicBezTo>
                    <a:pt x="6559" y="246"/>
                    <a:pt x="6514" y="414"/>
                    <a:pt x="6483" y="578"/>
                  </a:cubicBezTo>
                  <a:lnTo>
                    <a:pt x="6475" y="616"/>
                  </a:lnTo>
                  <a:cubicBezTo>
                    <a:pt x="6452" y="748"/>
                    <a:pt x="6429" y="873"/>
                    <a:pt x="6362" y="973"/>
                  </a:cubicBezTo>
                  <a:cubicBezTo>
                    <a:pt x="6315" y="1046"/>
                    <a:pt x="6229" y="1105"/>
                    <a:pt x="6147" y="1105"/>
                  </a:cubicBezTo>
                  <a:cubicBezTo>
                    <a:pt x="6126" y="1105"/>
                    <a:pt x="6105" y="1101"/>
                    <a:pt x="6086" y="1093"/>
                  </a:cubicBezTo>
                  <a:cubicBezTo>
                    <a:pt x="6028" y="1067"/>
                    <a:pt x="5978" y="1005"/>
                    <a:pt x="5927" y="939"/>
                  </a:cubicBezTo>
                  <a:cubicBezTo>
                    <a:pt x="5848" y="839"/>
                    <a:pt x="5757" y="727"/>
                    <a:pt x="5604" y="724"/>
                  </a:cubicBezTo>
                  <a:cubicBezTo>
                    <a:pt x="5460" y="726"/>
                    <a:pt x="5336" y="836"/>
                    <a:pt x="5261" y="1028"/>
                  </a:cubicBezTo>
                  <a:cubicBezTo>
                    <a:pt x="5254" y="1046"/>
                    <a:pt x="5247" y="1064"/>
                    <a:pt x="5241" y="1081"/>
                  </a:cubicBezTo>
                  <a:cubicBezTo>
                    <a:pt x="5206" y="1177"/>
                    <a:pt x="5173" y="1266"/>
                    <a:pt x="5107" y="1309"/>
                  </a:cubicBezTo>
                  <a:cubicBezTo>
                    <a:pt x="5080" y="1325"/>
                    <a:pt x="5050" y="1333"/>
                    <a:pt x="5018" y="1333"/>
                  </a:cubicBezTo>
                  <a:cubicBezTo>
                    <a:pt x="4921" y="1333"/>
                    <a:pt x="4811" y="1262"/>
                    <a:pt x="4750" y="1171"/>
                  </a:cubicBezTo>
                  <a:cubicBezTo>
                    <a:pt x="4697" y="1095"/>
                    <a:pt x="4662" y="1007"/>
                    <a:pt x="4625" y="912"/>
                  </a:cubicBezTo>
                  <a:cubicBezTo>
                    <a:pt x="4592" y="833"/>
                    <a:pt x="4559" y="750"/>
                    <a:pt x="4514" y="672"/>
                  </a:cubicBezTo>
                  <a:cubicBezTo>
                    <a:pt x="4272" y="258"/>
                    <a:pt x="3778" y="112"/>
                    <a:pt x="3345" y="112"/>
                  </a:cubicBezTo>
                  <a:cubicBezTo>
                    <a:pt x="3289" y="112"/>
                    <a:pt x="3235" y="114"/>
                    <a:pt x="3182" y="119"/>
                  </a:cubicBezTo>
                  <a:cubicBezTo>
                    <a:pt x="2919" y="140"/>
                    <a:pt x="2662" y="205"/>
                    <a:pt x="2413" y="266"/>
                  </a:cubicBezTo>
                  <a:cubicBezTo>
                    <a:pt x="2207" y="316"/>
                    <a:pt x="1995" y="369"/>
                    <a:pt x="1783" y="396"/>
                  </a:cubicBezTo>
                  <a:cubicBezTo>
                    <a:pt x="1668" y="411"/>
                    <a:pt x="1551" y="419"/>
                    <a:pt x="1433" y="419"/>
                  </a:cubicBezTo>
                  <a:cubicBezTo>
                    <a:pt x="985" y="419"/>
                    <a:pt x="533" y="308"/>
                    <a:pt x="134" y="99"/>
                  </a:cubicBezTo>
                  <a:cubicBezTo>
                    <a:pt x="121" y="93"/>
                    <a:pt x="107" y="90"/>
                    <a:pt x="93" y="90"/>
                  </a:cubicBezTo>
                  <a:cubicBezTo>
                    <a:pt x="76" y="90"/>
                    <a:pt x="59" y="94"/>
                    <a:pt x="44" y="103"/>
                  </a:cubicBezTo>
                  <a:cubicBezTo>
                    <a:pt x="17" y="122"/>
                    <a:pt x="1" y="150"/>
                    <a:pt x="2" y="183"/>
                  </a:cubicBezTo>
                  <a:lnTo>
                    <a:pt x="105" y="3246"/>
                  </a:lnTo>
                  <a:cubicBezTo>
                    <a:pt x="119" y="3592"/>
                    <a:pt x="319" y="3904"/>
                    <a:pt x="627" y="4059"/>
                  </a:cubicBezTo>
                  <a:cubicBezTo>
                    <a:pt x="661" y="4076"/>
                    <a:pt x="696" y="4093"/>
                    <a:pt x="731" y="4109"/>
                  </a:cubicBezTo>
                  <a:cubicBezTo>
                    <a:pt x="1277" y="4366"/>
                    <a:pt x="2201" y="4672"/>
                    <a:pt x="3506" y="4672"/>
                  </a:cubicBezTo>
                  <a:cubicBezTo>
                    <a:pt x="4814" y="4672"/>
                    <a:pt x="5737" y="4365"/>
                    <a:pt x="6280" y="4108"/>
                  </a:cubicBezTo>
                  <a:cubicBezTo>
                    <a:pt x="6317" y="4091"/>
                    <a:pt x="6352" y="4074"/>
                    <a:pt x="6384" y="4058"/>
                  </a:cubicBezTo>
                  <a:cubicBezTo>
                    <a:pt x="6695" y="3903"/>
                    <a:pt x="6894" y="3591"/>
                    <a:pt x="6905" y="3244"/>
                  </a:cubicBezTo>
                  <a:lnTo>
                    <a:pt x="7013" y="93"/>
                  </a:lnTo>
                  <a:cubicBezTo>
                    <a:pt x="7015" y="66"/>
                    <a:pt x="7003" y="41"/>
                    <a:pt x="6982" y="22"/>
                  </a:cubicBezTo>
                  <a:cubicBezTo>
                    <a:pt x="6967" y="9"/>
                    <a:pt x="6946" y="0"/>
                    <a:pt x="6924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2"/>
            <p:cNvSpPr/>
            <p:nvPr/>
          </p:nvSpPr>
          <p:spPr>
            <a:xfrm>
              <a:off x="4217360" y="3223645"/>
              <a:ext cx="777249" cy="183036"/>
            </a:xfrm>
            <a:custGeom>
              <a:avLst/>
              <a:gdLst/>
              <a:ahLst/>
              <a:cxnLst/>
              <a:rect l="l" t="t" r="r" b="b"/>
              <a:pathLst>
                <a:path w="5652" h="1331" extrusionOk="0">
                  <a:moveTo>
                    <a:pt x="5474" y="227"/>
                  </a:moveTo>
                  <a:lnTo>
                    <a:pt x="5474" y="450"/>
                  </a:lnTo>
                  <a:cubicBezTo>
                    <a:pt x="5474" y="554"/>
                    <a:pt x="5414" y="649"/>
                    <a:pt x="5321" y="692"/>
                  </a:cubicBezTo>
                  <a:cubicBezTo>
                    <a:pt x="5149" y="772"/>
                    <a:pt x="4858" y="886"/>
                    <a:pt x="4439" y="982"/>
                  </a:cubicBezTo>
                  <a:cubicBezTo>
                    <a:pt x="3951" y="1094"/>
                    <a:pt x="3409" y="1151"/>
                    <a:pt x="2826" y="1151"/>
                  </a:cubicBezTo>
                  <a:cubicBezTo>
                    <a:pt x="1518" y="1151"/>
                    <a:pt x="702" y="864"/>
                    <a:pt x="333" y="692"/>
                  </a:cubicBezTo>
                  <a:cubicBezTo>
                    <a:pt x="239" y="649"/>
                    <a:pt x="179" y="554"/>
                    <a:pt x="179" y="450"/>
                  </a:cubicBezTo>
                  <a:lnTo>
                    <a:pt x="179" y="227"/>
                  </a:lnTo>
                  <a:cubicBezTo>
                    <a:pt x="737" y="470"/>
                    <a:pt x="1618" y="733"/>
                    <a:pt x="2827" y="733"/>
                  </a:cubicBezTo>
                  <a:cubicBezTo>
                    <a:pt x="4037" y="733"/>
                    <a:pt x="4918" y="471"/>
                    <a:pt x="5474" y="227"/>
                  </a:cubicBezTo>
                  <a:close/>
                  <a:moveTo>
                    <a:pt x="88" y="0"/>
                  </a:moveTo>
                  <a:cubicBezTo>
                    <a:pt x="72" y="0"/>
                    <a:pt x="55" y="5"/>
                    <a:pt x="41" y="15"/>
                  </a:cubicBezTo>
                  <a:cubicBezTo>
                    <a:pt x="16" y="31"/>
                    <a:pt x="0" y="59"/>
                    <a:pt x="0" y="89"/>
                  </a:cubicBezTo>
                  <a:lnTo>
                    <a:pt x="0" y="450"/>
                  </a:lnTo>
                  <a:cubicBezTo>
                    <a:pt x="0" y="624"/>
                    <a:pt x="101" y="783"/>
                    <a:pt x="257" y="855"/>
                  </a:cubicBezTo>
                  <a:cubicBezTo>
                    <a:pt x="641" y="1033"/>
                    <a:pt x="1485" y="1330"/>
                    <a:pt x="2826" y="1330"/>
                  </a:cubicBezTo>
                  <a:cubicBezTo>
                    <a:pt x="3421" y="1330"/>
                    <a:pt x="3977" y="1271"/>
                    <a:pt x="4479" y="1156"/>
                  </a:cubicBezTo>
                  <a:cubicBezTo>
                    <a:pt x="4913" y="1058"/>
                    <a:pt x="5217" y="937"/>
                    <a:pt x="5395" y="855"/>
                  </a:cubicBezTo>
                  <a:cubicBezTo>
                    <a:pt x="5551" y="783"/>
                    <a:pt x="5651" y="624"/>
                    <a:pt x="5651" y="450"/>
                  </a:cubicBezTo>
                  <a:lnTo>
                    <a:pt x="5651" y="89"/>
                  </a:lnTo>
                  <a:cubicBezTo>
                    <a:pt x="5651" y="59"/>
                    <a:pt x="5635" y="31"/>
                    <a:pt x="5609" y="15"/>
                  </a:cubicBezTo>
                  <a:cubicBezTo>
                    <a:pt x="5595" y="5"/>
                    <a:pt x="5579" y="0"/>
                    <a:pt x="5563" y="0"/>
                  </a:cubicBezTo>
                  <a:cubicBezTo>
                    <a:pt x="5550" y="0"/>
                    <a:pt x="5536" y="3"/>
                    <a:pt x="5523" y="9"/>
                  </a:cubicBezTo>
                  <a:cubicBezTo>
                    <a:pt x="4996" y="258"/>
                    <a:pt x="4098" y="555"/>
                    <a:pt x="2825" y="555"/>
                  </a:cubicBezTo>
                  <a:cubicBezTo>
                    <a:pt x="1554" y="555"/>
                    <a:pt x="656" y="258"/>
                    <a:pt x="126" y="9"/>
                  </a:cubicBezTo>
                  <a:cubicBezTo>
                    <a:pt x="114" y="3"/>
                    <a:pt x="101" y="0"/>
                    <a:pt x="88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2"/>
            <p:cNvSpPr/>
            <p:nvPr/>
          </p:nvSpPr>
          <p:spPr>
            <a:xfrm>
              <a:off x="5014825" y="2222103"/>
              <a:ext cx="39330" cy="996039"/>
            </a:xfrm>
            <a:custGeom>
              <a:avLst/>
              <a:gdLst/>
              <a:ahLst/>
              <a:cxnLst/>
              <a:rect l="l" t="t" r="r" b="b"/>
              <a:pathLst>
                <a:path w="286" h="7243" extrusionOk="0">
                  <a:moveTo>
                    <a:pt x="259" y="0"/>
                  </a:moveTo>
                  <a:cubicBezTo>
                    <a:pt x="244" y="0"/>
                    <a:pt x="230" y="12"/>
                    <a:pt x="230" y="28"/>
                  </a:cubicBezTo>
                  <a:lnTo>
                    <a:pt x="1" y="7214"/>
                  </a:lnTo>
                  <a:cubicBezTo>
                    <a:pt x="1" y="7229"/>
                    <a:pt x="13" y="7242"/>
                    <a:pt x="29" y="7242"/>
                  </a:cubicBezTo>
                  <a:cubicBezTo>
                    <a:pt x="45" y="7242"/>
                    <a:pt x="57" y="7231"/>
                    <a:pt x="57" y="7216"/>
                  </a:cubicBezTo>
                  <a:lnTo>
                    <a:pt x="285" y="29"/>
                  </a:lnTo>
                  <a:cubicBezTo>
                    <a:pt x="285" y="13"/>
                    <a:pt x="274" y="0"/>
                    <a:pt x="25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2"/>
            <p:cNvSpPr/>
            <p:nvPr/>
          </p:nvSpPr>
          <p:spPr>
            <a:xfrm>
              <a:off x="4994885" y="2953422"/>
              <a:ext cx="12377" cy="280398"/>
            </a:xfrm>
            <a:custGeom>
              <a:avLst/>
              <a:gdLst/>
              <a:ahLst/>
              <a:cxnLst/>
              <a:rect l="l" t="t" r="r" b="b"/>
              <a:pathLst>
                <a:path w="90" h="2039" extrusionOk="0">
                  <a:moveTo>
                    <a:pt x="63" y="1"/>
                  </a:moveTo>
                  <a:cubicBezTo>
                    <a:pt x="48" y="1"/>
                    <a:pt x="35" y="12"/>
                    <a:pt x="35" y="27"/>
                  </a:cubicBezTo>
                  <a:lnTo>
                    <a:pt x="0" y="2011"/>
                  </a:lnTo>
                  <a:cubicBezTo>
                    <a:pt x="0" y="2027"/>
                    <a:pt x="13" y="2039"/>
                    <a:pt x="28" y="2039"/>
                  </a:cubicBezTo>
                  <a:cubicBezTo>
                    <a:pt x="43" y="2039"/>
                    <a:pt x="56" y="2028"/>
                    <a:pt x="56" y="2012"/>
                  </a:cubicBezTo>
                  <a:lnTo>
                    <a:pt x="89" y="28"/>
                  </a:lnTo>
                  <a:cubicBezTo>
                    <a:pt x="89" y="13"/>
                    <a:pt x="78" y="1"/>
                    <a:pt x="63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5000386" y="2899378"/>
              <a:ext cx="7976" cy="23928"/>
            </a:xfrm>
            <a:custGeom>
              <a:avLst/>
              <a:gdLst/>
              <a:ahLst/>
              <a:cxnLst/>
              <a:rect l="l" t="t" r="r" b="b"/>
              <a:pathLst>
                <a:path w="58" h="174" extrusionOk="0">
                  <a:moveTo>
                    <a:pt x="31" y="1"/>
                  </a:moveTo>
                  <a:cubicBezTo>
                    <a:pt x="16" y="1"/>
                    <a:pt x="2" y="12"/>
                    <a:pt x="2" y="27"/>
                  </a:cubicBezTo>
                  <a:lnTo>
                    <a:pt x="0" y="145"/>
                  </a:lnTo>
                  <a:cubicBezTo>
                    <a:pt x="0" y="160"/>
                    <a:pt x="13" y="174"/>
                    <a:pt x="28" y="174"/>
                  </a:cubicBezTo>
                  <a:cubicBezTo>
                    <a:pt x="43" y="174"/>
                    <a:pt x="57" y="162"/>
                    <a:pt x="55" y="147"/>
                  </a:cubicBezTo>
                  <a:lnTo>
                    <a:pt x="58" y="29"/>
                  </a:lnTo>
                  <a:cubicBezTo>
                    <a:pt x="58" y="14"/>
                    <a:pt x="46" y="1"/>
                    <a:pt x="31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4969995" y="3054773"/>
              <a:ext cx="11001" cy="184686"/>
            </a:xfrm>
            <a:custGeom>
              <a:avLst/>
              <a:gdLst/>
              <a:ahLst/>
              <a:cxnLst/>
              <a:rect l="l" t="t" r="r" b="b"/>
              <a:pathLst>
                <a:path w="80" h="1343" extrusionOk="0">
                  <a:moveTo>
                    <a:pt x="52" y="0"/>
                  </a:moveTo>
                  <a:cubicBezTo>
                    <a:pt x="36" y="0"/>
                    <a:pt x="24" y="12"/>
                    <a:pt x="24" y="27"/>
                  </a:cubicBezTo>
                  <a:lnTo>
                    <a:pt x="0" y="1315"/>
                  </a:lnTo>
                  <a:cubicBezTo>
                    <a:pt x="0" y="1331"/>
                    <a:pt x="14" y="1343"/>
                    <a:pt x="29" y="1343"/>
                  </a:cubicBezTo>
                  <a:cubicBezTo>
                    <a:pt x="43" y="1343"/>
                    <a:pt x="56" y="1332"/>
                    <a:pt x="56" y="1316"/>
                  </a:cubicBezTo>
                  <a:lnTo>
                    <a:pt x="79" y="28"/>
                  </a:lnTo>
                  <a:cubicBezTo>
                    <a:pt x="79" y="13"/>
                    <a:pt x="68" y="0"/>
                    <a:pt x="52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2"/>
            <p:cNvSpPr/>
            <p:nvPr/>
          </p:nvSpPr>
          <p:spPr>
            <a:xfrm>
              <a:off x="4948542" y="2991790"/>
              <a:ext cx="10176" cy="185374"/>
            </a:xfrm>
            <a:custGeom>
              <a:avLst/>
              <a:gdLst/>
              <a:ahLst/>
              <a:cxnLst/>
              <a:rect l="l" t="t" r="r" b="b"/>
              <a:pathLst>
                <a:path w="74" h="1348" extrusionOk="0">
                  <a:moveTo>
                    <a:pt x="47" y="0"/>
                  </a:moveTo>
                  <a:cubicBezTo>
                    <a:pt x="32" y="0"/>
                    <a:pt x="19" y="12"/>
                    <a:pt x="19" y="28"/>
                  </a:cubicBezTo>
                  <a:lnTo>
                    <a:pt x="1" y="1319"/>
                  </a:lnTo>
                  <a:cubicBezTo>
                    <a:pt x="1" y="1334"/>
                    <a:pt x="14" y="1348"/>
                    <a:pt x="29" y="1348"/>
                  </a:cubicBezTo>
                  <a:cubicBezTo>
                    <a:pt x="45" y="1348"/>
                    <a:pt x="57" y="1335"/>
                    <a:pt x="56" y="1320"/>
                  </a:cubicBezTo>
                  <a:lnTo>
                    <a:pt x="73" y="29"/>
                  </a:lnTo>
                  <a:cubicBezTo>
                    <a:pt x="73" y="13"/>
                    <a:pt x="62" y="0"/>
                    <a:pt x="47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2"/>
            <p:cNvSpPr/>
            <p:nvPr/>
          </p:nvSpPr>
          <p:spPr>
            <a:xfrm>
              <a:off x="4927502" y="3115281"/>
              <a:ext cx="7838" cy="145906"/>
            </a:xfrm>
            <a:custGeom>
              <a:avLst/>
              <a:gdLst/>
              <a:ahLst/>
              <a:cxnLst/>
              <a:rect l="l" t="t" r="r" b="b"/>
              <a:pathLst>
                <a:path w="57" h="1061" extrusionOk="0">
                  <a:moveTo>
                    <a:pt x="29" y="0"/>
                  </a:moveTo>
                  <a:cubicBezTo>
                    <a:pt x="14" y="0"/>
                    <a:pt x="0" y="13"/>
                    <a:pt x="0" y="28"/>
                  </a:cubicBezTo>
                  <a:lnTo>
                    <a:pt x="0" y="1033"/>
                  </a:lnTo>
                  <a:cubicBezTo>
                    <a:pt x="0" y="1048"/>
                    <a:pt x="14" y="1060"/>
                    <a:pt x="29" y="1060"/>
                  </a:cubicBezTo>
                  <a:cubicBezTo>
                    <a:pt x="44" y="1060"/>
                    <a:pt x="57" y="1048"/>
                    <a:pt x="57" y="1033"/>
                  </a:cubicBezTo>
                  <a:lnTo>
                    <a:pt x="57" y="28"/>
                  </a:ln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2"/>
            <p:cNvSpPr/>
            <p:nvPr/>
          </p:nvSpPr>
          <p:spPr>
            <a:xfrm>
              <a:off x="4904811" y="3192153"/>
              <a:ext cx="7838" cy="75772"/>
            </a:xfrm>
            <a:custGeom>
              <a:avLst/>
              <a:gdLst/>
              <a:ahLst/>
              <a:cxnLst/>
              <a:rect l="l" t="t" r="r" b="b"/>
              <a:pathLst>
                <a:path w="57" h="551" extrusionOk="0">
                  <a:moveTo>
                    <a:pt x="28" y="0"/>
                  </a:moveTo>
                  <a:cubicBezTo>
                    <a:pt x="13" y="0"/>
                    <a:pt x="1" y="13"/>
                    <a:pt x="1" y="29"/>
                  </a:cubicBezTo>
                  <a:lnTo>
                    <a:pt x="1" y="522"/>
                  </a:lnTo>
                  <a:cubicBezTo>
                    <a:pt x="1" y="537"/>
                    <a:pt x="13" y="551"/>
                    <a:pt x="28" y="551"/>
                  </a:cubicBezTo>
                  <a:cubicBezTo>
                    <a:pt x="44" y="551"/>
                    <a:pt x="56" y="537"/>
                    <a:pt x="57" y="522"/>
                  </a:cubicBezTo>
                  <a:lnTo>
                    <a:pt x="57" y="29"/>
                  </a:lnTo>
                  <a:cubicBezTo>
                    <a:pt x="57" y="13"/>
                    <a:pt x="44" y="0"/>
                    <a:pt x="28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2"/>
            <p:cNvSpPr/>
            <p:nvPr/>
          </p:nvSpPr>
          <p:spPr>
            <a:xfrm>
              <a:off x="4904811" y="3155711"/>
              <a:ext cx="7838" cy="21453"/>
            </a:xfrm>
            <a:custGeom>
              <a:avLst/>
              <a:gdLst/>
              <a:ahLst/>
              <a:cxnLst/>
              <a:rect l="l" t="t" r="r" b="b"/>
              <a:pathLst>
                <a:path w="57" h="156" extrusionOk="0">
                  <a:moveTo>
                    <a:pt x="28" y="0"/>
                  </a:moveTo>
                  <a:cubicBezTo>
                    <a:pt x="13" y="0"/>
                    <a:pt x="1" y="13"/>
                    <a:pt x="1" y="29"/>
                  </a:cubicBezTo>
                  <a:lnTo>
                    <a:pt x="1" y="127"/>
                  </a:lnTo>
                  <a:cubicBezTo>
                    <a:pt x="1" y="142"/>
                    <a:pt x="13" y="156"/>
                    <a:pt x="28" y="156"/>
                  </a:cubicBezTo>
                  <a:cubicBezTo>
                    <a:pt x="44" y="156"/>
                    <a:pt x="56" y="142"/>
                    <a:pt x="57" y="127"/>
                  </a:cubicBezTo>
                  <a:lnTo>
                    <a:pt x="57" y="29"/>
                  </a:lnTo>
                  <a:cubicBezTo>
                    <a:pt x="57" y="13"/>
                    <a:pt x="44" y="0"/>
                    <a:pt x="28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2"/>
            <p:cNvSpPr/>
            <p:nvPr/>
          </p:nvSpPr>
          <p:spPr>
            <a:xfrm>
              <a:off x="5002861" y="2211789"/>
              <a:ext cx="19940" cy="292500"/>
            </a:xfrm>
            <a:custGeom>
              <a:avLst/>
              <a:gdLst/>
              <a:ahLst/>
              <a:cxnLst/>
              <a:rect l="l" t="t" r="r" b="b"/>
              <a:pathLst>
                <a:path w="145" h="2127" extrusionOk="0">
                  <a:moveTo>
                    <a:pt x="116" y="0"/>
                  </a:moveTo>
                  <a:cubicBezTo>
                    <a:pt x="101" y="0"/>
                    <a:pt x="88" y="12"/>
                    <a:pt x="88" y="27"/>
                  </a:cubicBezTo>
                  <a:lnTo>
                    <a:pt x="1" y="2098"/>
                  </a:lnTo>
                  <a:cubicBezTo>
                    <a:pt x="1" y="2113"/>
                    <a:pt x="13" y="2126"/>
                    <a:pt x="29" y="2127"/>
                  </a:cubicBezTo>
                  <a:cubicBezTo>
                    <a:pt x="45" y="2127"/>
                    <a:pt x="56" y="2115"/>
                    <a:pt x="57" y="2100"/>
                  </a:cubicBezTo>
                  <a:lnTo>
                    <a:pt x="144" y="29"/>
                  </a:lnTo>
                  <a:cubicBezTo>
                    <a:pt x="144" y="14"/>
                    <a:pt x="133" y="1"/>
                    <a:pt x="117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2"/>
            <p:cNvSpPr/>
            <p:nvPr/>
          </p:nvSpPr>
          <p:spPr>
            <a:xfrm>
              <a:off x="4977008" y="2350682"/>
              <a:ext cx="9626" cy="29154"/>
            </a:xfrm>
            <a:custGeom>
              <a:avLst/>
              <a:gdLst/>
              <a:ahLst/>
              <a:cxnLst/>
              <a:rect l="l" t="t" r="r" b="b"/>
              <a:pathLst>
                <a:path w="70" h="212" extrusionOk="0">
                  <a:moveTo>
                    <a:pt x="39" y="0"/>
                  </a:moveTo>
                  <a:cubicBezTo>
                    <a:pt x="24" y="0"/>
                    <a:pt x="14" y="11"/>
                    <a:pt x="13" y="26"/>
                  </a:cubicBezTo>
                  <a:lnTo>
                    <a:pt x="3" y="182"/>
                  </a:lnTo>
                  <a:cubicBezTo>
                    <a:pt x="1" y="198"/>
                    <a:pt x="13" y="210"/>
                    <a:pt x="28" y="211"/>
                  </a:cubicBezTo>
                  <a:lnTo>
                    <a:pt x="29" y="211"/>
                  </a:lnTo>
                  <a:cubicBezTo>
                    <a:pt x="43" y="211"/>
                    <a:pt x="56" y="200"/>
                    <a:pt x="57" y="186"/>
                  </a:cubicBezTo>
                  <a:lnTo>
                    <a:pt x="67" y="30"/>
                  </a:lnTo>
                  <a:cubicBezTo>
                    <a:pt x="69" y="15"/>
                    <a:pt x="57" y="1"/>
                    <a:pt x="41" y="0"/>
                  </a:cubicBezTo>
                  <a:cubicBezTo>
                    <a:pt x="41" y="0"/>
                    <a:pt x="40" y="0"/>
                    <a:pt x="3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2"/>
            <p:cNvSpPr/>
            <p:nvPr/>
          </p:nvSpPr>
          <p:spPr>
            <a:xfrm>
              <a:off x="4980858" y="2203951"/>
              <a:ext cx="14989" cy="116477"/>
            </a:xfrm>
            <a:custGeom>
              <a:avLst/>
              <a:gdLst/>
              <a:ahLst/>
              <a:cxnLst/>
              <a:rect l="l" t="t" r="r" b="b"/>
              <a:pathLst>
                <a:path w="109" h="847" extrusionOk="0">
                  <a:moveTo>
                    <a:pt x="79" y="1"/>
                  </a:moveTo>
                  <a:cubicBezTo>
                    <a:pt x="65" y="1"/>
                    <a:pt x="53" y="13"/>
                    <a:pt x="52" y="27"/>
                  </a:cubicBezTo>
                  <a:lnTo>
                    <a:pt x="1" y="817"/>
                  </a:lnTo>
                  <a:cubicBezTo>
                    <a:pt x="0" y="832"/>
                    <a:pt x="11" y="845"/>
                    <a:pt x="27" y="846"/>
                  </a:cubicBezTo>
                  <a:lnTo>
                    <a:pt x="28" y="846"/>
                  </a:lnTo>
                  <a:cubicBezTo>
                    <a:pt x="43" y="846"/>
                    <a:pt x="55" y="835"/>
                    <a:pt x="56" y="821"/>
                  </a:cubicBezTo>
                  <a:lnTo>
                    <a:pt x="108" y="30"/>
                  </a:lnTo>
                  <a:cubicBezTo>
                    <a:pt x="109" y="15"/>
                    <a:pt x="97" y="2"/>
                    <a:pt x="82" y="1"/>
                  </a:cubicBezTo>
                  <a:cubicBezTo>
                    <a:pt x="81" y="1"/>
                    <a:pt x="80" y="1"/>
                    <a:pt x="7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2"/>
            <p:cNvSpPr/>
            <p:nvPr/>
          </p:nvSpPr>
          <p:spPr>
            <a:xfrm>
              <a:off x="4946342" y="2281786"/>
              <a:ext cx="18702" cy="166534"/>
            </a:xfrm>
            <a:custGeom>
              <a:avLst/>
              <a:gdLst/>
              <a:ahLst/>
              <a:cxnLst/>
              <a:rect l="l" t="t" r="r" b="b"/>
              <a:pathLst>
                <a:path w="136" h="1211" extrusionOk="0">
                  <a:moveTo>
                    <a:pt x="107" y="1"/>
                  </a:moveTo>
                  <a:cubicBezTo>
                    <a:pt x="92" y="1"/>
                    <a:pt x="81" y="12"/>
                    <a:pt x="79" y="27"/>
                  </a:cubicBezTo>
                  <a:lnTo>
                    <a:pt x="1" y="1181"/>
                  </a:lnTo>
                  <a:cubicBezTo>
                    <a:pt x="0" y="1196"/>
                    <a:pt x="12" y="1208"/>
                    <a:pt x="27" y="1210"/>
                  </a:cubicBezTo>
                  <a:lnTo>
                    <a:pt x="28" y="1210"/>
                  </a:lnTo>
                  <a:cubicBezTo>
                    <a:pt x="43" y="1210"/>
                    <a:pt x="56" y="1198"/>
                    <a:pt x="57" y="1185"/>
                  </a:cubicBezTo>
                  <a:lnTo>
                    <a:pt x="135" y="31"/>
                  </a:lnTo>
                  <a:cubicBezTo>
                    <a:pt x="136" y="15"/>
                    <a:pt x="124" y="3"/>
                    <a:pt x="109" y="1"/>
                  </a:cubicBezTo>
                  <a:cubicBezTo>
                    <a:pt x="108" y="1"/>
                    <a:pt x="108" y="1"/>
                    <a:pt x="107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2"/>
            <p:cNvSpPr/>
            <p:nvPr/>
          </p:nvSpPr>
          <p:spPr>
            <a:xfrm>
              <a:off x="4172254" y="2720055"/>
              <a:ext cx="20078" cy="427954"/>
            </a:xfrm>
            <a:custGeom>
              <a:avLst/>
              <a:gdLst/>
              <a:ahLst/>
              <a:cxnLst/>
              <a:rect l="l" t="t" r="r" b="b"/>
              <a:pathLst>
                <a:path w="146" h="3112" extrusionOk="0">
                  <a:moveTo>
                    <a:pt x="28" y="0"/>
                  </a:moveTo>
                  <a:cubicBezTo>
                    <a:pt x="12" y="0"/>
                    <a:pt x="1" y="14"/>
                    <a:pt x="1" y="29"/>
                  </a:cubicBezTo>
                  <a:lnTo>
                    <a:pt x="89" y="3085"/>
                  </a:lnTo>
                  <a:cubicBezTo>
                    <a:pt x="90" y="3100"/>
                    <a:pt x="101" y="3112"/>
                    <a:pt x="117" y="3112"/>
                  </a:cubicBezTo>
                  <a:cubicBezTo>
                    <a:pt x="132" y="3112"/>
                    <a:pt x="145" y="3099"/>
                    <a:pt x="144" y="3084"/>
                  </a:cubicBezTo>
                  <a:lnTo>
                    <a:pt x="55" y="27"/>
                  </a:lnTo>
                  <a:cubicBezTo>
                    <a:pt x="55" y="11"/>
                    <a:pt x="44" y="1"/>
                    <a:pt x="28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2"/>
            <p:cNvSpPr/>
            <p:nvPr/>
          </p:nvSpPr>
          <p:spPr>
            <a:xfrm>
              <a:off x="4206221" y="2904191"/>
              <a:ext cx="13614" cy="327979"/>
            </a:xfrm>
            <a:custGeom>
              <a:avLst/>
              <a:gdLst/>
              <a:ahLst/>
              <a:cxnLst/>
              <a:rect l="l" t="t" r="r" b="b"/>
              <a:pathLst>
                <a:path w="99" h="2385" extrusionOk="0">
                  <a:moveTo>
                    <a:pt x="27" y="1"/>
                  </a:moveTo>
                  <a:cubicBezTo>
                    <a:pt x="12" y="1"/>
                    <a:pt x="0" y="13"/>
                    <a:pt x="0" y="28"/>
                  </a:cubicBezTo>
                  <a:lnTo>
                    <a:pt x="42" y="2358"/>
                  </a:lnTo>
                  <a:cubicBezTo>
                    <a:pt x="43" y="2373"/>
                    <a:pt x="55" y="2385"/>
                    <a:pt x="71" y="2385"/>
                  </a:cubicBezTo>
                  <a:cubicBezTo>
                    <a:pt x="87" y="2384"/>
                    <a:pt x="99" y="2370"/>
                    <a:pt x="98" y="2356"/>
                  </a:cubicBezTo>
                  <a:lnTo>
                    <a:pt x="56" y="27"/>
                  </a:lnTo>
                  <a:cubicBezTo>
                    <a:pt x="56" y="12"/>
                    <a:pt x="43" y="2"/>
                    <a:pt x="27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2"/>
            <p:cNvSpPr/>
            <p:nvPr/>
          </p:nvSpPr>
          <p:spPr>
            <a:xfrm>
              <a:off x="4234825" y="3033045"/>
              <a:ext cx="7976" cy="209027"/>
            </a:xfrm>
            <a:custGeom>
              <a:avLst/>
              <a:gdLst/>
              <a:ahLst/>
              <a:cxnLst/>
              <a:rect l="l" t="t" r="r" b="b"/>
              <a:pathLst>
                <a:path w="58" h="1520" extrusionOk="0">
                  <a:moveTo>
                    <a:pt x="29" y="1"/>
                  </a:moveTo>
                  <a:cubicBezTo>
                    <a:pt x="14" y="1"/>
                    <a:pt x="0" y="14"/>
                    <a:pt x="0" y="29"/>
                  </a:cubicBezTo>
                  <a:lnTo>
                    <a:pt x="0" y="1491"/>
                  </a:lnTo>
                  <a:cubicBezTo>
                    <a:pt x="0" y="1506"/>
                    <a:pt x="14" y="1519"/>
                    <a:pt x="29" y="1519"/>
                  </a:cubicBezTo>
                  <a:cubicBezTo>
                    <a:pt x="44" y="1519"/>
                    <a:pt x="55" y="1506"/>
                    <a:pt x="58" y="1491"/>
                  </a:cubicBezTo>
                  <a:lnTo>
                    <a:pt x="58" y="29"/>
                  </a:lnTo>
                  <a:cubicBezTo>
                    <a:pt x="58" y="14"/>
                    <a:pt x="44" y="1"/>
                    <a:pt x="2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2"/>
            <p:cNvSpPr/>
            <p:nvPr/>
          </p:nvSpPr>
          <p:spPr>
            <a:xfrm>
              <a:off x="4234825" y="2975150"/>
              <a:ext cx="7976" cy="37680"/>
            </a:xfrm>
            <a:custGeom>
              <a:avLst/>
              <a:gdLst/>
              <a:ahLst/>
              <a:cxnLst/>
              <a:rect l="l" t="t" r="r" b="b"/>
              <a:pathLst>
                <a:path w="58" h="274" extrusionOk="0">
                  <a:moveTo>
                    <a:pt x="29" y="0"/>
                  </a:moveTo>
                  <a:cubicBezTo>
                    <a:pt x="14" y="0"/>
                    <a:pt x="0" y="13"/>
                    <a:pt x="0" y="28"/>
                  </a:cubicBezTo>
                  <a:lnTo>
                    <a:pt x="0" y="246"/>
                  </a:lnTo>
                  <a:cubicBezTo>
                    <a:pt x="0" y="261"/>
                    <a:pt x="14" y="273"/>
                    <a:pt x="29" y="273"/>
                  </a:cubicBezTo>
                  <a:cubicBezTo>
                    <a:pt x="44" y="273"/>
                    <a:pt x="55" y="261"/>
                    <a:pt x="58" y="246"/>
                  </a:cubicBezTo>
                  <a:lnTo>
                    <a:pt x="58" y="28"/>
                  </a:lnTo>
                  <a:cubicBezTo>
                    <a:pt x="58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2"/>
            <p:cNvSpPr/>
            <p:nvPr/>
          </p:nvSpPr>
          <p:spPr>
            <a:xfrm>
              <a:off x="4206221" y="2732019"/>
              <a:ext cx="7838" cy="88836"/>
            </a:xfrm>
            <a:custGeom>
              <a:avLst/>
              <a:gdLst/>
              <a:ahLst/>
              <a:cxnLst/>
              <a:rect l="l" t="t" r="r" b="b"/>
              <a:pathLst>
                <a:path w="57" h="646" extrusionOk="0">
                  <a:moveTo>
                    <a:pt x="28" y="0"/>
                  </a:moveTo>
                  <a:cubicBezTo>
                    <a:pt x="13" y="0"/>
                    <a:pt x="0" y="14"/>
                    <a:pt x="0" y="29"/>
                  </a:cubicBezTo>
                  <a:lnTo>
                    <a:pt x="0" y="618"/>
                  </a:lnTo>
                  <a:cubicBezTo>
                    <a:pt x="0" y="634"/>
                    <a:pt x="13" y="646"/>
                    <a:pt x="28" y="646"/>
                  </a:cubicBezTo>
                  <a:cubicBezTo>
                    <a:pt x="43" y="646"/>
                    <a:pt x="57" y="635"/>
                    <a:pt x="57" y="618"/>
                  </a:cubicBezTo>
                  <a:lnTo>
                    <a:pt x="57" y="29"/>
                  </a:lnTo>
                  <a:cubicBezTo>
                    <a:pt x="57" y="14"/>
                    <a:pt x="43" y="0"/>
                    <a:pt x="28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2"/>
            <p:cNvSpPr/>
            <p:nvPr/>
          </p:nvSpPr>
          <p:spPr>
            <a:xfrm>
              <a:off x="4150389" y="2221966"/>
              <a:ext cx="22415" cy="346269"/>
            </a:xfrm>
            <a:custGeom>
              <a:avLst/>
              <a:gdLst/>
              <a:ahLst/>
              <a:cxnLst/>
              <a:rect l="l" t="t" r="r" b="b"/>
              <a:pathLst>
                <a:path w="163" h="2518" extrusionOk="0">
                  <a:moveTo>
                    <a:pt x="31" y="0"/>
                  </a:moveTo>
                  <a:cubicBezTo>
                    <a:pt x="30" y="0"/>
                    <a:pt x="29" y="0"/>
                    <a:pt x="29" y="0"/>
                  </a:cubicBezTo>
                  <a:cubicBezTo>
                    <a:pt x="14" y="1"/>
                    <a:pt x="0" y="14"/>
                    <a:pt x="2" y="30"/>
                  </a:cubicBezTo>
                  <a:lnTo>
                    <a:pt x="107" y="2491"/>
                  </a:lnTo>
                  <a:cubicBezTo>
                    <a:pt x="109" y="2506"/>
                    <a:pt x="120" y="2517"/>
                    <a:pt x="135" y="2517"/>
                  </a:cubicBezTo>
                  <a:cubicBezTo>
                    <a:pt x="152" y="2516"/>
                    <a:pt x="163" y="2503"/>
                    <a:pt x="163" y="2488"/>
                  </a:cubicBezTo>
                  <a:lnTo>
                    <a:pt x="59" y="27"/>
                  </a:lnTo>
                  <a:cubicBezTo>
                    <a:pt x="58" y="12"/>
                    <a:pt x="43" y="0"/>
                    <a:pt x="31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2"/>
            <p:cNvSpPr/>
            <p:nvPr/>
          </p:nvSpPr>
          <p:spPr>
            <a:xfrm>
              <a:off x="4179267" y="2214677"/>
              <a:ext cx="18290" cy="203251"/>
            </a:xfrm>
            <a:custGeom>
              <a:avLst/>
              <a:gdLst/>
              <a:ahLst/>
              <a:cxnLst/>
              <a:rect l="l" t="t" r="r" b="b"/>
              <a:pathLst>
                <a:path w="133" h="1478" extrusionOk="0">
                  <a:moveTo>
                    <a:pt x="29" y="1"/>
                  </a:moveTo>
                  <a:cubicBezTo>
                    <a:pt x="13" y="2"/>
                    <a:pt x="0" y="15"/>
                    <a:pt x="2" y="31"/>
                  </a:cubicBezTo>
                  <a:lnTo>
                    <a:pt x="75" y="1451"/>
                  </a:lnTo>
                  <a:cubicBezTo>
                    <a:pt x="76" y="1466"/>
                    <a:pt x="89" y="1477"/>
                    <a:pt x="103" y="1477"/>
                  </a:cubicBezTo>
                  <a:lnTo>
                    <a:pt x="104" y="1477"/>
                  </a:lnTo>
                  <a:cubicBezTo>
                    <a:pt x="120" y="1476"/>
                    <a:pt x="132" y="1464"/>
                    <a:pt x="131" y="1449"/>
                  </a:cubicBezTo>
                  <a:lnTo>
                    <a:pt x="58" y="28"/>
                  </a:lnTo>
                  <a:cubicBezTo>
                    <a:pt x="57" y="12"/>
                    <a:pt x="44" y="1"/>
                    <a:pt x="2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2"/>
            <p:cNvSpPr/>
            <p:nvPr/>
          </p:nvSpPr>
          <p:spPr>
            <a:xfrm>
              <a:off x="4220935" y="2448595"/>
              <a:ext cx="8801" cy="20765"/>
            </a:xfrm>
            <a:custGeom>
              <a:avLst/>
              <a:gdLst/>
              <a:ahLst/>
              <a:cxnLst/>
              <a:rect l="l" t="t" r="r" b="b"/>
              <a:pathLst>
                <a:path w="64" h="151" extrusionOk="0">
                  <a:moveTo>
                    <a:pt x="29" y="0"/>
                  </a:moveTo>
                  <a:cubicBezTo>
                    <a:pt x="29" y="0"/>
                    <a:pt x="28" y="0"/>
                    <a:pt x="28" y="1"/>
                  </a:cubicBezTo>
                  <a:cubicBezTo>
                    <a:pt x="12" y="2"/>
                    <a:pt x="1" y="15"/>
                    <a:pt x="2" y="30"/>
                  </a:cubicBezTo>
                  <a:lnTo>
                    <a:pt x="7" y="125"/>
                  </a:lnTo>
                  <a:cubicBezTo>
                    <a:pt x="8" y="139"/>
                    <a:pt x="21" y="151"/>
                    <a:pt x="36" y="151"/>
                  </a:cubicBezTo>
                  <a:lnTo>
                    <a:pt x="37" y="151"/>
                  </a:lnTo>
                  <a:cubicBezTo>
                    <a:pt x="52" y="149"/>
                    <a:pt x="63" y="137"/>
                    <a:pt x="62" y="121"/>
                  </a:cubicBezTo>
                  <a:lnTo>
                    <a:pt x="57" y="26"/>
                  </a:lnTo>
                  <a:cubicBezTo>
                    <a:pt x="56" y="11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2"/>
            <p:cNvSpPr/>
            <p:nvPr/>
          </p:nvSpPr>
          <p:spPr>
            <a:xfrm>
              <a:off x="4206909" y="2205051"/>
              <a:ext cx="20490" cy="225666"/>
            </a:xfrm>
            <a:custGeom>
              <a:avLst/>
              <a:gdLst/>
              <a:ahLst/>
              <a:cxnLst/>
              <a:rect l="l" t="t" r="r" b="b"/>
              <a:pathLst>
                <a:path w="149" h="1641" extrusionOk="0">
                  <a:moveTo>
                    <a:pt x="29" y="0"/>
                  </a:moveTo>
                  <a:cubicBezTo>
                    <a:pt x="29" y="0"/>
                    <a:pt x="28" y="0"/>
                    <a:pt x="27" y="0"/>
                  </a:cubicBezTo>
                  <a:cubicBezTo>
                    <a:pt x="12" y="1"/>
                    <a:pt x="1" y="15"/>
                    <a:pt x="2" y="30"/>
                  </a:cubicBezTo>
                  <a:lnTo>
                    <a:pt x="93" y="1615"/>
                  </a:lnTo>
                  <a:cubicBezTo>
                    <a:pt x="94" y="1628"/>
                    <a:pt x="107" y="1641"/>
                    <a:pt x="120" y="1641"/>
                  </a:cubicBezTo>
                  <a:lnTo>
                    <a:pt x="122" y="1641"/>
                  </a:lnTo>
                  <a:cubicBezTo>
                    <a:pt x="138" y="1638"/>
                    <a:pt x="149" y="1626"/>
                    <a:pt x="148" y="1611"/>
                  </a:cubicBezTo>
                  <a:lnTo>
                    <a:pt x="57" y="26"/>
                  </a:lnTo>
                  <a:cubicBezTo>
                    <a:pt x="56" y="11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2"/>
            <p:cNvSpPr/>
            <p:nvPr/>
          </p:nvSpPr>
          <p:spPr>
            <a:xfrm>
              <a:off x="4543277" y="2710016"/>
              <a:ext cx="12789" cy="168596"/>
            </a:xfrm>
            <a:custGeom>
              <a:avLst/>
              <a:gdLst/>
              <a:ahLst/>
              <a:cxnLst/>
              <a:rect l="l" t="t" r="r" b="b"/>
              <a:pathLst>
                <a:path w="93" h="1226" extrusionOk="0">
                  <a:moveTo>
                    <a:pt x="28" y="1"/>
                  </a:moveTo>
                  <a:cubicBezTo>
                    <a:pt x="28" y="1"/>
                    <a:pt x="27" y="1"/>
                    <a:pt x="27" y="1"/>
                  </a:cubicBezTo>
                  <a:cubicBezTo>
                    <a:pt x="11" y="1"/>
                    <a:pt x="0" y="13"/>
                    <a:pt x="0" y="28"/>
                  </a:cubicBezTo>
                  <a:lnTo>
                    <a:pt x="36" y="1199"/>
                  </a:lnTo>
                  <a:cubicBezTo>
                    <a:pt x="37" y="1214"/>
                    <a:pt x="48" y="1225"/>
                    <a:pt x="63" y="1225"/>
                  </a:cubicBezTo>
                  <a:cubicBezTo>
                    <a:pt x="79" y="1224"/>
                    <a:pt x="92" y="1212"/>
                    <a:pt x="91" y="1198"/>
                  </a:cubicBezTo>
                  <a:lnTo>
                    <a:pt x="55" y="27"/>
                  </a:lnTo>
                  <a:cubicBezTo>
                    <a:pt x="55" y="12"/>
                    <a:pt x="42" y="1"/>
                    <a:pt x="28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2"/>
            <p:cNvSpPr/>
            <p:nvPr/>
          </p:nvSpPr>
          <p:spPr>
            <a:xfrm>
              <a:off x="4568855" y="2812879"/>
              <a:ext cx="11689" cy="128716"/>
            </a:xfrm>
            <a:custGeom>
              <a:avLst/>
              <a:gdLst/>
              <a:ahLst/>
              <a:cxnLst/>
              <a:rect l="l" t="t" r="r" b="b"/>
              <a:pathLst>
                <a:path w="85" h="936" extrusionOk="0">
                  <a:moveTo>
                    <a:pt x="29" y="0"/>
                  </a:moveTo>
                  <a:cubicBezTo>
                    <a:pt x="28" y="0"/>
                    <a:pt x="27" y="0"/>
                    <a:pt x="27" y="1"/>
                  </a:cubicBezTo>
                  <a:cubicBezTo>
                    <a:pt x="12" y="1"/>
                    <a:pt x="0" y="14"/>
                    <a:pt x="0" y="29"/>
                  </a:cubicBezTo>
                  <a:lnTo>
                    <a:pt x="27" y="909"/>
                  </a:lnTo>
                  <a:cubicBezTo>
                    <a:pt x="29" y="924"/>
                    <a:pt x="40" y="936"/>
                    <a:pt x="56" y="936"/>
                  </a:cubicBezTo>
                  <a:cubicBezTo>
                    <a:pt x="72" y="936"/>
                    <a:pt x="84" y="922"/>
                    <a:pt x="82" y="907"/>
                  </a:cubicBezTo>
                  <a:lnTo>
                    <a:pt x="56" y="27"/>
                  </a:lnTo>
                  <a:cubicBezTo>
                    <a:pt x="56" y="12"/>
                    <a:pt x="42" y="0"/>
                    <a:pt x="2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2"/>
            <p:cNvSpPr/>
            <p:nvPr/>
          </p:nvSpPr>
          <p:spPr>
            <a:xfrm>
              <a:off x="4548090" y="2894702"/>
              <a:ext cx="7976" cy="22828"/>
            </a:xfrm>
            <a:custGeom>
              <a:avLst/>
              <a:gdLst/>
              <a:ahLst/>
              <a:cxnLst/>
              <a:rect l="l" t="t" r="r" b="b"/>
              <a:pathLst>
                <a:path w="58" h="166" extrusionOk="0">
                  <a:moveTo>
                    <a:pt x="28" y="0"/>
                  </a:moveTo>
                  <a:cubicBezTo>
                    <a:pt x="13" y="0"/>
                    <a:pt x="1" y="13"/>
                    <a:pt x="1" y="29"/>
                  </a:cubicBezTo>
                  <a:lnTo>
                    <a:pt x="1" y="137"/>
                  </a:lnTo>
                  <a:cubicBezTo>
                    <a:pt x="1" y="152"/>
                    <a:pt x="13" y="166"/>
                    <a:pt x="28" y="166"/>
                  </a:cubicBezTo>
                  <a:cubicBezTo>
                    <a:pt x="44" y="166"/>
                    <a:pt x="56" y="152"/>
                    <a:pt x="57" y="137"/>
                  </a:cubicBezTo>
                  <a:lnTo>
                    <a:pt x="57" y="29"/>
                  </a:lnTo>
                  <a:cubicBezTo>
                    <a:pt x="57" y="13"/>
                    <a:pt x="44" y="0"/>
                    <a:pt x="28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2"/>
            <p:cNvSpPr/>
            <p:nvPr/>
          </p:nvSpPr>
          <p:spPr>
            <a:xfrm>
              <a:off x="4617124" y="2147431"/>
              <a:ext cx="7838" cy="108776"/>
            </a:xfrm>
            <a:custGeom>
              <a:avLst/>
              <a:gdLst/>
              <a:ahLst/>
              <a:cxnLst/>
              <a:rect l="l" t="t" r="r" b="b"/>
              <a:pathLst>
                <a:path w="57" h="791" extrusionOk="0">
                  <a:moveTo>
                    <a:pt x="28" y="1"/>
                  </a:moveTo>
                  <a:cubicBezTo>
                    <a:pt x="12" y="1"/>
                    <a:pt x="0" y="14"/>
                    <a:pt x="0" y="30"/>
                  </a:cubicBezTo>
                  <a:lnTo>
                    <a:pt x="0" y="762"/>
                  </a:lnTo>
                  <a:cubicBezTo>
                    <a:pt x="0" y="777"/>
                    <a:pt x="12" y="791"/>
                    <a:pt x="28" y="791"/>
                  </a:cubicBezTo>
                  <a:cubicBezTo>
                    <a:pt x="43" y="791"/>
                    <a:pt x="56" y="779"/>
                    <a:pt x="56" y="762"/>
                  </a:cubicBezTo>
                  <a:lnTo>
                    <a:pt x="56" y="30"/>
                  </a:lnTo>
                  <a:cubicBezTo>
                    <a:pt x="56" y="14"/>
                    <a:pt x="43" y="1"/>
                    <a:pt x="28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2"/>
            <p:cNvSpPr/>
            <p:nvPr/>
          </p:nvSpPr>
          <p:spPr>
            <a:xfrm>
              <a:off x="4638989" y="2174797"/>
              <a:ext cx="7976" cy="114827"/>
            </a:xfrm>
            <a:custGeom>
              <a:avLst/>
              <a:gdLst/>
              <a:ahLst/>
              <a:cxnLst/>
              <a:rect l="l" t="t" r="r" b="b"/>
              <a:pathLst>
                <a:path w="58" h="835" extrusionOk="0">
                  <a:moveTo>
                    <a:pt x="29" y="0"/>
                  </a:moveTo>
                  <a:cubicBezTo>
                    <a:pt x="14" y="0"/>
                    <a:pt x="1" y="13"/>
                    <a:pt x="1" y="28"/>
                  </a:cubicBezTo>
                  <a:lnTo>
                    <a:pt x="1" y="806"/>
                  </a:lnTo>
                  <a:cubicBezTo>
                    <a:pt x="1" y="821"/>
                    <a:pt x="14" y="834"/>
                    <a:pt x="29" y="834"/>
                  </a:cubicBezTo>
                  <a:cubicBezTo>
                    <a:pt x="45" y="834"/>
                    <a:pt x="56" y="821"/>
                    <a:pt x="57" y="806"/>
                  </a:cubicBezTo>
                  <a:lnTo>
                    <a:pt x="57" y="28"/>
                  </a:lnTo>
                  <a:cubicBezTo>
                    <a:pt x="57" y="13"/>
                    <a:pt x="45" y="0"/>
                    <a:pt x="2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2"/>
            <p:cNvSpPr/>
            <p:nvPr/>
          </p:nvSpPr>
          <p:spPr>
            <a:xfrm>
              <a:off x="4658792" y="2145506"/>
              <a:ext cx="7838" cy="66146"/>
            </a:xfrm>
            <a:custGeom>
              <a:avLst/>
              <a:gdLst/>
              <a:ahLst/>
              <a:cxnLst/>
              <a:rect l="l" t="t" r="r" b="b"/>
              <a:pathLst>
                <a:path w="57" h="481" extrusionOk="0">
                  <a:moveTo>
                    <a:pt x="29" y="1"/>
                  </a:moveTo>
                  <a:cubicBezTo>
                    <a:pt x="12" y="1"/>
                    <a:pt x="0" y="14"/>
                    <a:pt x="0" y="29"/>
                  </a:cubicBezTo>
                  <a:lnTo>
                    <a:pt x="0" y="453"/>
                  </a:lnTo>
                  <a:cubicBezTo>
                    <a:pt x="0" y="468"/>
                    <a:pt x="12" y="480"/>
                    <a:pt x="29" y="480"/>
                  </a:cubicBezTo>
                  <a:cubicBezTo>
                    <a:pt x="44" y="480"/>
                    <a:pt x="56" y="468"/>
                    <a:pt x="56" y="453"/>
                  </a:cubicBezTo>
                  <a:lnTo>
                    <a:pt x="56" y="29"/>
                  </a:lnTo>
                  <a:cubicBezTo>
                    <a:pt x="56" y="14"/>
                    <a:pt x="44" y="1"/>
                    <a:pt x="2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2"/>
            <p:cNvSpPr/>
            <p:nvPr/>
          </p:nvSpPr>
          <p:spPr>
            <a:xfrm>
              <a:off x="4658792" y="2225404"/>
              <a:ext cx="7838" cy="21865"/>
            </a:xfrm>
            <a:custGeom>
              <a:avLst/>
              <a:gdLst/>
              <a:ahLst/>
              <a:cxnLst/>
              <a:rect l="l" t="t" r="r" b="b"/>
              <a:pathLst>
                <a:path w="57" h="159" extrusionOk="0">
                  <a:moveTo>
                    <a:pt x="29" y="1"/>
                  </a:moveTo>
                  <a:cubicBezTo>
                    <a:pt x="12" y="1"/>
                    <a:pt x="0" y="14"/>
                    <a:pt x="0" y="29"/>
                  </a:cubicBezTo>
                  <a:lnTo>
                    <a:pt x="0" y="130"/>
                  </a:lnTo>
                  <a:cubicBezTo>
                    <a:pt x="0" y="145"/>
                    <a:pt x="12" y="158"/>
                    <a:pt x="29" y="158"/>
                  </a:cubicBezTo>
                  <a:cubicBezTo>
                    <a:pt x="44" y="158"/>
                    <a:pt x="56" y="147"/>
                    <a:pt x="56" y="130"/>
                  </a:cubicBezTo>
                  <a:lnTo>
                    <a:pt x="56" y="29"/>
                  </a:lnTo>
                  <a:cubicBezTo>
                    <a:pt x="56" y="14"/>
                    <a:pt x="44" y="1"/>
                    <a:pt x="2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2"/>
            <p:cNvSpPr/>
            <p:nvPr/>
          </p:nvSpPr>
          <p:spPr>
            <a:xfrm>
              <a:off x="4653291" y="3273013"/>
              <a:ext cx="7838" cy="41805"/>
            </a:xfrm>
            <a:custGeom>
              <a:avLst/>
              <a:gdLst/>
              <a:ahLst/>
              <a:cxnLst/>
              <a:rect l="l" t="t" r="r" b="b"/>
              <a:pathLst>
                <a:path w="57" h="304" extrusionOk="0">
                  <a:moveTo>
                    <a:pt x="29" y="0"/>
                  </a:moveTo>
                  <a:cubicBezTo>
                    <a:pt x="13" y="0"/>
                    <a:pt x="0" y="14"/>
                    <a:pt x="0" y="29"/>
                  </a:cubicBezTo>
                  <a:lnTo>
                    <a:pt x="0" y="276"/>
                  </a:lnTo>
                  <a:cubicBezTo>
                    <a:pt x="0" y="291"/>
                    <a:pt x="13" y="303"/>
                    <a:pt x="29" y="303"/>
                  </a:cubicBezTo>
                  <a:cubicBezTo>
                    <a:pt x="44" y="303"/>
                    <a:pt x="56" y="291"/>
                    <a:pt x="56" y="276"/>
                  </a:cubicBezTo>
                  <a:lnTo>
                    <a:pt x="56" y="29"/>
                  </a:lnTo>
                  <a:cubicBezTo>
                    <a:pt x="56" y="14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2"/>
            <p:cNvSpPr/>
            <p:nvPr/>
          </p:nvSpPr>
          <p:spPr>
            <a:xfrm>
              <a:off x="4672544" y="3169325"/>
              <a:ext cx="7838" cy="144668"/>
            </a:xfrm>
            <a:custGeom>
              <a:avLst/>
              <a:gdLst/>
              <a:ahLst/>
              <a:cxnLst/>
              <a:rect l="l" t="t" r="r" b="b"/>
              <a:pathLst>
                <a:path w="57" h="1052" extrusionOk="0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lnTo>
                    <a:pt x="0" y="1023"/>
                  </a:lnTo>
                  <a:cubicBezTo>
                    <a:pt x="0" y="1039"/>
                    <a:pt x="13" y="1051"/>
                    <a:pt x="28" y="1051"/>
                  </a:cubicBezTo>
                  <a:cubicBezTo>
                    <a:pt x="43" y="1051"/>
                    <a:pt x="57" y="1039"/>
                    <a:pt x="57" y="1023"/>
                  </a:cubicBezTo>
                  <a:lnTo>
                    <a:pt x="57" y="28"/>
                  </a:lnTo>
                  <a:cubicBezTo>
                    <a:pt x="57" y="13"/>
                    <a:pt x="43" y="0"/>
                    <a:pt x="28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2"/>
            <p:cNvSpPr/>
            <p:nvPr/>
          </p:nvSpPr>
          <p:spPr>
            <a:xfrm>
              <a:off x="4691659" y="3260087"/>
              <a:ext cx="7838" cy="54732"/>
            </a:xfrm>
            <a:custGeom>
              <a:avLst/>
              <a:gdLst/>
              <a:ahLst/>
              <a:cxnLst/>
              <a:rect l="l" t="t" r="r" b="b"/>
              <a:pathLst>
                <a:path w="57" h="398" extrusionOk="0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lnTo>
                    <a:pt x="0" y="370"/>
                  </a:lnTo>
                  <a:cubicBezTo>
                    <a:pt x="0" y="385"/>
                    <a:pt x="13" y="397"/>
                    <a:pt x="28" y="397"/>
                  </a:cubicBezTo>
                  <a:cubicBezTo>
                    <a:pt x="43" y="397"/>
                    <a:pt x="56" y="385"/>
                    <a:pt x="57" y="370"/>
                  </a:cubicBezTo>
                  <a:lnTo>
                    <a:pt x="57" y="28"/>
                  </a:lnTo>
                  <a:cubicBezTo>
                    <a:pt x="57" y="13"/>
                    <a:pt x="43" y="0"/>
                    <a:pt x="28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2"/>
            <p:cNvSpPr/>
            <p:nvPr/>
          </p:nvSpPr>
          <p:spPr>
            <a:xfrm>
              <a:off x="4691659" y="3231896"/>
              <a:ext cx="7838" cy="18565"/>
            </a:xfrm>
            <a:custGeom>
              <a:avLst/>
              <a:gdLst/>
              <a:ahLst/>
              <a:cxnLst/>
              <a:rect l="l" t="t" r="r" b="b"/>
              <a:pathLst>
                <a:path w="57" h="135" extrusionOk="0">
                  <a:moveTo>
                    <a:pt x="28" y="1"/>
                  </a:moveTo>
                  <a:cubicBezTo>
                    <a:pt x="13" y="1"/>
                    <a:pt x="0" y="13"/>
                    <a:pt x="0" y="28"/>
                  </a:cubicBezTo>
                  <a:lnTo>
                    <a:pt x="0" y="106"/>
                  </a:lnTo>
                  <a:cubicBezTo>
                    <a:pt x="0" y="121"/>
                    <a:pt x="13" y="135"/>
                    <a:pt x="28" y="135"/>
                  </a:cubicBezTo>
                  <a:cubicBezTo>
                    <a:pt x="43" y="135"/>
                    <a:pt x="56" y="121"/>
                    <a:pt x="57" y="106"/>
                  </a:cubicBezTo>
                  <a:lnTo>
                    <a:pt x="57" y="28"/>
                  </a:lnTo>
                  <a:cubicBezTo>
                    <a:pt x="57" y="13"/>
                    <a:pt x="43" y="1"/>
                    <a:pt x="28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2"/>
            <p:cNvSpPr/>
            <p:nvPr/>
          </p:nvSpPr>
          <p:spPr>
            <a:xfrm>
              <a:off x="4783520" y="2540869"/>
              <a:ext cx="7976" cy="332380"/>
            </a:xfrm>
            <a:custGeom>
              <a:avLst/>
              <a:gdLst/>
              <a:ahLst/>
              <a:cxnLst/>
              <a:rect l="l" t="t" r="r" b="b"/>
              <a:pathLst>
                <a:path w="58" h="2417" extrusionOk="0">
                  <a:moveTo>
                    <a:pt x="29" y="1"/>
                  </a:moveTo>
                  <a:cubicBezTo>
                    <a:pt x="14" y="1"/>
                    <a:pt x="1" y="14"/>
                    <a:pt x="1" y="29"/>
                  </a:cubicBezTo>
                  <a:lnTo>
                    <a:pt x="1" y="2388"/>
                  </a:lnTo>
                  <a:cubicBezTo>
                    <a:pt x="1" y="2403"/>
                    <a:pt x="14" y="2416"/>
                    <a:pt x="29" y="2416"/>
                  </a:cubicBezTo>
                  <a:cubicBezTo>
                    <a:pt x="45" y="2416"/>
                    <a:pt x="58" y="2404"/>
                    <a:pt x="58" y="2388"/>
                  </a:cubicBezTo>
                  <a:lnTo>
                    <a:pt x="58" y="29"/>
                  </a:lnTo>
                  <a:cubicBezTo>
                    <a:pt x="58" y="14"/>
                    <a:pt x="45" y="1"/>
                    <a:pt x="2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2"/>
            <p:cNvSpPr/>
            <p:nvPr/>
          </p:nvSpPr>
          <p:spPr>
            <a:xfrm>
              <a:off x="4809924" y="2701215"/>
              <a:ext cx="7976" cy="177398"/>
            </a:xfrm>
            <a:custGeom>
              <a:avLst/>
              <a:gdLst/>
              <a:ahLst/>
              <a:cxnLst/>
              <a:rect l="l" t="t" r="r" b="b"/>
              <a:pathLst>
                <a:path w="58" h="1290" extrusionOk="0">
                  <a:moveTo>
                    <a:pt x="30" y="0"/>
                  </a:moveTo>
                  <a:cubicBezTo>
                    <a:pt x="13" y="0"/>
                    <a:pt x="1" y="13"/>
                    <a:pt x="1" y="29"/>
                  </a:cubicBezTo>
                  <a:lnTo>
                    <a:pt x="1" y="1262"/>
                  </a:lnTo>
                  <a:cubicBezTo>
                    <a:pt x="1" y="1277"/>
                    <a:pt x="13" y="1289"/>
                    <a:pt x="30" y="1289"/>
                  </a:cubicBezTo>
                  <a:cubicBezTo>
                    <a:pt x="45" y="1289"/>
                    <a:pt x="57" y="1277"/>
                    <a:pt x="57" y="1262"/>
                  </a:cubicBezTo>
                  <a:lnTo>
                    <a:pt x="57" y="29"/>
                  </a:lnTo>
                  <a:cubicBezTo>
                    <a:pt x="57" y="13"/>
                    <a:pt x="45" y="0"/>
                    <a:pt x="30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2"/>
            <p:cNvSpPr/>
            <p:nvPr/>
          </p:nvSpPr>
          <p:spPr>
            <a:xfrm>
              <a:off x="4809924" y="2657209"/>
              <a:ext cx="7976" cy="23515"/>
            </a:xfrm>
            <a:custGeom>
              <a:avLst/>
              <a:gdLst/>
              <a:ahLst/>
              <a:cxnLst/>
              <a:rect l="l" t="t" r="r" b="b"/>
              <a:pathLst>
                <a:path w="58" h="171" extrusionOk="0">
                  <a:moveTo>
                    <a:pt x="30" y="1"/>
                  </a:moveTo>
                  <a:cubicBezTo>
                    <a:pt x="13" y="1"/>
                    <a:pt x="1" y="13"/>
                    <a:pt x="1" y="29"/>
                  </a:cubicBezTo>
                  <a:lnTo>
                    <a:pt x="1" y="143"/>
                  </a:lnTo>
                  <a:cubicBezTo>
                    <a:pt x="1" y="158"/>
                    <a:pt x="13" y="171"/>
                    <a:pt x="30" y="171"/>
                  </a:cubicBezTo>
                  <a:cubicBezTo>
                    <a:pt x="45" y="171"/>
                    <a:pt x="57" y="159"/>
                    <a:pt x="57" y="143"/>
                  </a:cubicBezTo>
                  <a:lnTo>
                    <a:pt x="57" y="29"/>
                  </a:lnTo>
                  <a:cubicBezTo>
                    <a:pt x="57" y="13"/>
                    <a:pt x="45" y="1"/>
                    <a:pt x="30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2"/>
            <p:cNvSpPr/>
            <p:nvPr/>
          </p:nvSpPr>
          <p:spPr>
            <a:xfrm>
              <a:off x="4833302" y="2625718"/>
              <a:ext cx="7976" cy="146869"/>
            </a:xfrm>
            <a:custGeom>
              <a:avLst/>
              <a:gdLst/>
              <a:ahLst/>
              <a:cxnLst/>
              <a:rect l="l" t="t" r="r" b="b"/>
              <a:pathLst>
                <a:path w="58" h="1068" extrusionOk="0">
                  <a:moveTo>
                    <a:pt x="29" y="1"/>
                  </a:moveTo>
                  <a:cubicBezTo>
                    <a:pt x="14" y="1"/>
                    <a:pt x="1" y="14"/>
                    <a:pt x="1" y="29"/>
                  </a:cubicBezTo>
                  <a:lnTo>
                    <a:pt x="1" y="1039"/>
                  </a:lnTo>
                  <a:cubicBezTo>
                    <a:pt x="1" y="1055"/>
                    <a:pt x="14" y="1068"/>
                    <a:pt x="29" y="1068"/>
                  </a:cubicBezTo>
                  <a:cubicBezTo>
                    <a:pt x="45" y="1068"/>
                    <a:pt x="57" y="1055"/>
                    <a:pt x="57" y="1039"/>
                  </a:cubicBezTo>
                  <a:lnTo>
                    <a:pt x="57" y="29"/>
                  </a:lnTo>
                  <a:cubicBezTo>
                    <a:pt x="57" y="14"/>
                    <a:pt x="45" y="1"/>
                    <a:pt x="2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2"/>
            <p:cNvSpPr/>
            <p:nvPr/>
          </p:nvSpPr>
          <p:spPr>
            <a:xfrm>
              <a:off x="4388707" y="2540869"/>
              <a:ext cx="7838" cy="139855"/>
            </a:xfrm>
            <a:custGeom>
              <a:avLst/>
              <a:gdLst/>
              <a:ahLst/>
              <a:cxnLst/>
              <a:rect l="l" t="t" r="r" b="b"/>
              <a:pathLst>
                <a:path w="57" h="1017" extrusionOk="0">
                  <a:moveTo>
                    <a:pt x="29" y="1"/>
                  </a:moveTo>
                  <a:cubicBezTo>
                    <a:pt x="14" y="1"/>
                    <a:pt x="1" y="14"/>
                    <a:pt x="1" y="29"/>
                  </a:cubicBezTo>
                  <a:lnTo>
                    <a:pt x="1" y="989"/>
                  </a:lnTo>
                  <a:cubicBezTo>
                    <a:pt x="1" y="1004"/>
                    <a:pt x="14" y="1017"/>
                    <a:pt x="29" y="1017"/>
                  </a:cubicBezTo>
                  <a:cubicBezTo>
                    <a:pt x="45" y="1017"/>
                    <a:pt x="57" y="1005"/>
                    <a:pt x="57" y="989"/>
                  </a:cubicBezTo>
                  <a:lnTo>
                    <a:pt x="57" y="29"/>
                  </a:lnTo>
                  <a:cubicBezTo>
                    <a:pt x="57" y="14"/>
                    <a:pt x="45" y="1"/>
                    <a:pt x="2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2"/>
            <p:cNvSpPr/>
            <p:nvPr/>
          </p:nvSpPr>
          <p:spPr>
            <a:xfrm>
              <a:off x="4410435" y="2625580"/>
              <a:ext cx="7838" cy="77285"/>
            </a:xfrm>
            <a:custGeom>
              <a:avLst/>
              <a:gdLst/>
              <a:ahLst/>
              <a:cxnLst/>
              <a:rect l="l" t="t" r="r" b="b"/>
              <a:pathLst>
                <a:path w="57" h="562" extrusionOk="0">
                  <a:moveTo>
                    <a:pt x="29" y="1"/>
                  </a:moveTo>
                  <a:cubicBezTo>
                    <a:pt x="13" y="1"/>
                    <a:pt x="0" y="13"/>
                    <a:pt x="0" y="28"/>
                  </a:cubicBezTo>
                  <a:lnTo>
                    <a:pt x="0" y="534"/>
                  </a:lnTo>
                  <a:cubicBezTo>
                    <a:pt x="0" y="549"/>
                    <a:pt x="13" y="561"/>
                    <a:pt x="29" y="561"/>
                  </a:cubicBezTo>
                  <a:cubicBezTo>
                    <a:pt x="44" y="561"/>
                    <a:pt x="56" y="550"/>
                    <a:pt x="56" y="534"/>
                  </a:cubicBezTo>
                  <a:lnTo>
                    <a:pt x="56" y="28"/>
                  </a:lnTo>
                  <a:cubicBezTo>
                    <a:pt x="56" y="13"/>
                    <a:pt x="44" y="1"/>
                    <a:pt x="2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2"/>
            <p:cNvSpPr/>
            <p:nvPr/>
          </p:nvSpPr>
          <p:spPr>
            <a:xfrm>
              <a:off x="4410435" y="2593951"/>
              <a:ext cx="7838" cy="20903"/>
            </a:xfrm>
            <a:custGeom>
              <a:avLst/>
              <a:gdLst/>
              <a:ahLst/>
              <a:cxnLst/>
              <a:rect l="l" t="t" r="r" b="b"/>
              <a:pathLst>
                <a:path w="57" h="152" extrusionOk="0">
                  <a:moveTo>
                    <a:pt x="29" y="0"/>
                  </a:moveTo>
                  <a:cubicBezTo>
                    <a:pt x="13" y="0"/>
                    <a:pt x="0" y="13"/>
                    <a:pt x="0" y="28"/>
                  </a:cubicBezTo>
                  <a:lnTo>
                    <a:pt x="0" y="124"/>
                  </a:lnTo>
                  <a:cubicBezTo>
                    <a:pt x="0" y="140"/>
                    <a:pt x="13" y="152"/>
                    <a:pt x="29" y="152"/>
                  </a:cubicBezTo>
                  <a:cubicBezTo>
                    <a:pt x="44" y="152"/>
                    <a:pt x="56" y="140"/>
                    <a:pt x="56" y="124"/>
                  </a:cubicBezTo>
                  <a:lnTo>
                    <a:pt x="56" y="28"/>
                  </a:lnTo>
                  <a:cubicBezTo>
                    <a:pt x="56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2"/>
            <p:cNvSpPr/>
            <p:nvPr/>
          </p:nvSpPr>
          <p:spPr>
            <a:xfrm>
              <a:off x="5030365" y="2092974"/>
              <a:ext cx="61333" cy="136830"/>
            </a:xfrm>
            <a:custGeom>
              <a:avLst/>
              <a:gdLst/>
              <a:ahLst/>
              <a:cxnLst/>
              <a:rect l="l" t="t" r="r" b="b"/>
              <a:pathLst>
                <a:path w="446" h="995" extrusionOk="0">
                  <a:moveTo>
                    <a:pt x="32" y="0"/>
                  </a:moveTo>
                  <a:cubicBezTo>
                    <a:pt x="25" y="0"/>
                    <a:pt x="19" y="2"/>
                    <a:pt x="14" y="7"/>
                  </a:cubicBezTo>
                  <a:cubicBezTo>
                    <a:pt x="2" y="17"/>
                    <a:pt x="0" y="36"/>
                    <a:pt x="11" y="47"/>
                  </a:cubicBezTo>
                  <a:cubicBezTo>
                    <a:pt x="15" y="51"/>
                    <a:pt x="382" y="465"/>
                    <a:pt x="209" y="958"/>
                  </a:cubicBezTo>
                  <a:cubicBezTo>
                    <a:pt x="204" y="973"/>
                    <a:pt x="212" y="988"/>
                    <a:pt x="225" y="993"/>
                  </a:cubicBezTo>
                  <a:cubicBezTo>
                    <a:pt x="228" y="994"/>
                    <a:pt x="233" y="994"/>
                    <a:pt x="235" y="994"/>
                  </a:cubicBezTo>
                  <a:cubicBezTo>
                    <a:pt x="246" y="994"/>
                    <a:pt x="258" y="988"/>
                    <a:pt x="263" y="977"/>
                  </a:cubicBezTo>
                  <a:cubicBezTo>
                    <a:pt x="445" y="452"/>
                    <a:pt x="57" y="13"/>
                    <a:pt x="54" y="10"/>
                  </a:cubicBezTo>
                  <a:cubicBezTo>
                    <a:pt x="48" y="3"/>
                    <a:pt x="40" y="0"/>
                    <a:pt x="32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2"/>
            <p:cNvSpPr/>
            <p:nvPr/>
          </p:nvSpPr>
          <p:spPr>
            <a:xfrm>
              <a:off x="4991997" y="2077160"/>
              <a:ext cx="61608" cy="108776"/>
            </a:xfrm>
            <a:custGeom>
              <a:avLst/>
              <a:gdLst/>
              <a:ahLst/>
              <a:cxnLst/>
              <a:rect l="l" t="t" r="r" b="b"/>
              <a:pathLst>
                <a:path w="448" h="791" extrusionOk="0">
                  <a:moveTo>
                    <a:pt x="31" y="0"/>
                  </a:moveTo>
                  <a:cubicBezTo>
                    <a:pt x="23" y="0"/>
                    <a:pt x="15" y="3"/>
                    <a:pt x="10" y="11"/>
                  </a:cubicBezTo>
                  <a:cubicBezTo>
                    <a:pt x="1" y="23"/>
                    <a:pt x="3" y="40"/>
                    <a:pt x="15" y="49"/>
                  </a:cubicBezTo>
                  <a:cubicBezTo>
                    <a:pt x="18" y="53"/>
                    <a:pt x="391" y="342"/>
                    <a:pt x="369" y="761"/>
                  </a:cubicBezTo>
                  <a:cubicBezTo>
                    <a:pt x="368" y="776"/>
                    <a:pt x="380" y="788"/>
                    <a:pt x="395" y="790"/>
                  </a:cubicBezTo>
                  <a:lnTo>
                    <a:pt x="396" y="790"/>
                  </a:lnTo>
                  <a:cubicBezTo>
                    <a:pt x="410" y="790"/>
                    <a:pt x="423" y="778"/>
                    <a:pt x="425" y="763"/>
                  </a:cubicBezTo>
                  <a:cubicBezTo>
                    <a:pt x="447" y="315"/>
                    <a:pt x="64" y="19"/>
                    <a:pt x="48" y="5"/>
                  </a:cubicBezTo>
                  <a:cubicBezTo>
                    <a:pt x="43" y="2"/>
                    <a:pt x="37" y="0"/>
                    <a:pt x="31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2"/>
            <p:cNvSpPr/>
            <p:nvPr/>
          </p:nvSpPr>
          <p:spPr>
            <a:xfrm>
              <a:off x="5014550" y="2143581"/>
              <a:ext cx="29841" cy="76047"/>
            </a:xfrm>
            <a:custGeom>
              <a:avLst/>
              <a:gdLst/>
              <a:ahLst/>
              <a:cxnLst/>
              <a:rect l="l" t="t" r="r" b="b"/>
              <a:pathLst>
                <a:path w="217" h="553" extrusionOk="0">
                  <a:moveTo>
                    <a:pt x="31" y="0"/>
                  </a:moveTo>
                  <a:cubicBezTo>
                    <a:pt x="27" y="0"/>
                    <a:pt x="22" y="1"/>
                    <a:pt x="18" y="3"/>
                  </a:cubicBezTo>
                  <a:cubicBezTo>
                    <a:pt x="6" y="10"/>
                    <a:pt x="1" y="28"/>
                    <a:pt x="8" y="41"/>
                  </a:cubicBezTo>
                  <a:cubicBezTo>
                    <a:pt x="10" y="43"/>
                    <a:pt x="153" y="304"/>
                    <a:pt x="26" y="510"/>
                  </a:cubicBezTo>
                  <a:cubicBezTo>
                    <a:pt x="18" y="523"/>
                    <a:pt x="22" y="540"/>
                    <a:pt x="35" y="549"/>
                  </a:cubicBezTo>
                  <a:cubicBezTo>
                    <a:pt x="39" y="551"/>
                    <a:pt x="44" y="553"/>
                    <a:pt x="49" y="553"/>
                  </a:cubicBezTo>
                  <a:cubicBezTo>
                    <a:pt x="58" y="553"/>
                    <a:pt x="67" y="548"/>
                    <a:pt x="72" y="539"/>
                  </a:cubicBezTo>
                  <a:cubicBezTo>
                    <a:pt x="217" y="305"/>
                    <a:pt x="62" y="25"/>
                    <a:pt x="56" y="14"/>
                  </a:cubicBezTo>
                  <a:cubicBezTo>
                    <a:pt x="51" y="5"/>
                    <a:pt x="41" y="0"/>
                    <a:pt x="31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2"/>
            <p:cNvSpPr/>
            <p:nvPr/>
          </p:nvSpPr>
          <p:spPr>
            <a:xfrm>
              <a:off x="5000386" y="2120890"/>
              <a:ext cx="13477" cy="15264"/>
            </a:xfrm>
            <a:custGeom>
              <a:avLst/>
              <a:gdLst/>
              <a:ahLst/>
              <a:cxnLst/>
              <a:rect l="l" t="t" r="r" b="b"/>
              <a:pathLst>
                <a:path w="98" h="111" extrusionOk="0">
                  <a:moveTo>
                    <a:pt x="32" y="1"/>
                  </a:moveTo>
                  <a:cubicBezTo>
                    <a:pt x="26" y="1"/>
                    <a:pt x="21" y="2"/>
                    <a:pt x="17" y="5"/>
                  </a:cubicBezTo>
                  <a:cubicBezTo>
                    <a:pt x="2" y="14"/>
                    <a:pt x="0" y="30"/>
                    <a:pt x="8" y="43"/>
                  </a:cubicBezTo>
                  <a:lnTo>
                    <a:pt x="42" y="99"/>
                  </a:lnTo>
                  <a:cubicBezTo>
                    <a:pt x="47" y="106"/>
                    <a:pt x="57" y="111"/>
                    <a:pt x="65" y="111"/>
                  </a:cubicBezTo>
                  <a:cubicBezTo>
                    <a:pt x="70" y="111"/>
                    <a:pt x="75" y="110"/>
                    <a:pt x="80" y="107"/>
                  </a:cubicBezTo>
                  <a:cubicBezTo>
                    <a:pt x="95" y="99"/>
                    <a:pt x="98" y="81"/>
                    <a:pt x="89" y="69"/>
                  </a:cubicBezTo>
                  <a:lnTo>
                    <a:pt x="55" y="14"/>
                  </a:lnTo>
                  <a:cubicBezTo>
                    <a:pt x="49" y="5"/>
                    <a:pt x="41" y="1"/>
                    <a:pt x="32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2"/>
            <p:cNvSpPr/>
            <p:nvPr/>
          </p:nvSpPr>
          <p:spPr>
            <a:xfrm>
              <a:off x="4663330" y="2027516"/>
              <a:ext cx="22140" cy="92687"/>
            </a:xfrm>
            <a:custGeom>
              <a:avLst/>
              <a:gdLst/>
              <a:ahLst/>
              <a:cxnLst/>
              <a:rect l="l" t="t" r="r" b="b"/>
              <a:pathLst>
                <a:path w="161" h="674" extrusionOk="0">
                  <a:moveTo>
                    <a:pt x="31" y="0"/>
                  </a:moveTo>
                  <a:cubicBezTo>
                    <a:pt x="28" y="0"/>
                    <a:pt x="24" y="1"/>
                    <a:pt x="21" y="2"/>
                  </a:cubicBezTo>
                  <a:cubicBezTo>
                    <a:pt x="7" y="7"/>
                    <a:pt x="1" y="24"/>
                    <a:pt x="6" y="38"/>
                  </a:cubicBezTo>
                  <a:cubicBezTo>
                    <a:pt x="7" y="41"/>
                    <a:pt x="104" y="293"/>
                    <a:pt x="59" y="643"/>
                  </a:cubicBezTo>
                  <a:cubicBezTo>
                    <a:pt x="58" y="658"/>
                    <a:pt x="68" y="671"/>
                    <a:pt x="84" y="673"/>
                  </a:cubicBezTo>
                  <a:lnTo>
                    <a:pt x="88" y="673"/>
                  </a:lnTo>
                  <a:cubicBezTo>
                    <a:pt x="100" y="673"/>
                    <a:pt x="113" y="663"/>
                    <a:pt x="114" y="650"/>
                  </a:cubicBezTo>
                  <a:cubicBezTo>
                    <a:pt x="160" y="285"/>
                    <a:pt x="60" y="28"/>
                    <a:pt x="57" y="17"/>
                  </a:cubicBezTo>
                  <a:cubicBezTo>
                    <a:pt x="53" y="7"/>
                    <a:pt x="42" y="0"/>
                    <a:pt x="31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2"/>
            <p:cNvSpPr/>
            <p:nvPr/>
          </p:nvSpPr>
          <p:spPr>
            <a:xfrm>
              <a:off x="4681207" y="2064646"/>
              <a:ext cx="20353" cy="91037"/>
            </a:xfrm>
            <a:custGeom>
              <a:avLst/>
              <a:gdLst/>
              <a:ahLst/>
              <a:cxnLst/>
              <a:rect l="l" t="t" r="r" b="b"/>
              <a:pathLst>
                <a:path w="148" h="662" extrusionOk="0">
                  <a:moveTo>
                    <a:pt x="81" y="1"/>
                  </a:moveTo>
                  <a:cubicBezTo>
                    <a:pt x="80" y="1"/>
                    <a:pt x="79" y="1"/>
                    <a:pt x="78" y="1"/>
                  </a:cubicBezTo>
                  <a:cubicBezTo>
                    <a:pt x="62" y="2"/>
                    <a:pt x="52" y="17"/>
                    <a:pt x="53" y="32"/>
                  </a:cubicBezTo>
                  <a:cubicBezTo>
                    <a:pt x="54" y="35"/>
                    <a:pt x="92" y="377"/>
                    <a:pt x="6" y="623"/>
                  </a:cubicBezTo>
                  <a:cubicBezTo>
                    <a:pt x="1" y="639"/>
                    <a:pt x="8" y="654"/>
                    <a:pt x="22" y="659"/>
                  </a:cubicBezTo>
                  <a:cubicBezTo>
                    <a:pt x="25" y="661"/>
                    <a:pt x="28" y="661"/>
                    <a:pt x="31" y="661"/>
                  </a:cubicBezTo>
                  <a:cubicBezTo>
                    <a:pt x="43" y="661"/>
                    <a:pt x="55" y="653"/>
                    <a:pt x="58" y="642"/>
                  </a:cubicBezTo>
                  <a:cubicBezTo>
                    <a:pt x="147" y="382"/>
                    <a:pt x="109" y="39"/>
                    <a:pt x="108" y="25"/>
                  </a:cubicBezTo>
                  <a:cubicBezTo>
                    <a:pt x="107" y="11"/>
                    <a:pt x="95" y="1"/>
                    <a:pt x="81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2"/>
            <p:cNvSpPr/>
            <p:nvPr/>
          </p:nvSpPr>
          <p:spPr>
            <a:xfrm>
              <a:off x="4130449" y="2020227"/>
              <a:ext cx="399626" cy="142193"/>
            </a:xfrm>
            <a:custGeom>
              <a:avLst/>
              <a:gdLst/>
              <a:ahLst/>
              <a:cxnLst/>
              <a:rect l="l" t="t" r="r" b="b"/>
              <a:pathLst>
                <a:path w="2906" h="1034" extrusionOk="0">
                  <a:moveTo>
                    <a:pt x="2906" y="1"/>
                  </a:moveTo>
                  <a:lnTo>
                    <a:pt x="2906" y="1"/>
                  </a:lnTo>
                  <a:cubicBezTo>
                    <a:pt x="1362" y="54"/>
                    <a:pt x="637" y="345"/>
                    <a:pt x="322" y="535"/>
                  </a:cubicBezTo>
                  <a:cubicBezTo>
                    <a:pt x="168" y="628"/>
                    <a:pt x="52" y="775"/>
                    <a:pt x="13" y="950"/>
                  </a:cubicBezTo>
                  <a:cubicBezTo>
                    <a:pt x="0" y="1005"/>
                    <a:pt x="1" y="1033"/>
                    <a:pt x="1" y="1033"/>
                  </a:cubicBezTo>
                  <a:cubicBezTo>
                    <a:pt x="1" y="1033"/>
                    <a:pt x="1" y="1033"/>
                    <a:pt x="1" y="1033"/>
                  </a:cubicBezTo>
                  <a:cubicBezTo>
                    <a:pt x="440" y="172"/>
                    <a:pt x="2906" y="1"/>
                    <a:pt x="29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2"/>
            <p:cNvSpPr/>
            <p:nvPr/>
          </p:nvSpPr>
          <p:spPr>
            <a:xfrm>
              <a:off x="4277180" y="1855619"/>
              <a:ext cx="370472" cy="77422"/>
            </a:xfrm>
            <a:custGeom>
              <a:avLst/>
              <a:gdLst/>
              <a:ahLst/>
              <a:cxnLst/>
              <a:rect l="l" t="t" r="r" b="b"/>
              <a:pathLst>
                <a:path w="2694" h="563" extrusionOk="0">
                  <a:moveTo>
                    <a:pt x="2691" y="17"/>
                  </a:moveTo>
                  <a:cubicBezTo>
                    <a:pt x="2692" y="17"/>
                    <a:pt x="2692" y="17"/>
                    <a:pt x="2693" y="17"/>
                  </a:cubicBezTo>
                  <a:cubicBezTo>
                    <a:pt x="2693" y="17"/>
                    <a:pt x="2692" y="17"/>
                    <a:pt x="2691" y="17"/>
                  </a:cubicBezTo>
                  <a:close/>
                  <a:moveTo>
                    <a:pt x="2104" y="0"/>
                  </a:moveTo>
                  <a:cubicBezTo>
                    <a:pt x="247" y="0"/>
                    <a:pt x="0" y="563"/>
                    <a:pt x="0" y="563"/>
                  </a:cubicBezTo>
                  <a:cubicBezTo>
                    <a:pt x="530" y="48"/>
                    <a:pt x="2335" y="17"/>
                    <a:pt x="2647" y="17"/>
                  </a:cubicBezTo>
                  <a:cubicBezTo>
                    <a:pt x="2670" y="17"/>
                    <a:pt x="2685" y="17"/>
                    <a:pt x="2691" y="17"/>
                  </a:cubicBezTo>
                  <a:lnTo>
                    <a:pt x="2691" y="17"/>
                  </a:lnTo>
                  <a:cubicBezTo>
                    <a:pt x="2479" y="5"/>
                    <a:pt x="2284" y="0"/>
                    <a:pt x="21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2"/>
            <p:cNvSpPr/>
            <p:nvPr/>
          </p:nvSpPr>
          <p:spPr>
            <a:xfrm>
              <a:off x="4897110" y="1897562"/>
              <a:ext cx="76047" cy="135867"/>
            </a:xfrm>
            <a:custGeom>
              <a:avLst/>
              <a:gdLst/>
              <a:ahLst/>
              <a:cxnLst/>
              <a:rect l="l" t="t" r="r" b="b"/>
              <a:pathLst>
                <a:path w="553" h="988" extrusionOk="0">
                  <a:moveTo>
                    <a:pt x="32" y="1"/>
                  </a:moveTo>
                  <a:cubicBezTo>
                    <a:pt x="22" y="1"/>
                    <a:pt x="13" y="6"/>
                    <a:pt x="8" y="15"/>
                  </a:cubicBezTo>
                  <a:cubicBezTo>
                    <a:pt x="0" y="27"/>
                    <a:pt x="5" y="45"/>
                    <a:pt x="18" y="52"/>
                  </a:cubicBezTo>
                  <a:cubicBezTo>
                    <a:pt x="38" y="62"/>
                    <a:pt x="493" y="326"/>
                    <a:pt x="399" y="955"/>
                  </a:cubicBezTo>
                  <a:cubicBezTo>
                    <a:pt x="396" y="971"/>
                    <a:pt x="407" y="984"/>
                    <a:pt x="422" y="987"/>
                  </a:cubicBezTo>
                  <a:lnTo>
                    <a:pt x="426" y="987"/>
                  </a:lnTo>
                  <a:cubicBezTo>
                    <a:pt x="440" y="987"/>
                    <a:pt x="452" y="977"/>
                    <a:pt x="453" y="964"/>
                  </a:cubicBezTo>
                  <a:cubicBezTo>
                    <a:pt x="553" y="296"/>
                    <a:pt x="50" y="7"/>
                    <a:pt x="45" y="5"/>
                  </a:cubicBezTo>
                  <a:cubicBezTo>
                    <a:pt x="41" y="2"/>
                    <a:pt x="36" y="1"/>
                    <a:pt x="32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2"/>
            <p:cNvSpPr/>
            <p:nvPr/>
          </p:nvSpPr>
          <p:spPr>
            <a:xfrm>
              <a:off x="4926814" y="1957382"/>
              <a:ext cx="18152" cy="70684"/>
            </a:xfrm>
            <a:custGeom>
              <a:avLst/>
              <a:gdLst/>
              <a:ahLst/>
              <a:cxnLst/>
              <a:rect l="l" t="t" r="r" b="b"/>
              <a:pathLst>
                <a:path w="132" h="514" extrusionOk="0">
                  <a:moveTo>
                    <a:pt x="34" y="1"/>
                  </a:moveTo>
                  <a:cubicBezTo>
                    <a:pt x="30" y="1"/>
                    <a:pt x="26" y="2"/>
                    <a:pt x="22" y="4"/>
                  </a:cubicBezTo>
                  <a:cubicBezTo>
                    <a:pt x="6" y="9"/>
                    <a:pt x="0" y="25"/>
                    <a:pt x="6" y="39"/>
                  </a:cubicBezTo>
                  <a:cubicBezTo>
                    <a:pt x="62" y="168"/>
                    <a:pt x="75" y="317"/>
                    <a:pt x="45" y="481"/>
                  </a:cubicBezTo>
                  <a:cubicBezTo>
                    <a:pt x="42" y="497"/>
                    <a:pt x="52" y="511"/>
                    <a:pt x="68" y="513"/>
                  </a:cubicBezTo>
                  <a:lnTo>
                    <a:pt x="73" y="513"/>
                  </a:lnTo>
                  <a:cubicBezTo>
                    <a:pt x="86" y="513"/>
                    <a:pt x="98" y="505"/>
                    <a:pt x="101" y="491"/>
                  </a:cubicBezTo>
                  <a:cubicBezTo>
                    <a:pt x="131" y="316"/>
                    <a:pt x="117" y="157"/>
                    <a:pt x="58" y="17"/>
                  </a:cubicBezTo>
                  <a:cubicBezTo>
                    <a:pt x="54" y="7"/>
                    <a:pt x="44" y="1"/>
                    <a:pt x="34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2"/>
            <p:cNvSpPr/>
            <p:nvPr/>
          </p:nvSpPr>
          <p:spPr>
            <a:xfrm>
              <a:off x="4912512" y="1934554"/>
              <a:ext cx="13477" cy="13064"/>
            </a:xfrm>
            <a:custGeom>
              <a:avLst/>
              <a:gdLst/>
              <a:ahLst/>
              <a:cxnLst/>
              <a:rect l="l" t="t" r="r" b="b"/>
              <a:pathLst>
                <a:path w="98" h="95" extrusionOk="0">
                  <a:moveTo>
                    <a:pt x="32" y="1"/>
                  </a:moveTo>
                  <a:cubicBezTo>
                    <a:pt x="24" y="1"/>
                    <a:pt x="17" y="4"/>
                    <a:pt x="11" y="11"/>
                  </a:cubicBezTo>
                  <a:cubicBezTo>
                    <a:pt x="1" y="22"/>
                    <a:pt x="1" y="40"/>
                    <a:pt x="12" y="50"/>
                  </a:cubicBezTo>
                  <a:cubicBezTo>
                    <a:pt x="13" y="50"/>
                    <a:pt x="25" y="62"/>
                    <a:pt x="43" y="85"/>
                  </a:cubicBezTo>
                  <a:cubicBezTo>
                    <a:pt x="48" y="91"/>
                    <a:pt x="57" y="95"/>
                    <a:pt x="64" y="95"/>
                  </a:cubicBezTo>
                  <a:cubicBezTo>
                    <a:pt x="69" y="95"/>
                    <a:pt x="77" y="94"/>
                    <a:pt x="83" y="88"/>
                  </a:cubicBezTo>
                  <a:cubicBezTo>
                    <a:pt x="95" y="79"/>
                    <a:pt x="97" y="60"/>
                    <a:pt x="88" y="49"/>
                  </a:cubicBezTo>
                  <a:cubicBezTo>
                    <a:pt x="66" y="22"/>
                    <a:pt x="51" y="8"/>
                    <a:pt x="51" y="8"/>
                  </a:cubicBezTo>
                  <a:cubicBezTo>
                    <a:pt x="45" y="3"/>
                    <a:pt x="39" y="1"/>
                    <a:pt x="32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2"/>
            <p:cNvSpPr/>
            <p:nvPr/>
          </p:nvSpPr>
          <p:spPr>
            <a:xfrm>
              <a:off x="4702523" y="1891236"/>
              <a:ext cx="34379" cy="106301"/>
            </a:xfrm>
            <a:custGeom>
              <a:avLst/>
              <a:gdLst/>
              <a:ahLst/>
              <a:cxnLst/>
              <a:rect l="l" t="t" r="r" b="b"/>
              <a:pathLst>
                <a:path w="250" h="773" extrusionOk="0">
                  <a:moveTo>
                    <a:pt x="32" y="1"/>
                  </a:moveTo>
                  <a:cubicBezTo>
                    <a:pt x="27" y="1"/>
                    <a:pt x="22" y="2"/>
                    <a:pt x="18" y="5"/>
                  </a:cubicBezTo>
                  <a:cubicBezTo>
                    <a:pt x="4" y="12"/>
                    <a:pt x="0" y="30"/>
                    <a:pt x="8" y="43"/>
                  </a:cubicBezTo>
                  <a:cubicBezTo>
                    <a:pt x="9" y="46"/>
                    <a:pt x="193" y="357"/>
                    <a:pt x="147" y="741"/>
                  </a:cubicBezTo>
                  <a:cubicBezTo>
                    <a:pt x="146" y="757"/>
                    <a:pt x="156" y="771"/>
                    <a:pt x="171" y="772"/>
                  </a:cubicBezTo>
                  <a:lnTo>
                    <a:pt x="174" y="772"/>
                  </a:lnTo>
                  <a:cubicBezTo>
                    <a:pt x="189" y="772"/>
                    <a:pt x="202" y="762"/>
                    <a:pt x="202" y="748"/>
                  </a:cubicBezTo>
                  <a:cubicBezTo>
                    <a:pt x="250" y="342"/>
                    <a:pt x="64" y="26"/>
                    <a:pt x="56" y="14"/>
                  </a:cubicBezTo>
                  <a:cubicBezTo>
                    <a:pt x="50" y="5"/>
                    <a:pt x="40" y="1"/>
                    <a:pt x="32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2"/>
            <p:cNvSpPr/>
            <p:nvPr/>
          </p:nvSpPr>
          <p:spPr>
            <a:xfrm>
              <a:off x="4708848" y="1868408"/>
              <a:ext cx="30666" cy="65321"/>
            </a:xfrm>
            <a:custGeom>
              <a:avLst/>
              <a:gdLst/>
              <a:ahLst/>
              <a:cxnLst/>
              <a:rect l="l" t="t" r="r" b="b"/>
              <a:pathLst>
                <a:path w="223" h="475" extrusionOk="0">
                  <a:moveTo>
                    <a:pt x="32" y="0"/>
                  </a:moveTo>
                  <a:cubicBezTo>
                    <a:pt x="27" y="0"/>
                    <a:pt x="21" y="2"/>
                    <a:pt x="16" y="5"/>
                  </a:cubicBezTo>
                  <a:cubicBezTo>
                    <a:pt x="3" y="14"/>
                    <a:pt x="0" y="31"/>
                    <a:pt x="10" y="44"/>
                  </a:cubicBezTo>
                  <a:cubicBezTo>
                    <a:pt x="11" y="47"/>
                    <a:pt x="166" y="266"/>
                    <a:pt x="166" y="447"/>
                  </a:cubicBezTo>
                  <a:cubicBezTo>
                    <a:pt x="166" y="462"/>
                    <a:pt x="178" y="475"/>
                    <a:pt x="194" y="475"/>
                  </a:cubicBezTo>
                  <a:cubicBezTo>
                    <a:pt x="209" y="475"/>
                    <a:pt x="222" y="463"/>
                    <a:pt x="220" y="447"/>
                  </a:cubicBezTo>
                  <a:cubicBezTo>
                    <a:pt x="220" y="249"/>
                    <a:pt x="61" y="21"/>
                    <a:pt x="55" y="12"/>
                  </a:cubicBezTo>
                  <a:cubicBezTo>
                    <a:pt x="49" y="4"/>
                    <a:pt x="41" y="0"/>
                    <a:pt x="32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2"/>
            <p:cNvSpPr/>
            <p:nvPr/>
          </p:nvSpPr>
          <p:spPr>
            <a:xfrm>
              <a:off x="4242526" y="1943355"/>
              <a:ext cx="31354" cy="86499"/>
            </a:xfrm>
            <a:custGeom>
              <a:avLst/>
              <a:gdLst/>
              <a:ahLst/>
              <a:cxnLst/>
              <a:rect l="l" t="t" r="r" b="b"/>
              <a:pathLst>
                <a:path w="228" h="629" extrusionOk="0">
                  <a:moveTo>
                    <a:pt x="197" y="0"/>
                  </a:moveTo>
                  <a:cubicBezTo>
                    <a:pt x="189" y="0"/>
                    <a:pt x="180" y="4"/>
                    <a:pt x="174" y="10"/>
                  </a:cubicBezTo>
                  <a:cubicBezTo>
                    <a:pt x="167" y="20"/>
                    <a:pt x="0" y="230"/>
                    <a:pt x="68" y="605"/>
                  </a:cubicBezTo>
                  <a:cubicBezTo>
                    <a:pt x="70" y="619"/>
                    <a:pt x="81" y="628"/>
                    <a:pt x="95" y="628"/>
                  </a:cubicBezTo>
                  <a:cubicBezTo>
                    <a:pt x="96" y="628"/>
                    <a:pt x="99" y="628"/>
                    <a:pt x="98" y="627"/>
                  </a:cubicBezTo>
                  <a:cubicBezTo>
                    <a:pt x="113" y="624"/>
                    <a:pt x="123" y="610"/>
                    <a:pt x="121" y="595"/>
                  </a:cubicBezTo>
                  <a:cubicBezTo>
                    <a:pt x="60" y="247"/>
                    <a:pt x="215" y="47"/>
                    <a:pt x="217" y="45"/>
                  </a:cubicBezTo>
                  <a:cubicBezTo>
                    <a:pt x="228" y="34"/>
                    <a:pt x="225" y="16"/>
                    <a:pt x="213" y="6"/>
                  </a:cubicBezTo>
                  <a:cubicBezTo>
                    <a:pt x="209" y="2"/>
                    <a:pt x="203" y="0"/>
                    <a:pt x="197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2"/>
            <p:cNvSpPr/>
            <p:nvPr/>
          </p:nvSpPr>
          <p:spPr>
            <a:xfrm>
              <a:off x="4270029" y="1937029"/>
              <a:ext cx="27916" cy="51432"/>
            </a:xfrm>
            <a:custGeom>
              <a:avLst/>
              <a:gdLst/>
              <a:ahLst/>
              <a:cxnLst/>
              <a:rect l="l" t="t" r="r" b="b"/>
              <a:pathLst>
                <a:path w="203" h="374" extrusionOk="0">
                  <a:moveTo>
                    <a:pt x="172" y="1"/>
                  </a:moveTo>
                  <a:cubicBezTo>
                    <a:pt x="165" y="1"/>
                    <a:pt x="158" y="3"/>
                    <a:pt x="152" y="8"/>
                  </a:cubicBezTo>
                  <a:cubicBezTo>
                    <a:pt x="146" y="15"/>
                    <a:pt x="0" y="153"/>
                    <a:pt x="0" y="346"/>
                  </a:cubicBezTo>
                  <a:cubicBezTo>
                    <a:pt x="0" y="361"/>
                    <a:pt x="13" y="374"/>
                    <a:pt x="29" y="374"/>
                  </a:cubicBezTo>
                  <a:cubicBezTo>
                    <a:pt x="44" y="374"/>
                    <a:pt x="55" y="361"/>
                    <a:pt x="55" y="346"/>
                  </a:cubicBezTo>
                  <a:cubicBezTo>
                    <a:pt x="55" y="177"/>
                    <a:pt x="189" y="50"/>
                    <a:pt x="191" y="49"/>
                  </a:cubicBezTo>
                  <a:cubicBezTo>
                    <a:pt x="203" y="37"/>
                    <a:pt x="203" y="21"/>
                    <a:pt x="192" y="9"/>
                  </a:cubicBezTo>
                  <a:cubicBezTo>
                    <a:pt x="187" y="4"/>
                    <a:pt x="179" y="1"/>
                    <a:pt x="172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2"/>
            <p:cNvSpPr/>
            <p:nvPr/>
          </p:nvSpPr>
          <p:spPr>
            <a:xfrm>
              <a:off x="4822713" y="1745329"/>
              <a:ext cx="68896" cy="109189"/>
            </a:xfrm>
            <a:custGeom>
              <a:avLst/>
              <a:gdLst/>
              <a:ahLst/>
              <a:cxnLst/>
              <a:rect l="l" t="t" r="r" b="b"/>
              <a:pathLst>
                <a:path w="501" h="794" extrusionOk="0">
                  <a:moveTo>
                    <a:pt x="32" y="0"/>
                  </a:moveTo>
                  <a:cubicBezTo>
                    <a:pt x="22" y="0"/>
                    <a:pt x="13" y="6"/>
                    <a:pt x="8" y="16"/>
                  </a:cubicBezTo>
                  <a:cubicBezTo>
                    <a:pt x="0" y="29"/>
                    <a:pt x="5" y="47"/>
                    <a:pt x="20" y="53"/>
                  </a:cubicBezTo>
                  <a:cubicBezTo>
                    <a:pt x="36" y="60"/>
                    <a:pt x="438" y="272"/>
                    <a:pt x="351" y="761"/>
                  </a:cubicBezTo>
                  <a:cubicBezTo>
                    <a:pt x="348" y="776"/>
                    <a:pt x="358" y="791"/>
                    <a:pt x="374" y="794"/>
                  </a:cubicBezTo>
                  <a:lnTo>
                    <a:pt x="379" y="794"/>
                  </a:lnTo>
                  <a:cubicBezTo>
                    <a:pt x="392" y="794"/>
                    <a:pt x="404" y="784"/>
                    <a:pt x="405" y="773"/>
                  </a:cubicBezTo>
                  <a:cubicBezTo>
                    <a:pt x="500" y="242"/>
                    <a:pt x="50" y="7"/>
                    <a:pt x="45" y="4"/>
                  </a:cubicBezTo>
                  <a:cubicBezTo>
                    <a:pt x="41" y="2"/>
                    <a:pt x="36" y="0"/>
                    <a:pt x="32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2"/>
            <p:cNvSpPr/>
            <p:nvPr/>
          </p:nvSpPr>
          <p:spPr>
            <a:xfrm>
              <a:off x="4847466" y="1790023"/>
              <a:ext cx="22415" cy="57207"/>
            </a:xfrm>
            <a:custGeom>
              <a:avLst/>
              <a:gdLst/>
              <a:ahLst/>
              <a:cxnLst/>
              <a:rect l="l" t="t" r="r" b="b"/>
              <a:pathLst>
                <a:path w="163" h="416" extrusionOk="0">
                  <a:moveTo>
                    <a:pt x="32" y="0"/>
                  </a:moveTo>
                  <a:cubicBezTo>
                    <a:pt x="27" y="0"/>
                    <a:pt x="22" y="2"/>
                    <a:pt x="18" y="5"/>
                  </a:cubicBezTo>
                  <a:cubicBezTo>
                    <a:pt x="3" y="14"/>
                    <a:pt x="0" y="31"/>
                    <a:pt x="8" y="44"/>
                  </a:cubicBezTo>
                  <a:cubicBezTo>
                    <a:pt x="9" y="45"/>
                    <a:pt x="102" y="193"/>
                    <a:pt x="54" y="382"/>
                  </a:cubicBezTo>
                  <a:cubicBezTo>
                    <a:pt x="50" y="395"/>
                    <a:pt x="60" y="410"/>
                    <a:pt x="75" y="414"/>
                  </a:cubicBezTo>
                  <a:cubicBezTo>
                    <a:pt x="76" y="415"/>
                    <a:pt x="79" y="415"/>
                    <a:pt x="81" y="415"/>
                  </a:cubicBezTo>
                  <a:cubicBezTo>
                    <a:pt x="94" y="415"/>
                    <a:pt x="106" y="408"/>
                    <a:pt x="108" y="394"/>
                  </a:cubicBezTo>
                  <a:cubicBezTo>
                    <a:pt x="163" y="183"/>
                    <a:pt x="60" y="19"/>
                    <a:pt x="55" y="13"/>
                  </a:cubicBezTo>
                  <a:cubicBezTo>
                    <a:pt x="50" y="5"/>
                    <a:pt x="41" y="0"/>
                    <a:pt x="32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2"/>
            <p:cNvSpPr/>
            <p:nvPr/>
          </p:nvSpPr>
          <p:spPr>
            <a:xfrm>
              <a:off x="4473005" y="1647004"/>
              <a:ext cx="319728" cy="102451"/>
            </a:xfrm>
            <a:custGeom>
              <a:avLst/>
              <a:gdLst/>
              <a:ahLst/>
              <a:cxnLst/>
              <a:rect l="l" t="t" r="r" b="b"/>
              <a:pathLst>
                <a:path w="2325" h="745" extrusionOk="0">
                  <a:moveTo>
                    <a:pt x="667" y="0"/>
                  </a:moveTo>
                  <a:cubicBezTo>
                    <a:pt x="216" y="158"/>
                    <a:pt x="0" y="419"/>
                    <a:pt x="0" y="419"/>
                  </a:cubicBezTo>
                  <a:cubicBezTo>
                    <a:pt x="353" y="185"/>
                    <a:pt x="608" y="122"/>
                    <a:pt x="609" y="120"/>
                  </a:cubicBezTo>
                  <a:cubicBezTo>
                    <a:pt x="625" y="215"/>
                    <a:pt x="654" y="306"/>
                    <a:pt x="685" y="381"/>
                  </a:cubicBezTo>
                  <a:cubicBezTo>
                    <a:pt x="778" y="611"/>
                    <a:pt x="1014" y="744"/>
                    <a:pt x="1252" y="744"/>
                  </a:cubicBezTo>
                  <a:cubicBezTo>
                    <a:pt x="1299" y="744"/>
                    <a:pt x="1347" y="739"/>
                    <a:pt x="1393" y="728"/>
                  </a:cubicBezTo>
                  <a:cubicBezTo>
                    <a:pt x="1529" y="696"/>
                    <a:pt x="1654" y="639"/>
                    <a:pt x="1794" y="616"/>
                  </a:cubicBezTo>
                  <a:cubicBezTo>
                    <a:pt x="1915" y="598"/>
                    <a:pt x="2038" y="588"/>
                    <a:pt x="2162" y="588"/>
                  </a:cubicBezTo>
                  <a:cubicBezTo>
                    <a:pt x="2216" y="588"/>
                    <a:pt x="2270" y="590"/>
                    <a:pt x="2324" y="594"/>
                  </a:cubicBezTo>
                  <a:cubicBezTo>
                    <a:pt x="2197" y="565"/>
                    <a:pt x="2073" y="555"/>
                    <a:pt x="1962" y="555"/>
                  </a:cubicBezTo>
                  <a:cubicBezTo>
                    <a:pt x="1914" y="555"/>
                    <a:pt x="1869" y="557"/>
                    <a:pt x="1828" y="560"/>
                  </a:cubicBezTo>
                  <a:cubicBezTo>
                    <a:pt x="1700" y="569"/>
                    <a:pt x="1577" y="601"/>
                    <a:pt x="1454" y="636"/>
                  </a:cubicBezTo>
                  <a:cubicBezTo>
                    <a:pt x="1371" y="660"/>
                    <a:pt x="1289" y="665"/>
                    <a:pt x="1235" y="665"/>
                  </a:cubicBezTo>
                  <a:cubicBezTo>
                    <a:pt x="1195" y="665"/>
                    <a:pt x="1170" y="662"/>
                    <a:pt x="1170" y="662"/>
                  </a:cubicBezTo>
                  <a:cubicBezTo>
                    <a:pt x="653" y="580"/>
                    <a:pt x="667" y="0"/>
                    <a:pt x="6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2"/>
            <p:cNvSpPr/>
            <p:nvPr/>
          </p:nvSpPr>
          <p:spPr>
            <a:xfrm>
              <a:off x="4407684" y="1720301"/>
              <a:ext cx="56382" cy="118815"/>
            </a:xfrm>
            <a:custGeom>
              <a:avLst/>
              <a:gdLst/>
              <a:ahLst/>
              <a:cxnLst/>
              <a:rect l="l" t="t" r="r" b="b"/>
              <a:pathLst>
                <a:path w="410" h="864" extrusionOk="0">
                  <a:moveTo>
                    <a:pt x="379" y="1"/>
                  </a:moveTo>
                  <a:cubicBezTo>
                    <a:pt x="372" y="1"/>
                    <a:pt x="364" y="4"/>
                    <a:pt x="359" y="10"/>
                  </a:cubicBezTo>
                  <a:cubicBezTo>
                    <a:pt x="346" y="25"/>
                    <a:pt x="1" y="388"/>
                    <a:pt x="131" y="843"/>
                  </a:cubicBezTo>
                  <a:cubicBezTo>
                    <a:pt x="134" y="855"/>
                    <a:pt x="146" y="863"/>
                    <a:pt x="157" y="863"/>
                  </a:cubicBezTo>
                  <a:cubicBezTo>
                    <a:pt x="159" y="863"/>
                    <a:pt x="162" y="861"/>
                    <a:pt x="164" y="861"/>
                  </a:cubicBezTo>
                  <a:cubicBezTo>
                    <a:pt x="180" y="856"/>
                    <a:pt x="188" y="841"/>
                    <a:pt x="184" y="826"/>
                  </a:cubicBezTo>
                  <a:cubicBezTo>
                    <a:pt x="64" y="404"/>
                    <a:pt x="397" y="52"/>
                    <a:pt x="400" y="48"/>
                  </a:cubicBezTo>
                  <a:cubicBezTo>
                    <a:pt x="410" y="36"/>
                    <a:pt x="410" y="18"/>
                    <a:pt x="399" y="8"/>
                  </a:cubicBezTo>
                  <a:cubicBezTo>
                    <a:pt x="393" y="3"/>
                    <a:pt x="386" y="1"/>
                    <a:pt x="37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2"/>
            <p:cNvSpPr/>
            <p:nvPr/>
          </p:nvSpPr>
          <p:spPr>
            <a:xfrm>
              <a:off x="4428175" y="1755643"/>
              <a:ext cx="33554" cy="83473"/>
            </a:xfrm>
            <a:custGeom>
              <a:avLst/>
              <a:gdLst/>
              <a:ahLst/>
              <a:cxnLst/>
              <a:rect l="l" t="t" r="r" b="b"/>
              <a:pathLst>
                <a:path w="244" h="607" extrusionOk="0">
                  <a:moveTo>
                    <a:pt x="212" y="1"/>
                  </a:moveTo>
                  <a:cubicBezTo>
                    <a:pt x="205" y="1"/>
                    <a:pt x="198" y="4"/>
                    <a:pt x="192" y="10"/>
                  </a:cubicBezTo>
                  <a:cubicBezTo>
                    <a:pt x="184" y="18"/>
                    <a:pt x="0" y="220"/>
                    <a:pt x="107" y="586"/>
                  </a:cubicBezTo>
                  <a:cubicBezTo>
                    <a:pt x="112" y="598"/>
                    <a:pt x="123" y="606"/>
                    <a:pt x="135" y="606"/>
                  </a:cubicBezTo>
                  <a:cubicBezTo>
                    <a:pt x="137" y="606"/>
                    <a:pt x="140" y="604"/>
                    <a:pt x="142" y="604"/>
                  </a:cubicBezTo>
                  <a:cubicBezTo>
                    <a:pt x="158" y="600"/>
                    <a:pt x="166" y="584"/>
                    <a:pt x="162" y="569"/>
                  </a:cubicBezTo>
                  <a:cubicBezTo>
                    <a:pt x="64" y="239"/>
                    <a:pt x="227" y="56"/>
                    <a:pt x="233" y="48"/>
                  </a:cubicBezTo>
                  <a:cubicBezTo>
                    <a:pt x="244" y="36"/>
                    <a:pt x="244" y="19"/>
                    <a:pt x="232" y="8"/>
                  </a:cubicBezTo>
                  <a:cubicBezTo>
                    <a:pt x="226" y="3"/>
                    <a:pt x="219" y="1"/>
                    <a:pt x="212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2"/>
            <p:cNvSpPr/>
            <p:nvPr/>
          </p:nvSpPr>
          <p:spPr>
            <a:xfrm>
              <a:off x="4946204" y="3248948"/>
              <a:ext cx="7838" cy="83886"/>
            </a:xfrm>
            <a:custGeom>
              <a:avLst/>
              <a:gdLst/>
              <a:ahLst/>
              <a:cxnLst/>
              <a:rect l="l" t="t" r="r" b="b"/>
              <a:pathLst>
                <a:path w="57" h="610" extrusionOk="0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lnTo>
                    <a:pt x="0" y="581"/>
                  </a:lnTo>
                  <a:cubicBezTo>
                    <a:pt x="0" y="596"/>
                    <a:pt x="13" y="609"/>
                    <a:pt x="28" y="609"/>
                  </a:cubicBezTo>
                  <a:cubicBezTo>
                    <a:pt x="43" y="609"/>
                    <a:pt x="55" y="596"/>
                    <a:pt x="57" y="581"/>
                  </a:cubicBezTo>
                  <a:lnTo>
                    <a:pt x="57" y="28"/>
                  </a:lnTo>
                  <a:cubicBezTo>
                    <a:pt x="57" y="13"/>
                    <a:pt x="43" y="0"/>
                    <a:pt x="28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2"/>
            <p:cNvSpPr/>
            <p:nvPr/>
          </p:nvSpPr>
          <p:spPr>
            <a:xfrm>
              <a:off x="4927502" y="3288828"/>
              <a:ext cx="7838" cy="49231"/>
            </a:xfrm>
            <a:custGeom>
              <a:avLst/>
              <a:gdLst/>
              <a:ahLst/>
              <a:cxnLst/>
              <a:rect l="l" t="t" r="r" b="b"/>
              <a:pathLst>
                <a:path w="57" h="358" extrusionOk="0">
                  <a:moveTo>
                    <a:pt x="29" y="1"/>
                  </a:moveTo>
                  <a:cubicBezTo>
                    <a:pt x="14" y="1"/>
                    <a:pt x="0" y="13"/>
                    <a:pt x="0" y="29"/>
                  </a:cubicBezTo>
                  <a:lnTo>
                    <a:pt x="0" y="329"/>
                  </a:lnTo>
                  <a:cubicBezTo>
                    <a:pt x="0" y="345"/>
                    <a:pt x="14" y="357"/>
                    <a:pt x="29" y="357"/>
                  </a:cubicBezTo>
                  <a:cubicBezTo>
                    <a:pt x="44" y="357"/>
                    <a:pt x="57" y="345"/>
                    <a:pt x="57" y="329"/>
                  </a:cubicBezTo>
                  <a:lnTo>
                    <a:pt x="57" y="29"/>
                  </a:lnTo>
                  <a:cubicBezTo>
                    <a:pt x="57" y="13"/>
                    <a:pt x="44" y="1"/>
                    <a:pt x="2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2"/>
            <p:cNvSpPr/>
            <p:nvPr/>
          </p:nvSpPr>
          <p:spPr>
            <a:xfrm>
              <a:off x="4909624" y="3263662"/>
              <a:ext cx="7838" cy="48681"/>
            </a:xfrm>
            <a:custGeom>
              <a:avLst/>
              <a:gdLst/>
              <a:ahLst/>
              <a:cxnLst/>
              <a:rect l="l" t="t" r="r" b="b"/>
              <a:pathLst>
                <a:path w="57" h="354" extrusionOk="0">
                  <a:moveTo>
                    <a:pt x="28" y="1"/>
                  </a:moveTo>
                  <a:cubicBezTo>
                    <a:pt x="13" y="1"/>
                    <a:pt x="0" y="13"/>
                    <a:pt x="0" y="28"/>
                  </a:cubicBezTo>
                  <a:lnTo>
                    <a:pt x="0" y="325"/>
                  </a:lnTo>
                  <a:cubicBezTo>
                    <a:pt x="0" y="341"/>
                    <a:pt x="13" y="354"/>
                    <a:pt x="28" y="354"/>
                  </a:cubicBezTo>
                  <a:cubicBezTo>
                    <a:pt x="43" y="354"/>
                    <a:pt x="57" y="341"/>
                    <a:pt x="57" y="325"/>
                  </a:cubicBezTo>
                  <a:lnTo>
                    <a:pt x="57" y="28"/>
                  </a:lnTo>
                  <a:cubicBezTo>
                    <a:pt x="57" y="13"/>
                    <a:pt x="43" y="1"/>
                    <a:pt x="28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2"/>
            <p:cNvSpPr/>
            <p:nvPr/>
          </p:nvSpPr>
          <p:spPr>
            <a:xfrm>
              <a:off x="4807586" y="3328571"/>
              <a:ext cx="7838" cy="44968"/>
            </a:xfrm>
            <a:custGeom>
              <a:avLst/>
              <a:gdLst/>
              <a:ahLst/>
              <a:cxnLst/>
              <a:rect l="l" t="t" r="r" b="b"/>
              <a:pathLst>
                <a:path w="57" h="327" extrusionOk="0">
                  <a:moveTo>
                    <a:pt x="28" y="1"/>
                  </a:moveTo>
                  <a:cubicBezTo>
                    <a:pt x="13" y="1"/>
                    <a:pt x="1" y="14"/>
                    <a:pt x="1" y="29"/>
                  </a:cubicBezTo>
                  <a:lnTo>
                    <a:pt x="1" y="298"/>
                  </a:lnTo>
                  <a:cubicBezTo>
                    <a:pt x="1" y="314"/>
                    <a:pt x="13" y="327"/>
                    <a:pt x="28" y="327"/>
                  </a:cubicBezTo>
                  <a:cubicBezTo>
                    <a:pt x="44" y="327"/>
                    <a:pt x="57" y="314"/>
                    <a:pt x="57" y="298"/>
                  </a:cubicBezTo>
                  <a:lnTo>
                    <a:pt x="57" y="29"/>
                  </a:lnTo>
                  <a:cubicBezTo>
                    <a:pt x="57" y="14"/>
                    <a:pt x="44" y="1"/>
                    <a:pt x="28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2"/>
            <p:cNvSpPr/>
            <p:nvPr/>
          </p:nvSpPr>
          <p:spPr>
            <a:xfrm>
              <a:off x="4789296" y="3317432"/>
              <a:ext cx="7838" cy="66146"/>
            </a:xfrm>
            <a:custGeom>
              <a:avLst/>
              <a:gdLst/>
              <a:ahLst/>
              <a:cxnLst/>
              <a:rect l="l" t="t" r="r" b="b"/>
              <a:pathLst>
                <a:path w="57" h="481" extrusionOk="0">
                  <a:moveTo>
                    <a:pt x="28" y="1"/>
                  </a:moveTo>
                  <a:cubicBezTo>
                    <a:pt x="13" y="1"/>
                    <a:pt x="1" y="14"/>
                    <a:pt x="1" y="29"/>
                  </a:cubicBezTo>
                  <a:lnTo>
                    <a:pt x="1" y="453"/>
                  </a:lnTo>
                  <a:cubicBezTo>
                    <a:pt x="1" y="468"/>
                    <a:pt x="13" y="481"/>
                    <a:pt x="28" y="481"/>
                  </a:cubicBezTo>
                  <a:cubicBezTo>
                    <a:pt x="44" y="481"/>
                    <a:pt x="55" y="469"/>
                    <a:pt x="57" y="453"/>
                  </a:cubicBezTo>
                  <a:lnTo>
                    <a:pt x="57" y="29"/>
                  </a:lnTo>
                  <a:cubicBezTo>
                    <a:pt x="57" y="14"/>
                    <a:pt x="44" y="1"/>
                    <a:pt x="28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2"/>
            <p:cNvSpPr/>
            <p:nvPr/>
          </p:nvSpPr>
          <p:spPr>
            <a:xfrm>
              <a:off x="4770869" y="3344385"/>
              <a:ext cx="9489" cy="37680"/>
            </a:xfrm>
            <a:custGeom>
              <a:avLst/>
              <a:gdLst/>
              <a:ahLst/>
              <a:cxnLst/>
              <a:rect l="l" t="t" r="r" b="b"/>
              <a:pathLst>
                <a:path w="69" h="274" extrusionOk="0">
                  <a:moveTo>
                    <a:pt x="33" y="1"/>
                  </a:moveTo>
                  <a:cubicBezTo>
                    <a:pt x="31" y="1"/>
                    <a:pt x="30" y="1"/>
                    <a:pt x="28" y="1"/>
                  </a:cubicBezTo>
                  <a:cubicBezTo>
                    <a:pt x="13" y="1"/>
                    <a:pt x="1" y="13"/>
                    <a:pt x="1" y="29"/>
                  </a:cubicBezTo>
                  <a:lnTo>
                    <a:pt x="10" y="247"/>
                  </a:lnTo>
                  <a:cubicBezTo>
                    <a:pt x="12" y="262"/>
                    <a:pt x="23" y="273"/>
                    <a:pt x="38" y="273"/>
                  </a:cubicBezTo>
                  <a:cubicBezTo>
                    <a:pt x="55" y="272"/>
                    <a:pt x="68" y="259"/>
                    <a:pt x="65" y="245"/>
                  </a:cubicBezTo>
                  <a:lnTo>
                    <a:pt x="56" y="28"/>
                  </a:lnTo>
                  <a:cubicBezTo>
                    <a:pt x="56" y="14"/>
                    <a:pt x="47" y="1"/>
                    <a:pt x="33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2"/>
            <p:cNvSpPr/>
            <p:nvPr/>
          </p:nvSpPr>
          <p:spPr>
            <a:xfrm>
              <a:off x="4534888" y="3306018"/>
              <a:ext cx="7838" cy="51982"/>
            </a:xfrm>
            <a:custGeom>
              <a:avLst/>
              <a:gdLst/>
              <a:ahLst/>
              <a:cxnLst/>
              <a:rect l="l" t="t" r="r" b="b"/>
              <a:pathLst>
                <a:path w="57" h="378" extrusionOk="0">
                  <a:moveTo>
                    <a:pt x="29" y="1"/>
                  </a:moveTo>
                  <a:cubicBezTo>
                    <a:pt x="14" y="1"/>
                    <a:pt x="1" y="14"/>
                    <a:pt x="1" y="29"/>
                  </a:cubicBezTo>
                  <a:lnTo>
                    <a:pt x="1" y="349"/>
                  </a:lnTo>
                  <a:cubicBezTo>
                    <a:pt x="1" y="364"/>
                    <a:pt x="14" y="377"/>
                    <a:pt x="29" y="377"/>
                  </a:cubicBezTo>
                  <a:cubicBezTo>
                    <a:pt x="45" y="377"/>
                    <a:pt x="57" y="364"/>
                    <a:pt x="57" y="349"/>
                  </a:cubicBezTo>
                  <a:lnTo>
                    <a:pt x="57" y="29"/>
                  </a:lnTo>
                  <a:cubicBezTo>
                    <a:pt x="57" y="14"/>
                    <a:pt x="45" y="1"/>
                    <a:pt x="29" y="1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2"/>
            <p:cNvSpPr/>
            <p:nvPr/>
          </p:nvSpPr>
          <p:spPr>
            <a:xfrm>
              <a:off x="4515223" y="3332834"/>
              <a:ext cx="7838" cy="56932"/>
            </a:xfrm>
            <a:custGeom>
              <a:avLst/>
              <a:gdLst/>
              <a:ahLst/>
              <a:cxnLst/>
              <a:rect l="l" t="t" r="r" b="b"/>
              <a:pathLst>
                <a:path w="57" h="414" extrusionOk="0">
                  <a:moveTo>
                    <a:pt x="29" y="0"/>
                  </a:moveTo>
                  <a:cubicBezTo>
                    <a:pt x="14" y="0"/>
                    <a:pt x="0" y="14"/>
                    <a:pt x="0" y="29"/>
                  </a:cubicBezTo>
                  <a:lnTo>
                    <a:pt x="0" y="385"/>
                  </a:lnTo>
                  <a:cubicBezTo>
                    <a:pt x="0" y="400"/>
                    <a:pt x="14" y="414"/>
                    <a:pt x="29" y="414"/>
                  </a:cubicBezTo>
                  <a:cubicBezTo>
                    <a:pt x="44" y="414"/>
                    <a:pt x="57" y="400"/>
                    <a:pt x="57" y="385"/>
                  </a:cubicBezTo>
                  <a:lnTo>
                    <a:pt x="57" y="29"/>
                  </a:lnTo>
                  <a:cubicBezTo>
                    <a:pt x="57" y="14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2"/>
            <p:cNvSpPr/>
            <p:nvPr/>
          </p:nvSpPr>
          <p:spPr>
            <a:xfrm>
              <a:off x="4265354" y="3248948"/>
              <a:ext cx="7838" cy="56245"/>
            </a:xfrm>
            <a:custGeom>
              <a:avLst/>
              <a:gdLst/>
              <a:ahLst/>
              <a:cxnLst/>
              <a:rect l="l" t="t" r="r" b="b"/>
              <a:pathLst>
                <a:path w="57" h="409" extrusionOk="0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lnTo>
                    <a:pt x="0" y="380"/>
                  </a:lnTo>
                  <a:cubicBezTo>
                    <a:pt x="0" y="395"/>
                    <a:pt x="13" y="409"/>
                    <a:pt x="28" y="409"/>
                  </a:cubicBezTo>
                  <a:cubicBezTo>
                    <a:pt x="43" y="409"/>
                    <a:pt x="57" y="396"/>
                    <a:pt x="57" y="380"/>
                  </a:cubicBezTo>
                  <a:lnTo>
                    <a:pt x="57" y="28"/>
                  </a:lnTo>
                  <a:cubicBezTo>
                    <a:pt x="57" y="13"/>
                    <a:pt x="43" y="0"/>
                    <a:pt x="28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2"/>
            <p:cNvSpPr/>
            <p:nvPr/>
          </p:nvSpPr>
          <p:spPr>
            <a:xfrm>
              <a:off x="4277593" y="3283602"/>
              <a:ext cx="7838" cy="35617"/>
            </a:xfrm>
            <a:custGeom>
              <a:avLst/>
              <a:gdLst/>
              <a:ahLst/>
              <a:cxnLst/>
              <a:rect l="l" t="t" r="r" b="b"/>
              <a:pathLst>
                <a:path w="57" h="259" extrusionOk="0">
                  <a:moveTo>
                    <a:pt x="29" y="0"/>
                  </a:moveTo>
                  <a:cubicBezTo>
                    <a:pt x="14" y="0"/>
                    <a:pt x="0" y="13"/>
                    <a:pt x="0" y="29"/>
                  </a:cubicBezTo>
                  <a:lnTo>
                    <a:pt x="0" y="230"/>
                  </a:lnTo>
                  <a:cubicBezTo>
                    <a:pt x="0" y="246"/>
                    <a:pt x="14" y="259"/>
                    <a:pt x="29" y="259"/>
                  </a:cubicBezTo>
                  <a:cubicBezTo>
                    <a:pt x="44" y="259"/>
                    <a:pt x="57" y="246"/>
                    <a:pt x="57" y="230"/>
                  </a:cubicBezTo>
                  <a:lnTo>
                    <a:pt x="57" y="29"/>
                  </a:ln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3C21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2"/>
            <p:cNvSpPr/>
            <p:nvPr/>
          </p:nvSpPr>
          <p:spPr>
            <a:xfrm>
              <a:off x="4244726" y="2228979"/>
              <a:ext cx="56795" cy="56795"/>
            </a:xfrm>
            <a:custGeom>
              <a:avLst/>
              <a:gdLst/>
              <a:ahLst/>
              <a:cxnLst/>
              <a:rect l="l" t="t" r="r" b="b"/>
              <a:pathLst>
                <a:path w="413" h="413" extrusionOk="0">
                  <a:moveTo>
                    <a:pt x="207" y="0"/>
                  </a:moveTo>
                  <a:cubicBezTo>
                    <a:pt x="93" y="0"/>
                    <a:pt x="1" y="92"/>
                    <a:pt x="1" y="206"/>
                  </a:cubicBezTo>
                  <a:cubicBezTo>
                    <a:pt x="1" y="321"/>
                    <a:pt x="93" y="413"/>
                    <a:pt x="207" y="413"/>
                  </a:cubicBezTo>
                  <a:cubicBezTo>
                    <a:pt x="320" y="413"/>
                    <a:pt x="412" y="321"/>
                    <a:pt x="412" y="206"/>
                  </a:cubicBezTo>
                  <a:cubicBezTo>
                    <a:pt x="412" y="92"/>
                    <a:pt x="320" y="0"/>
                    <a:pt x="207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2"/>
            <p:cNvSpPr/>
            <p:nvPr/>
          </p:nvSpPr>
          <p:spPr>
            <a:xfrm>
              <a:off x="4431337" y="2513641"/>
              <a:ext cx="56657" cy="56657"/>
            </a:xfrm>
            <a:custGeom>
              <a:avLst/>
              <a:gdLst/>
              <a:ahLst/>
              <a:cxnLst/>
              <a:rect l="l" t="t" r="r" b="b"/>
              <a:pathLst>
                <a:path w="412" h="412" extrusionOk="0">
                  <a:moveTo>
                    <a:pt x="210" y="0"/>
                  </a:moveTo>
                  <a:cubicBezTo>
                    <a:pt x="209" y="0"/>
                    <a:pt x="207" y="0"/>
                    <a:pt x="206" y="0"/>
                  </a:cubicBezTo>
                  <a:cubicBezTo>
                    <a:pt x="93" y="0"/>
                    <a:pt x="1" y="91"/>
                    <a:pt x="1" y="206"/>
                  </a:cubicBezTo>
                  <a:cubicBezTo>
                    <a:pt x="1" y="319"/>
                    <a:pt x="93" y="412"/>
                    <a:pt x="206" y="412"/>
                  </a:cubicBezTo>
                  <a:cubicBezTo>
                    <a:pt x="320" y="412"/>
                    <a:pt x="412" y="319"/>
                    <a:pt x="412" y="206"/>
                  </a:cubicBezTo>
                  <a:cubicBezTo>
                    <a:pt x="412" y="94"/>
                    <a:pt x="322" y="0"/>
                    <a:pt x="210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2"/>
            <p:cNvSpPr/>
            <p:nvPr/>
          </p:nvSpPr>
          <p:spPr>
            <a:xfrm>
              <a:off x="4793559" y="2211102"/>
              <a:ext cx="56657" cy="56657"/>
            </a:xfrm>
            <a:custGeom>
              <a:avLst/>
              <a:gdLst/>
              <a:ahLst/>
              <a:cxnLst/>
              <a:rect l="l" t="t" r="r" b="b"/>
              <a:pathLst>
                <a:path w="412" h="412" extrusionOk="0">
                  <a:moveTo>
                    <a:pt x="210" y="0"/>
                  </a:moveTo>
                  <a:cubicBezTo>
                    <a:pt x="208" y="0"/>
                    <a:pt x="207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4"/>
                    <a:pt x="320" y="0"/>
                    <a:pt x="210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2"/>
            <p:cNvSpPr/>
            <p:nvPr/>
          </p:nvSpPr>
          <p:spPr>
            <a:xfrm>
              <a:off x="4868782" y="2708228"/>
              <a:ext cx="56657" cy="56795"/>
            </a:xfrm>
            <a:custGeom>
              <a:avLst/>
              <a:gdLst/>
              <a:ahLst/>
              <a:cxnLst/>
              <a:rect l="l" t="t" r="r" b="b"/>
              <a:pathLst>
                <a:path w="412" h="413" extrusionOk="0">
                  <a:moveTo>
                    <a:pt x="206" y="0"/>
                  </a:moveTo>
                  <a:cubicBezTo>
                    <a:pt x="93" y="0"/>
                    <a:pt x="1" y="92"/>
                    <a:pt x="1" y="207"/>
                  </a:cubicBezTo>
                  <a:cubicBezTo>
                    <a:pt x="1" y="321"/>
                    <a:pt x="93" y="413"/>
                    <a:pt x="206" y="413"/>
                  </a:cubicBezTo>
                  <a:cubicBezTo>
                    <a:pt x="320" y="413"/>
                    <a:pt x="412" y="321"/>
                    <a:pt x="412" y="207"/>
                  </a:cubicBezTo>
                  <a:cubicBezTo>
                    <a:pt x="412" y="92"/>
                    <a:pt x="320" y="0"/>
                    <a:pt x="206" y="0"/>
                  </a:cubicBezTo>
                  <a:close/>
                </a:path>
              </a:pathLst>
            </a:custGeom>
            <a:solidFill>
              <a:srgbClr val="CD8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2"/>
            <p:cNvSpPr/>
            <p:nvPr/>
          </p:nvSpPr>
          <p:spPr>
            <a:xfrm>
              <a:off x="4297120" y="2282336"/>
              <a:ext cx="13202" cy="13064"/>
            </a:xfrm>
            <a:custGeom>
              <a:avLst/>
              <a:gdLst/>
              <a:ahLst/>
              <a:cxnLst/>
              <a:rect l="l" t="t" r="r" b="b"/>
              <a:pathLst>
                <a:path w="96" h="95" extrusionOk="0">
                  <a:moveTo>
                    <a:pt x="48" y="0"/>
                  </a:moveTo>
                  <a:cubicBezTo>
                    <a:pt x="22" y="0"/>
                    <a:pt x="0" y="21"/>
                    <a:pt x="0" y="47"/>
                  </a:cubicBezTo>
                  <a:cubicBezTo>
                    <a:pt x="0" y="74"/>
                    <a:pt x="22" y="94"/>
                    <a:pt x="48" y="94"/>
                  </a:cubicBezTo>
                  <a:cubicBezTo>
                    <a:pt x="74" y="94"/>
                    <a:pt x="96" y="74"/>
                    <a:pt x="96" y="47"/>
                  </a:cubicBezTo>
                  <a:cubicBezTo>
                    <a:pt x="96" y="21"/>
                    <a:pt x="74" y="0"/>
                    <a:pt x="48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2"/>
            <p:cNvSpPr/>
            <p:nvPr/>
          </p:nvSpPr>
          <p:spPr>
            <a:xfrm>
              <a:off x="4890372" y="2674949"/>
              <a:ext cx="13202" cy="13202"/>
            </a:xfrm>
            <a:custGeom>
              <a:avLst/>
              <a:gdLst/>
              <a:ahLst/>
              <a:cxnLst/>
              <a:rect l="l" t="t" r="r" b="b"/>
              <a:pathLst>
                <a:path w="96" h="96" extrusionOk="0">
                  <a:moveTo>
                    <a:pt x="48" y="1"/>
                  </a:moveTo>
                  <a:cubicBezTo>
                    <a:pt x="23" y="1"/>
                    <a:pt x="0" y="22"/>
                    <a:pt x="0" y="48"/>
                  </a:cubicBezTo>
                  <a:cubicBezTo>
                    <a:pt x="0" y="73"/>
                    <a:pt x="23" y="96"/>
                    <a:pt x="48" y="96"/>
                  </a:cubicBezTo>
                  <a:cubicBezTo>
                    <a:pt x="74" y="96"/>
                    <a:pt x="95" y="73"/>
                    <a:pt x="95" y="48"/>
                  </a:cubicBezTo>
                  <a:cubicBezTo>
                    <a:pt x="95" y="22"/>
                    <a:pt x="74" y="1"/>
                    <a:pt x="48" y="1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2"/>
            <p:cNvSpPr/>
            <p:nvPr/>
          </p:nvSpPr>
          <p:spPr>
            <a:xfrm>
              <a:off x="4777607" y="2256758"/>
              <a:ext cx="13202" cy="13202"/>
            </a:xfrm>
            <a:custGeom>
              <a:avLst/>
              <a:gdLst/>
              <a:ahLst/>
              <a:cxnLst/>
              <a:rect l="l" t="t" r="r" b="b"/>
              <a:pathLst>
                <a:path w="96" h="96" extrusionOk="0">
                  <a:moveTo>
                    <a:pt x="48" y="1"/>
                  </a:moveTo>
                  <a:cubicBezTo>
                    <a:pt x="22" y="1"/>
                    <a:pt x="1" y="22"/>
                    <a:pt x="1" y="48"/>
                  </a:cubicBezTo>
                  <a:cubicBezTo>
                    <a:pt x="1" y="74"/>
                    <a:pt x="22" y="95"/>
                    <a:pt x="48" y="95"/>
                  </a:cubicBezTo>
                  <a:cubicBezTo>
                    <a:pt x="73" y="95"/>
                    <a:pt x="96" y="74"/>
                    <a:pt x="96" y="48"/>
                  </a:cubicBezTo>
                  <a:cubicBezTo>
                    <a:pt x="96" y="22"/>
                    <a:pt x="73" y="1"/>
                    <a:pt x="48" y="1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2"/>
            <p:cNvSpPr/>
            <p:nvPr/>
          </p:nvSpPr>
          <p:spPr>
            <a:xfrm>
              <a:off x="4509585" y="2302414"/>
              <a:ext cx="13202" cy="13202"/>
            </a:xfrm>
            <a:custGeom>
              <a:avLst/>
              <a:gdLst/>
              <a:ahLst/>
              <a:cxnLst/>
              <a:rect l="l" t="t" r="r" b="b"/>
              <a:pathLst>
                <a:path w="96" h="96" extrusionOk="0">
                  <a:moveTo>
                    <a:pt x="48" y="0"/>
                  </a:moveTo>
                  <a:cubicBezTo>
                    <a:pt x="22" y="0"/>
                    <a:pt x="0" y="22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74" y="96"/>
                    <a:pt x="96" y="74"/>
                    <a:pt x="96" y="48"/>
                  </a:cubicBezTo>
                  <a:cubicBezTo>
                    <a:pt x="96" y="22"/>
                    <a:pt x="74" y="0"/>
                    <a:pt x="48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2"/>
            <p:cNvSpPr/>
            <p:nvPr/>
          </p:nvSpPr>
          <p:spPr>
            <a:xfrm>
              <a:off x="4609698" y="2637957"/>
              <a:ext cx="13339" cy="13202"/>
            </a:xfrm>
            <a:custGeom>
              <a:avLst/>
              <a:gdLst/>
              <a:ahLst/>
              <a:cxnLst/>
              <a:rect l="l" t="t" r="r" b="b"/>
              <a:pathLst>
                <a:path w="97" h="96" extrusionOk="0">
                  <a:moveTo>
                    <a:pt x="49" y="1"/>
                  </a:moveTo>
                  <a:cubicBezTo>
                    <a:pt x="22" y="1"/>
                    <a:pt x="1" y="22"/>
                    <a:pt x="1" y="49"/>
                  </a:cubicBezTo>
                  <a:cubicBezTo>
                    <a:pt x="1" y="74"/>
                    <a:pt x="22" y="96"/>
                    <a:pt x="49" y="96"/>
                  </a:cubicBezTo>
                  <a:cubicBezTo>
                    <a:pt x="75" y="96"/>
                    <a:pt x="96" y="74"/>
                    <a:pt x="96" y="49"/>
                  </a:cubicBezTo>
                  <a:cubicBezTo>
                    <a:pt x="96" y="22"/>
                    <a:pt x="75" y="1"/>
                    <a:pt x="49" y="1"/>
                  </a:cubicBezTo>
                  <a:close/>
                </a:path>
              </a:pathLst>
            </a:custGeom>
            <a:solidFill>
              <a:srgbClr val="CD8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2"/>
            <p:cNvSpPr/>
            <p:nvPr/>
          </p:nvSpPr>
          <p:spPr>
            <a:xfrm>
              <a:off x="4290519" y="2693376"/>
              <a:ext cx="13064" cy="13339"/>
            </a:xfrm>
            <a:custGeom>
              <a:avLst/>
              <a:gdLst/>
              <a:ahLst/>
              <a:cxnLst/>
              <a:rect l="l" t="t" r="r" b="b"/>
              <a:pathLst>
                <a:path w="95" h="97" extrusionOk="0">
                  <a:moveTo>
                    <a:pt x="47" y="1"/>
                  </a:moveTo>
                  <a:cubicBezTo>
                    <a:pt x="21" y="1"/>
                    <a:pt x="0" y="22"/>
                    <a:pt x="0" y="49"/>
                  </a:cubicBezTo>
                  <a:cubicBezTo>
                    <a:pt x="0" y="75"/>
                    <a:pt x="21" y="96"/>
                    <a:pt x="47" y="96"/>
                  </a:cubicBezTo>
                  <a:cubicBezTo>
                    <a:pt x="73" y="96"/>
                    <a:pt x="95" y="75"/>
                    <a:pt x="95" y="49"/>
                  </a:cubicBezTo>
                  <a:cubicBezTo>
                    <a:pt x="95" y="22"/>
                    <a:pt x="73" y="1"/>
                    <a:pt x="47" y="1"/>
                  </a:cubicBezTo>
                  <a:close/>
                </a:path>
              </a:pathLst>
            </a:custGeom>
            <a:solidFill>
              <a:srgbClr val="CD85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2"/>
            <p:cNvSpPr/>
            <p:nvPr/>
          </p:nvSpPr>
          <p:spPr>
            <a:xfrm>
              <a:off x="4682995" y="2181811"/>
              <a:ext cx="13202" cy="13064"/>
            </a:xfrm>
            <a:custGeom>
              <a:avLst/>
              <a:gdLst/>
              <a:ahLst/>
              <a:cxnLst/>
              <a:rect l="l" t="t" r="r" b="b"/>
              <a:pathLst>
                <a:path w="96" h="95" extrusionOk="0">
                  <a:moveTo>
                    <a:pt x="48" y="1"/>
                  </a:moveTo>
                  <a:cubicBezTo>
                    <a:pt x="22" y="1"/>
                    <a:pt x="0" y="22"/>
                    <a:pt x="0" y="48"/>
                  </a:cubicBezTo>
                  <a:cubicBezTo>
                    <a:pt x="0" y="74"/>
                    <a:pt x="22" y="95"/>
                    <a:pt x="48" y="95"/>
                  </a:cubicBezTo>
                  <a:cubicBezTo>
                    <a:pt x="74" y="95"/>
                    <a:pt x="95" y="74"/>
                    <a:pt x="95" y="48"/>
                  </a:cubicBezTo>
                  <a:cubicBezTo>
                    <a:pt x="95" y="22"/>
                    <a:pt x="74" y="1"/>
                    <a:pt x="48" y="1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2"/>
            <p:cNvSpPr/>
            <p:nvPr/>
          </p:nvSpPr>
          <p:spPr>
            <a:xfrm>
              <a:off x="4850079" y="2460421"/>
              <a:ext cx="13064" cy="13202"/>
            </a:xfrm>
            <a:custGeom>
              <a:avLst/>
              <a:gdLst/>
              <a:ahLst/>
              <a:cxnLst/>
              <a:rect l="l" t="t" r="r" b="b"/>
              <a:pathLst>
                <a:path w="95" h="96" extrusionOk="0">
                  <a:moveTo>
                    <a:pt x="48" y="0"/>
                  </a:moveTo>
                  <a:cubicBezTo>
                    <a:pt x="22" y="0"/>
                    <a:pt x="1" y="22"/>
                    <a:pt x="1" y="48"/>
                  </a:cubicBezTo>
                  <a:cubicBezTo>
                    <a:pt x="1" y="74"/>
                    <a:pt x="22" y="96"/>
                    <a:pt x="48" y="96"/>
                  </a:cubicBezTo>
                  <a:cubicBezTo>
                    <a:pt x="74" y="96"/>
                    <a:pt x="95" y="74"/>
                    <a:pt x="95" y="48"/>
                  </a:cubicBezTo>
                  <a:cubicBezTo>
                    <a:pt x="95" y="22"/>
                    <a:pt x="74" y="0"/>
                    <a:pt x="48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2"/>
            <p:cNvSpPr/>
            <p:nvPr/>
          </p:nvSpPr>
          <p:spPr>
            <a:xfrm>
              <a:off x="4217772" y="2505115"/>
              <a:ext cx="13202" cy="13064"/>
            </a:xfrm>
            <a:custGeom>
              <a:avLst/>
              <a:gdLst/>
              <a:ahLst/>
              <a:cxnLst/>
              <a:rect l="l" t="t" r="r" b="b"/>
              <a:pathLst>
                <a:path w="96" h="95" extrusionOk="0">
                  <a:moveTo>
                    <a:pt x="47" y="1"/>
                  </a:moveTo>
                  <a:cubicBezTo>
                    <a:pt x="22" y="1"/>
                    <a:pt x="0" y="21"/>
                    <a:pt x="0" y="48"/>
                  </a:cubicBezTo>
                  <a:cubicBezTo>
                    <a:pt x="0" y="73"/>
                    <a:pt x="22" y="95"/>
                    <a:pt x="47" y="95"/>
                  </a:cubicBezTo>
                  <a:cubicBezTo>
                    <a:pt x="74" y="95"/>
                    <a:pt x="96" y="73"/>
                    <a:pt x="96" y="48"/>
                  </a:cubicBezTo>
                  <a:cubicBezTo>
                    <a:pt x="96" y="21"/>
                    <a:pt x="74" y="1"/>
                    <a:pt x="47" y="1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2"/>
            <p:cNvSpPr/>
            <p:nvPr/>
          </p:nvSpPr>
          <p:spPr>
            <a:xfrm>
              <a:off x="4998048" y="2547745"/>
              <a:ext cx="13339" cy="13339"/>
            </a:xfrm>
            <a:custGeom>
              <a:avLst/>
              <a:gdLst/>
              <a:ahLst/>
              <a:cxnLst/>
              <a:rect l="l" t="t" r="r" b="b"/>
              <a:pathLst>
                <a:path w="97" h="97" extrusionOk="0">
                  <a:moveTo>
                    <a:pt x="49" y="1"/>
                  </a:moveTo>
                  <a:cubicBezTo>
                    <a:pt x="22" y="1"/>
                    <a:pt x="1" y="22"/>
                    <a:pt x="1" y="48"/>
                  </a:cubicBezTo>
                  <a:cubicBezTo>
                    <a:pt x="1" y="75"/>
                    <a:pt x="22" y="96"/>
                    <a:pt x="49" y="96"/>
                  </a:cubicBezTo>
                  <a:cubicBezTo>
                    <a:pt x="75" y="96"/>
                    <a:pt x="96" y="75"/>
                    <a:pt x="96" y="48"/>
                  </a:cubicBezTo>
                  <a:cubicBezTo>
                    <a:pt x="96" y="22"/>
                    <a:pt x="75" y="1"/>
                    <a:pt x="49" y="1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2"/>
            <p:cNvSpPr/>
            <p:nvPr/>
          </p:nvSpPr>
          <p:spPr>
            <a:xfrm>
              <a:off x="4310184" y="2254695"/>
              <a:ext cx="26403" cy="26403"/>
            </a:xfrm>
            <a:custGeom>
              <a:avLst/>
              <a:gdLst/>
              <a:ahLst/>
              <a:cxnLst/>
              <a:rect l="l" t="t" r="r" b="b"/>
              <a:pathLst>
                <a:path w="192" h="192" extrusionOk="0">
                  <a:moveTo>
                    <a:pt x="96" y="1"/>
                  </a:moveTo>
                  <a:cubicBezTo>
                    <a:pt x="44" y="1"/>
                    <a:pt x="1" y="44"/>
                    <a:pt x="1" y="96"/>
                  </a:cubicBezTo>
                  <a:cubicBezTo>
                    <a:pt x="1" y="149"/>
                    <a:pt x="44" y="192"/>
                    <a:pt x="96" y="192"/>
                  </a:cubicBezTo>
                  <a:cubicBezTo>
                    <a:pt x="149" y="192"/>
                    <a:pt x="192" y="149"/>
                    <a:pt x="192" y="96"/>
                  </a:cubicBezTo>
                  <a:cubicBezTo>
                    <a:pt x="192" y="42"/>
                    <a:pt x="149" y="1"/>
                    <a:pt x="96" y="1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2"/>
            <p:cNvSpPr/>
            <p:nvPr/>
          </p:nvSpPr>
          <p:spPr>
            <a:xfrm>
              <a:off x="4526500" y="2306814"/>
              <a:ext cx="26541" cy="26403"/>
            </a:xfrm>
            <a:custGeom>
              <a:avLst/>
              <a:gdLst/>
              <a:ahLst/>
              <a:cxnLst/>
              <a:rect l="l" t="t" r="r" b="b"/>
              <a:pathLst>
                <a:path w="193" h="192" extrusionOk="0">
                  <a:moveTo>
                    <a:pt x="96" y="0"/>
                  </a:moveTo>
                  <a:cubicBezTo>
                    <a:pt x="44" y="0"/>
                    <a:pt x="0" y="43"/>
                    <a:pt x="0" y="95"/>
                  </a:cubicBezTo>
                  <a:cubicBezTo>
                    <a:pt x="0" y="148"/>
                    <a:pt x="44" y="191"/>
                    <a:pt x="96" y="191"/>
                  </a:cubicBezTo>
                  <a:cubicBezTo>
                    <a:pt x="149" y="191"/>
                    <a:pt x="193" y="148"/>
                    <a:pt x="193" y="95"/>
                  </a:cubicBezTo>
                  <a:cubicBezTo>
                    <a:pt x="193" y="42"/>
                    <a:pt x="149" y="0"/>
                    <a:pt x="96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2"/>
            <p:cNvSpPr/>
            <p:nvPr/>
          </p:nvSpPr>
          <p:spPr>
            <a:xfrm>
              <a:off x="4819825" y="2472248"/>
              <a:ext cx="26541" cy="26403"/>
            </a:xfrm>
            <a:custGeom>
              <a:avLst/>
              <a:gdLst/>
              <a:ahLst/>
              <a:cxnLst/>
              <a:rect l="l" t="t" r="r" b="b"/>
              <a:pathLst>
                <a:path w="193" h="192" extrusionOk="0">
                  <a:moveTo>
                    <a:pt x="97" y="0"/>
                  </a:moveTo>
                  <a:cubicBezTo>
                    <a:pt x="45" y="0"/>
                    <a:pt x="1" y="43"/>
                    <a:pt x="1" y="97"/>
                  </a:cubicBezTo>
                  <a:cubicBezTo>
                    <a:pt x="1" y="149"/>
                    <a:pt x="45" y="192"/>
                    <a:pt x="97" y="192"/>
                  </a:cubicBezTo>
                  <a:cubicBezTo>
                    <a:pt x="149" y="192"/>
                    <a:pt x="193" y="149"/>
                    <a:pt x="193" y="97"/>
                  </a:cubicBezTo>
                  <a:cubicBezTo>
                    <a:pt x="193" y="43"/>
                    <a:pt x="149" y="0"/>
                    <a:pt x="97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2"/>
            <p:cNvSpPr/>
            <p:nvPr/>
          </p:nvSpPr>
          <p:spPr>
            <a:xfrm>
              <a:off x="4972195" y="2522854"/>
              <a:ext cx="26541" cy="26541"/>
            </a:xfrm>
            <a:custGeom>
              <a:avLst/>
              <a:gdLst/>
              <a:ahLst/>
              <a:cxnLst/>
              <a:rect l="l" t="t" r="r" b="b"/>
              <a:pathLst>
                <a:path w="193" h="193" extrusionOk="0">
                  <a:moveTo>
                    <a:pt x="96" y="1"/>
                  </a:moveTo>
                  <a:cubicBezTo>
                    <a:pt x="44" y="1"/>
                    <a:pt x="1" y="44"/>
                    <a:pt x="1" y="97"/>
                  </a:cubicBezTo>
                  <a:cubicBezTo>
                    <a:pt x="1" y="149"/>
                    <a:pt x="44" y="192"/>
                    <a:pt x="96" y="192"/>
                  </a:cubicBezTo>
                  <a:cubicBezTo>
                    <a:pt x="149" y="192"/>
                    <a:pt x="192" y="149"/>
                    <a:pt x="192" y="97"/>
                  </a:cubicBezTo>
                  <a:cubicBezTo>
                    <a:pt x="192" y="43"/>
                    <a:pt x="149" y="1"/>
                    <a:pt x="96" y="1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2"/>
            <p:cNvSpPr/>
            <p:nvPr/>
          </p:nvSpPr>
          <p:spPr>
            <a:xfrm>
              <a:off x="4489783" y="2495076"/>
              <a:ext cx="26403" cy="26541"/>
            </a:xfrm>
            <a:custGeom>
              <a:avLst/>
              <a:gdLst/>
              <a:ahLst/>
              <a:cxnLst/>
              <a:rect l="l" t="t" r="r" b="b"/>
              <a:pathLst>
                <a:path w="192" h="193" extrusionOk="0">
                  <a:moveTo>
                    <a:pt x="96" y="0"/>
                  </a:moveTo>
                  <a:cubicBezTo>
                    <a:pt x="43" y="0"/>
                    <a:pt x="0" y="44"/>
                    <a:pt x="0" y="96"/>
                  </a:cubicBezTo>
                  <a:cubicBezTo>
                    <a:pt x="0" y="149"/>
                    <a:pt x="43" y="193"/>
                    <a:pt x="96" y="193"/>
                  </a:cubicBezTo>
                  <a:cubicBezTo>
                    <a:pt x="149" y="193"/>
                    <a:pt x="192" y="149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2"/>
            <p:cNvSpPr/>
            <p:nvPr/>
          </p:nvSpPr>
          <p:spPr>
            <a:xfrm>
              <a:off x="4921176" y="2681550"/>
              <a:ext cx="26403" cy="26678"/>
            </a:xfrm>
            <a:custGeom>
              <a:avLst/>
              <a:gdLst/>
              <a:ahLst/>
              <a:cxnLst/>
              <a:rect l="l" t="t" r="r" b="b"/>
              <a:pathLst>
                <a:path w="192" h="194" extrusionOk="0">
                  <a:moveTo>
                    <a:pt x="96" y="1"/>
                  </a:moveTo>
                  <a:cubicBezTo>
                    <a:pt x="43" y="1"/>
                    <a:pt x="0" y="44"/>
                    <a:pt x="0" y="97"/>
                  </a:cubicBezTo>
                  <a:cubicBezTo>
                    <a:pt x="0" y="150"/>
                    <a:pt x="43" y="193"/>
                    <a:pt x="96" y="193"/>
                  </a:cubicBezTo>
                  <a:cubicBezTo>
                    <a:pt x="150" y="193"/>
                    <a:pt x="192" y="150"/>
                    <a:pt x="192" y="97"/>
                  </a:cubicBezTo>
                  <a:cubicBezTo>
                    <a:pt x="192" y="44"/>
                    <a:pt x="150" y="1"/>
                    <a:pt x="96" y="1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2"/>
            <p:cNvSpPr/>
            <p:nvPr/>
          </p:nvSpPr>
          <p:spPr>
            <a:xfrm>
              <a:off x="4191231" y="2519417"/>
              <a:ext cx="26541" cy="26403"/>
            </a:xfrm>
            <a:custGeom>
              <a:avLst/>
              <a:gdLst/>
              <a:ahLst/>
              <a:cxnLst/>
              <a:rect l="l" t="t" r="r" b="b"/>
              <a:pathLst>
                <a:path w="193" h="192" extrusionOk="0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9"/>
                    <a:pt x="43" y="192"/>
                    <a:pt x="96" y="192"/>
                  </a:cubicBezTo>
                  <a:cubicBezTo>
                    <a:pt x="149" y="192"/>
                    <a:pt x="192" y="149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</a:path>
              </a:pathLst>
            </a:custGeom>
            <a:solidFill>
              <a:srgbClr val="DF99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2"/>
            <p:cNvSpPr/>
            <p:nvPr/>
          </p:nvSpPr>
          <p:spPr>
            <a:xfrm>
              <a:off x="5197999" y="1534377"/>
              <a:ext cx="63121" cy="118540"/>
            </a:xfrm>
            <a:custGeom>
              <a:avLst/>
              <a:gdLst/>
              <a:ahLst/>
              <a:cxnLst/>
              <a:rect l="l" t="t" r="r" b="b"/>
              <a:pathLst>
                <a:path w="459" h="862" extrusionOk="0">
                  <a:moveTo>
                    <a:pt x="21" y="1"/>
                  </a:moveTo>
                  <a:cubicBezTo>
                    <a:pt x="20" y="1"/>
                    <a:pt x="19" y="1"/>
                    <a:pt x="18" y="1"/>
                  </a:cubicBezTo>
                  <a:cubicBezTo>
                    <a:pt x="8" y="3"/>
                    <a:pt x="1" y="13"/>
                    <a:pt x="3" y="23"/>
                  </a:cubicBezTo>
                  <a:cubicBezTo>
                    <a:pt x="4" y="28"/>
                    <a:pt x="96" y="499"/>
                    <a:pt x="422" y="855"/>
                  </a:cubicBezTo>
                  <a:cubicBezTo>
                    <a:pt x="427" y="859"/>
                    <a:pt x="432" y="861"/>
                    <a:pt x="437" y="861"/>
                  </a:cubicBezTo>
                  <a:cubicBezTo>
                    <a:pt x="441" y="861"/>
                    <a:pt x="446" y="860"/>
                    <a:pt x="449" y="855"/>
                  </a:cubicBezTo>
                  <a:cubicBezTo>
                    <a:pt x="457" y="849"/>
                    <a:pt x="458" y="836"/>
                    <a:pt x="451" y="829"/>
                  </a:cubicBezTo>
                  <a:cubicBezTo>
                    <a:pt x="134" y="481"/>
                    <a:pt x="43" y="21"/>
                    <a:pt x="42" y="16"/>
                  </a:cubicBezTo>
                  <a:cubicBezTo>
                    <a:pt x="39" y="7"/>
                    <a:pt x="31" y="1"/>
                    <a:pt x="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2"/>
            <p:cNvSpPr/>
            <p:nvPr/>
          </p:nvSpPr>
          <p:spPr>
            <a:xfrm>
              <a:off x="5248193" y="1611662"/>
              <a:ext cx="13614" cy="13614"/>
            </a:xfrm>
            <a:custGeom>
              <a:avLst/>
              <a:gdLst/>
              <a:ahLst/>
              <a:cxnLst/>
              <a:rect l="l" t="t" r="r" b="b"/>
              <a:pathLst>
                <a:path w="99" h="99" extrusionOk="0">
                  <a:moveTo>
                    <a:pt x="22" y="1"/>
                  </a:moveTo>
                  <a:cubicBezTo>
                    <a:pt x="17" y="1"/>
                    <a:pt x="13" y="2"/>
                    <a:pt x="9" y="6"/>
                  </a:cubicBezTo>
                  <a:cubicBezTo>
                    <a:pt x="0" y="12"/>
                    <a:pt x="0" y="24"/>
                    <a:pt x="6" y="32"/>
                  </a:cubicBezTo>
                  <a:cubicBezTo>
                    <a:pt x="24" y="54"/>
                    <a:pt x="43" y="74"/>
                    <a:pt x="64" y="94"/>
                  </a:cubicBezTo>
                  <a:cubicBezTo>
                    <a:pt x="68" y="97"/>
                    <a:pt x="73" y="99"/>
                    <a:pt x="78" y="99"/>
                  </a:cubicBezTo>
                  <a:cubicBezTo>
                    <a:pt x="83" y="99"/>
                    <a:pt x="88" y="97"/>
                    <a:pt x="91" y="94"/>
                  </a:cubicBezTo>
                  <a:cubicBezTo>
                    <a:pt x="98" y="86"/>
                    <a:pt x="98" y="74"/>
                    <a:pt x="91" y="67"/>
                  </a:cubicBezTo>
                  <a:cubicBezTo>
                    <a:pt x="72" y="49"/>
                    <a:pt x="53" y="28"/>
                    <a:pt x="36" y="8"/>
                  </a:cubicBezTo>
                  <a:cubicBezTo>
                    <a:pt x="33" y="3"/>
                    <a:pt x="27" y="1"/>
                    <a:pt x="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2"/>
            <p:cNvSpPr/>
            <p:nvPr/>
          </p:nvSpPr>
          <p:spPr>
            <a:xfrm>
              <a:off x="5216701" y="1539053"/>
              <a:ext cx="25991" cy="61745"/>
            </a:xfrm>
            <a:custGeom>
              <a:avLst/>
              <a:gdLst/>
              <a:ahLst/>
              <a:cxnLst/>
              <a:rect l="l" t="t" r="r" b="b"/>
              <a:pathLst>
                <a:path w="189" h="449" extrusionOk="0">
                  <a:moveTo>
                    <a:pt x="20" y="1"/>
                  </a:moveTo>
                  <a:cubicBezTo>
                    <a:pt x="20" y="1"/>
                    <a:pt x="19" y="1"/>
                    <a:pt x="18" y="1"/>
                  </a:cubicBezTo>
                  <a:cubicBezTo>
                    <a:pt x="8" y="3"/>
                    <a:pt x="0" y="13"/>
                    <a:pt x="1" y="23"/>
                  </a:cubicBezTo>
                  <a:cubicBezTo>
                    <a:pt x="3" y="32"/>
                    <a:pt x="25" y="234"/>
                    <a:pt x="149" y="440"/>
                  </a:cubicBezTo>
                  <a:cubicBezTo>
                    <a:pt x="153" y="445"/>
                    <a:pt x="160" y="449"/>
                    <a:pt x="167" y="449"/>
                  </a:cubicBezTo>
                  <a:cubicBezTo>
                    <a:pt x="170" y="449"/>
                    <a:pt x="174" y="449"/>
                    <a:pt x="177" y="445"/>
                  </a:cubicBezTo>
                  <a:cubicBezTo>
                    <a:pt x="185" y="439"/>
                    <a:pt x="188" y="427"/>
                    <a:pt x="183" y="418"/>
                  </a:cubicBezTo>
                  <a:cubicBezTo>
                    <a:pt x="61" y="220"/>
                    <a:pt x="40" y="20"/>
                    <a:pt x="40" y="18"/>
                  </a:cubicBezTo>
                  <a:cubicBezTo>
                    <a:pt x="39" y="8"/>
                    <a:pt x="31" y="1"/>
                    <a:pt x="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2"/>
            <p:cNvSpPr/>
            <p:nvPr/>
          </p:nvSpPr>
          <p:spPr>
            <a:xfrm>
              <a:off x="5234991" y="1542216"/>
              <a:ext cx="16227" cy="38230"/>
            </a:xfrm>
            <a:custGeom>
              <a:avLst/>
              <a:gdLst/>
              <a:ahLst/>
              <a:cxnLst/>
              <a:rect l="l" t="t" r="r" b="b"/>
              <a:pathLst>
                <a:path w="118" h="278" extrusionOk="0">
                  <a:moveTo>
                    <a:pt x="19" y="0"/>
                  </a:moveTo>
                  <a:cubicBezTo>
                    <a:pt x="9" y="0"/>
                    <a:pt x="0" y="9"/>
                    <a:pt x="0" y="19"/>
                  </a:cubicBezTo>
                  <a:cubicBezTo>
                    <a:pt x="0" y="24"/>
                    <a:pt x="3" y="137"/>
                    <a:pt x="80" y="268"/>
                  </a:cubicBezTo>
                  <a:cubicBezTo>
                    <a:pt x="83" y="273"/>
                    <a:pt x="90" y="277"/>
                    <a:pt x="96" y="277"/>
                  </a:cubicBezTo>
                  <a:cubicBezTo>
                    <a:pt x="100" y="277"/>
                    <a:pt x="102" y="276"/>
                    <a:pt x="106" y="276"/>
                  </a:cubicBezTo>
                  <a:cubicBezTo>
                    <a:pt x="116" y="271"/>
                    <a:pt x="118" y="258"/>
                    <a:pt x="113" y="249"/>
                  </a:cubicBezTo>
                  <a:cubicBezTo>
                    <a:pt x="41" y="126"/>
                    <a:pt x="39" y="21"/>
                    <a:pt x="39" y="19"/>
                  </a:cubicBezTo>
                  <a:cubicBezTo>
                    <a:pt x="39" y="9"/>
                    <a:pt x="29" y="0"/>
                    <a:pt x="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2"/>
            <p:cNvSpPr/>
            <p:nvPr/>
          </p:nvSpPr>
          <p:spPr>
            <a:xfrm>
              <a:off x="3076237" y="4079417"/>
              <a:ext cx="423829" cy="188674"/>
            </a:xfrm>
            <a:custGeom>
              <a:avLst/>
              <a:gdLst/>
              <a:ahLst/>
              <a:cxnLst/>
              <a:rect l="l" t="t" r="r" b="b"/>
              <a:pathLst>
                <a:path w="3082" h="1372" extrusionOk="0">
                  <a:moveTo>
                    <a:pt x="3042" y="1"/>
                  </a:moveTo>
                  <a:cubicBezTo>
                    <a:pt x="3040" y="1"/>
                    <a:pt x="3038" y="1"/>
                    <a:pt x="3036" y="1"/>
                  </a:cubicBezTo>
                  <a:cubicBezTo>
                    <a:pt x="3022" y="5"/>
                    <a:pt x="1597" y="297"/>
                    <a:pt x="21" y="1306"/>
                  </a:cubicBezTo>
                  <a:cubicBezTo>
                    <a:pt x="5" y="1316"/>
                    <a:pt x="0" y="1339"/>
                    <a:pt x="11" y="1355"/>
                  </a:cubicBezTo>
                  <a:cubicBezTo>
                    <a:pt x="17" y="1366"/>
                    <a:pt x="28" y="1371"/>
                    <a:pt x="39" y="1371"/>
                  </a:cubicBezTo>
                  <a:cubicBezTo>
                    <a:pt x="46" y="1371"/>
                    <a:pt x="53" y="1370"/>
                    <a:pt x="58" y="1365"/>
                  </a:cubicBezTo>
                  <a:cubicBezTo>
                    <a:pt x="1623" y="363"/>
                    <a:pt x="3035" y="73"/>
                    <a:pt x="3049" y="71"/>
                  </a:cubicBezTo>
                  <a:cubicBezTo>
                    <a:pt x="3068" y="67"/>
                    <a:pt x="3081" y="49"/>
                    <a:pt x="3077" y="30"/>
                  </a:cubicBezTo>
                  <a:cubicBezTo>
                    <a:pt x="3073" y="12"/>
                    <a:pt x="3059" y="1"/>
                    <a:pt x="30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2"/>
            <p:cNvSpPr/>
            <p:nvPr/>
          </p:nvSpPr>
          <p:spPr>
            <a:xfrm>
              <a:off x="2959485" y="4244301"/>
              <a:ext cx="57345" cy="66696"/>
            </a:xfrm>
            <a:custGeom>
              <a:avLst/>
              <a:gdLst/>
              <a:ahLst/>
              <a:cxnLst/>
              <a:rect l="l" t="t" r="r" b="b"/>
              <a:pathLst>
                <a:path w="417" h="485" extrusionOk="0">
                  <a:moveTo>
                    <a:pt x="394" y="1"/>
                  </a:moveTo>
                  <a:cubicBezTo>
                    <a:pt x="387" y="1"/>
                    <a:pt x="380" y="5"/>
                    <a:pt x="377" y="13"/>
                  </a:cubicBezTo>
                  <a:cubicBezTo>
                    <a:pt x="256" y="300"/>
                    <a:pt x="13" y="448"/>
                    <a:pt x="11" y="449"/>
                  </a:cubicBezTo>
                  <a:cubicBezTo>
                    <a:pt x="2" y="456"/>
                    <a:pt x="0" y="467"/>
                    <a:pt x="5" y="476"/>
                  </a:cubicBezTo>
                  <a:cubicBezTo>
                    <a:pt x="8" y="481"/>
                    <a:pt x="15" y="484"/>
                    <a:pt x="22" y="484"/>
                  </a:cubicBezTo>
                  <a:cubicBezTo>
                    <a:pt x="26" y="484"/>
                    <a:pt x="29" y="483"/>
                    <a:pt x="32" y="482"/>
                  </a:cubicBezTo>
                  <a:cubicBezTo>
                    <a:pt x="42" y="476"/>
                    <a:pt x="288" y="328"/>
                    <a:pt x="412" y="28"/>
                  </a:cubicBezTo>
                  <a:cubicBezTo>
                    <a:pt x="416" y="18"/>
                    <a:pt x="412" y="7"/>
                    <a:pt x="402" y="2"/>
                  </a:cubicBezTo>
                  <a:cubicBezTo>
                    <a:pt x="400" y="1"/>
                    <a:pt x="397" y="1"/>
                    <a:pt x="3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2"/>
            <p:cNvSpPr/>
            <p:nvPr/>
          </p:nvSpPr>
          <p:spPr>
            <a:xfrm>
              <a:off x="2962648" y="4234675"/>
              <a:ext cx="38367" cy="47444"/>
            </a:xfrm>
            <a:custGeom>
              <a:avLst/>
              <a:gdLst/>
              <a:ahLst/>
              <a:cxnLst/>
              <a:rect l="l" t="t" r="r" b="b"/>
              <a:pathLst>
                <a:path w="279" h="345" extrusionOk="0">
                  <a:moveTo>
                    <a:pt x="257" y="1"/>
                  </a:moveTo>
                  <a:cubicBezTo>
                    <a:pt x="249" y="1"/>
                    <a:pt x="242" y="4"/>
                    <a:pt x="239" y="12"/>
                  </a:cubicBezTo>
                  <a:cubicBezTo>
                    <a:pt x="163" y="184"/>
                    <a:pt x="11" y="309"/>
                    <a:pt x="10" y="311"/>
                  </a:cubicBezTo>
                  <a:cubicBezTo>
                    <a:pt x="3" y="317"/>
                    <a:pt x="1" y="328"/>
                    <a:pt x="8" y="337"/>
                  </a:cubicBezTo>
                  <a:cubicBezTo>
                    <a:pt x="11" y="343"/>
                    <a:pt x="18" y="345"/>
                    <a:pt x="23" y="345"/>
                  </a:cubicBezTo>
                  <a:cubicBezTo>
                    <a:pt x="26" y="345"/>
                    <a:pt x="31" y="344"/>
                    <a:pt x="34" y="340"/>
                  </a:cubicBezTo>
                  <a:cubicBezTo>
                    <a:pt x="40" y="334"/>
                    <a:pt x="195" y="208"/>
                    <a:pt x="275" y="27"/>
                  </a:cubicBezTo>
                  <a:cubicBezTo>
                    <a:pt x="279" y="17"/>
                    <a:pt x="275" y="6"/>
                    <a:pt x="265" y="2"/>
                  </a:cubicBezTo>
                  <a:cubicBezTo>
                    <a:pt x="262" y="1"/>
                    <a:pt x="259" y="1"/>
                    <a:pt x="2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2"/>
            <p:cNvSpPr/>
            <p:nvPr/>
          </p:nvSpPr>
          <p:spPr>
            <a:xfrm>
              <a:off x="2871749" y="4200983"/>
              <a:ext cx="47169" cy="68209"/>
            </a:xfrm>
            <a:custGeom>
              <a:avLst/>
              <a:gdLst/>
              <a:ahLst/>
              <a:cxnLst/>
              <a:rect l="l" t="t" r="r" b="b"/>
              <a:pathLst>
                <a:path w="343" h="496" extrusionOk="0">
                  <a:moveTo>
                    <a:pt x="320" y="0"/>
                  </a:moveTo>
                  <a:cubicBezTo>
                    <a:pt x="313" y="0"/>
                    <a:pt x="306" y="4"/>
                    <a:pt x="302" y="12"/>
                  </a:cubicBezTo>
                  <a:cubicBezTo>
                    <a:pt x="299" y="16"/>
                    <a:pt x="156" y="351"/>
                    <a:pt x="11" y="461"/>
                  </a:cubicBezTo>
                  <a:cubicBezTo>
                    <a:pt x="2" y="467"/>
                    <a:pt x="1" y="479"/>
                    <a:pt x="7" y="487"/>
                  </a:cubicBezTo>
                  <a:cubicBezTo>
                    <a:pt x="11" y="492"/>
                    <a:pt x="16" y="496"/>
                    <a:pt x="22" y="496"/>
                  </a:cubicBezTo>
                  <a:cubicBezTo>
                    <a:pt x="26" y="496"/>
                    <a:pt x="31" y="494"/>
                    <a:pt x="35" y="492"/>
                  </a:cubicBezTo>
                  <a:cubicBezTo>
                    <a:pt x="190" y="377"/>
                    <a:pt x="332" y="41"/>
                    <a:pt x="338" y="27"/>
                  </a:cubicBezTo>
                  <a:cubicBezTo>
                    <a:pt x="342" y="17"/>
                    <a:pt x="338" y="5"/>
                    <a:pt x="328" y="1"/>
                  </a:cubicBezTo>
                  <a:cubicBezTo>
                    <a:pt x="325" y="1"/>
                    <a:pt x="323" y="0"/>
                    <a:pt x="3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2"/>
            <p:cNvSpPr/>
            <p:nvPr/>
          </p:nvSpPr>
          <p:spPr>
            <a:xfrm>
              <a:off x="2853596" y="4241963"/>
              <a:ext cx="65321" cy="62433"/>
            </a:xfrm>
            <a:custGeom>
              <a:avLst/>
              <a:gdLst/>
              <a:ahLst/>
              <a:cxnLst/>
              <a:rect l="l" t="t" r="r" b="b"/>
              <a:pathLst>
                <a:path w="475" h="454" extrusionOk="0">
                  <a:moveTo>
                    <a:pt x="453" y="0"/>
                  </a:moveTo>
                  <a:cubicBezTo>
                    <a:pt x="446" y="0"/>
                    <a:pt x="440" y="3"/>
                    <a:pt x="435" y="9"/>
                  </a:cubicBezTo>
                  <a:cubicBezTo>
                    <a:pt x="433" y="13"/>
                    <a:pt x="254" y="290"/>
                    <a:pt x="14" y="417"/>
                  </a:cubicBezTo>
                  <a:cubicBezTo>
                    <a:pt x="5" y="422"/>
                    <a:pt x="1" y="434"/>
                    <a:pt x="6" y="443"/>
                  </a:cubicBezTo>
                  <a:cubicBezTo>
                    <a:pt x="9" y="449"/>
                    <a:pt x="16" y="453"/>
                    <a:pt x="23" y="453"/>
                  </a:cubicBezTo>
                  <a:cubicBezTo>
                    <a:pt x="25" y="453"/>
                    <a:pt x="28" y="453"/>
                    <a:pt x="33" y="450"/>
                  </a:cubicBezTo>
                  <a:cubicBezTo>
                    <a:pt x="284" y="317"/>
                    <a:pt x="461" y="41"/>
                    <a:pt x="469" y="30"/>
                  </a:cubicBezTo>
                  <a:cubicBezTo>
                    <a:pt x="474" y="21"/>
                    <a:pt x="471" y="9"/>
                    <a:pt x="463" y="3"/>
                  </a:cubicBezTo>
                  <a:cubicBezTo>
                    <a:pt x="460" y="1"/>
                    <a:pt x="456" y="0"/>
                    <a:pt x="4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2"/>
            <p:cNvSpPr/>
            <p:nvPr/>
          </p:nvSpPr>
          <p:spPr>
            <a:xfrm>
              <a:off x="2810691" y="4339051"/>
              <a:ext cx="80860" cy="29704"/>
            </a:xfrm>
            <a:custGeom>
              <a:avLst/>
              <a:gdLst/>
              <a:ahLst/>
              <a:cxnLst/>
              <a:rect l="l" t="t" r="r" b="b"/>
              <a:pathLst>
                <a:path w="588" h="216" extrusionOk="0">
                  <a:moveTo>
                    <a:pt x="566" y="0"/>
                  </a:moveTo>
                  <a:cubicBezTo>
                    <a:pt x="563" y="0"/>
                    <a:pt x="559" y="1"/>
                    <a:pt x="556" y="3"/>
                  </a:cubicBezTo>
                  <a:cubicBezTo>
                    <a:pt x="311" y="141"/>
                    <a:pt x="21" y="177"/>
                    <a:pt x="19" y="177"/>
                  </a:cubicBezTo>
                  <a:cubicBezTo>
                    <a:pt x="9" y="178"/>
                    <a:pt x="1" y="188"/>
                    <a:pt x="3" y="199"/>
                  </a:cubicBezTo>
                  <a:cubicBezTo>
                    <a:pt x="4" y="208"/>
                    <a:pt x="11" y="215"/>
                    <a:pt x="21" y="215"/>
                  </a:cubicBezTo>
                  <a:cubicBezTo>
                    <a:pt x="23" y="215"/>
                    <a:pt x="24" y="215"/>
                    <a:pt x="22" y="216"/>
                  </a:cubicBezTo>
                  <a:cubicBezTo>
                    <a:pt x="35" y="215"/>
                    <a:pt x="323" y="180"/>
                    <a:pt x="576" y="37"/>
                  </a:cubicBezTo>
                  <a:cubicBezTo>
                    <a:pt x="586" y="32"/>
                    <a:pt x="588" y="19"/>
                    <a:pt x="583" y="10"/>
                  </a:cubicBezTo>
                  <a:cubicBezTo>
                    <a:pt x="579" y="4"/>
                    <a:pt x="573" y="0"/>
                    <a:pt x="5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2"/>
            <p:cNvSpPr/>
            <p:nvPr/>
          </p:nvSpPr>
          <p:spPr>
            <a:xfrm>
              <a:off x="2770948" y="4239350"/>
              <a:ext cx="49781" cy="16777"/>
            </a:xfrm>
            <a:custGeom>
              <a:avLst/>
              <a:gdLst/>
              <a:ahLst/>
              <a:cxnLst/>
              <a:rect l="l" t="t" r="r" b="b"/>
              <a:pathLst>
                <a:path w="362" h="122" extrusionOk="0">
                  <a:moveTo>
                    <a:pt x="341" y="0"/>
                  </a:moveTo>
                  <a:cubicBezTo>
                    <a:pt x="338" y="0"/>
                    <a:pt x="336" y="1"/>
                    <a:pt x="334" y="2"/>
                  </a:cubicBezTo>
                  <a:cubicBezTo>
                    <a:pt x="121" y="76"/>
                    <a:pt x="21" y="82"/>
                    <a:pt x="20" y="82"/>
                  </a:cubicBezTo>
                  <a:cubicBezTo>
                    <a:pt x="8" y="83"/>
                    <a:pt x="1" y="92"/>
                    <a:pt x="1" y="102"/>
                  </a:cubicBezTo>
                  <a:cubicBezTo>
                    <a:pt x="1" y="114"/>
                    <a:pt x="10" y="121"/>
                    <a:pt x="20" y="121"/>
                  </a:cubicBezTo>
                  <a:cubicBezTo>
                    <a:pt x="26" y="121"/>
                    <a:pt x="126" y="118"/>
                    <a:pt x="346" y="37"/>
                  </a:cubicBezTo>
                  <a:cubicBezTo>
                    <a:pt x="356" y="34"/>
                    <a:pt x="361" y="23"/>
                    <a:pt x="358" y="13"/>
                  </a:cubicBezTo>
                  <a:cubicBezTo>
                    <a:pt x="356" y="5"/>
                    <a:pt x="349" y="0"/>
                    <a:pt x="3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2"/>
            <p:cNvSpPr/>
            <p:nvPr/>
          </p:nvSpPr>
          <p:spPr>
            <a:xfrm>
              <a:off x="2799827" y="4219685"/>
              <a:ext cx="33967" cy="14989"/>
            </a:xfrm>
            <a:custGeom>
              <a:avLst/>
              <a:gdLst/>
              <a:ahLst/>
              <a:cxnLst/>
              <a:rect l="l" t="t" r="r" b="b"/>
              <a:pathLst>
                <a:path w="247" h="109" extrusionOk="0">
                  <a:moveTo>
                    <a:pt x="225" y="0"/>
                  </a:moveTo>
                  <a:cubicBezTo>
                    <a:pt x="222" y="0"/>
                    <a:pt x="219" y="1"/>
                    <a:pt x="216" y="2"/>
                  </a:cubicBezTo>
                  <a:cubicBezTo>
                    <a:pt x="103" y="60"/>
                    <a:pt x="20" y="69"/>
                    <a:pt x="18" y="69"/>
                  </a:cubicBezTo>
                  <a:cubicBezTo>
                    <a:pt x="8" y="70"/>
                    <a:pt x="1" y="80"/>
                    <a:pt x="2" y="90"/>
                  </a:cubicBezTo>
                  <a:cubicBezTo>
                    <a:pt x="3" y="101"/>
                    <a:pt x="11" y="109"/>
                    <a:pt x="21" y="109"/>
                  </a:cubicBezTo>
                  <a:cubicBezTo>
                    <a:pt x="22" y="109"/>
                    <a:pt x="22" y="109"/>
                    <a:pt x="21" y="108"/>
                  </a:cubicBezTo>
                  <a:cubicBezTo>
                    <a:pt x="24" y="106"/>
                    <a:pt x="111" y="98"/>
                    <a:pt x="232" y="37"/>
                  </a:cubicBezTo>
                  <a:cubicBezTo>
                    <a:pt x="242" y="33"/>
                    <a:pt x="246" y="21"/>
                    <a:pt x="241" y="12"/>
                  </a:cubicBezTo>
                  <a:cubicBezTo>
                    <a:pt x="238" y="4"/>
                    <a:pt x="232" y="0"/>
                    <a:pt x="2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2"/>
            <p:cNvSpPr/>
            <p:nvPr/>
          </p:nvSpPr>
          <p:spPr>
            <a:xfrm>
              <a:off x="5186585" y="3703444"/>
              <a:ext cx="10314" cy="6463"/>
            </a:xfrm>
            <a:custGeom>
              <a:avLst/>
              <a:gdLst/>
              <a:ahLst/>
              <a:cxnLst/>
              <a:rect l="l" t="t" r="r" b="b"/>
              <a:pathLst>
                <a:path w="75" h="47" extrusionOk="0">
                  <a:moveTo>
                    <a:pt x="59" y="1"/>
                  </a:moveTo>
                  <a:cubicBezTo>
                    <a:pt x="57" y="1"/>
                    <a:pt x="55" y="1"/>
                    <a:pt x="53" y="1"/>
                  </a:cubicBezTo>
                  <a:lnTo>
                    <a:pt x="10" y="18"/>
                  </a:lnTo>
                  <a:cubicBezTo>
                    <a:pt x="3" y="21"/>
                    <a:pt x="0" y="30"/>
                    <a:pt x="3" y="37"/>
                  </a:cubicBezTo>
                  <a:cubicBezTo>
                    <a:pt x="5" y="42"/>
                    <a:pt x="10" y="46"/>
                    <a:pt x="17" y="46"/>
                  </a:cubicBezTo>
                  <a:cubicBezTo>
                    <a:pt x="19" y="46"/>
                    <a:pt x="21" y="45"/>
                    <a:pt x="23" y="44"/>
                  </a:cubicBezTo>
                  <a:lnTo>
                    <a:pt x="65" y="28"/>
                  </a:lnTo>
                  <a:cubicBezTo>
                    <a:pt x="72" y="26"/>
                    <a:pt x="75" y="17"/>
                    <a:pt x="72" y="8"/>
                  </a:cubicBezTo>
                  <a:cubicBezTo>
                    <a:pt x="70" y="3"/>
                    <a:pt x="64" y="1"/>
                    <a:pt x="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2"/>
            <p:cNvSpPr/>
            <p:nvPr/>
          </p:nvSpPr>
          <p:spPr>
            <a:xfrm>
              <a:off x="5104900" y="3709907"/>
              <a:ext cx="75360" cy="33829"/>
            </a:xfrm>
            <a:custGeom>
              <a:avLst/>
              <a:gdLst/>
              <a:ahLst/>
              <a:cxnLst/>
              <a:rect l="l" t="t" r="r" b="b"/>
              <a:pathLst>
                <a:path w="548" h="246" extrusionOk="0">
                  <a:moveTo>
                    <a:pt x="525" y="0"/>
                  </a:moveTo>
                  <a:cubicBezTo>
                    <a:pt x="523" y="0"/>
                    <a:pt x="521" y="1"/>
                    <a:pt x="519" y="1"/>
                  </a:cubicBezTo>
                  <a:lnTo>
                    <a:pt x="15" y="209"/>
                  </a:lnTo>
                  <a:cubicBezTo>
                    <a:pt x="6" y="213"/>
                    <a:pt x="1" y="224"/>
                    <a:pt x="5" y="235"/>
                  </a:cubicBezTo>
                  <a:cubicBezTo>
                    <a:pt x="8" y="241"/>
                    <a:pt x="15" y="246"/>
                    <a:pt x="23" y="246"/>
                  </a:cubicBezTo>
                  <a:cubicBezTo>
                    <a:pt x="25" y="246"/>
                    <a:pt x="28" y="245"/>
                    <a:pt x="30" y="245"/>
                  </a:cubicBezTo>
                  <a:lnTo>
                    <a:pt x="535" y="37"/>
                  </a:lnTo>
                  <a:cubicBezTo>
                    <a:pt x="543" y="34"/>
                    <a:pt x="548" y="22"/>
                    <a:pt x="545" y="12"/>
                  </a:cubicBezTo>
                  <a:cubicBezTo>
                    <a:pt x="542" y="5"/>
                    <a:pt x="533" y="0"/>
                    <a:pt x="5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2"/>
            <p:cNvSpPr/>
            <p:nvPr/>
          </p:nvSpPr>
          <p:spPr>
            <a:xfrm>
              <a:off x="5158944" y="3645411"/>
              <a:ext cx="74397" cy="43180"/>
            </a:xfrm>
            <a:custGeom>
              <a:avLst/>
              <a:gdLst/>
              <a:ahLst/>
              <a:cxnLst/>
              <a:rect l="l" t="t" r="r" b="b"/>
              <a:pathLst>
                <a:path w="541" h="314" extrusionOk="0">
                  <a:moveTo>
                    <a:pt x="517" y="1"/>
                  </a:moveTo>
                  <a:cubicBezTo>
                    <a:pt x="514" y="1"/>
                    <a:pt x="511" y="1"/>
                    <a:pt x="508" y="3"/>
                  </a:cubicBezTo>
                  <a:lnTo>
                    <a:pt x="14" y="276"/>
                  </a:lnTo>
                  <a:cubicBezTo>
                    <a:pt x="5" y="281"/>
                    <a:pt x="0" y="294"/>
                    <a:pt x="6" y="304"/>
                  </a:cubicBezTo>
                  <a:cubicBezTo>
                    <a:pt x="10" y="310"/>
                    <a:pt x="16" y="314"/>
                    <a:pt x="22" y="314"/>
                  </a:cubicBezTo>
                  <a:cubicBezTo>
                    <a:pt x="26" y="314"/>
                    <a:pt x="29" y="312"/>
                    <a:pt x="32" y="311"/>
                  </a:cubicBezTo>
                  <a:lnTo>
                    <a:pt x="527" y="38"/>
                  </a:lnTo>
                  <a:cubicBezTo>
                    <a:pt x="537" y="32"/>
                    <a:pt x="541" y="19"/>
                    <a:pt x="536" y="10"/>
                  </a:cubicBezTo>
                  <a:cubicBezTo>
                    <a:pt x="531" y="4"/>
                    <a:pt x="524" y="1"/>
                    <a:pt x="5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2"/>
            <p:cNvSpPr/>
            <p:nvPr/>
          </p:nvSpPr>
          <p:spPr>
            <a:xfrm>
              <a:off x="5198962" y="3651325"/>
              <a:ext cx="47444" cy="27641"/>
            </a:xfrm>
            <a:custGeom>
              <a:avLst/>
              <a:gdLst/>
              <a:ahLst/>
              <a:cxnLst/>
              <a:rect l="l" t="t" r="r" b="b"/>
              <a:pathLst>
                <a:path w="345" h="201" extrusionOk="0">
                  <a:moveTo>
                    <a:pt x="323" y="1"/>
                  </a:moveTo>
                  <a:cubicBezTo>
                    <a:pt x="320" y="1"/>
                    <a:pt x="317" y="1"/>
                    <a:pt x="314" y="3"/>
                  </a:cubicBezTo>
                  <a:lnTo>
                    <a:pt x="12" y="164"/>
                  </a:lnTo>
                  <a:cubicBezTo>
                    <a:pt x="4" y="169"/>
                    <a:pt x="0" y="181"/>
                    <a:pt x="5" y="190"/>
                  </a:cubicBezTo>
                  <a:cubicBezTo>
                    <a:pt x="7" y="196"/>
                    <a:pt x="15" y="200"/>
                    <a:pt x="22" y="200"/>
                  </a:cubicBezTo>
                  <a:cubicBezTo>
                    <a:pt x="26" y="200"/>
                    <a:pt x="28" y="199"/>
                    <a:pt x="31" y="197"/>
                  </a:cubicBezTo>
                  <a:lnTo>
                    <a:pt x="333" y="37"/>
                  </a:lnTo>
                  <a:cubicBezTo>
                    <a:pt x="342" y="32"/>
                    <a:pt x="345" y="20"/>
                    <a:pt x="340" y="11"/>
                  </a:cubicBezTo>
                  <a:cubicBezTo>
                    <a:pt x="338" y="4"/>
                    <a:pt x="330" y="1"/>
                    <a:pt x="3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2"/>
            <p:cNvSpPr/>
            <p:nvPr/>
          </p:nvSpPr>
          <p:spPr>
            <a:xfrm>
              <a:off x="3076925" y="2887551"/>
              <a:ext cx="121703" cy="40568"/>
            </a:xfrm>
            <a:custGeom>
              <a:avLst/>
              <a:gdLst/>
              <a:ahLst/>
              <a:cxnLst/>
              <a:rect l="l" t="t" r="r" b="b"/>
              <a:pathLst>
                <a:path w="885" h="295" extrusionOk="0">
                  <a:moveTo>
                    <a:pt x="734" y="39"/>
                  </a:moveTo>
                  <a:cubicBezTo>
                    <a:pt x="747" y="39"/>
                    <a:pt x="759" y="42"/>
                    <a:pt x="771" y="47"/>
                  </a:cubicBezTo>
                  <a:lnTo>
                    <a:pt x="805" y="61"/>
                  </a:lnTo>
                  <a:lnTo>
                    <a:pt x="355" y="173"/>
                  </a:lnTo>
                  <a:lnTo>
                    <a:pt x="698" y="46"/>
                  </a:lnTo>
                  <a:cubicBezTo>
                    <a:pt x="710" y="41"/>
                    <a:pt x="722" y="39"/>
                    <a:pt x="734" y="39"/>
                  </a:cubicBezTo>
                  <a:close/>
                  <a:moveTo>
                    <a:pt x="731" y="0"/>
                  </a:moveTo>
                  <a:cubicBezTo>
                    <a:pt x="716" y="0"/>
                    <a:pt x="699" y="3"/>
                    <a:pt x="684" y="9"/>
                  </a:cubicBezTo>
                  <a:lnTo>
                    <a:pt x="14" y="256"/>
                  </a:lnTo>
                  <a:cubicBezTo>
                    <a:pt x="6" y="260"/>
                    <a:pt x="0" y="270"/>
                    <a:pt x="2" y="280"/>
                  </a:cubicBezTo>
                  <a:cubicBezTo>
                    <a:pt x="6" y="288"/>
                    <a:pt x="13" y="295"/>
                    <a:pt x="22" y="295"/>
                  </a:cubicBezTo>
                  <a:lnTo>
                    <a:pt x="24" y="295"/>
                  </a:lnTo>
                  <a:lnTo>
                    <a:pt x="869" y="86"/>
                  </a:lnTo>
                  <a:cubicBezTo>
                    <a:pt x="877" y="83"/>
                    <a:pt x="883" y="77"/>
                    <a:pt x="883" y="67"/>
                  </a:cubicBezTo>
                  <a:cubicBezTo>
                    <a:pt x="884" y="60"/>
                    <a:pt x="879" y="52"/>
                    <a:pt x="872" y="49"/>
                  </a:cubicBezTo>
                  <a:lnTo>
                    <a:pt x="785" y="11"/>
                  </a:lnTo>
                  <a:cubicBezTo>
                    <a:pt x="768" y="4"/>
                    <a:pt x="750" y="0"/>
                    <a:pt x="7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2"/>
            <p:cNvSpPr/>
            <p:nvPr/>
          </p:nvSpPr>
          <p:spPr>
            <a:xfrm>
              <a:off x="3192440" y="2876550"/>
              <a:ext cx="44556" cy="17052"/>
            </a:xfrm>
            <a:custGeom>
              <a:avLst/>
              <a:gdLst/>
              <a:ahLst/>
              <a:cxnLst/>
              <a:rect l="l" t="t" r="r" b="b"/>
              <a:pathLst>
                <a:path w="324" h="124" extrusionOk="0">
                  <a:moveTo>
                    <a:pt x="118" y="37"/>
                  </a:moveTo>
                  <a:cubicBezTo>
                    <a:pt x="130" y="37"/>
                    <a:pt x="143" y="39"/>
                    <a:pt x="155" y="44"/>
                  </a:cubicBezTo>
                  <a:lnTo>
                    <a:pt x="238" y="74"/>
                  </a:lnTo>
                  <a:lnTo>
                    <a:pt x="210" y="80"/>
                  </a:lnTo>
                  <a:cubicBezTo>
                    <a:pt x="201" y="82"/>
                    <a:pt x="192" y="83"/>
                    <a:pt x="183" y="83"/>
                  </a:cubicBezTo>
                  <a:cubicBezTo>
                    <a:pt x="169" y="83"/>
                    <a:pt x="156" y="80"/>
                    <a:pt x="143" y="75"/>
                  </a:cubicBezTo>
                  <a:lnTo>
                    <a:pt x="73" y="47"/>
                  </a:lnTo>
                  <a:lnTo>
                    <a:pt x="81" y="44"/>
                  </a:lnTo>
                  <a:cubicBezTo>
                    <a:pt x="93" y="39"/>
                    <a:pt x="105" y="37"/>
                    <a:pt x="118" y="37"/>
                  </a:cubicBezTo>
                  <a:close/>
                  <a:moveTo>
                    <a:pt x="117" y="1"/>
                  </a:moveTo>
                  <a:cubicBezTo>
                    <a:pt x="100" y="1"/>
                    <a:pt x="83" y="4"/>
                    <a:pt x="67" y="9"/>
                  </a:cubicBezTo>
                  <a:lnTo>
                    <a:pt x="13" y="29"/>
                  </a:lnTo>
                  <a:cubicBezTo>
                    <a:pt x="6" y="31"/>
                    <a:pt x="0" y="39"/>
                    <a:pt x="0" y="46"/>
                  </a:cubicBezTo>
                  <a:cubicBezTo>
                    <a:pt x="0" y="54"/>
                    <a:pt x="5" y="61"/>
                    <a:pt x="12" y="64"/>
                  </a:cubicBezTo>
                  <a:lnTo>
                    <a:pt x="125" y="112"/>
                  </a:lnTo>
                  <a:cubicBezTo>
                    <a:pt x="144" y="120"/>
                    <a:pt x="164" y="124"/>
                    <a:pt x="184" y="124"/>
                  </a:cubicBezTo>
                  <a:cubicBezTo>
                    <a:pt x="195" y="124"/>
                    <a:pt x="207" y="122"/>
                    <a:pt x="217" y="120"/>
                  </a:cubicBezTo>
                  <a:lnTo>
                    <a:pt x="308" y="97"/>
                  </a:lnTo>
                  <a:cubicBezTo>
                    <a:pt x="318" y="95"/>
                    <a:pt x="324" y="89"/>
                    <a:pt x="324" y="80"/>
                  </a:cubicBezTo>
                  <a:cubicBezTo>
                    <a:pt x="324" y="71"/>
                    <a:pt x="319" y="63"/>
                    <a:pt x="311" y="60"/>
                  </a:cubicBezTo>
                  <a:lnTo>
                    <a:pt x="166" y="9"/>
                  </a:lnTo>
                  <a:cubicBezTo>
                    <a:pt x="150" y="4"/>
                    <a:pt x="133" y="1"/>
                    <a:pt x="1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94" name="Google Shape;594;p32"/>
            <p:cNvGrpSpPr/>
            <p:nvPr/>
          </p:nvGrpSpPr>
          <p:grpSpPr>
            <a:xfrm>
              <a:off x="2407744" y="1227988"/>
              <a:ext cx="1292273" cy="1908952"/>
              <a:chOff x="2407744" y="1227988"/>
              <a:chExt cx="1292273" cy="1908952"/>
            </a:xfrm>
          </p:grpSpPr>
          <p:sp>
            <p:nvSpPr>
              <p:cNvPr id="595" name="Google Shape;595;p32"/>
              <p:cNvSpPr/>
              <p:nvPr/>
            </p:nvSpPr>
            <p:spPr>
              <a:xfrm>
                <a:off x="3064548" y="1235689"/>
                <a:ext cx="16365" cy="58170"/>
              </a:xfrm>
              <a:custGeom>
                <a:avLst/>
                <a:gdLst/>
                <a:ahLst/>
                <a:cxnLst/>
                <a:rect l="l" t="t" r="r" b="b"/>
                <a:pathLst>
                  <a:path w="119" h="423" extrusionOk="0">
                    <a:moveTo>
                      <a:pt x="96" y="0"/>
                    </a:moveTo>
                    <a:cubicBezTo>
                      <a:pt x="88" y="0"/>
                      <a:pt x="80" y="7"/>
                      <a:pt x="77" y="16"/>
                    </a:cubicBezTo>
                    <a:lnTo>
                      <a:pt x="3" y="399"/>
                    </a:lnTo>
                    <a:cubicBezTo>
                      <a:pt x="0" y="409"/>
                      <a:pt x="9" y="419"/>
                      <a:pt x="19" y="422"/>
                    </a:cubicBezTo>
                    <a:lnTo>
                      <a:pt x="22" y="422"/>
                    </a:lnTo>
                    <a:cubicBezTo>
                      <a:pt x="31" y="422"/>
                      <a:pt x="39" y="415"/>
                      <a:pt x="42" y="407"/>
                    </a:cubicBezTo>
                    <a:lnTo>
                      <a:pt x="116" y="24"/>
                    </a:lnTo>
                    <a:cubicBezTo>
                      <a:pt x="118" y="14"/>
                      <a:pt x="110" y="4"/>
                      <a:pt x="100" y="1"/>
                    </a:cubicBezTo>
                    <a:cubicBezTo>
                      <a:pt x="99" y="0"/>
                      <a:pt x="97" y="0"/>
                      <a:pt x="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32"/>
              <p:cNvSpPr/>
              <p:nvPr/>
            </p:nvSpPr>
            <p:spPr>
              <a:xfrm>
                <a:off x="3100303" y="1241877"/>
                <a:ext cx="11964" cy="35480"/>
              </a:xfrm>
              <a:custGeom>
                <a:avLst/>
                <a:gdLst/>
                <a:ahLst/>
                <a:cxnLst/>
                <a:rect l="l" t="t" r="r" b="b"/>
                <a:pathLst>
                  <a:path w="87" h="258" extrusionOk="0">
                    <a:moveTo>
                      <a:pt x="64" y="0"/>
                    </a:moveTo>
                    <a:cubicBezTo>
                      <a:pt x="54" y="0"/>
                      <a:pt x="47" y="7"/>
                      <a:pt x="45" y="16"/>
                    </a:cubicBezTo>
                    <a:lnTo>
                      <a:pt x="2" y="235"/>
                    </a:lnTo>
                    <a:cubicBezTo>
                      <a:pt x="0" y="245"/>
                      <a:pt x="7" y="255"/>
                      <a:pt x="18" y="257"/>
                    </a:cubicBezTo>
                    <a:lnTo>
                      <a:pt x="22" y="257"/>
                    </a:lnTo>
                    <a:cubicBezTo>
                      <a:pt x="31" y="257"/>
                      <a:pt x="38" y="251"/>
                      <a:pt x="41" y="242"/>
                    </a:cubicBezTo>
                    <a:lnTo>
                      <a:pt x="83" y="24"/>
                    </a:lnTo>
                    <a:cubicBezTo>
                      <a:pt x="86" y="14"/>
                      <a:pt x="78" y="4"/>
                      <a:pt x="68" y="1"/>
                    </a:cubicBezTo>
                    <a:cubicBezTo>
                      <a:pt x="66" y="0"/>
                      <a:pt x="65" y="0"/>
                      <a:pt x="6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32"/>
              <p:cNvSpPr/>
              <p:nvPr/>
            </p:nvSpPr>
            <p:spPr>
              <a:xfrm>
                <a:off x="3096315" y="1284783"/>
                <a:ext cx="7426" cy="11964"/>
              </a:xfrm>
              <a:custGeom>
                <a:avLst/>
                <a:gdLst/>
                <a:ahLst/>
                <a:cxnLst/>
                <a:rect l="l" t="t" r="r" b="b"/>
                <a:pathLst>
                  <a:path w="54" h="87" extrusionOk="0">
                    <a:moveTo>
                      <a:pt x="32" y="0"/>
                    </a:moveTo>
                    <a:cubicBezTo>
                      <a:pt x="22" y="0"/>
                      <a:pt x="15" y="7"/>
                      <a:pt x="13" y="16"/>
                    </a:cubicBezTo>
                    <a:lnTo>
                      <a:pt x="4" y="63"/>
                    </a:lnTo>
                    <a:cubicBezTo>
                      <a:pt x="1" y="73"/>
                      <a:pt x="9" y="84"/>
                      <a:pt x="19" y="87"/>
                    </a:cubicBezTo>
                    <a:lnTo>
                      <a:pt x="23" y="87"/>
                    </a:lnTo>
                    <a:cubicBezTo>
                      <a:pt x="31" y="87"/>
                      <a:pt x="40" y="81"/>
                      <a:pt x="42" y="71"/>
                    </a:cubicBezTo>
                    <a:lnTo>
                      <a:pt x="51" y="24"/>
                    </a:lnTo>
                    <a:cubicBezTo>
                      <a:pt x="54" y="14"/>
                      <a:pt x="46" y="4"/>
                      <a:pt x="35" y="1"/>
                    </a:cubicBezTo>
                    <a:cubicBezTo>
                      <a:pt x="34" y="0"/>
                      <a:pt x="33" y="0"/>
                      <a:pt x="3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32"/>
              <p:cNvSpPr/>
              <p:nvPr/>
            </p:nvSpPr>
            <p:spPr>
              <a:xfrm>
                <a:off x="2711815" y="1308436"/>
                <a:ext cx="976237" cy="1176600"/>
              </a:xfrm>
              <a:custGeom>
                <a:avLst/>
                <a:gdLst/>
                <a:ahLst/>
                <a:cxnLst/>
                <a:rect l="l" t="t" r="r" b="b"/>
                <a:pathLst>
                  <a:path w="7099" h="8556" extrusionOk="0">
                    <a:moveTo>
                      <a:pt x="2355" y="1"/>
                    </a:moveTo>
                    <a:lnTo>
                      <a:pt x="1279" y="1474"/>
                    </a:lnTo>
                    <a:cubicBezTo>
                      <a:pt x="1209" y="1569"/>
                      <a:pt x="1149" y="1671"/>
                      <a:pt x="1102" y="1779"/>
                    </a:cubicBezTo>
                    <a:cubicBezTo>
                      <a:pt x="1052" y="1894"/>
                      <a:pt x="1015" y="2013"/>
                      <a:pt x="993" y="2137"/>
                    </a:cubicBezTo>
                    <a:lnTo>
                      <a:pt x="51" y="7219"/>
                    </a:lnTo>
                    <a:cubicBezTo>
                      <a:pt x="0" y="7499"/>
                      <a:pt x="176" y="7770"/>
                      <a:pt x="453" y="7836"/>
                    </a:cubicBezTo>
                    <a:lnTo>
                      <a:pt x="3344" y="8522"/>
                    </a:lnTo>
                    <a:cubicBezTo>
                      <a:pt x="3438" y="8544"/>
                      <a:pt x="3534" y="8555"/>
                      <a:pt x="3630" y="8555"/>
                    </a:cubicBezTo>
                    <a:cubicBezTo>
                      <a:pt x="3739" y="8555"/>
                      <a:pt x="3849" y="8540"/>
                      <a:pt x="3956" y="8511"/>
                    </a:cubicBezTo>
                    <a:lnTo>
                      <a:pt x="5547" y="8080"/>
                    </a:lnTo>
                    <a:cubicBezTo>
                      <a:pt x="5733" y="8029"/>
                      <a:pt x="5878" y="7880"/>
                      <a:pt x="5926" y="7693"/>
                    </a:cubicBezTo>
                    <a:lnTo>
                      <a:pt x="7098" y="3005"/>
                    </a:lnTo>
                    <a:lnTo>
                      <a:pt x="6258" y="439"/>
                    </a:lnTo>
                    <a:lnTo>
                      <a:pt x="235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32"/>
              <p:cNvSpPr/>
              <p:nvPr/>
            </p:nvSpPr>
            <p:spPr>
              <a:xfrm>
                <a:off x="2711540" y="1728552"/>
                <a:ext cx="918479" cy="754971"/>
              </a:xfrm>
              <a:custGeom>
                <a:avLst/>
                <a:gdLst/>
                <a:ahLst/>
                <a:cxnLst/>
                <a:rect l="l" t="t" r="r" b="b"/>
                <a:pathLst>
                  <a:path w="6679" h="5490" extrusionOk="0">
                    <a:moveTo>
                      <a:pt x="1928" y="0"/>
                    </a:moveTo>
                    <a:cubicBezTo>
                      <a:pt x="1847" y="0"/>
                      <a:pt x="1765" y="18"/>
                      <a:pt x="1693" y="53"/>
                    </a:cubicBezTo>
                    <a:cubicBezTo>
                      <a:pt x="1507" y="144"/>
                      <a:pt x="1381" y="337"/>
                      <a:pt x="1357" y="540"/>
                    </a:cubicBezTo>
                    <a:cubicBezTo>
                      <a:pt x="1342" y="680"/>
                      <a:pt x="1367" y="820"/>
                      <a:pt x="1390" y="959"/>
                    </a:cubicBezTo>
                    <a:cubicBezTo>
                      <a:pt x="1411" y="1097"/>
                      <a:pt x="1426" y="1241"/>
                      <a:pt x="1390" y="1377"/>
                    </a:cubicBezTo>
                    <a:cubicBezTo>
                      <a:pt x="1351" y="1512"/>
                      <a:pt x="1249" y="1639"/>
                      <a:pt x="1111" y="1665"/>
                    </a:cubicBezTo>
                    <a:cubicBezTo>
                      <a:pt x="1097" y="1667"/>
                      <a:pt x="1083" y="1669"/>
                      <a:pt x="1069" y="1669"/>
                    </a:cubicBezTo>
                    <a:cubicBezTo>
                      <a:pt x="943" y="1669"/>
                      <a:pt x="815" y="1568"/>
                      <a:pt x="823" y="1443"/>
                    </a:cubicBezTo>
                    <a:cubicBezTo>
                      <a:pt x="828" y="1351"/>
                      <a:pt x="894" y="1274"/>
                      <a:pt x="914" y="1185"/>
                    </a:cubicBezTo>
                    <a:cubicBezTo>
                      <a:pt x="936" y="1072"/>
                      <a:pt x="873" y="949"/>
                      <a:pt x="768" y="903"/>
                    </a:cubicBezTo>
                    <a:cubicBezTo>
                      <a:pt x="739" y="891"/>
                      <a:pt x="709" y="885"/>
                      <a:pt x="679" y="885"/>
                    </a:cubicBezTo>
                    <a:cubicBezTo>
                      <a:pt x="673" y="885"/>
                      <a:pt x="666" y="885"/>
                      <a:pt x="659" y="886"/>
                    </a:cubicBezTo>
                    <a:lnTo>
                      <a:pt x="52" y="4162"/>
                    </a:lnTo>
                    <a:cubicBezTo>
                      <a:pt x="0" y="4443"/>
                      <a:pt x="177" y="4715"/>
                      <a:pt x="454" y="4780"/>
                    </a:cubicBezTo>
                    <a:lnTo>
                      <a:pt x="3260" y="5446"/>
                    </a:lnTo>
                    <a:cubicBezTo>
                      <a:pt x="3381" y="5475"/>
                      <a:pt x="3504" y="5489"/>
                      <a:pt x="3626" y="5489"/>
                    </a:cubicBezTo>
                    <a:cubicBezTo>
                      <a:pt x="3766" y="5489"/>
                      <a:pt x="3906" y="5471"/>
                      <a:pt x="4043" y="5434"/>
                    </a:cubicBezTo>
                    <a:lnTo>
                      <a:pt x="5549" y="5025"/>
                    </a:lnTo>
                    <a:cubicBezTo>
                      <a:pt x="5735" y="4974"/>
                      <a:pt x="5880" y="4826"/>
                      <a:pt x="5928" y="4638"/>
                    </a:cubicBezTo>
                    <a:lnTo>
                      <a:pt x="6679" y="1637"/>
                    </a:lnTo>
                    <a:cubicBezTo>
                      <a:pt x="6651" y="1612"/>
                      <a:pt x="6620" y="1592"/>
                      <a:pt x="6590" y="1579"/>
                    </a:cubicBezTo>
                    <a:cubicBezTo>
                      <a:pt x="6564" y="1570"/>
                      <a:pt x="6537" y="1567"/>
                      <a:pt x="6510" y="1567"/>
                    </a:cubicBezTo>
                    <a:cubicBezTo>
                      <a:pt x="6446" y="1567"/>
                      <a:pt x="6381" y="1589"/>
                      <a:pt x="6334" y="1633"/>
                    </a:cubicBezTo>
                    <a:cubicBezTo>
                      <a:pt x="6183" y="1767"/>
                      <a:pt x="6223" y="2034"/>
                      <a:pt x="6073" y="2168"/>
                    </a:cubicBezTo>
                    <a:cubicBezTo>
                      <a:pt x="6025" y="2211"/>
                      <a:pt x="5960" y="2233"/>
                      <a:pt x="5896" y="2233"/>
                    </a:cubicBezTo>
                    <a:cubicBezTo>
                      <a:pt x="5853" y="2233"/>
                      <a:pt x="5809" y="2223"/>
                      <a:pt x="5771" y="2202"/>
                    </a:cubicBezTo>
                    <a:cubicBezTo>
                      <a:pt x="5677" y="2147"/>
                      <a:pt x="5623" y="2033"/>
                      <a:pt x="5642" y="1926"/>
                    </a:cubicBezTo>
                    <a:cubicBezTo>
                      <a:pt x="5669" y="1782"/>
                      <a:pt x="5806" y="1690"/>
                      <a:pt x="5885" y="1566"/>
                    </a:cubicBezTo>
                    <a:cubicBezTo>
                      <a:pt x="5991" y="1400"/>
                      <a:pt x="5979" y="1165"/>
                      <a:pt x="5856" y="1011"/>
                    </a:cubicBezTo>
                    <a:cubicBezTo>
                      <a:pt x="5765" y="897"/>
                      <a:pt x="5619" y="832"/>
                      <a:pt x="5474" y="832"/>
                    </a:cubicBezTo>
                    <a:cubicBezTo>
                      <a:pt x="5422" y="832"/>
                      <a:pt x="5369" y="840"/>
                      <a:pt x="5320" y="858"/>
                    </a:cubicBezTo>
                    <a:cubicBezTo>
                      <a:pt x="5134" y="925"/>
                      <a:pt x="5000" y="1118"/>
                      <a:pt x="5003" y="1317"/>
                    </a:cubicBezTo>
                    <a:cubicBezTo>
                      <a:pt x="5006" y="1488"/>
                      <a:pt x="5099" y="1644"/>
                      <a:pt x="5174" y="1799"/>
                    </a:cubicBezTo>
                    <a:cubicBezTo>
                      <a:pt x="5249" y="1953"/>
                      <a:pt x="5308" y="2136"/>
                      <a:pt x="5243" y="2295"/>
                    </a:cubicBezTo>
                    <a:cubicBezTo>
                      <a:pt x="5200" y="2400"/>
                      <a:pt x="5100" y="2480"/>
                      <a:pt x="4987" y="2494"/>
                    </a:cubicBezTo>
                    <a:cubicBezTo>
                      <a:pt x="4976" y="2496"/>
                      <a:pt x="4965" y="2496"/>
                      <a:pt x="4954" y="2496"/>
                    </a:cubicBezTo>
                    <a:cubicBezTo>
                      <a:pt x="4852" y="2496"/>
                      <a:pt x="4750" y="2437"/>
                      <a:pt x="4705" y="2346"/>
                    </a:cubicBezTo>
                    <a:cubicBezTo>
                      <a:pt x="4661" y="2258"/>
                      <a:pt x="4670" y="2153"/>
                      <a:pt x="4663" y="2054"/>
                    </a:cubicBezTo>
                    <a:cubicBezTo>
                      <a:pt x="4650" y="1895"/>
                      <a:pt x="4637" y="1731"/>
                      <a:pt x="4512" y="1630"/>
                    </a:cubicBezTo>
                    <a:cubicBezTo>
                      <a:pt x="4401" y="1538"/>
                      <a:pt x="4254" y="1489"/>
                      <a:pt x="4108" y="1489"/>
                    </a:cubicBezTo>
                    <a:cubicBezTo>
                      <a:pt x="4040" y="1489"/>
                      <a:pt x="3971" y="1500"/>
                      <a:pt x="3907" y="1522"/>
                    </a:cubicBezTo>
                    <a:cubicBezTo>
                      <a:pt x="3704" y="1594"/>
                      <a:pt x="3544" y="1776"/>
                      <a:pt x="3502" y="1986"/>
                    </a:cubicBezTo>
                    <a:cubicBezTo>
                      <a:pt x="3482" y="2080"/>
                      <a:pt x="3484" y="2178"/>
                      <a:pt x="3458" y="2270"/>
                    </a:cubicBezTo>
                    <a:cubicBezTo>
                      <a:pt x="3431" y="2362"/>
                      <a:pt x="3363" y="2453"/>
                      <a:pt x="3268" y="2468"/>
                    </a:cubicBezTo>
                    <a:cubicBezTo>
                      <a:pt x="3260" y="2469"/>
                      <a:pt x="3252" y="2469"/>
                      <a:pt x="3245" y="2469"/>
                    </a:cubicBezTo>
                    <a:cubicBezTo>
                      <a:pt x="3114" y="2469"/>
                      <a:pt x="3019" y="2311"/>
                      <a:pt x="3036" y="2177"/>
                    </a:cubicBezTo>
                    <a:cubicBezTo>
                      <a:pt x="3053" y="2034"/>
                      <a:pt x="3151" y="1916"/>
                      <a:pt x="3233" y="1800"/>
                    </a:cubicBezTo>
                    <a:cubicBezTo>
                      <a:pt x="3356" y="1628"/>
                      <a:pt x="3461" y="1424"/>
                      <a:pt x="3440" y="1213"/>
                    </a:cubicBezTo>
                    <a:cubicBezTo>
                      <a:pt x="3421" y="1017"/>
                      <a:pt x="3256" y="828"/>
                      <a:pt x="3066" y="828"/>
                    </a:cubicBezTo>
                    <a:cubicBezTo>
                      <a:pt x="3050" y="828"/>
                      <a:pt x="3034" y="829"/>
                      <a:pt x="3019" y="832"/>
                    </a:cubicBezTo>
                    <a:cubicBezTo>
                      <a:pt x="2888" y="852"/>
                      <a:pt x="2785" y="955"/>
                      <a:pt x="2701" y="1061"/>
                    </a:cubicBezTo>
                    <a:cubicBezTo>
                      <a:pt x="2620" y="1164"/>
                      <a:pt x="2541" y="1281"/>
                      <a:pt x="2424" y="1344"/>
                    </a:cubicBezTo>
                    <a:cubicBezTo>
                      <a:pt x="2377" y="1370"/>
                      <a:pt x="2321" y="1385"/>
                      <a:pt x="2267" y="1385"/>
                    </a:cubicBezTo>
                    <a:cubicBezTo>
                      <a:pt x="2186" y="1385"/>
                      <a:pt x="2108" y="1353"/>
                      <a:pt x="2067" y="1283"/>
                    </a:cubicBezTo>
                    <a:cubicBezTo>
                      <a:pt x="2008" y="1180"/>
                      <a:pt x="2057" y="1046"/>
                      <a:pt x="2132" y="953"/>
                    </a:cubicBezTo>
                    <a:cubicBezTo>
                      <a:pt x="2208" y="860"/>
                      <a:pt x="2307" y="788"/>
                      <a:pt x="2368" y="683"/>
                    </a:cubicBezTo>
                    <a:cubicBezTo>
                      <a:pt x="2471" y="506"/>
                      <a:pt x="2423" y="261"/>
                      <a:pt x="2270" y="124"/>
                    </a:cubicBezTo>
                    <a:cubicBezTo>
                      <a:pt x="2176" y="41"/>
                      <a:pt x="2052" y="0"/>
                      <a:pt x="19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32"/>
              <p:cNvSpPr/>
              <p:nvPr/>
            </p:nvSpPr>
            <p:spPr>
              <a:xfrm>
                <a:off x="2863360" y="1308161"/>
                <a:ext cx="709178" cy="318628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2317" extrusionOk="0">
                    <a:moveTo>
                      <a:pt x="1253" y="1"/>
                    </a:moveTo>
                    <a:lnTo>
                      <a:pt x="176" y="1474"/>
                    </a:lnTo>
                    <a:cubicBezTo>
                      <a:pt x="107" y="1570"/>
                      <a:pt x="47" y="1672"/>
                      <a:pt x="0" y="1780"/>
                    </a:cubicBezTo>
                    <a:lnTo>
                      <a:pt x="3843" y="2316"/>
                    </a:lnTo>
                    <a:lnTo>
                      <a:pt x="5156" y="438"/>
                    </a:lnTo>
                    <a:lnTo>
                      <a:pt x="125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32"/>
              <p:cNvSpPr/>
              <p:nvPr/>
            </p:nvSpPr>
            <p:spPr>
              <a:xfrm>
                <a:off x="3391841" y="1368393"/>
                <a:ext cx="296213" cy="353282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2569" extrusionOk="0">
                    <a:moveTo>
                      <a:pt x="1313" y="0"/>
                    </a:moveTo>
                    <a:lnTo>
                      <a:pt x="0" y="1878"/>
                    </a:lnTo>
                    <a:lnTo>
                      <a:pt x="2153" y="2569"/>
                    </a:lnTo>
                    <a:lnTo>
                      <a:pt x="131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32"/>
              <p:cNvSpPr/>
              <p:nvPr/>
            </p:nvSpPr>
            <p:spPr>
              <a:xfrm>
                <a:off x="3217193" y="1626652"/>
                <a:ext cx="470860" cy="857147"/>
              </a:xfrm>
              <a:custGeom>
                <a:avLst/>
                <a:gdLst/>
                <a:ahLst/>
                <a:cxnLst/>
                <a:rect l="l" t="t" r="r" b="b"/>
                <a:pathLst>
                  <a:path w="3424" h="6233" extrusionOk="0">
                    <a:moveTo>
                      <a:pt x="1270" y="0"/>
                    </a:moveTo>
                    <a:lnTo>
                      <a:pt x="16" y="6088"/>
                    </a:lnTo>
                    <a:cubicBezTo>
                      <a:pt x="1" y="6165"/>
                      <a:pt x="59" y="6233"/>
                      <a:pt x="132" y="6233"/>
                    </a:cubicBezTo>
                    <a:cubicBezTo>
                      <a:pt x="143" y="6233"/>
                      <a:pt x="154" y="6231"/>
                      <a:pt x="165" y="6228"/>
                    </a:cubicBezTo>
                    <a:lnTo>
                      <a:pt x="1872" y="5765"/>
                    </a:lnTo>
                    <a:cubicBezTo>
                      <a:pt x="2058" y="5714"/>
                      <a:pt x="2203" y="5566"/>
                      <a:pt x="2251" y="5378"/>
                    </a:cubicBezTo>
                    <a:lnTo>
                      <a:pt x="3423" y="690"/>
                    </a:lnTo>
                    <a:lnTo>
                      <a:pt x="127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32"/>
              <p:cNvSpPr/>
              <p:nvPr/>
            </p:nvSpPr>
            <p:spPr>
              <a:xfrm>
                <a:off x="3035532" y="1238439"/>
                <a:ext cx="548832" cy="130092"/>
              </a:xfrm>
              <a:custGeom>
                <a:avLst/>
                <a:gdLst/>
                <a:ahLst/>
                <a:cxnLst/>
                <a:rect l="l" t="t" r="r" b="b"/>
                <a:pathLst>
                  <a:path w="3991" h="946" extrusionOk="0">
                    <a:moveTo>
                      <a:pt x="296" y="0"/>
                    </a:moveTo>
                    <a:cubicBezTo>
                      <a:pt x="183" y="0"/>
                      <a:pt x="82" y="80"/>
                      <a:pt x="61" y="194"/>
                    </a:cubicBezTo>
                    <a:lnTo>
                      <a:pt x="1" y="508"/>
                    </a:lnTo>
                    <a:lnTo>
                      <a:pt x="3903" y="945"/>
                    </a:lnTo>
                    <a:lnTo>
                      <a:pt x="3964" y="629"/>
                    </a:lnTo>
                    <a:cubicBezTo>
                      <a:pt x="3991" y="491"/>
                      <a:pt x="3893" y="359"/>
                      <a:pt x="3753" y="345"/>
                    </a:cubicBezTo>
                    <a:lnTo>
                      <a:pt x="319" y="1"/>
                    </a:lnTo>
                    <a:cubicBezTo>
                      <a:pt x="311" y="0"/>
                      <a:pt x="304" y="0"/>
                      <a:pt x="2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32"/>
              <p:cNvSpPr/>
              <p:nvPr/>
            </p:nvSpPr>
            <p:spPr>
              <a:xfrm>
                <a:off x="3001565" y="1388196"/>
                <a:ext cx="156495" cy="101625"/>
              </a:xfrm>
              <a:custGeom>
                <a:avLst/>
                <a:gdLst/>
                <a:ahLst/>
                <a:cxnLst/>
                <a:rect l="l" t="t" r="r" b="b"/>
                <a:pathLst>
                  <a:path w="1138" h="739" extrusionOk="0">
                    <a:moveTo>
                      <a:pt x="996" y="1"/>
                    </a:moveTo>
                    <a:lnTo>
                      <a:pt x="902" y="35"/>
                    </a:lnTo>
                    <a:lnTo>
                      <a:pt x="114" y="308"/>
                    </a:lnTo>
                    <a:lnTo>
                      <a:pt x="1" y="347"/>
                    </a:lnTo>
                    <a:lnTo>
                      <a:pt x="80" y="542"/>
                    </a:lnTo>
                    <a:cubicBezTo>
                      <a:pt x="123" y="667"/>
                      <a:pt x="269" y="739"/>
                      <a:pt x="445" y="739"/>
                    </a:cubicBezTo>
                    <a:cubicBezTo>
                      <a:pt x="522" y="739"/>
                      <a:pt x="606" y="725"/>
                      <a:pt x="690" y="695"/>
                    </a:cubicBezTo>
                    <a:cubicBezTo>
                      <a:pt x="965" y="600"/>
                      <a:pt x="1138" y="378"/>
                      <a:pt x="1075" y="196"/>
                    </a:cubicBezTo>
                    <a:lnTo>
                      <a:pt x="9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32"/>
              <p:cNvSpPr/>
              <p:nvPr/>
            </p:nvSpPr>
            <p:spPr>
              <a:xfrm>
                <a:off x="2993177" y="1361380"/>
                <a:ext cx="153882" cy="101625"/>
              </a:xfrm>
              <a:custGeom>
                <a:avLst/>
                <a:gdLst/>
                <a:ahLst/>
                <a:cxnLst/>
                <a:rect l="l" t="t" r="r" b="b"/>
                <a:pathLst>
                  <a:path w="1119" h="739" extrusionOk="0">
                    <a:moveTo>
                      <a:pt x="691" y="0"/>
                    </a:moveTo>
                    <a:cubicBezTo>
                      <a:pt x="614" y="0"/>
                      <a:pt x="530" y="14"/>
                      <a:pt x="447" y="42"/>
                    </a:cubicBezTo>
                    <a:cubicBezTo>
                      <a:pt x="172" y="136"/>
                      <a:pt x="1" y="360"/>
                      <a:pt x="63" y="541"/>
                    </a:cubicBezTo>
                    <a:cubicBezTo>
                      <a:pt x="106" y="667"/>
                      <a:pt x="251" y="738"/>
                      <a:pt x="429" y="738"/>
                    </a:cubicBezTo>
                    <a:cubicBezTo>
                      <a:pt x="506" y="738"/>
                      <a:pt x="589" y="725"/>
                      <a:pt x="673" y="696"/>
                    </a:cubicBezTo>
                    <a:cubicBezTo>
                      <a:pt x="947" y="601"/>
                      <a:pt x="1119" y="378"/>
                      <a:pt x="1057" y="197"/>
                    </a:cubicBezTo>
                    <a:cubicBezTo>
                      <a:pt x="1014" y="71"/>
                      <a:pt x="868" y="0"/>
                      <a:pt x="691" y="0"/>
                    </a:cubicBezTo>
                    <a:close/>
                  </a:path>
                </a:pathLst>
              </a:custGeom>
              <a:solidFill>
                <a:srgbClr val="F7EE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32"/>
              <p:cNvSpPr/>
              <p:nvPr/>
            </p:nvSpPr>
            <p:spPr>
              <a:xfrm>
                <a:off x="3217606" y="1843105"/>
                <a:ext cx="412415" cy="639456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4650" extrusionOk="0">
                    <a:moveTo>
                      <a:pt x="1792" y="1"/>
                    </a:moveTo>
                    <a:cubicBezTo>
                      <a:pt x="1739" y="1"/>
                      <a:pt x="1687" y="9"/>
                      <a:pt x="1638" y="27"/>
                    </a:cubicBezTo>
                    <a:cubicBezTo>
                      <a:pt x="1450" y="94"/>
                      <a:pt x="1317" y="287"/>
                      <a:pt x="1320" y="485"/>
                    </a:cubicBezTo>
                    <a:cubicBezTo>
                      <a:pt x="1322" y="657"/>
                      <a:pt x="1415" y="812"/>
                      <a:pt x="1490" y="968"/>
                    </a:cubicBezTo>
                    <a:cubicBezTo>
                      <a:pt x="1567" y="1122"/>
                      <a:pt x="1624" y="1305"/>
                      <a:pt x="1559" y="1464"/>
                    </a:cubicBezTo>
                    <a:cubicBezTo>
                      <a:pt x="1516" y="1567"/>
                      <a:pt x="1416" y="1650"/>
                      <a:pt x="1303" y="1663"/>
                    </a:cubicBezTo>
                    <a:cubicBezTo>
                      <a:pt x="1293" y="1665"/>
                      <a:pt x="1283" y="1665"/>
                      <a:pt x="1272" y="1665"/>
                    </a:cubicBezTo>
                    <a:cubicBezTo>
                      <a:pt x="1169" y="1665"/>
                      <a:pt x="1066" y="1606"/>
                      <a:pt x="1021" y="1515"/>
                    </a:cubicBezTo>
                    <a:cubicBezTo>
                      <a:pt x="976" y="1426"/>
                      <a:pt x="986" y="1322"/>
                      <a:pt x="979" y="1223"/>
                    </a:cubicBezTo>
                    <a:cubicBezTo>
                      <a:pt x="965" y="1062"/>
                      <a:pt x="953" y="899"/>
                      <a:pt x="829" y="799"/>
                    </a:cubicBezTo>
                    <a:cubicBezTo>
                      <a:pt x="815" y="787"/>
                      <a:pt x="800" y="775"/>
                      <a:pt x="784" y="765"/>
                    </a:cubicBezTo>
                    <a:lnTo>
                      <a:pt x="12" y="4514"/>
                    </a:lnTo>
                    <a:cubicBezTo>
                      <a:pt x="1" y="4573"/>
                      <a:pt x="33" y="4628"/>
                      <a:pt x="83" y="4649"/>
                    </a:cubicBezTo>
                    <a:cubicBezTo>
                      <a:pt x="177" y="4642"/>
                      <a:pt x="270" y="4627"/>
                      <a:pt x="362" y="4601"/>
                    </a:cubicBezTo>
                    <a:lnTo>
                      <a:pt x="1869" y="4192"/>
                    </a:lnTo>
                    <a:cubicBezTo>
                      <a:pt x="2055" y="4141"/>
                      <a:pt x="2200" y="3993"/>
                      <a:pt x="2248" y="3805"/>
                    </a:cubicBezTo>
                    <a:lnTo>
                      <a:pt x="2999" y="804"/>
                    </a:lnTo>
                    <a:cubicBezTo>
                      <a:pt x="2971" y="778"/>
                      <a:pt x="2940" y="759"/>
                      <a:pt x="2904" y="748"/>
                    </a:cubicBezTo>
                    <a:cubicBezTo>
                      <a:pt x="2879" y="739"/>
                      <a:pt x="2852" y="735"/>
                      <a:pt x="2825" y="735"/>
                    </a:cubicBezTo>
                    <a:cubicBezTo>
                      <a:pt x="2762" y="735"/>
                      <a:pt x="2698" y="758"/>
                      <a:pt x="2651" y="801"/>
                    </a:cubicBezTo>
                    <a:cubicBezTo>
                      <a:pt x="2499" y="935"/>
                      <a:pt x="2539" y="1201"/>
                      <a:pt x="2390" y="1337"/>
                    </a:cubicBezTo>
                    <a:cubicBezTo>
                      <a:pt x="2342" y="1380"/>
                      <a:pt x="2278" y="1402"/>
                      <a:pt x="2214" y="1402"/>
                    </a:cubicBezTo>
                    <a:cubicBezTo>
                      <a:pt x="2170" y="1402"/>
                      <a:pt x="2126" y="1391"/>
                      <a:pt x="2088" y="1370"/>
                    </a:cubicBezTo>
                    <a:cubicBezTo>
                      <a:pt x="1993" y="1318"/>
                      <a:pt x="1940" y="1201"/>
                      <a:pt x="1958" y="1096"/>
                    </a:cubicBezTo>
                    <a:cubicBezTo>
                      <a:pt x="1986" y="952"/>
                      <a:pt x="2122" y="858"/>
                      <a:pt x="2201" y="734"/>
                    </a:cubicBezTo>
                    <a:cubicBezTo>
                      <a:pt x="2308" y="567"/>
                      <a:pt x="2295" y="334"/>
                      <a:pt x="2172" y="180"/>
                    </a:cubicBezTo>
                    <a:cubicBezTo>
                      <a:pt x="2081" y="66"/>
                      <a:pt x="1936" y="1"/>
                      <a:pt x="1792" y="1"/>
                    </a:cubicBezTo>
                    <a:close/>
                  </a:path>
                </a:pathLst>
              </a:custGeom>
              <a:solidFill>
                <a:srgbClr val="DED6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32"/>
              <p:cNvSpPr/>
              <p:nvPr/>
            </p:nvSpPr>
            <p:spPr>
              <a:xfrm>
                <a:off x="3391841" y="1485971"/>
                <a:ext cx="296213" cy="235705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1714" extrusionOk="0">
                    <a:moveTo>
                      <a:pt x="715" y="1"/>
                    </a:moveTo>
                    <a:lnTo>
                      <a:pt x="0" y="1023"/>
                    </a:lnTo>
                    <a:lnTo>
                      <a:pt x="2153" y="1714"/>
                    </a:lnTo>
                    <a:lnTo>
                      <a:pt x="2153" y="1714"/>
                    </a:lnTo>
                    <a:lnTo>
                      <a:pt x="71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32"/>
              <p:cNvSpPr/>
              <p:nvPr/>
            </p:nvSpPr>
            <p:spPr>
              <a:xfrm>
                <a:off x="2700539" y="1297572"/>
                <a:ext cx="998102" cy="1198052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8712" extrusionOk="0">
                    <a:moveTo>
                      <a:pt x="2472" y="159"/>
                    </a:moveTo>
                    <a:lnTo>
                      <a:pt x="6280" y="588"/>
                    </a:lnTo>
                    <a:lnTo>
                      <a:pt x="7098" y="3087"/>
                    </a:lnTo>
                    <a:lnTo>
                      <a:pt x="5932" y="7755"/>
                    </a:lnTo>
                    <a:cubicBezTo>
                      <a:pt x="5891" y="7914"/>
                      <a:pt x="5767" y="8041"/>
                      <a:pt x="5606" y="8084"/>
                    </a:cubicBezTo>
                    <a:lnTo>
                      <a:pt x="4015" y="8517"/>
                    </a:lnTo>
                    <a:cubicBezTo>
                      <a:pt x="3916" y="8543"/>
                      <a:pt x="3814" y="8556"/>
                      <a:pt x="3711" y="8556"/>
                    </a:cubicBezTo>
                    <a:cubicBezTo>
                      <a:pt x="3621" y="8556"/>
                      <a:pt x="3530" y="8546"/>
                      <a:pt x="3442" y="8525"/>
                    </a:cubicBezTo>
                    <a:lnTo>
                      <a:pt x="552" y="7839"/>
                    </a:lnTo>
                    <a:cubicBezTo>
                      <a:pt x="316" y="7784"/>
                      <a:pt x="163" y="7551"/>
                      <a:pt x="208" y="7312"/>
                    </a:cubicBezTo>
                    <a:lnTo>
                      <a:pt x="1149" y="2230"/>
                    </a:lnTo>
                    <a:cubicBezTo>
                      <a:pt x="1172" y="2114"/>
                      <a:pt x="1207" y="1999"/>
                      <a:pt x="1255" y="1889"/>
                    </a:cubicBezTo>
                    <a:cubicBezTo>
                      <a:pt x="1301" y="1784"/>
                      <a:pt x="1357" y="1687"/>
                      <a:pt x="1423" y="1597"/>
                    </a:cubicBezTo>
                    <a:lnTo>
                      <a:pt x="2472" y="159"/>
                    </a:lnTo>
                    <a:close/>
                    <a:moveTo>
                      <a:pt x="2437" y="0"/>
                    </a:moveTo>
                    <a:cubicBezTo>
                      <a:pt x="2413" y="0"/>
                      <a:pt x="2390" y="12"/>
                      <a:pt x="2375" y="32"/>
                    </a:cubicBezTo>
                    <a:lnTo>
                      <a:pt x="1300" y="1505"/>
                    </a:lnTo>
                    <a:cubicBezTo>
                      <a:pt x="1228" y="1604"/>
                      <a:pt x="1167" y="1712"/>
                      <a:pt x="1116" y="1826"/>
                    </a:cubicBezTo>
                    <a:cubicBezTo>
                      <a:pt x="1062" y="1948"/>
                      <a:pt x="1025" y="2073"/>
                      <a:pt x="1000" y="2201"/>
                    </a:cubicBezTo>
                    <a:lnTo>
                      <a:pt x="59" y="7283"/>
                    </a:lnTo>
                    <a:cubicBezTo>
                      <a:pt x="0" y="7602"/>
                      <a:pt x="202" y="7913"/>
                      <a:pt x="519" y="7989"/>
                    </a:cubicBezTo>
                    <a:lnTo>
                      <a:pt x="3410" y="8675"/>
                    </a:lnTo>
                    <a:cubicBezTo>
                      <a:pt x="3510" y="8700"/>
                      <a:pt x="3610" y="8711"/>
                      <a:pt x="3712" y="8711"/>
                    </a:cubicBezTo>
                    <a:cubicBezTo>
                      <a:pt x="3829" y="8711"/>
                      <a:pt x="3946" y="8696"/>
                      <a:pt x="4057" y="8664"/>
                    </a:cubicBezTo>
                    <a:lnTo>
                      <a:pt x="5648" y="8231"/>
                    </a:lnTo>
                    <a:cubicBezTo>
                      <a:pt x="5861" y="8174"/>
                      <a:pt x="6028" y="8005"/>
                      <a:pt x="6081" y="7790"/>
                    </a:cubicBezTo>
                    <a:lnTo>
                      <a:pt x="7255" y="3101"/>
                    </a:lnTo>
                    <a:cubicBezTo>
                      <a:pt x="7258" y="3088"/>
                      <a:pt x="7258" y="3073"/>
                      <a:pt x="7253" y="3059"/>
                    </a:cubicBezTo>
                    <a:lnTo>
                      <a:pt x="6413" y="492"/>
                    </a:lnTo>
                    <a:cubicBezTo>
                      <a:pt x="6403" y="464"/>
                      <a:pt x="6378" y="444"/>
                      <a:pt x="6349" y="440"/>
                    </a:cubicBezTo>
                    <a:lnTo>
                      <a:pt x="2446" y="1"/>
                    </a:lnTo>
                    <a:cubicBezTo>
                      <a:pt x="2443" y="1"/>
                      <a:pt x="2440" y="0"/>
                      <a:pt x="2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32"/>
              <p:cNvSpPr/>
              <p:nvPr/>
            </p:nvSpPr>
            <p:spPr>
              <a:xfrm>
                <a:off x="2700126" y="1718101"/>
                <a:ext cx="940207" cy="775874"/>
              </a:xfrm>
              <a:custGeom>
                <a:avLst/>
                <a:gdLst/>
                <a:ahLst/>
                <a:cxnLst/>
                <a:rect l="l" t="t" r="r" b="b"/>
                <a:pathLst>
                  <a:path w="6837" h="5642" extrusionOk="0">
                    <a:moveTo>
                      <a:pt x="2012" y="153"/>
                    </a:moveTo>
                    <a:cubicBezTo>
                      <a:pt x="2119" y="153"/>
                      <a:pt x="2224" y="189"/>
                      <a:pt x="2301" y="258"/>
                    </a:cubicBezTo>
                    <a:cubicBezTo>
                      <a:pt x="2429" y="373"/>
                      <a:pt x="2466" y="580"/>
                      <a:pt x="2384" y="722"/>
                    </a:cubicBezTo>
                    <a:cubicBezTo>
                      <a:pt x="2354" y="778"/>
                      <a:pt x="2306" y="826"/>
                      <a:pt x="2255" y="876"/>
                    </a:cubicBezTo>
                    <a:cubicBezTo>
                      <a:pt x="2222" y="910"/>
                      <a:pt x="2189" y="943"/>
                      <a:pt x="2157" y="982"/>
                    </a:cubicBezTo>
                    <a:cubicBezTo>
                      <a:pt x="2067" y="1091"/>
                      <a:pt x="2002" y="1258"/>
                      <a:pt x="2084" y="1399"/>
                    </a:cubicBezTo>
                    <a:cubicBezTo>
                      <a:pt x="2140" y="1495"/>
                      <a:pt x="2245" y="1538"/>
                      <a:pt x="2352" y="1538"/>
                    </a:cubicBezTo>
                    <a:cubicBezTo>
                      <a:pt x="2419" y="1538"/>
                      <a:pt x="2487" y="1521"/>
                      <a:pt x="2544" y="1490"/>
                    </a:cubicBezTo>
                    <a:cubicBezTo>
                      <a:pt x="2660" y="1427"/>
                      <a:pt x="2736" y="1326"/>
                      <a:pt x="2812" y="1229"/>
                    </a:cubicBezTo>
                    <a:lnTo>
                      <a:pt x="2845" y="1187"/>
                    </a:lnTo>
                    <a:cubicBezTo>
                      <a:pt x="2911" y="1102"/>
                      <a:pt x="3002" y="1004"/>
                      <a:pt x="3114" y="986"/>
                    </a:cubicBezTo>
                    <a:cubicBezTo>
                      <a:pt x="3126" y="984"/>
                      <a:pt x="3138" y="984"/>
                      <a:pt x="3149" y="984"/>
                    </a:cubicBezTo>
                    <a:cubicBezTo>
                      <a:pt x="3213" y="984"/>
                      <a:pt x="3266" y="1013"/>
                      <a:pt x="3301" y="1040"/>
                    </a:cubicBezTo>
                    <a:cubicBezTo>
                      <a:pt x="3381" y="1101"/>
                      <a:pt x="3436" y="1199"/>
                      <a:pt x="3446" y="1299"/>
                    </a:cubicBezTo>
                    <a:cubicBezTo>
                      <a:pt x="3462" y="1457"/>
                      <a:pt x="3398" y="1632"/>
                      <a:pt x="3254" y="1834"/>
                    </a:cubicBezTo>
                    <a:lnTo>
                      <a:pt x="3224" y="1875"/>
                    </a:lnTo>
                    <a:cubicBezTo>
                      <a:pt x="3147" y="1981"/>
                      <a:pt x="3060" y="2100"/>
                      <a:pt x="3042" y="2246"/>
                    </a:cubicBezTo>
                    <a:cubicBezTo>
                      <a:pt x="3028" y="2352"/>
                      <a:pt x="3069" y="2471"/>
                      <a:pt x="3146" y="2547"/>
                    </a:cubicBezTo>
                    <a:cubicBezTo>
                      <a:pt x="3197" y="2597"/>
                      <a:pt x="3260" y="2624"/>
                      <a:pt x="3325" y="2624"/>
                    </a:cubicBezTo>
                    <a:cubicBezTo>
                      <a:pt x="3337" y="2624"/>
                      <a:pt x="3349" y="2623"/>
                      <a:pt x="3361" y="2622"/>
                    </a:cubicBezTo>
                    <a:cubicBezTo>
                      <a:pt x="3500" y="2603"/>
                      <a:pt x="3581" y="2478"/>
                      <a:pt x="3613" y="2370"/>
                    </a:cubicBezTo>
                    <a:cubicBezTo>
                      <a:pt x="3632" y="2311"/>
                      <a:pt x="3637" y="2252"/>
                      <a:pt x="3643" y="2195"/>
                    </a:cubicBezTo>
                    <a:cubicBezTo>
                      <a:pt x="3647" y="2154"/>
                      <a:pt x="3651" y="2115"/>
                      <a:pt x="3658" y="2078"/>
                    </a:cubicBezTo>
                    <a:cubicBezTo>
                      <a:pt x="3698" y="1894"/>
                      <a:pt x="3837" y="1735"/>
                      <a:pt x="4014" y="1673"/>
                    </a:cubicBezTo>
                    <a:cubicBezTo>
                      <a:pt x="4071" y="1653"/>
                      <a:pt x="4132" y="1643"/>
                      <a:pt x="4193" y="1643"/>
                    </a:cubicBezTo>
                    <a:cubicBezTo>
                      <a:pt x="4320" y="1643"/>
                      <a:pt x="4448" y="1686"/>
                      <a:pt x="4546" y="1767"/>
                    </a:cubicBezTo>
                    <a:cubicBezTo>
                      <a:pt x="4645" y="1848"/>
                      <a:pt x="4655" y="1986"/>
                      <a:pt x="4667" y="2133"/>
                    </a:cubicBezTo>
                    <a:lnTo>
                      <a:pt x="4667" y="2140"/>
                    </a:lnTo>
                    <a:cubicBezTo>
                      <a:pt x="4670" y="2163"/>
                      <a:pt x="4670" y="2187"/>
                      <a:pt x="4671" y="2210"/>
                    </a:cubicBezTo>
                    <a:cubicBezTo>
                      <a:pt x="4674" y="2289"/>
                      <a:pt x="4676" y="2379"/>
                      <a:pt x="4717" y="2460"/>
                    </a:cubicBezTo>
                    <a:cubicBezTo>
                      <a:pt x="4776" y="2577"/>
                      <a:pt x="4903" y="2653"/>
                      <a:pt x="5037" y="2653"/>
                    </a:cubicBezTo>
                    <a:cubicBezTo>
                      <a:pt x="5051" y="2653"/>
                      <a:pt x="5065" y="2652"/>
                      <a:pt x="5078" y="2650"/>
                    </a:cubicBezTo>
                    <a:cubicBezTo>
                      <a:pt x="5214" y="2634"/>
                      <a:pt x="5340" y="2537"/>
                      <a:pt x="5396" y="2404"/>
                    </a:cubicBezTo>
                    <a:cubicBezTo>
                      <a:pt x="5458" y="2252"/>
                      <a:pt x="5434" y="2069"/>
                      <a:pt x="5325" y="1844"/>
                    </a:cubicBezTo>
                    <a:cubicBezTo>
                      <a:pt x="5314" y="1821"/>
                      <a:pt x="5300" y="1797"/>
                      <a:pt x="5289" y="1774"/>
                    </a:cubicBezTo>
                    <a:cubicBezTo>
                      <a:pt x="5224" y="1646"/>
                      <a:pt x="5162" y="1525"/>
                      <a:pt x="5161" y="1396"/>
                    </a:cubicBezTo>
                    <a:cubicBezTo>
                      <a:pt x="5158" y="1229"/>
                      <a:pt x="5270" y="1068"/>
                      <a:pt x="5427" y="1012"/>
                    </a:cubicBezTo>
                    <a:cubicBezTo>
                      <a:pt x="5469" y="997"/>
                      <a:pt x="5513" y="990"/>
                      <a:pt x="5557" y="990"/>
                    </a:cubicBezTo>
                    <a:cubicBezTo>
                      <a:pt x="5678" y="990"/>
                      <a:pt x="5800" y="1044"/>
                      <a:pt x="5876" y="1140"/>
                    </a:cubicBezTo>
                    <a:cubicBezTo>
                      <a:pt x="5980" y="1269"/>
                      <a:pt x="5990" y="1464"/>
                      <a:pt x="5900" y="1605"/>
                    </a:cubicBezTo>
                    <a:cubicBezTo>
                      <a:pt x="5876" y="1643"/>
                      <a:pt x="5844" y="1680"/>
                      <a:pt x="5810" y="1719"/>
                    </a:cubicBezTo>
                    <a:cubicBezTo>
                      <a:pt x="5740" y="1797"/>
                      <a:pt x="5669" y="1879"/>
                      <a:pt x="5647" y="1992"/>
                    </a:cubicBezTo>
                    <a:cubicBezTo>
                      <a:pt x="5622" y="2129"/>
                      <a:pt x="5690" y="2279"/>
                      <a:pt x="5813" y="2348"/>
                    </a:cubicBezTo>
                    <a:cubicBezTo>
                      <a:pt x="5862" y="2376"/>
                      <a:pt x="5919" y="2389"/>
                      <a:pt x="5975" y="2389"/>
                    </a:cubicBezTo>
                    <a:cubicBezTo>
                      <a:pt x="6059" y="2389"/>
                      <a:pt x="6143" y="2360"/>
                      <a:pt x="6205" y="2304"/>
                    </a:cubicBezTo>
                    <a:cubicBezTo>
                      <a:pt x="6296" y="2222"/>
                      <a:pt x="6329" y="2104"/>
                      <a:pt x="6357" y="2000"/>
                    </a:cubicBezTo>
                    <a:cubicBezTo>
                      <a:pt x="6381" y="1908"/>
                      <a:pt x="6405" y="1821"/>
                      <a:pt x="6465" y="1768"/>
                    </a:cubicBezTo>
                    <a:cubicBezTo>
                      <a:pt x="6498" y="1739"/>
                      <a:pt x="6543" y="1722"/>
                      <a:pt x="6588" y="1722"/>
                    </a:cubicBezTo>
                    <a:cubicBezTo>
                      <a:pt x="6608" y="1722"/>
                      <a:pt x="6627" y="1725"/>
                      <a:pt x="6645" y="1731"/>
                    </a:cubicBezTo>
                    <a:cubicBezTo>
                      <a:pt x="6655" y="1734"/>
                      <a:pt x="6665" y="1740"/>
                      <a:pt x="6675" y="1745"/>
                    </a:cubicBezTo>
                    <a:lnTo>
                      <a:pt x="5935" y="4697"/>
                    </a:lnTo>
                    <a:cubicBezTo>
                      <a:pt x="5895" y="4856"/>
                      <a:pt x="5771" y="4983"/>
                      <a:pt x="5611" y="5026"/>
                    </a:cubicBezTo>
                    <a:lnTo>
                      <a:pt x="4106" y="5435"/>
                    </a:lnTo>
                    <a:cubicBezTo>
                      <a:pt x="3978" y="5470"/>
                      <a:pt x="3844" y="5488"/>
                      <a:pt x="3711" y="5488"/>
                    </a:cubicBezTo>
                    <a:cubicBezTo>
                      <a:pt x="3594" y="5488"/>
                      <a:pt x="3476" y="5474"/>
                      <a:pt x="3361" y="5447"/>
                    </a:cubicBezTo>
                    <a:lnTo>
                      <a:pt x="556" y="4780"/>
                    </a:lnTo>
                    <a:cubicBezTo>
                      <a:pt x="317" y="4724"/>
                      <a:pt x="167" y="4493"/>
                      <a:pt x="211" y="4252"/>
                    </a:cubicBezTo>
                    <a:lnTo>
                      <a:pt x="805" y="1045"/>
                    </a:lnTo>
                    <a:cubicBezTo>
                      <a:pt x="812" y="1046"/>
                      <a:pt x="817" y="1049"/>
                      <a:pt x="823" y="1053"/>
                    </a:cubicBezTo>
                    <a:cubicBezTo>
                      <a:pt x="895" y="1084"/>
                      <a:pt x="940" y="1172"/>
                      <a:pt x="924" y="1247"/>
                    </a:cubicBezTo>
                    <a:cubicBezTo>
                      <a:pt x="917" y="1276"/>
                      <a:pt x="902" y="1309"/>
                      <a:pt x="886" y="1342"/>
                    </a:cubicBezTo>
                    <a:cubicBezTo>
                      <a:pt x="863" y="1392"/>
                      <a:pt x="835" y="1449"/>
                      <a:pt x="832" y="1515"/>
                    </a:cubicBezTo>
                    <a:cubicBezTo>
                      <a:pt x="827" y="1597"/>
                      <a:pt x="864" y="1678"/>
                      <a:pt x="931" y="1739"/>
                    </a:cubicBezTo>
                    <a:cubicBezTo>
                      <a:pt x="994" y="1792"/>
                      <a:pt x="1076" y="1823"/>
                      <a:pt x="1156" y="1823"/>
                    </a:cubicBezTo>
                    <a:cubicBezTo>
                      <a:pt x="1175" y="1823"/>
                      <a:pt x="1193" y="1821"/>
                      <a:pt x="1212" y="1817"/>
                    </a:cubicBezTo>
                    <a:cubicBezTo>
                      <a:pt x="1367" y="1788"/>
                      <a:pt x="1500" y="1654"/>
                      <a:pt x="1549" y="1475"/>
                    </a:cubicBezTo>
                    <a:cubicBezTo>
                      <a:pt x="1591" y="1320"/>
                      <a:pt x="1572" y="1161"/>
                      <a:pt x="1550" y="1024"/>
                    </a:cubicBezTo>
                    <a:lnTo>
                      <a:pt x="1543" y="978"/>
                    </a:lnTo>
                    <a:cubicBezTo>
                      <a:pt x="1524" y="855"/>
                      <a:pt x="1505" y="741"/>
                      <a:pt x="1519" y="626"/>
                    </a:cubicBezTo>
                    <a:cubicBezTo>
                      <a:pt x="1540" y="442"/>
                      <a:pt x="1654" y="275"/>
                      <a:pt x="1810" y="200"/>
                    </a:cubicBezTo>
                    <a:cubicBezTo>
                      <a:pt x="1874" y="168"/>
                      <a:pt x="1943" y="153"/>
                      <a:pt x="2012" y="153"/>
                    </a:cubicBezTo>
                    <a:close/>
                    <a:moveTo>
                      <a:pt x="2009" y="1"/>
                    </a:moveTo>
                    <a:cubicBezTo>
                      <a:pt x="1916" y="1"/>
                      <a:pt x="1824" y="20"/>
                      <a:pt x="1740" y="61"/>
                    </a:cubicBezTo>
                    <a:cubicBezTo>
                      <a:pt x="1539" y="160"/>
                      <a:pt x="1391" y="375"/>
                      <a:pt x="1362" y="609"/>
                    </a:cubicBezTo>
                    <a:cubicBezTo>
                      <a:pt x="1346" y="743"/>
                      <a:pt x="1366" y="875"/>
                      <a:pt x="1387" y="1002"/>
                    </a:cubicBezTo>
                    <a:lnTo>
                      <a:pt x="1395" y="1048"/>
                    </a:lnTo>
                    <a:cubicBezTo>
                      <a:pt x="1413" y="1169"/>
                      <a:pt x="1432" y="1309"/>
                      <a:pt x="1397" y="1434"/>
                    </a:cubicBezTo>
                    <a:cubicBezTo>
                      <a:pt x="1369" y="1534"/>
                      <a:pt x="1293" y="1644"/>
                      <a:pt x="1180" y="1665"/>
                    </a:cubicBezTo>
                    <a:cubicBezTo>
                      <a:pt x="1171" y="1667"/>
                      <a:pt x="1162" y="1667"/>
                      <a:pt x="1152" y="1667"/>
                    </a:cubicBezTo>
                    <a:cubicBezTo>
                      <a:pt x="1110" y="1667"/>
                      <a:pt x="1065" y="1651"/>
                      <a:pt x="1030" y="1621"/>
                    </a:cubicBezTo>
                    <a:cubicBezTo>
                      <a:pt x="1012" y="1603"/>
                      <a:pt x="979" y="1570"/>
                      <a:pt x="983" y="1522"/>
                    </a:cubicBezTo>
                    <a:cubicBezTo>
                      <a:pt x="984" y="1486"/>
                      <a:pt x="1003" y="1447"/>
                      <a:pt x="1022" y="1406"/>
                    </a:cubicBezTo>
                    <a:cubicBezTo>
                      <a:pt x="1040" y="1366"/>
                      <a:pt x="1060" y="1325"/>
                      <a:pt x="1071" y="1276"/>
                    </a:cubicBezTo>
                    <a:cubicBezTo>
                      <a:pt x="1101" y="1128"/>
                      <a:pt x="1019" y="969"/>
                      <a:pt x="880" y="910"/>
                    </a:cubicBezTo>
                    <a:cubicBezTo>
                      <a:pt x="844" y="893"/>
                      <a:pt x="802" y="884"/>
                      <a:pt x="760" y="884"/>
                    </a:cubicBezTo>
                    <a:cubicBezTo>
                      <a:pt x="752" y="884"/>
                      <a:pt x="744" y="885"/>
                      <a:pt x="736" y="885"/>
                    </a:cubicBezTo>
                    <a:cubicBezTo>
                      <a:pt x="701" y="887"/>
                      <a:pt x="672" y="913"/>
                      <a:pt x="665" y="948"/>
                    </a:cubicBezTo>
                    <a:lnTo>
                      <a:pt x="60" y="4225"/>
                    </a:lnTo>
                    <a:cubicBezTo>
                      <a:pt x="0" y="4545"/>
                      <a:pt x="203" y="4855"/>
                      <a:pt x="520" y="4931"/>
                    </a:cubicBezTo>
                    <a:lnTo>
                      <a:pt x="3326" y="5597"/>
                    </a:lnTo>
                    <a:cubicBezTo>
                      <a:pt x="3452" y="5626"/>
                      <a:pt x="3580" y="5642"/>
                      <a:pt x="3709" y="5642"/>
                    </a:cubicBezTo>
                    <a:cubicBezTo>
                      <a:pt x="3857" y="5642"/>
                      <a:pt x="4004" y="5623"/>
                      <a:pt x="4142" y="5584"/>
                    </a:cubicBezTo>
                    <a:lnTo>
                      <a:pt x="5647" y="5174"/>
                    </a:lnTo>
                    <a:cubicBezTo>
                      <a:pt x="5859" y="5117"/>
                      <a:pt x="6026" y="4948"/>
                      <a:pt x="6079" y="4733"/>
                    </a:cubicBezTo>
                    <a:lnTo>
                      <a:pt x="6830" y="1731"/>
                    </a:lnTo>
                    <a:cubicBezTo>
                      <a:pt x="6836" y="1704"/>
                      <a:pt x="6828" y="1675"/>
                      <a:pt x="6808" y="1657"/>
                    </a:cubicBezTo>
                    <a:cubicBezTo>
                      <a:pt x="6772" y="1623"/>
                      <a:pt x="6731" y="1598"/>
                      <a:pt x="6687" y="1584"/>
                    </a:cubicBezTo>
                    <a:cubicBezTo>
                      <a:pt x="6653" y="1573"/>
                      <a:pt x="6618" y="1568"/>
                      <a:pt x="6584" y="1568"/>
                    </a:cubicBezTo>
                    <a:cubicBezTo>
                      <a:pt x="6501" y="1568"/>
                      <a:pt x="6419" y="1598"/>
                      <a:pt x="6357" y="1654"/>
                    </a:cubicBezTo>
                    <a:cubicBezTo>
                      <a:pt x="6265" y="1735"/>
                      <a:pt x="6232" y="1853"/>
                      <a:pt x="6204" y="1957"/>
                    </a:cubicBezTo>
                    <a:cubicBezTo>
                      <a:pt x="6178" y="2049"/>
                      <a:pt x="6154" y="2136"/>
                      <a:pt x="6096" y="2188"/>
                    </a:cubicBezTo>
                    <a:cubicBezTo>
                      <a:pt x="6063" y="2218"/>
                      <a:pt x="6017" y="2234"/>
                      <a:pt x="5972" y="2234"/>
                    </a:cubicBezTo>
                    <a:cubicBezTo>
                      <a:pt x="5941" y="2234"/>
                      <a:pt x="5910" y="2227"/>
                      <a:pt x="5884" y="2212"/>
                    </a:cubicBezTo>
                    <a:cubicBezTo>
                      <a:pt x="5818" y="2175"/>
                      <a:pt x="5779" y="2090"/>
                      <a:pt x="5793" y="2018"/>
                    </a:cubicBezTo>
                    <a:cubicBezTo>
                      <a:pt x="5806" y="1945"/>
                      <a:pt x="5861" y="1884"/>
                      <a:pt x="5919" y="1817"/>
                    </a:cubicBezTo>
                    <a:cubicBezTo>
                      <a:pt x="5956" y="1776"/>
                      <a:pt x="5995" y="1732"/>
                      <a:pt x="6026" y="1684"/>
                    </a:cubicBezTo>
                    <a:cubicBezTo>
                      <a:pt x="6150" y="1491"/>
                      <a:pt x="6135" y="1220"/>
                      <a:pt x="5992" y="1040"/>
                    </a:cubicBezTo>
                    <a:cubicBezTo>
                      <a:pt x="5886" y="907"/>
                      <a:pt x="5717" y="832"/>
                      <a:pt x="5550" y="832"/>
                    </a:cubicBezTo>
                    <a:cubicBezTo>
                      <a:pt x="5489" y="832"/>
                      <a:pt x="5428" y="842"/>
                      <a:pt x="5371" y="863"/>
                    </a:cubicBezTo>
                    <a:cubicBezTo>
                      <a:pt x="5155" y="939"/>
                      <a:pt x="4999" y="1163"/>
                      <a:pt x="5003" y="1394"/>
                    </a:cubicBezTo>
                    <a:cubicBezTo>
                      <a:pt x="5005" y="1557"/>
                      <a:pt x="5076" y="1702"/>
                      <a:pt x="5147" y="1840"/>
                    </a:cubicBezTo>
                    <a:lnTo>
                      <a:pt x="5182" y="1909"/>
                    </a:lnTo>
                    <a:cubicBezTo>
                      <a:pt x="5271" y="2094"/>
                      <a:pt x="5293" y="2236"/>
                      <a:pt x="5248" y="2343"/>
                    </a:cubicBezTo>
                    <a:cubicBezTo>
                      <a:pt x="5214" y="2423"/>
                      <a:pt x="5137" y="2484"/>
                      <a:pt x="5055" y="2495"/>
                    </a:cubicBezTo>
                    <a:cubicBezTo>
                      <a:pt x="5047" y="2496"/>
                      <a:pt x="5039" y="2496"/>
                      <a:pt x="5032" y="2496"/>
                    </a:cubicBezTo>
                    <a:cubicBezTo>
                      <a:pt x="4957" y="2496"/>
                      <a:pt x="4882" y="2452"/>
                      <a:pt x="4850" y="2389"/>
                    </a:cubicBezTo>
                    <a:cubicBezTo>
                      <a:pt x="4825" y="2336"/>
                      <a:pt x="4823" y="2272"/>
                      <a:pt x="4820" y="2202"/>
                    </a:cubicBezTo>
                    <a:cubicBezTo>
                      <a:pt x="4818" y="2175"/>
                      <a:pt x="4818" y="2150"/>
                      <a:pt x="4815" y="2124"/>
                    </a:cubicBezTo>
                    <a:lnTo>
                      <a:pt x="4815" y="2118"/>
                    </a:lnTo>
                    <a:cubicBezTo>
                      <a:pt x="4803" y="1952"/>
                      <a:pt x="4788" y="1766"/>
                      <a:pt x="4639" y="1645"/>
                    </a:cubicBezTo>
                    <a:cubicBezTo>
                      <a:pt x="4514" y="1541"/>
                      <a:pt x="4351" y="1486"/>
                      <a:pt x="4188" y="1486"/>
                    </a:cubicBezTo>
                    <a:cubicBezTo>
                      <a:pt x="4110" y="1486"/>
                      <a:pt x="4032" y="1499"/>
                      <a:pt x="3959" y="1525"/>
                    </a:cubicBezTo>
                    <a:cubicBezTo>
                      <a:pt x="3731" y="1603"/>
                      <a:pt x="3554" y="1807"/>
                      <a:pt x="3504" y="2043"/>
                    </a:cubicBezTo>
                    <a:cubicBezTo>
                      <a:pt x="3494" y="2088"/>
                      <a:pt x="3489" y="2133"/>
                      <a:pt x="3485" y="2175"/>
                    </a:cubicBezTo>
                    <a:cubicBezTo>
                      <a:pt x="3479" y="2228"/>
                      <a:pt x="3474" y="2278"/>
                      <a:pt x="3462" y="2324"/>
                    </a:cubicBezTo>
                    <a:cubicBezTo>
                      <a:pt x="3443" y="2389"/>
                      <a:pt x="3397" y="2458"/>
                      <a:pt x="3336" y="2467"/>
                    </a:cubicBezTo>
                    <a:cubicBezTo>
                      <a:pt x="3332" y="2468"/>
                      <a:pt x="3328" y="2468"/>
                      <a:pt x="3324" y="2468"/>
                    </a:cubicBezTo>
                    <a:cubicBezTo>
                      <a:pt x="3293" y="2468"/>
                      <a:pt x="3266" y="2450"/>
                      <a:pt x="3250" y="2433"/>
                    </a:cubicBezTo>
                    <a:cubicBezTo>
                      <a:pt x="3208" y="2391"/>
                      <a:pt x="3183" y="2321"/>
                      <a:pt x="3192" y="2262"/>
                    </a:cubicBezTo>
                    <a:cubicBezTo>
                      <a:pt x="3206" y="2156"/>
                      <a:pt x="3273" y="2063"/>
                      <a:pt x="3346" y="1963"/>
                    </a:cubicBezTo>
                    <a:lnTo>
                      <a:pt x="3377" y="1921"/>
                    </a:lnTo>
                    <a:cubicBezTo>
                      <a:pt x="3545" y="1686"/>
                      <a:pt x="3616" y="1479"/>
                      <a:pt x="3597" y="1281"/>
                    </a:cubicBezTo>
                    <a:cubicBezTo>
                      <a:pt x="3585" y="1143"/>
                      <a:pt x="3506" y="1003"/>
                      <a:pt x="3393" y="917"/>
                    </a:cubicBezTo>
                    <a:cubicBezTo>
                      <a:pt x="3318" y="858"/>
                      <a:pt x="3231" y="828"/>
                      <a:pt x="3145" y="828"/>
                    </a:cubicBezTo>
                    <a:cubicBezTo>
                      <a:pt x="3126" y="828"/>
                      <a:pt x="3107" y="829"/>
                      <a:pt x="3088" y="832"/>
                    </a:cubicBezTo>
                    <a:cubicBezTo>
                      <a:pt x="2925" y="860"/>
                      <a:pt x="2807" y="984"/>
                      <a:pt x="2722" y="1091"/>
                    </a:cubicBezTo>
                    <a:lnTo>
                      <a:pt x="2687" y="1136"/>
                    </a:lnTo>
                    <a:cubicBezTo>
                      <a:pt x="2619" y="1224"/>
                      <a:pt x="2554" y="1308"/>
                      <a:pt x="2467" y="1356"/>
                    </a:cubicBezTo>
                    <a:cubicBezTo>
                      <a:pt x="2432" y="1375"/>
                      <a:pt x="2390" y="1386"/>
                      <a:pt x="2349" y="1386"/>
                    </a:cubicBezTo>
                    <a:cubicBezTo>
                      <a:pt x="2294" y="1386"/>
                      <a:pt x="2241" y="1366"/>
                      <a:pt x="2215" y="1322"/>
                    </a:cubicBezTo>
                    <a:cubicBezTo>
                      <a:pt x="2176" y="1254"/>
                      <a:pt x="2217" y="1151"/>
                      <a:pt x="2275" y="1080"/>
                    </a:cubicBezTo>
                    <a:cubicBezTo>
                      <a:pt x="2300" y="1047"/>
                      <a:pt x="2331" y="1017"/>
                      <a:pt x="2363" y="984"/>
                    </a:cubicBezTo>
                    <a:cubicBezTo>
                      <a:pt x="2418" y="930"/>
                      <a:pt x="2474" y="872"/>
                      <a:pt x="2516" y="799"/>
                    </a:cubicBezTo>
                    <a:cubicBezTo>
                      <a:pt x="2634" y="595"/>
                      <a:pt x="2584" y="306"/>
                      <a:pt x="2401" y="143"/>
                    </a:cubicBezTo>
                    <a:cubicBezTo>
                      <a:pt x="2296" y="50"/>
                      <a:pt x="2153" y="1"/>
                      <a:pt x="200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32"/>
              <p:cNvSpPr/>
              <p:nvPr/>
            </p:nvSpPr>
            <p:spPr>
              <a:xfrm>
                <a:off x="2852496" y="1297847"/>
                <a:ext cx="731181" cy="339531"/>
              </a:xfrm>
              <a:custGeom>
                <a:avLst/>
                <a:gdLst/>
                <a:ahLst/>
                <a:cxnLst/>
                <a:rect l="l" t="t" r="r" b="b"/>
                <a:pathLst>
                  <a:path w="5317" h="2469" extrusionOk="0">
                    <a:moveTo>
                      <a:pt x="1367" y="156"/>
                    </a:moveTo>
                    <a:lnTo>
                      <a:pt x="5098" y="575"/>
                    </a:lnTo>
                    <a:lnTo>
                      <a:pt x="3886" y="2308"/>
                    </a:lnTo>
                    <a:lnTo>
                      <a:pt x="195" y="1793"/>
                    </a:lnTo>
                    <a:cubicBezTo>
                      <a:pt x="231" y="1725"/>
                      <a:pt x="272" y="1656"/>
                      <a:pt x="318" y="1594"/>
                    </a:cubicBezTo>
                    <a:lnTo>
                      <a:pt x="1367" y="156"/>
                    </a:lnTo>
                    <a:close/>
                    <a:moveTo>
                      <a:pt x="1330" y="0"/>
                    </a:moveTo>
                    <a:cubicBezTo>
                      <a:pt x="1307" y="0"/>
                      <a:pt x="1284" y="12"/>
                      <a:pt x="1270" y="32"/>
                    </a:cubicBezTo>
                    <a:lnTo>
                      <a:pt x="195" y="1505"/>
                    </a:lnTo>
                    <a:cubicBezTo>
                      <a:pt x="123" y="1602"/>
                      <a:pt x="62" y="1710"/>
                      <a:pt x="11" y="1824"/>
                    </a:cubicBezTo>
                    <a:cubicBezTo>
                      <a:pt x="0" y="1847"/>
                      <a:pt x="1" y="1871"/>
                      <a:pt x="13" y="1893"/>
                    </a:cubicBezTo>
                    <a:cubicBezTo>
                      <a:pt x="24" y="1914"/>
                      <a:pt x="44" y="1928"/>
                      <a:pt x="69" y="1932"/>
                    </a:cubicBezTo>
                    <a:lnTo>
                      <a:pt x="3912" y="2468"/>
                    </a:lnTo>
                    <a:cubicBezTo>
                      <a:pt x="3915" y="2469"/>
                      <a:pt x="3919" y="2469"/>
                      <a:pt x="3922" y="2469"/>
                    </a:cubicBezTo>
                    <a:cubicBezTo>
                      <a:pt x="3948" y="2469"/>
                      <a:pt x="3971" y="2455"/>
                      <a:pt x="3986" y="2437"/>
                    </a:cubicBezTo>
                    <a:lnTo>
                      <a:pt x="5297" y="560"/>
                    </a:lnTo>
                    <a:cubicBezTo>
                      <a:pt x="5314" y="538"/>
                      <a:pt x="5317" y="508"/>
                      <a:pt x="5306" y="484"/>
                    </a:cubicBezTo>
                    <a:cubicBezTo>
                      <a:pt x="5293" y="459"/>
                      <a:pt x="5271" y="442"/>
                      <a:pt x="5244" y="439"/>
                    </a:cubicBezTo>
                    <a:lnTo>
                      <a:pt x="1341" y="1"/>
                    </a:lnTo>
                    <a:cubicBezTo>
                      <a:pt x="1337" y="0"/>
                      <a:pt x="1334" y="0"/>
                      <a:pt x="13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32"/>
              <p:cNvSpPr/>
              <p:nvPr/>
            </p:nvSpPr>
            <p:spPr>
              <a:xfrm>
                <a:off x="3380839" y="1357805"/>
                <a:ext cx="318353" cy="374460"/>
              </a:xfrm>
              <a:custGeom>
                <a:avLst/>
                <a:gdLst/>
                <a:ahLst/>
                <a:cxnLst/>
                <a:rect l="l" t="t" r="r" b="b"/>
                <a:pathLst>
                  <a:path w="2315" h="2723" extrusionOk="0">
                    <a:moveTo>
                      <a:pt x="1367" y="248"/>
                    </a:moveTo>
                    <a:lnTo>
                      <a:pt x="2113" y="2527"/>
                    </a:lnTo>
                    <a:lnTo>
                      <a:pt x="203" y="1914"/>
                    </a:lnTo>
                    <a:lnTo>
                      <a:pt x="1367" y="248"/>
                    </a:lnTo>
                    <a:close/>
                    <a:moveTo>
                      <a:pt x="1394" y="1"/>
                    </a:moveTo>
                    <a:cubicBezTo>
                      <a:pt x="1369" y="1"/>
                      <a:pt x="1345" y="13"/>
                      <a:pt x="1331" y="33"/>
                    </a:cubicBezTo>
                    <a:lnTo>
                      <a:pt x="18" y="1911"/>
                    </a:lnTo>
                    <a:cubicBezTo>
                      <a:pt x="4" y="1932"/>
                      <a:pt x="0" y="1957"/>
                      <a:pt x="8" y="1981"/>
                    </a:cubicBezTo>
                    <a:cubicBezTo>
                      <a:pt x="16" y="2003"/>
                      <a:pt x="34" y="2022"/>
                      <a:pt x="58" y="2029"/>
                    </a:cubicBezTo>
                    <a:lnTo>
                      <a:pt x="2211" y="2718"/>
                    </a:lnTo>
                    <a:cubicBezTo>
                      <a:pt x="2218" y="2721"/>
                      <a:pt x="2226" y="2722"/>
                      <a:pt x="2233" y="2722"/>
                    </a:cubicBezTo>
                    <a:cubicBezTo>
                      <a:pt x="2254" y="2722"/>
                      <a:pt x="2273" y="2714"/>
                      <a:pt x="2287" y="2699"/>
                    </a:cubicBezTo>
                    <a:cubicBezTo>
                      <a:pt x="2308" y="2678"/>
                      <a:pt x="2315" y="2648"/>
                      <a:pt x="2306" y="2621"/>
                    </a:cubicBezTo>
                    <a:lnTo>
                      <a:pt x="1466" y="54"/>
                    </a:lnTo>
                    <a:cubicBezTo>
                      <a:pt x="1456" y="26"/>
                      <a:pt x="1434" y="6"/>
                      <a:pt x="1404" y="2"/>
                    </a:cubicBezTo>
                    <a:cubicBezTo>
                      <a:pt x="1401" y="1"/>
                      <a:pt x="1397" y="1"/>
                      <a:pt x="139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32"/>
              <p:cNvSpPr/>
              <p:nvPr/>
            </p:nvSpPr>
            <p:spPr>
              <a:xfrm>
                <a:off x="3207154" y="1615925"/>
                <a:ext cx="492863" cy="878599"/>
              </a:xfrm>
              <a:custGeom>
                <a:avLst/>
                <a:gdLst/>
                <a:ahLst/>
                <a:cxnLst/>
                <a:rect l="l" t="t" r="r" b="b"/>
                <a:pathLst>
                  <a:path w="3584" h="6389" extrusionOk="0">
                    <a:moveTo>
                      <a:pt x="1402" y="177"/>
                    </a:moveTo>
                    <a:lnTo>
                      <a:pt x="3403" y="820"/>
                    </a:lnTo>
                    <a:lnTo>
                      <a:pt x="2248" y="5439"/>
                    </a:lnTo>
                    <a:cubicBezTo>
                      <a:pt x="2208" y="5598"/>
                      <a:pt x="2084" y="5725"/>
                      <a:pt x="1924" y="5768"/>
                    </a:cubicBezTo>
                    <a:lnTo>
                      <a:pt x="218" y="6233"/>
                    </a:lnTo>
                    <a:cubicBezTo>
                      <a:pt x="214" y="6234"/>
                      <a:pt x="210" y="6234"/>
                      <a:pt x="206" y="6234"/>
                    </a:cubicBezTo>
                    <a:cubicBezTo>
                      <a:pt x="191" y="6234"/>
                      <a:pt x="181" y="6226"/>
                      <a:pt x="177" y="6222"/>
                    </a:cubicBezTo>
                    <a:cubicBezTo>
                      <a:pt x="172" y="6217"/>
                      <a:pt x="160" y="6203"/>
                      <a:pt x="165" y="6181"/>
                    </a:cubicBezTo>
                    <a:lnTo>
                      <a:pt x="1402" y="177"/>
                    </a:lnTo>
                    <a:close/>
                    <a:moveTo>
                      <a:pt x="1344" y="0"/>
                    </a:moveTo>
                    <a:cubicBezTo>
                      <a:pt x="1331" y="0"/>
                      <a:pt x="1318" y="4"/>
                      <a:pt x="1306" y="12"/>
                    </a:cubicBezTo>
                    <a:cubicBezTo>
                      <a:pt x="1287" y="23"/>
                      <a:pt x="1274" y="40"/>
                      <a:pt x="1270" y="63"/>
                    </a:cubicBezTo>
                    <a:lnTo>
                      <a:pt x="15" y="6151"/>
                    </a:lnTo>
                    <a:cubicBezTo>
                      <a:pt x="1" y="6218"/>
                      <a:pt x="22" y="6287"/>
                      <a:pt x="72" y="6335"/>
                    </a:cubicBezTo>
                    <a:cubicBezTo>
                      <a:pt x="109" y="6369"/>
                      <a:pt x="156" y="6388"/>
                      <a:pt x="207" y="6388"/>
                    </a:cubicBezTo>
                    <a:cubicBezTo>
                      <a:pt x="225" y="6388"/>
                      <a:pt x="241" y="6386"/>
                      <a:pt x="262" y="6381"/>
                    </a:cubicBezTo>
                    <a:lnTo>
                      <a:pt x="1967" y="5916"/>
                    </a:lnTo>
                    <a:cubicBezTo>
                      <a:pt x="2180" y="5859"/>
                      <a:pt x="2346" y="5690"/>
                      <a:pt x="2400" y="5475"/>
                    </a:cubicBezTo>
                    <a:lnTo>
                      <a:pt x="3573" y="786"/>
                    </a:lnTo>
                    <a:cubicBezTo>
                      <a:pt x="3583" y="746"/>
                      <a:pt x="3560" y="707"/>
                      <a:pt x="3522" y="694"/>
                    </a:cubicBezTo>
                    <a:lnTo>
                      <a:pt x="1369" y="4"/>
                    </a:lnTo>
                    <a:cubicBezTo>
                      <a:pt x="1361" y="2"/>
                      <a:pt x="1353" y="0"/>
                      <a:pt x="13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32"/>
              <p:cNvSpPr/>
              <p:nvPr/>
            </p:nvSpPr>
            <p:spPr>
              <a:xfrm>
                <a:off x="3024393" y="1227988"/>
                <a:ext cx="568910" cy="151132"/>
              </a:xfrm>
              <a:custGeom>
                <a:avLst/>
                <a:gdLst/>
                <a:ahLst/>
                <a:cxnLst/>
                <a:rect l="l" t="t" r="r" b="b"/>
                <a:pathLst>
                  <a:path w="4137" h="1099" extrusionOk="0">
                    <a:moveTo>
                      <a:pt x="376" y="153"/>
                    </a:moveTo>
                    <a:cubicBezTo>
                      <a:pt x="382" y="153"/>
                      <a:pt x="387" y="153"/>
                      <a:pt x="393" y="154"/>
                    </a:cubicBezTo>
                    <a:lnTo>
                      <a:pt x="3826" y="498"/>
                    </a:lnTo>
                    <a:cubicBezTo>
                      <a:pt x="3872" y="502"/>
                      <a:pt x="3912" y="525"/>
                      <a:pt x="3940" y="562"/>
                    </a:cubicBezTo>
                    <a:cubicBezTo>
                      <a:pt x="3969" y="599"/>
                      <a:pt x="3979" y="645"/>
                      <a:pt x="3970" y="690"/>
                    </a:cubicBezTo>
                    <a:lnTo>
                      <a:pt x="3923" y="937"/>
                    </a:lnTo>
                    <a:lnTo>
                      <a:pt x="173" y="516"/>
                    </a:lnTo>
                    <a:lnTo>
                      <a:pt x="217" y="285"/>
                    </a:lnTo>
                    <a:cubicBezTo>
                      <a:pt x="231" y="206"/>
                      <a:pt x="298" y="153"/>
                      <a:pt x="376" y="153"/>
                    </a:cubicBezTo>
                    <a:close/>
                    <a:moveTo>
                      <a:pt x="372" y="1"/>
                    </a:moveTo>
                    <a:cubicBezTo>
                      <a:pt x="223" y="1"/>
                      <a:pt x="93" y="107"/>
                      <a:pt x="64" y="256"/>
                    </a:cubicBezTo>
                    <a:lnTo>
                      <a:pt x="5" y="570"/>
                    </a:lnTo>
                    <a:cubicBezTo>
                      <a:pt x="1" y="591"/>
                      <a:pt x="6" y="612"/>
                      <a:pt x="18" y="630"/>
                    </a:cubicBezTo>
                    <a:cubicBezTo>
                      <a:pt x="31" y="647"/>
                      <a:pt x="51" y="658"/>
                      <a:pt x="72" y="660"/>
                    </a:cubicBezTo>
                    <a:lnTo>
                      <a:pt x="3976" y="1098"/>
                    </a:lnTo>
                    <a:lnTo>
                      <a:pt x="3985" y="1098"/>
                    </a:lnTo>
                    <a:cubicBezTo>
                      <a:pt x="4021" y="1098"/>
                      <a:pt x="4053" y="1073"/>
                      <a:pt x="4059" y="1036"/>
                    </a:cubicBezTo>
                    <a:lnTo>
                      <a:pt x="4120" y="720"/>
                    </a:lnTo>
                    <a:cubicBezTo>
                      <a:pt x="4136" y="633"/>
                      <a:pt x="4115" y="543"/>
                      <a:pt x="4063" y="471"/>
                    </a:cubicBezTo>
                    <a:cubicBezTo>
                      <a:pt x="4010" y="401"/>
                      <a:pt x="3929" y="355"/>
                      <a:pt x="3840" y="346"/>
                    </a:cubicBezTo>
                    <a:lnTo>
                      <a:pt x="406" y="2"/>
                    </a:lnTo>
                    <a:cubicBezTo>
                      <a:pt x="395" y="1"/>
                      <a:pt x="383" y="1"/>
                      <a:pt x="3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32"/>
              <p:cNvSpPr/>
              <p:nvPr/>
            </p:nvSpPr>
            <p:spPr>
              <a:xfrm>
                <a:off x="2990014" y="1377195"/>
                <a:ext cx="180973" cy="123903"/>
              </a:xfrm>
              <a:custGeom>
                <a:avLst/>
                <a:gdLst/>
                <a:ahLst/>
                <a:cxnLst/>
                <a:rect l="l" t="t" r="r" b="b"/>
                <a:pathLst>
                  <a:path w="1316" h="901" extrusionOk="0">
                    <a:moveTo>
                      <a:pt x="1080" y="414"/>
                    </a:moveTo>
                    <a:lnTo>
                      <a:pt x="1080" y="414"/>
                    </a:lnTo>
                    <a:cubicBezTo>
                      <a:pt x="1045" y="526"/>
                      <a:pt x="917" y="641"/>
                      <a:pt x="747" y="700"/>
                    </a:cubicBezTo>
                    <a:cubicBezTo>
                      <a:pt x="674" y="725"/>
                      <a:pt x="599" y="737"/>
                      <a:pt x="529" y="737"/>
                    </a:cubicBezTo>
                    <a:cubicBezTo>
                      <a:pt x="459" y="737"/>
                      <a:pt x="395" y="725"/>
                      <a:pt x="343" y="700"/>
                    </a:cubicBezTo>
                    <a:cubicBezTo>
                      <a:pt x="343" y="699"/>
                      <a:pt x="342" y="699"/>
                      <a:pt x="342" y="699"/>
                    </a:cubicBezTo>
                    <a:lnTo>
                      <a:pt x="342" y="699"/>
                    </a:lnTo>
                    <a:cubicBezTo>
                      <a:pt x="376" y="704"/>
                      <a:pt x="411" y="707"/>
                      <a:pt x="448" y="707"/>
                    </a:cubicBezTo>
                    <a:cubicBezTo>
                      <a:pt x="535" y="707"/>
                      <a:pt x="629" y="692"/>
                      <a:pt x="722" y="660"/>
                    </a:cubicBezTo>
                    <a:cubicBezTo>
                      <a:pt x="876" y="607"/>
                      <a:pt x="1001" y="519"/>
                      <a:pt x="1080" y="414"/>
                    </a:cubicBezTo>
                    <a:close/>
                    <a:moveTo>
                      <a:pt x="1083" y="1"/>
                    </a:moveTo>
                    <a:cubicBezTo>
                      <a:pt x="1073" y="1"/>
                      <a:pt x="1063" y="3"/>
                      <a:pt x="1054" y="6"/>
                    </a:cubicBezTo>
                    <a:cubicBezTo>
                      <a:pt x="1012" y="21"/>
                      <a:pt x="991" y="67"/>
                      <a:pt x="1004" y="110"/>
                    </a:cubicBezTo>
                    <a:cubicBezTo>
                      <a:pt x="1049" y="244"/>
                      <a:pt x="896" y="425"/>
                      <a:pt x="670" y="502"/>
                    </a:cubicBezTo>
                    <a:cubicBezTo>
                      <a:pt x="596" y="528"/>
                      <a:pt x="520" y="541"/>
                      <a:pt x="451" y="541"/>
                    </a:cubicBezTo>
                    <a:cubicBezTo>
                      <a:pt x="317" y="541"/>
                      <a:pt x="206" y="494"/>
                      <a:pt x="169" y="410"/>
                    </a:cubicBezTo>
                    <a:cubicBezTo>
                      <a:pt x="154" y="380"/>
                      <a:pt x="125" y="362"/>
                      <a:pt x="93" y="362"/>
                    </a:cubicBezTo>
                    <a:cubicBezTo>
                      <a:pt x="83" y="362"/>
                      <a:pt x="72" y="364"/>
                      <a:pt x="61" y="368"/>
                    </a:cubicBezTo>
                    <a:cubicBezTo>
                      <a:pt x="20" y="387"/>
                      <a:pt x="0" y="434"/>
                      <a:pt x="16" y="475"/>
                    </a:cubicBezTo>
                    <a:lnTo>
                      <a:pt x="87" y="649"/>
                    </a:lnTo>
                    <a:cubicBezTo>
                      <a:pt x="117" y="735"/>
                      <a:pt x="180" y="802"/>
                      <a:pt x="272" y="847"/>
                    </a:cubicBezTo>
                    <a:cubicBezTo>
                      <a:pt x="347" y="883"/>
                      <a:pt x="435" y="900"/>
                      <a:pt x="530" y="900"/>
                    </a:cubicBezTo>
                    <a:cubicBezTo>
                      <a:pt x="618" y="900"/>
                      <a:pt x="711" y="885"/>
                      <a:pt x="803" y="853"/>
                    </a:cubicBezTo>
                    <a:cubicBezTo>
                      <a:pt x="1126" y="742"/>
                      <a:pt x="1316" y="476"/>
                      <a:pt x="1237" y="245"/>
                    </a:cubicBezTo>
                    <a:lnTo>
                      <a:pt x="1159" y="52"/>
                    </a:lnTo>
                    <a:cubicBezTo>
                      <a:pt x="1146" y="20"/>
                      <a:pt x="1115" y="1"/>
                      <a:pt x="10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32"/>
              <p:cNvSpPr/>
              <p:nvPr/>
            </p:nvSpPr>
            <p:spPr>
              <a:xfrm>
                <a:off x="2980113" y="1349966"/>
                <a:ext cx="179460" cy="124316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904" extrusionOk="0">
                    <a:moveTo>
                      <a:pt x="787" y="165"/>
                    </a:moveTo>
                    <a:cubicBezTo>
                      <a:pt x="858" y="165"/>
                      <a:pt x="921" y="177"/>
                      <a:pt x="973" y="202"/>
                    </a:cubicBezTo>
                    <a:cubicBezTo>
                      <a:pt x="1008" y="218"/>
                      <a:pt x="1054" y="249"/>
                      <a:pt x="1074" y="300"/>
                    </a:cubicBezTo>
                    <a:cubicBezTo>
                      <a:pt x="1074" y="303"/>
                      <a:pt x="1075" y="307"/>
                      <a:pt x="1076" y="309"/>
                    </a:cubicBezTo>
                    <a:cubicBezTo>
                      <a:pt x="1118" y="443"/>
                      <a:pt x="966" y="623"/>
                      <a:pt x="741" y="701"/>
                    </a:cubicBezTo>
                    <a:cubicBezTo>
                      <a:pt x="667" y="727"/>
                      <a:pt x="593" y="739"/>
                      <a:pt x="524" y="739"/>
                    </a:cubicBezTo>
                    <a:cubicBezTo>
                      <a:pt x="389" y="739"/>
                      <a:pt x="277" y="692"/>
                      <a:pt x="239" y="606"/>
                    </a:cubicBezTo>
                    <a:cubicBezTo>
                      <a:pt x="237" y="604"/>
                      <a:pt x="236" y="601"/>
                      <a:pt x="235" y="597"/>
                    </a:cubicBezTo>
                    <a:cubicBezTo>
                      <a:pt x="188" y="463"/>
                      <a:pt x="341" y="282"/>
                      <a:pt x="568" y="203"/>
                    </a:cubicBezTo>
                    <a:cubicBezTo>
                      <a:pt x="641" y="177"/>
                      <a:pt x="717" y="165"/>
                      <a:pt x="787" y="165"/>
                    </a:cubicBezTo>
                    <a:close/>
                    <a:moveTo>
                      <a:pt x="787" y="0"/>
                    </a:moveTo>
                    <a:cubicBezTo>
                      <a:pt x="699" y="0"/>
                      <a:pt x="606" y="16"/>
                      <a:pt x="515" y="48"/>
                    </a:cubicBezTo>
                    <a:cubicBezTo>
                      <a:pt x="193" y="159"/>
                      <a:pt x="0" y="423"/>
                      <a:pt x="78" y="650"/>
                    </a:cubicBezTo>
                    <a:cubicBezTo>
                      <a:pt x="81" y="658"/>
                      <a:pt x="86" y="669"/>
                      <a:pt x="88" y="676"/>
                    </a:cubicBezTo>
                    <a:cubicBezTo>
                      <a:pt x="154" y="822"/>
                      <a:pt x="322" y="904"/>
                      <a:pt x="521" y="904"/>
                    </a:cubicBezTo>
                    <a:cubicBezTo>
                      <a:pt x="608" y="904"/>
                      <a:pt x="701" y="889"/>
                      <a:pt x="794" y="856"/>
                    </a:cubicBezTo>
                    <a:cubicBezTo>
                      <a:pt x="1114" y="744"/>
                      <a:pt x="1305" y="482"/>
                      <a:pt x="1231" y="257"/>
                    </a:cubicBezTo>
                    <a:cubicBezTo>
                      <a:pt x="1231" y="256"/>
                      <a:pt x="1229" y="253"/>
                      <a:pt x="1229" y="252"/>
                    </a:cubicBezTo>
                    <a:cubicBezTo>
                      <a:pt x="1201" y="166"/>
                      <a:pt x="1136" y="99"/>
                      <a:pt x="1044" y="54"/>
                    </a:cubicBezTo>
                    <a:cubicBezTo>
                      <a:pt x="970" y="18"/>
                      <a:pt x="881" y="0"/>
                      <a:pt x="78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32"/>
              <p:cNvSpPr/>
              <p:nvPr/>
            </p:nvSpPr>
            <p:spPr>
              <a:xfrm>
                <a:off x="3380839" y="1475382"/>
                <a:ext cx="318766" cy="256883"/>
              </a:xfrm>
              <a:custGeom>
                <a:avLst/>
                <a:gdLst/>
                <a:ahLst/>
                <a:cxnLst/>
                <a:rect l="l" t="t" r="r" b="b"/>
                <a:pathLst>
                  <a:path w="2318" h="1868" extrusionOk="0">
                    <a:moveTo>
                      <a:pt x="801" y="204"/>
                    </a:moveTo>
                    <a:lnTo>
                      <a:pt x="2003" y="1636"/>
                    </a:lnTo>
                    <a:lnTo>
                      <a:pt x="203" y="1059"/>
                    </a:lnTo>
                    <a:lnTo>
                      <a:pt x="801" y="204"/>
                    </a:lnTo>
                    <a:close/>
                    <a:moveTo>
                      <a:pt x="797" y="0"/>
                    </a:moveTo>
                    <a:cubicBezTo>
                      <a:pt x="796" y="0"/>
                      <a:pt x="795" y="0"/>
                      <a:pt x="793" y="0"/>
                    </a:cubicBezTo>
                    <a:cubicBezTo>
                      <a:pt x="769" y="1"/>
                      <a:pt x="747" y="14"/>
                      <a:pt x="733" y="33"/>
                    </a:cubicBezTo>
                    <a:lnTo>
                      <a:pt x="18" y="1056"/>
                    </a:lnTo>
                    <a:cubicBezTo>
                      <a:pt x="4" y="1077"/>
                      <a:pt x="0" y="1102"/>
                      <a:pt x="8" y="1126"/>
                    </a:cubicBezTo>
                    <a:cubicBezTo>
                      <a:pt x="16" y="1148"/>
                      <a:pt x="34" y="1167"/>
                      <a:pt x="58" y="1174"/>
                    </a:cubicBezTo>
                    <a:lnTo>
                      <a:pt x="2211" y="1863"/>
                    </a:lnTo>
                    <a:cubicBezTo>
                      <a:pt x="2218" y="1866"/>
                      <a:pt x="2226" y="1867"/>
                      <a:pt x="2233" y="1867"/>
                    </a:cubicBezTo>
                    <a:cubicBezTo>
                      <a:pt x="2258" y="1867"/>
                      <a:pt x="2282" y="1854"/>
                      <a:pt x="2299" y="1832"/>
                    </a:cubicBezTo>
                    <a:cubicBezTo>
                      <a:pt x="2318" y="1803"/>
                      <a:pt x="2315" y="1766"/>
                      <a:pt x="2293" y="1740"/>
                    </a:cubicBezTo>
                    <a:lnTo>
                      <a:pt x="856" y="27"/>
                    </a:lnTo>
                    <a:cubicBezTo>
                      <a:pt x="841" y="10"/>
                      <a:pt x="819" y="0"/>
                      <a:pt x="79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32"/>
              <p:cNvSpPr/>
              <p:nvPr/>
            </p:nvSpPr>
            <p:spPr>
              <a:xfrm>
                <a:off x="3480265" y="1948306"/>
                <a:ext cx="119640" cy="471548"/>
              </a:xfrm>
              <a:custGeom>
                <a:avLst/>
                <a:gdLst/>
                <a:ahLst/>
                <a:cxnLst/>
                <a:rect l="l" t="t" r="r" b="b"/>
                <a:pathLst>
                  <a:path w="870" h="3429" extrusionOk="0">
                    <a:moveTo>
                      <a:pt x="849" y="1"/>
                    </a:moveTo>
                    <a:cubicBezTo>
                      <a:pt x="840" y="1"/>
                      <a:pt x="832" y="6"/>
                      <a:pt x="830" y="15"/>
                    </a:cubicBezTo>
                    <a:lnTo>
                      <a:pt x="4" y="3406"/>
                    </a:lnTo>
                    <a:cubicBezTo>
                      <a:pt x="1" y="3416"/>
                      <a:pt x="7" y="3427"/>
                      <a:pt x="17" y="3429"/>
                    </a:cubicBezTo>
                    <a:lnTo>
                      <a:pt x="22" y="3429"/>
                    </a:lnTo>
                    <a:cubicBezTo>
                      <a:pt x="31" y="3429"/>
                      <a:pt x="40" y="3423"/>
                      <a:pt x="41" y="3414"/>
                    </a:cubicBezTo>
                    <a:lnTo>
                      <a:pt x="866" y="25"/>
                    </a:lnTo>
                    <a:cubicBezTo>
                      <a:pt x="870" y="14"/>
                      <a:pt x="862" y="4"/>
                      <a:pt x="853" y="1"/>
                    </a:cubicBezTo>
                    <a:cubicBezTo>
                      <a:pt x="852" y="1"/>
                      <a:pt x="851" y="1"/>
                      <a:pt x="84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32"/>
              <p:cNvSpPr/>
              <p:nvPr/>
            </p:nvSpPr>
            <p:spPr>
              <a:xfrm>
                <a:off x="3458262" y="2241768"/>
                <a:ext cx="47994" cy="181523"/>
              </a:xfrm>
              <a:custGeom>
                <a:avLst/>
                <a:gdLst/>
                <a:ahLst/>
                <a:cxnLst/>
                <a:rect l="l" t="t" r="r" b="b"/>
                <a:pathLst>
                  <a:path w="349" h="1320" extrusionOk="0">
                    <a:moveTo>
                      <a:pt x="327" y="0"/>
                    </a:moveTo>
                    <a:cubicBezTo>
                      <a:pt x="318" y="0"/>
                      <a:pt x="310" y="6"/>
                      <a:pt x="308" y="15"/>
                    </a:cubicBezTo>
                    <a:lnTo>
                      <a:pt x="2" y="1297"/>
                    </a:lnTo>
                    <a:cubicBezTo>
                      <a:pt x="0" y="1306"/>
                      <a:pt x="6" y="1316"/>
                      <a:pt x="17" y="1319"/>
                    </a:cubicBezTo>
                    <a:lnTo>
                      <a:pt x="22" y="1319"/>
                    </a:lnTo>
                    <a:cubicBezTo>
                      <a:pt x="31" y="1319"/>
                      <a:pt x="38" y="1314"/>
                      <a:pt x="39" y="1305"/>
                    </a:cubicBezTo>
                    <a:lnTo>
                      <a:pt x="345" y="24"/>
                    </a:lnTo>
                    <a:cubicBezTo>
                      <a:pt x="348" y="14"/>
                      <a:pt x="341" y="3"/>
                      <a:pt x="331" y="0"/>
                    </a:cubicBezTo>
                    <a:cubicBezTo>
                      <a:pt x="329" y="0"/>
                      <a:pt x="328" y="0"/>
                      <a:pt x="32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32"/>
              <p:cNvSpPr/>
              <p:nvPr/>
            </p:nvSpPr>
            <p:spPr>
              <a:xfrm>
                <a:off x="3504880" y="2208352"/>
                <a:ext cx="9351" cy="19115"/>
              </a:xfrm>
              <a:custGeom>
                <a:avLst/>
                <a:gdLst/>
                <a:ahLst/>
                <a:cxnLst/>
                <a:rect l="l" t="t" r="r" b="b"/>
                <a:pathLst>
                  <a:path w="68" h="139" extrusionOk="0">
                    <a:moveTo>
                      <a:pt x="46" y="0"/>
                    </a:moveTo>
                    <a:cubicBezTo>
                      <a:pt x="38" y="0"/>
                      <a:pt x="30" y="7"/>
                      <a:pt x="28" y="15"/>
                    </a:cubicBezTo>
                    <a:lnTo>
                      <a:pt x="4" y="114"/>
                    </a:lnTo>
                    <a:cubicBezTo>
                      <a:pt x="1" y="125"/>
                      <a:pt x="7" y="135"/>
                      <a:pt x="17" y="138"/>
                    </a:cubicBezTo>
                    <a:lnTo>
                      <a:pt x="22" y="138"/>
                    </a:lnTo>
                    <a:cubicBezTo>
                      <a:pt x="32" y="138"/>
                      <a:pt x="40" y="131"/>
                      <a:pt x="41" y="124"/>
                    </a:cubicBezTo>
                    <a:lnTo>
                      <a:pt x="64" y="23"/>
                    </a:lnTo>
                    <a:cubicBezTo>
                      <a:pt x="67" y="13"/>
                      <a:pt x="61" y="3"/>
                      <a:pt x="51" y="1"/>
                    </a:cubicBezTo>
                    <a:cubicBezTo>
                      <a:pt x="49" y="0"/>
                      <a:pt x="48" y="0"/>
                      <a:pt x="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32"/>
              <p:cNvSpPr/>
              <p:nvPr/>
            </p:nvSpPr>
            <p:spPr>
              <a:xfrm>
                <a:off x="3437359" y="2168196"/>
                <a:ext cx="64496" cy="260871"/>
              </a:xfrm>
              <a:custGeom>
                <a:avLst/>
                <a:gdLst/>
                <a:ahLst/>
                <a:cxnLst/>
                <a:rect l="l" t="t" r="r" b="b"/>
                <a:pathLst>
                  <a:path w="469" h="1897" extrusionOk="0">
                    <a:moveTo>
                      <a:pt x="447" y="1"/>
                    </a:moveTo>
                    <a:cubicBezTo>
                      <a:pt x="439" y="1"/>
                      <a:pt x="431" y="7"/>
                      <a:pt x="430" y="16"/>
                    </a:cubicBezTo>
                    <a:lnTo>
                      <a:pt x="4" y="1874"/>
                    </a:lnTo>
                    <a:cubicBezTo>
                      <a:pt x="1" y="1884"/>
                      <a:pt x="7" y="1894"/>
                      <a:pt x="17" y="1896"/>
                    </a:cubicBezTo>
                    <a:lnTo>
                      <a:pt x="21" y="1896"/>
                    </a:lnTo>
                    <a:cubicBezTo>
                      <a:pt x="30" y="1896"/>
                      <a:pt x="38" y="1890"/>
                      <a:pt x="41" y="1883"/>
                    </a:cubicBezTo>
                    <a:lnTo>
                      <a:pt x="466" y="24"/>
                    </a:lnTo>
                    <a:cubicBezTo>
                      <a:pt x="468" y="14"/>
                      <a:pt x="462" y="3"/>
                      <a:pt x="452" y="1"/>
                    </a:cubicBezTo>
                    <a:cubicBezTo>
                      <a:pt x="450" y="1"/>
                      <a:pt x="449" y="1"/>
                      <a:pt x="44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32"/>
              <p:cNvSpPr/>
              <p:nvPr/>
            </p:nvSpPr>
            <p:spPr>
              <a:xfrm>
                <a:off x="3414256" y="2338993"/>
                <a:ext cx="26953" cy="98875"/>
              </a:xfrm>
              <a:custGeom>
                <a:avLst/>
                <a:gdLst/>
                <a:ahLst/>
                <a:cxnLst/>
                <a:rect l="l" t="t" r="r" b="b"/>
                <a:pathLst>
                  <a:path w="196" h="719" extrusionOk="0">
                    <a:moveTo>
                      <a:pt x="174" y="1"/>
                    </a:moveTo>
                    <a:cubicBezTo>
                      <a:pt x="165" y="1"/>
                      <a:pt x="158" y="6"/>
                      <a:pt x="157" y="15"/>
                    </a:cubicBezTo>
                    <a:lnTo>
                      <a:pt x="4" y="695"/>
                    </a:lnTo>
                    <a:cubicBezTo>
                      <a:pt x="1" y="705"/>
                      <a:pt x="8" y="716"/>
                      <a:pt x="18" y="719"/>
                    </a:cubicBezTo>
                    <a:lnTo>
                      <a:pt x="21" y="719"/>
                    </a:lnTo>
                    <a:cubicBezTo>
                      <a:pt x="31" y="719"/>
                      <a:pt x="39" y="713"/>
                      <a:pt x="41" y="704"/>
                    </a:cubicBezTo>
                    <a:lnTo>
                      <a:pt x="193" y="24"/>
                    </a:lnTo>
                    <a:cubicBezTo>
                      <a:pt x="195" y="14"/>
                      <a:pt x="189" y="4"/>
                      <a:pt x="179" y="1"/>
                    </a:cubicBezTo>
                    <a:cubicBezTo>
                      <a:pt x="177" y="1"/>
                      <a:pt x="175" y="1"/>
                      <a:pt x="17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32"/>
              <p:cNvSpPr/>
              <p:nvPr/>
            </p:nvSpPr>
            <p:spPr>
              <a:xfrm>
                <a:off x="3439009" y="2313965"/>
                <a:ext cx="7838" cy="14164"/>
              </a:xfrm>
              <a:custGeom>
                <a:avLst/>
                <a:gdLst/>
                <a:ahLst/>
                <a:cxnLst/>
                <a:rect l="l" t="t" r="r" b="b"/>
                <a:pathLst>
                  <a:path w="57" h="103" extrusionOk="0">
                    <a:moveTo>
                      <a:pt x="36" y="1"/>
                    </a:moveTo>
                    <a:cubicBezTo>
                      <a:pt x="27" y="1"/>
                      <a:pt x="19" y="7"/>
                      <a:pt x="17" y="16"/>
                    </a:cubicBezTo>
                    <a:lnTo>
                      <a:pt x="3" y="79"/>
                    </a:lnTo>
                    <a:cubicBezTo>
                      <a:pt x="0" y="89"/>
                      <a:pt x="7" y="100"/>
                      <a:pt x="17" y="103"/>
                    </a:cubicBezTo>
                    <a:lnTo>
                      <a:pt x="21" y="103"/>
                    </a:lnTo>
                    <a:cubicBezTo>
                      <a:pt x="30" y="103"/>
                      <a:pt x="38" y="96"/>
                      <a:pt x="40" y="88"/>
                    </a:cubicBezTo>
                    <a:lnTo>
                      <a:pt x="54" y="25"/>
                    </a:lnTo>
                    <a:cubicBezTo>
                      <a:pt x="56" y="15"/>
                      <a:pt x="50" y="4"/>
                      <a:pt x="40" y="1"/>
                    </a:cubicBezTo>
                    <a:cubicBezTo>
                      <a:pt x="39" y="1"/>
                      <a:pt x="37" y="1"/>
                      <a:pt x="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32"/>
              <p:cNvSpPr/>
              <p:nvPr/>
            </p:nvSpPr>
            <p:spPr>
              <a:xfrm>
                <a:off x="3247172" y="2251120"/>
                <a:ext cx="48956" cy="228829"/>
              </a:xfrm>
              <a:custGeom>
                <a:avLst/>
                <a:gdLst/>
                <a:ahLst/>
                <a:cxnLst/>
                <a:rect l="l" t="t" r="r" b="b"/>
                <a:pathLst>
                  <a:path w="356" h="1664" extrusionOk="0">
                    <a:moveTo>
                      <a:pt x="333" y="0"/>
                    </a:moveTo>
                    <a:cubicBezTo>
                      <a:pt x="324" y="0"/>
                      <a:pt x="317" y="8"/>
                      <a:pt x="315" y="16"/>
                    </a:cubicBezTo>
                    <a:lnTo>
                      <a:pt x="2" y="1640"/>
                    </a:lnTo>
                    <a:cubicBezTo>
                      <a:pt x="0" y="1650"/>
                      <a:pt x="8" y="1661"/>
                      <a:pt x="18" y="1664"/>
                    </a:cubicBezTo>
                    <a:lnTo>
                      <a:pt x="22" y="1664"/>
                    </a:lnTo>
                    <a:cubicBezTo>
                      <a:pt x="31" y="1664"/>
                      <a:pt x="39" y="1656"/>
                      <a:pt x="41" y="1647"/>
                    </a:cubicBezTo>
                    <a:lnTo>
                      <a:pt x="353" y="23"/>
                    </a:lnTo>
                    <a:cubicBezTo>
                      <a:pt x="355" y="13"/>
                      <a:pt x="348" y="3"/>
                      <a:pt x="338" y="1"/>
                    </a:cubicBezTo>
                    <a:cubicBezTo>
                      <a:pt x="336" y="1"/>
                      <a:pt x="335" y="0"/>
                      <a:pt x="33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32"/>
              <p:cNvSpPr/>
              <p:nvPr/>
            </p:nvSpPr>
            <p:spPr>
              <a:xfrm>
                <a:off x="3270688" y="2348895"/>
                <a:ext cx="29016" cy="124316"/>
              </a:xfrm>
              <a:custGeom>
                <a:avLst/>
                <a:gdLst/>
                <a:ahLst/>
                <a:cxnLst/>
                <a:rect l="l" t="t" r="r" b="b"/>
                <a:pathLst>
                  <a:path w="211" h="904" extrusionOk="0">
                    <a:moveTo>
                      <a:pt x="188" y="0"/>
                    </a:moveTo>
                    <a:cubicBezTo>
                      <a:pt x="178" y="0"/>
                      <a:pt x="172" y="8"/>
                      <a:pt x="169" y="16"/>
                    </a:cubicBezTo>
                    <a:lnTo>
                      <a:pt x="3" y="881"/>
                    </a:lnTo>
                    <a:cubicBezTo>
                      <a:pt x="0" y="891"/>
                      <a:pt x="9" y="901"/>
                      <a:pt x="19" y="904"/>
                    </a:cubicBezTo>
                    <a:lnTo>
                      <a:pt x="22" y="904"/>
                    </a:lnTo>
                    <a:cubicBezTo>
                      <a:pt x="32" y="904"/>
                      <a:pt x="40" y="897"/>
                      <a:pt x="41" y="888"/>
                    </a:cubicBezTo>
                    <a:lnTo>
                      <a:pt x="208" y="24"/>
                    </a:lnTo>
                    <a:cubicBezTo>
                      <a:pt x="210" y="13"/>
                      <a:pt x="203" y="3"/>
                      <a:pt x="193" y="1"/>
                    </a:cubicBezTo>
                    <a:cubicBezTo>
                      <a:pt x="191" y="1"/>
                      <a:pt x="189" y="0"/>
                      <a:pt x="18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32"/>
              <p:cNvSpPr/>
              <p:nvPr/>
            </p:nvSpPr>
            <p:spPr>
              <a:xfrm>
                <a:off x="3297228" y="2316853"/>
                <a:ext cx="8801" cy="19115"/>
              </a:xfrm>
              <a:custGeom>
                <a:avLst/>
                <a:gdLst/>
                <a:ahLst/>
                <a:cxnLst/>
                <a:rect l="l" t="t" r="r" b="b"/>
                <a:pathLst>
                  <a:path w="64" h="139" extrusionOk="0">
                    <a:moveTo>
                      <a:pt x="42" y="0"/>
                    </a:moveTo>
                    <a:cubicBezTo>
                      <a:pt x="32" y="0"/>
                      <a:pt x="25" y="7"/>
                      <a:pt x="22" y="16"/>
                    </a:cubicBezTo>
                    <a:lnTo>
                      <a:pt x="3" y="116"/>
                    </a:lnTo>
                    <a:cubicBezTo>
                      <a:pt x="1" y="127"/>
                      <a:pt x="8" y="137"/>
                      <a:pt x="18" y="139"/>
                    </a:cubicBezTo>
                    <a:lnTo>
                      <a:pt x="22" y="139"/>
                    </a:lnTo>
                    <a:cubicBezTo>
                      <a:pt x="31" y="139"/>
                      <a:pt x="39" y="133"/>
                      <a:pt x="42" y="124"/>
                    </a:cubicBezTo>
                    <a:lnTo>
                      <a:pt x="61" y="24"/>
                    </a:lnTo>
                    <a:cubicBezTo>
                      <a:pt x="63" y="14"/>
                      <a:pt x="56" y="4"/>
                      <a:pt x="46" y="1"/>
                    </a:cubicBezTo>
                    <a:cubicBezTo>
                      <a:pt x="44" y="1"/>
                      <a:pt x="43" y="0"/>
                      <a:pt x="4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32"/>
              <p:cNvSpPr/>
              <p:nvPr/>
            </p:nvSpPr>
            <p:spPr>
              <a:xfrm>
                <a:off x="3290765" y="2400051"/>
                <a:ext cx="17327" cy="64083"/>
              </a:xfrm>
              <a:custGeom>
                <a:avLst/>
                <a:gdLst/>
                <a:ahLst/>
                <a:cxnLst/>
                <a:rect l="l" t="t" r="r" b="b"/>
                <a:pathLst>
                  <a:path w="126" h="466" extrusionOk="0">
                    <a:moveTo>
                      <a:pt x="104" y="0"/>
                    </a:moveTo>
                    <a:cubicBezTo>
                      <a:pt x="94" y="0"/>
                      <a:pt x="87" y="7"/>
                      <a:pt x="85" y="16"/>
                    </a:cubicBezTo>
                    <a:lnTo>
                      <a:pt x="3" y="443"/>
                    </a:lnTo>
                    <a:cubicBezTo>
                      <a:pt x="1" y="453"/>
                      <a:pt x="8" y="462"/>
                      <a:pt x="18" y="465"/>
                    </a:cubicBezTo>
                    <a:lnTo>
                      <a:pt x="22" y="465"/>
                    </a:lnTo>
                    <a:cubicBezTo>
                      <a:pt x="32" y="465"/>
                      <a:pt x="40" y="459"/>
                      <a:pt x="42" y="450"/>
                    </a:cubicBezTo>
                    <a:lnTo>
                      <a:pt x="123" y="24"/>
                    </a:lnTo>
                    <a:cubicBezTo>
                      <a:pt x="125" y="14"/>
                      <a:pt x="117" y="4"/>
                      <a:pt x="108" y="1"/>
                    </a:cubicBezTo>
                    <a:cubicBezTo>
                      <a:pt x="107" y="0"/>
                      <a:pt x="105" y="0"/>
                      <a:pt x="10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32"/>
              <p:cNvSpPr/>
              <p:nvPr/>
            </p:nvSpPr>
            <p:spPr>
              <a:xfrm>
                <a:off x="3615170" y="1709850"/>
                <a:ext cx="46893" cy="167634"/>
              </a:xfrm>
              <a:custGeom>
                <a:avLst/>
                <a:gdLst/>
                <a:ahLst/>
                <a:cxnLst/>
                <a:rect l="l" t="t" r="r" b="b"/>
                <a:pathLst>
                  <a:path w="341" h="1219" extrusionOk="0">
                    <a:moveTo>
                      <a:pt x="320" y="0"/>
                    </a:moveTo>
                    <a:cubicBezTo>
                      <a:pt x="312" y="0"/>
                      <a:pt x="304" y="6"/>
                      <a:pt x="302" y="15"/>
                    </a:cubicBezTo>
                    <a:lnTo>
                      <a:pt x="2" y="1196"/>
                    </a:lnTo>
                    <a:cubicBezTo>
                      <a:pt x="0" y="1206"/>
                      <a:pt x="6" y="1216"/>
                      <a:pt x="16" y="1218"/>
                    </a:cubicBezTo>
                    <a:lnTo>
                      <a:pt x="22" y="1218"/>
                    </a:lnTo>
                    <a:cubicBezTo>
                      <a:pt x="31" y="1218"/>
                      <a:pt x="38" y="1212"/>
                      <a:pt x="39" y="1205"/>
                    </a:cubicBezTo>
                    <a:lnTo>
                      <a:pt x="339" y="24"/>
                    </a:lnTo>
                    <a:cubicBezTo>
                      <a:pt x="341" y="14"/>
                      <a:pt x="335" y="4"/>
                      <a:pt x="324" y="1"/>
                    </a:cubicBezTo>
                    <a:cubicBezTo>
                      <a:pt x="323" y="0"/>
                      <a:pt x="322" y="0"/>
                      <a:pt x="320" y="0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32"/>
              <p:cNvSpPr/>
              <p:nvPr/>
            </p:nvSpPr>
            <p:spPr>
              <a:xfrm>
                <a:off x="3611732" y="1799236"/>
                <a:ext cx="7976" cy="13477"/>
              </a:xfrm>
              <a:custGeom>
                <a:avLst/>
                <a:gdLst/>
                <a:ahLst/>
                <a:cxnLst/>
                <a:rect l="l" t="t" r="r" b="b"/>
                <a:pathLst>
                  <a:path w="58" h="98" extrusionOk="0">
                    <a:moveTo>
                      <a:pt x="38" y="0"/>
                    </a:moveTo>
                    <a:cubicBezTo>
                      <a:pt x="29" y="0"/>
                      <a:pt x="21" y="6"/>
                      <a:pt x="18" y="15"/>
                    </a:cubicBezTo>
                    <a:lnTo>
                      <a:pt x="3" y="74"/>
                    </a:lnTo>
                    <a:cubicBezTo>
                      <a:pt x="1" y="84"/>
                      <a:pt x="7" y="95"/>
                      <a:pt x="17" y="97"/>
                    </a:cubicBezTo>
                    <a:cubicBezTo>
                      <a:pt x="18" y="98"/>
                      <a:pt x="21" y="98"/>
                      <a:pt x="22" y="98"/>
                    </a:cubicBezTo>
                    <a:cubicBezTo>
                      <a:pt x="31" y="98"/>
                      <a:pt x="38" y="93"/>
                      <a:pt x="40" y="82"/>
                    </a:cubicBezTo>
                    <a:lnTo>
                      <a:pt x="56" y="24"/>
                    </a:lnTo>
                    <a:cubicBezTo>
                      <a:pt x="58" y="14"/>
                      <a:pt x="52" y="4"/>
                      <a:pt x="41" y="0"/>
                    </a:cubicBezTo>
                    <a:cubicBezTo>
                      <a:pt x="40" y="0"/>
                      <a:pt x="39" y="0"/>
                      <a:pt x="38" y="0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32"/>
              <p:cNvSpPr/>
              <p:nvPr/>
            </p:nvSpPr>
            <p:spPr>
              <a:xfrm>
                <a:off x="3617645" y="1703112"/>
                <a:ext cx="27228" cy="87049"/>
              </a:xfrm>
              <a:custGeom>
                <a:avLst/>
                <a:gdLst/>
                <a:ahLst/>
                <a:cxnLst/>
                <a:rect l="l" t="t" r="r" b="b"/>
                <a:pathLst>
                  <a:path w="198" h="633" extrusionOk="0">
                    <a:moveTo>
                      <a:pt x="177" y="1"/>
                    </a:moveTo>
                    <a:cubicBezTo>
                      <a:pt x="168" y="1"/>
                      <a:pt x="161" y="7"/>
                      <a:pt x="158" y="16"/>
                    </a:cubicBezTo>
                    <a:lnTo>
                      <a:pt x="4" y="609"/>
                    </a:lnTo>
                    <a:cubicBezTo>
                      <a:pt x="1" y="620"/>
                      <a:pt x="8" y="630"/>
                      <a:pt x="18" y="632"/>
                    </a:cubicBezTo>
                    <a:cubicBezTo>
                      <a:pt x="19" y="633"/>
                      <a:pt x="21" y="633"/>
                      <a:pt x="23" y="633"/>
                    </a:cubicBezTo>
                    <a:cubicBezTo>
                      <a:pt x="30" y="633"/>
                      <a:pt x="39" y="628"/>
                      <a:pt x="40" y="618"/>
                    </a:cubicBezTo>
                    <a:lnTo>
                      <a:pt x="195" y="24"/>
                    </a:lnTo>
                    <a:cubicBezTo>
                      <a:pt x="198" y="14"/>
                      <a:pt x="191" y="4"/>
                      <a:pt x="182" y="2"/>
                    </a:cubicBezTo>
                    <a:cubicBezTo>
                      <a:pt x="180" y="1"/>
                      <a:pt x="178" y="1"/>
                      <a:pt x="177" y="1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32"/>
              <p:cNvSpPr/>
              <p:nvPr/>
            </p:nvSpPr>
            <p:spPr>
              <a:xfrm>
                <a:off x="3587116" y="1760869"/>
                <a:ext cx="25853" cy="82648"/>
              </a:xfrm>
              <a:custGeom>
                <a:avLst/>
                <a:gdLst/>
                <a:ahLst/>
                <a:cxnLst/>
                <a:rect l="l" t="t" r="r" b="b"/>
                <a:pathLst>
                  <a:path w="188" h="601" extrusionOk="0">
                    <a:moveTo>
                      <a:pt x="167" y="0"/>
                    </a:moveTo>
                    <a:cubicBezTo>
                      <a:pt x="158" y="0"/>
                      <a:pt x="151" y="7"/>
                      <a:pt x="149" y="16"/>
                    </a:cubicBezTo>
                    <a:lnTo>
                      <a:pt x="3" y="576"/>
                    </a:lnTo>
                    <a:cubicBezTo>
                      <a:pt x="0" y="586"/>
                      <a:pt x="7" y="597"/>
                      <a:pt x="17" y="600"/>
                    </a:cubicBezTo>
                    <a:cubicBezTo>
                      <a:pt x="18" y="601"/>
                      <a:pt x="21" y="601"/>
                      <a:pt x="22" y="601"/>
                    </a:cubicBezTo>
                    <a:cubicBezTo>
                      <a:pt x="30" y="601"/>
                      <a:pt x="37" y="596"/>
                      <a:pt x="40" y="585"/>
                    </a:cubicBezTo>
                    <a:lnTo>
                      <a:pt x="186" y="24"/>
                    </a:lnTo>
                    <a:cubicBezTo>
                      <a:pt x="188" y="13"/>
                      <a:pt x="182" y="3"/>
                      <a:pt x="171" y="1"/>
                    </a:cubicBezTo>
                    <a:cubicBezTo>
                      <a:pt x="170" y="1"/>
                      <a:pt x="168" y="0"/>
                      <a:pt x="167" y="0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32"/>
              <p:cNvSpPr/>
              <p:nvPr/>
            </p:nvSpPr>
            <p:spPr>
              <a:xfrm>
                <a:off x="3387990" y="1632977"/>
                <a:ext cx="35480" cy="15787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1148" extrusionOk="0">
                    <a:moveTo>
                      <a:pt x="236" y="1"/>
                    </a:moveTo>
                    <a:cubicBezTo>
                      <a:pt x="226" y="1"/>
                      <a:pt x="219" y="7"/>
                      <a:pt x="217" y="16"/>
                    </a:cubicBezTo>
                    <a:lnTo>
                      <a:pt x="3" y="1125"/>
                    </a:lnTo>
                    <a:cubicBezTo>
                      <a:pt x="1" y="1135"/>
                      <a:pt x="8" y="1145"/>
                      <a:pt x="18" y="1147"/>
                    </a:cubicBezTo>
                    <a:lnTo>
                      <a:pt x="22" y="1147"/>
                    </a:lnTo>
                    <a:cubicBezTo>
                      <a:pt x="31" y="1147"/>
                      <a:pt x="41" y="1141"/>
                      <a:pt x="42" y="1132"/>
                    </a:cubicBezTo>
                    <a:lnTo>
                      <a:pt x="255" y="24"/>
                    </a:lnTo>
                    <a:cubicBezTo>
                      <a:pt x="257" y="14"/>
                      <a:pt x="249" y="4"/>
                      <a:pt x="240" y="1"/>
                    </a:cubicBezTo>
                    <a:cubicBezTo>
                      <a:pt x="239" y="1"/>
                      <a:pt x="237" y="1"/>
                      <a:pt x="2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32"/>
              <p:cNvSpPr/>
              <p:nvPr/>
            </p:nvSpPr>
            <p:spPr>
              <a:xfrm>
                <a:off x="3419482" y="1725527"/>
                <a:ext cx="8389" cy="17190"/>
              </a:xfrm>
              <a:custGeom>
                <a:avLst/>
                <a:gdLst/>
                <a:ahLst/>
                <a:cxnLst/>
                <a:rect l="l" t="t" r="r" b="b"/>
                <a:pathLst>
                  <a:path w="61" h="125" extrusionOk="0">
                    <a:moveTo>
                      <a:pt x="38" y="1"/>
                    </a:moveTo>
                    <a:cubicBezTo>
                      <a:pt x="30" y="1"/>
                      <a:pt x="22" y="8"/>
                      <a:pt x="19" y="17"/>
                    </a:cubicBezTo>
                    <a:lnTo>
                      <a:pt x="3" y="101"/>
                    </a:lnTo>
                    <a:cubicBezTo>
                      <a:pt x="1" y="111"/>
                      <a:pt x="8" y="121"/>
                      <a:pt x="18" y="124"/>
                    </a:cubicBezTo>
                    <a:lnTo>
                      <a:pt x="22" y="124"/>
                    </a:lnTo>
                    <a:cubicBezTo>
                      <a:pt x="32" y="124"/>
                      <a:pt x="39" y="117"/>
                      <a:pt x="42" y="109"/>
                    </a:cubicBezTo>
                    <a:lnTo>
                      <a:pt x="58" y="24"/>
                    </a:lnTo>
                    <a:cubicBezTo>
                      <a:pt x="60" y="14"/>
                      <a:pt x="53" y="3"/>
                      <a:pt x="43" y="1"/>
                    </a:cubicBezTo>
                    <a:cubicBezTo>
                      <a:pt x="41" y="1"/>
                      <a:pt x="40" y="1"/>
                      <a:pt x="3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32"/>
              <p:cNvSpPr/>
              <p:nvPr/>
            </p:nvSpPr>
            <p:spPr>
              <a:xfrm>
                <a:off x="3425533" y="1639853"/>
                <a:ext cx="18702" cy="70684"/>
              </a:xfrm>
              <a:custGeom>
                <a:avLst/>
                <a:gdLst/>
                <a:ahLst/>
                <a:cxnLst/>
                <a:rect l="l" t="t" r="r" b="b"/>
                <a:pathLst>
                  <a:path w="136" h="514" extrusionOk="0">
                    <a:moveTo>
                      <a:pt x="113" y="1"/>
                    </a:moveTo>
                    <a:cubicBezTo>
                      <a:pt x="104" y="1"/>
                      <a:pt x="97" y="8"/>
                      <a:pt x="95" y="17"/>
                    </a:cubicBezTo>
                    <a:lnTo>
                      <a:pt x="4" y="491"/>
                    </a:lnTo>
                    <a:cubicBezTo>
                      <a:pt x="1" y="502"/>
                      <a:pt x="9" y="512"/>
                      <a:pt x="19" y="514"/>
                    </a:cubicBezTo>
                    <a:lnTo>
                      <a:pt x="23" y="514"/>
                    </a:lnTo>
                    <a:cubicBezTo>
                      <a:pt x="32" y="514"/>
                      <a:pt x="40" y="508"/>
                      <a:pt x="42" y="499"/>
                    </a:cubicBezTo>
                    <a:lnTo>
                      <a:pt x="133" y="24"/>
                    </a:lnTo>
                    <a:cubicBezTo>
                      <a:pt x="136" y="14"/>
                      <a:pt x="128" y="3"/>
                      <a:pt x="117" y="1"/>
                    </a:cubicBezTo>
                    <a:cubicBezTo>
                      <a:pt x="116" y="1"/>
                      <a:pt x="114" y="1"/>
                      <a:pt x="1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32"/>
              <p:cNvSpPr/>
              <p:nvPr/>
            </p:nvSpPr>
            <p:spPr>
              <a:xfrm>
                <a:off x="3430346" y="1703799"/>
                <a:ext cx="18015" cy="67384"/>
              </a:xfrm>
              <a:custGeom>
                <a:avLst/>
                <a:gdLst/>
                <a:ahLst/>
                <a:cxnLst/>
                <a:rect l="l" t="t" r="r" b="b"/>
                <a:pathLst>
                  <a:path w="131" h="490" extrusionOk="0">
                    <a:moveTo>
                      <a:pt x="108" y="0"/>
                    </a:moveTo>
                    <a:cubicBezTo>
                      <a:pt x="99" y="0"/>
                      <a:pt x="92" y="7"/>
                      <a:pt x="91" y="16"/>
                    </a:cubicBezTo>
                    <a:lnTo>
                      <a:pt x="4" y="467"/>
                    </a:lnTo>
                    <a:cubicBezTo>
                      <a:pt x="1" y="478"/>
                      <a:pt x="9" y="488"/>
                      <a:pt x="19" y="490"/>
                    </a:cubicBezTo>
                    <a:lnTo>
                      <a:pt x="22" y="490"/>
                    </a:lnTo>
                    <a:cubicBezTo>
                      <a:pt x="31" y="490"/>
                      <a:pt x="41" y="484"/>
                      <a:pt x="42" y="475"/>
                    </a:cubicBezTo>
                    <a:lnTo>
                      <a:pt x="129" y="23"/>
                    </a:lnTo>
                    <a:cubicBezTo>
                      <a:pt x="131" y="13"/>
                      <a:pt x="123" y="3"/>
                      <a:pt x="113" y="1"/>
                    </a:cubicBezTo>
                    <a:cubicBezTo>
                      <a:pt x="112" y="0"/>
                      <a:pt x="110" y="0"/>
                      <a:pt x="10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32"/>
              <p:cNvSpPr/>
              <p:nvPr/>
            </p:nvSpPr>
            <p:spPr>
              <a:xfrm>
                <a:off x="3373138" y="2068909"/>
                <a:ext cx="19527" cy="75497"/>
              </a:xfrm>
              <a:custGeom>
                <a:avLst/>
                <a:gdLst/>
                <a:ahLst/>
                <a:cxnLst/>
                <a:rect l="l" t="t" r="r" b="b"/>
                <a:pathLst>
                  <a:path w="142" h="549" extrusionOk="0">
                    <a:moveTo>
                      <a:pt x="119" y="0"/>
                    </a:moveTo>
                    <a:cubicBezTo>
                      <a:pt x="110" y="0"/>
                      <a:pt x="103" y="8"/>
                      <a:pt x="100" y="16"/>
                    </a:cubicBezTo>
                    <a:lnTo>
                      <a:pt x="2" y="525"/>
                    </a:lnTo>
                    <a:cubicBezTo>
                      <a:pt x="0" y="535"/>
                      <a:pt x="7" y="545"/>
                      <a:pt x="18" y="548"/>
                    </a:cubicBezTo>
                    <a:lnTo>
                      <a:pt x="22" y="548"/>
                    </a:lnTo>
                    <a:cubicBezTo>
                      <a:pt x="31" y="548"/>
                      <a:pt x="38" y="541"/>
                      <a:pt x="41" y="533"/>
                    </a:cubicBezTo>
                    <a:lnTo>
                      <a:pt x="139" y="23"/>
                    </a:lnTo>
                    <a:cubicBezTo>
                      <a:pt x="141" y="13"/>
                      <a:pt x="134" y="3"/>
                      <a:pt x="124" y="1"/>
                    </a:cubicBezTo>
                    <a:cubicBezTo>
                      <a:pt x="122" y="0"/>
                      <a:pt x="121" y="0"/>
                      <a:pt x="11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2"/>
              <p:cNvSpPr/>
              <p:nvPr/>
            </p:nvSpPr>
            <p:spPr>
              <a:xfrm>
                <a:off x="3396516" y="2066433"/>
                <a:ext cx="14027" cy="46068"/>
              </a:xfrm>
              <a:custGeom>
                <a:avLst/>
                <a:gdLst/>
                <a:ahLst/>
                <a:cxnLst/>
                <a:rect l="l" t="t" r="r" b="b"/>
                <a:pathLst>
                  <a:path w="102" h="335" extrusionOk="0">
                    <a:moveTo>
                      <a:pt x="79" y="0"/>
                    </a:moveTo>
                    <a:cubicBezTo>
                      <a:pt x="70" y="0"/>
                      <a:pt x="62" y="7"/>
                      <a:pt x="60" y="16"/>
                    </a:cubicBezTo>
                    <a:lnTo>
                      <a:pt x="2" y="312"/>
                    </a:lnTo>
                    <a:cubicBezTo>
                      <a:pt x="0" y="322"/>
                      <a:pt x="7" y="332"/>
                      <a:pt x="17" y="334"/>
                    </a:cubicBezTo>
                    <a:lnTo>
                      <a:pt x="22" y="334"/>
                    </a:lnTo>
                    <a:cubicBezTo>
                      <a:pt x="31" y="334"/>
                      <a:pt x="40" y="328"/>
                      <a:pt x="41" y="319"/>
                    </a:cubicBezTo>
                    <a:lnTo>
                      <a:pt x="98" y="23"/>
                    </a:lnTo>
                    <a:cubicBezTo>
                      <a:pt x="101" y="14"/>
                      <a:pt x="93" y="4"/>
                      <a:pt x="83" y="1"/>
                    </a:cubicBezTo>
                    <a:cubicBezTo>
                      <a:pt x="82" y="0"/>
                      <a:pt x="81" y="0"/>
                      <a:pt x="7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2"/>
              <p:cNvSpPr/>
              <p:nvPr/>
            </p:nvSpPr>
            <p:spPr>
              <a:xfrm>
                <a:off x="3393078" y="2118827"/>
                <a:ext cx="7151" cy="11551"/>
              </a:xfrm>
              <a:custGeom>
                <a:avLst/>
                <a:gdLst/>
                <a:ahLst/>
                <a:cxnLst/>
                <a:rect l="l" t="t" r="r" b="b"/>
                <a:pathLst>
                  <a:path w="52" h="84" extrusionOk="0">
                    <a:moveTo>
                      <a:pt x="29" y="1"/>
                    </a:moveTo>
                    <a:cubicBezTo>
                      <a:pt x="20" y="1"/>
                      <a:pt x="13" y="8"/>
                      <a:pt x="11" y="17"/>
                    </a:cubicBezTo>
                    <a:lnTo>
                      <a:pt x="4" y="59"/>
                    </a:lnTo>
                    <a:cubicBezTo>
                      <a:pt x="0" y="70"/>
                      <a:pt x="9" y="80"/>
                      <a:pt x="19" y="83"/>
                    </a:cubicBezTo>
                    <a:lnTo>
                      <a:pt x="22" y="83"/>
                    </a:lnTo>
                    <a:cubicBezTo>
                      <a:pt x="31" y="83"/>
                      <a:pt x="39" y="76"/>
                      <a:pt x="41" y="68"/>
                    </a:cubicBezTo>
                    <a:lnTo>
                      <a:pt x="50" y="24"/>
                    </a:lnTo>
                    <a:cubicBezTo>
                      <a:pt x="52" y="13"/>
                      <a:pt x="44" y="3"/>
                      <a:pt x="34" y="1"/>
                    </a:cubicBezTo>
                    <a:cubicBezTo>
                      <a:pt x="32" y="1"/>
                      <a:pt x="31" y="1"/>
                      <a:pt x="2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32"/>
              <p:cNvSpPr/>
              <p:nvPr/>
            </p:nvSpPr>
            <p:spPr>
              <a:xfrm>
                <a:off x="3416731" y="1545516"/>
                <a:ext cx="63396" cy="86774"/>
              </a:xfrm>
              <a:custGeom>
                <a:avLst/>
                <a:gdLst/>
                <a:ahLst/>
                <a:cxnLst/>
                <a:rect l="l" t="t" r="r" b="b"/>
                <a:pathLst>
                  <a:path w="461" h="631" extrusionOk="0">
                    <a:moveTo>
                      <a:pt x="439" y="1"/>
                    </a:moveTo>
                    <a:cubicBezTo>
                      <a:pt x="433" y="1"/>
                      <a:pt x="427" y="3"/>
                      <a:pt x="423" y="9"/>
                    </a:cubicBezTo>
                    <a:lnTo>
                      <a:pt x="6" y="600"/>
                    </a:lnTo>
                    <a:cubicBezTo>
                      <a:pt x="0" y="609"/>
                      <a:pt x="1" y="621"/>
                      <a:pt x="11" y="627"/>
                    </a:cubicBezTo>
                    <a:cubicBezTo>
                      <a:pt x="14" y="629"/>
                      <a:pt x="18" y="631"/>
                      <a:pt x="22" y="631"/>
                    </a:cubicBezTo>
                    <a:cubicBezTo>
                      <a:pt x="27" y="631"/>
                      <a:pt x="33" y="628"/>
                      <a:pt x="37" y="622"/>
                    </a:cubicBezTo>
                    <a:lnTo>
                      <a:pt x="456" y="31"/>
                    </a:lnTo>
                    <a:cubicBezTo>
                      <a:pt x="461" y="22"/>
                      <a:pt x="459" y="11"/>
                      <a:pt x="451" y="4"/>
                    </a:cubicBezTo>
                    <a:cubicBezTo>
                      <a:pt x="447" y="2"/>
                      <a:pt x="443" y="1"/>
                      <a:pt x="4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32"/>
              <p:cNvSpPr/>
              <p:nvPr/>
            </p:nvSpPr>
            <p:spPr>
              <a:xfrm>
                <a:off x="3436121" y="1592135"/>
                <a:ext cx="34242" cy="46343"/>
              </a:xfrm>
              <a:custGeom>
                <a:avLst/>
                <a:gdLst/>
                <a:ahLst/>
                <a:cxnLst/>
                <a:rect l="l" t="t" r="r" b="b"/>
                <a:pathLst>
                  <a:path w="249" h="337" extrusionOk="0">
                    <a:moveTo>
                      <a:pt x="225" y="0"/>
                    </a:moveTo>
                    <a:cubicBezTo>
                      <a:pt x="219" y="0"/>
                      <a:pt x="213" y="4"/>
                      <a:pt x="209" y="9"/>
                    </a:cubicBezTo>
                    <a:lnTo>
                      <a:pt x="8" y="306"/>
                    </a:lnTo>
                    <a:cubicBezTo>
                      <a:pt x="1" y="314"/>
                      <a:pt x="4" y="327"/>
                      <a:pt x="13" y="333"/>
                    </a:cubicBezTo>
                    <a:cubicBezTo>
                      <a:pt x="16" y="335"/>
                      <a:pt x="20" y="337"/>
                      <a:pt x="24" y="337"/>
                    </a:cubicBezTo>
                    <a:cubicBezTo>
                      <a:pt x="30" y="337"/>
                      <a:pt x="35" y="334"/>
                      <a:pt x="39" y="328"/>
                    </a:cubicBezTo>
                    <a:lnTo>
                      <a:pt x="241" y="31"/>
                    </a:lnTo>
                    <a:cubicBezTo>
                      <a:pt x="248" y="22"/>
                      <a:pt x="245" y="11"/>
                      <a:pt x="236" y="4"/>
                    </a:cubicBezTo>
                    <a:cubicBezTo>
                      <a:pt x="233" y="2"/>
                      <a:pt x="229" y="0"/>
                      <a:pt x="22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32"/>
              <p:cNvSpPr/>
              <p:nvPr/>
            </p:nvSpPr>
            <p:spPr>
              <a:xfrm>
                <a:off x="3472701" y="1573982"/>
                <a:ext cx="9901" cy="10864"/>
              </a:xfrm>
              <a:custGeom>
                <a:avLst/>
                <a:gdLst/>
                <a:ahLst/>
                <a:cxnLst/>
                <a:rect l="l" t="t" r="r" b="b"/>
                <a:pathLst>
                  <a:path w="72" h="79" extrusionOk="0">
                    <a:moveTo>
                      <a:pt x="49" y="1"/>
                    </a:moveTo>
                    <a:cubicBezTo>
                      <a:pt x="43" y="1"/>
                      <a:pt x="37" y="4"/>
                      <a:pt x="33" y="10"/>
                    </a:cubicBezTo>
                    <a:lnTo>
                      <a:pt x="8" y="47"/>
                    </a:lnTo>
                    <a:cubicBezTo>
                      <a:pt x="1" y="57"/>
                      <a:pt x="4" y="68"/>
                      <a:pt x="13" y="75"/>
                    </a:cubicBezTo>
                    <a:cubicBezTo>
                      <a:pt x="16" y="77"/>
                      <a:pt x="20" y="78"/>
                      <a:pt x="24" y="78"/>
                    </a:cubicBezTo>
                    <a:cubicBezTo>
                      <a:pt x="30" y="78"/>
                      <a:pt x="36" y="75"/>
                      <a:pt x="40" y="70"/>
                    </a:cubicBezTo>
                    <a:lnTo>
                      <a:pt x="65" y="31"/>
                    </a:lnTo>
                    <a:cubicBezTo>
                      <a:pt x="71" y="22"/>
                      <a:pt x="69" y="11"/>
                      <a:pt x="60" y="4"/>
                    </a:cubicBezTo>
                    <a:cubicBezTo>
                      <a:pt x="56" y="2"/>
                      <a:pt x="53" y="1"/>
                      <a:pt x="4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32"/>
              <p:cNvSpPr/>
              <p:nvPr/>
            </p:nvSpPr>
            <p:spPr>
              <a:xfrm>
                <a:off x="3576115" y="1632015"/>
                <a:ext cx="66008" cy="76322"/>
              </a:xfrm>
              <a:custGeom>
                <a:avLst/>
                <a:gdLst/>
                <a:ahLst/>
                <a:cxnLst/>
                <a:rect l="l" t="t" r="r" b="b"/>
                <a:pathLst>
                  <a:path w="480" h="555" extrusionOk="0">
                    <a:moveTo>
                      <a:pt x="23" y="1"/>
                    </a:moveTo>
                    <a:cubicBezTo>
                      <a:pt x="18" y="1"/>
                      <a:pt x="14" y="3"/>
                      <a:pt x="10" y="6"/>
                    </a:cubicBezTo>
                    <a:cubicBezTo>
                      <a:pt x="1" y="12"/>
                      <a:pt x="1" y="24"/>
                      <a:pt x="7" y="33"/>
                    </a:cubicBezTo>
                    <a:lnTo>
                      <a:pt x="444" y="548"/>
                    </a:lnTo>
                    <a:cubicBezTo>
                      <a:pt x="448" y="551"/>
                      <a:pt x="454" y="554"/>
                      <a:pt x="459" y="554"/>
                    </a:cubicBezTo>
                    <a:cubicBezTo>
                      <a:pt x="464" y="554"/>
                      <a:pt x="468" y="551"/>
                      <a:pt x="470" y="550"/>
                    </a:cubicBezTo>
                    <a:cubicBezTo>
                      <a:pt x="480" y="544"/>
                      <a:pt x="480" y="531"/>
                      <a:pt x="473" y="524"/>
                    </a:cubicBezTo>
                    <a:lnTo>
                      <a:pt x="36" y="8"/>
                    </a:lnTo>
                    <a:cubicBezTo>
                      <a:pt x="33" y="3"/>
                      <a:pt x="28" y="1"/>
                      <a:pt x="23" y="1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32"/>
              <p:cNvSpPr/>
              <p:nvPr/>
            </p:nvSpPr>
            <p:spPr>
              <a:xfrm>
                <a:off x="3583403" y="1661444"/>
                <a:ext cx="33692" cy="38780"/>
              </a:xfrm>
              <a:custGeom>
                <a:avLst/>
                <a:gdLst/>
                <a:ahLst/>
                <a:cxnLst/>
                <a:rect l="l" t="t" r="r" b="b"/>
                <a:pathLst>
                  <a:path w="245" h="282" extrusionOk="0">
                    <a:moveTo>
                      <a:pt x="21" y="1"/>
                    </a:moveTo>
                    <a:cubicBezTo>
                      <a:pt x="17" y="1"/>
                      <a:pt x="13" y="2"/>
                      <a:pt x="9" y="5"/>
                    </a:cubicBezTo>
                    <a:cubicBezTo>
                      <a:pt x="2" y="12"/>
                      <a:pt x="1" y="24"/>
                      <a:pt x="7" y="33"/>
                    </a:cubicBezTo>
                    <a:lnTo>
                      <a:pt x="209" y="275"/>
                    </a:lnTo>
                    <a:cubicBezTo>
                      <a:pt x="213" y="279"/>
                      <a:pt x="219" y="281"/>
                      <a:pt x="224" y="281"/>
                    </a:cubicBezTo>
                    <a:cubicBezTo>
                      <a:pt x="229" y="281"/>
                      <a:pt x="233" y="280"/>
                      <a:pt x="236" y="278"/>
                    </a:cubicBezTo>
                    <a:cubicBezTo>
                      <a:pt x="243" y="271"/>
                      <a:pt x="244" y="259"/>
                      <a:pt x="238" y="250"/>
                    </a:cubicBezTo>
                    <a:lnTo>
                      <a:pt x="37" y="8"/>
                    </a:lnTo>
                    <a:cubicBezTo>
                      <a:pt x="33" y="3"/>
                      <a:pt x="27" y="1"/>
                      <a:pt x="21" y="1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32"/>
              <p:cNvSpPr/>
              <p:nvPr/>
            </p:nvSpPr>
            <p:spPr>
              <a:xfrm>
                <a:off x="3578727" y="1478958"/>
                <a:ext cx="71647" cy="187986"/>
              </a:xfrm>
              <a:custGeom>
                <a:avLst/>
                <a:gdLst/>
                <a:ahLst/>
                <a:cxnLst/>
                <a:rect l="l" t="t" r="r" b="b"/>
                <a:pathLst>
                  <a:path w="521" h="1367" extrusionOk="0">
                    <a:moveTo>
                      <a:pt x="21" y="1"/>
                    </a:moveTo>
                    <a:cubicBezTo>
                      <a:pt x="19" y="1"/>
                      <a:pt x="17" y="1"/>
                      <a:pt x="15" y="2"/>
                    </a:cubicBezTo>
                    <a:cubicBezTo>
                      <a:pt x="5" y="5"/>
                      <a:pt x="0" y="16"/>
                      <a:pt x="4" y="26"/>
                    </a:cubicBezTo>
                    <a:lnTo>
                      <a:pt x="481" y="1354"/>
                    </a:lnTo>
                    <a:cubicBezTo>
                      <a:pt x="483" y="1362"/>
                      <a:pt x="491" y="1367"/>
                      <a:pt x="498" y="1367"/>
                    </a:cubicBezTo>
                    <a:cubicBezTo>
                      <a:pt x="500" y="1367"/>
                      <a:pt x="502" y="1366"/>
                      <a:pt x="506" y="1366"/>
                    </a:cubicBezTo>
                    <a:cubicBezTo>
                      <a:pt x="516" y="1363"/>
                      <a:pt x="521" y="1351"/>
                      <a:pt x="517" y="1341"/>
                    </a:cubicBezTo>
                    <a:lnTo>
                      <a:pt x="40" y="14"/>
                    </a:lnTo>
                    <a:cubicBezTo>
                      <a:pt x="38" y="6"/>
                      <a:pt x="30" y="1"/>
                      <a:pt x="21" y="1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32"/>
              <p:cNvSpPr/>
              <p:nvPr/>
            </p:nvSpPr>
            <p:spPr>
              <a:xfrm>
                <a:off x="3589729" y="1567794"/>
                <a:ext cx="30666" cy="63258"/>
              </a:xfrm>
              <a:custGeom>
                <a:avLst/>
                <a:gdLst/>
                <a:ahLst/>
                <a:cxnLst/>
                <a:rect l="l" t="t" r="r" b="b"/>
                <a:pathLst>
                  <a:path w="223" h="460" extrusionOk="0">
                    <a:moveTo>
                      <a:pt x="22" y="1"/>
                    </a:moveTo>
                    <a:cubicBezTo>
                      <a:pt x="20" y="1"/>
                      <a:pt x="17" y="1"/>
                      <a:pt x="14" y="2"/>
                    </a:cubicBezTo>
                    <a:cubicBezTo>
                      <a:pt x="4" y="5"/>
                      <a:pt x="1" y="18"/>
                      <a:pt x="4" y="28"/>
                    </a:cubicBezTo>
                    <a:lnTo>
                      <a:pt x="183" y="448"/>
                    </a:lnTo>
                    <a:cubicBezTo>
                      <a:pt x="187" y="456"/>
                      <a:pt x="193" y="460"/>
                      <a:pt x="201" y="460"/>
                    </a:cubicBezTo>
                    <a:cubicBezTo>
                      <a:pt x="204" y="460"/>
                      <a:pt x="207" y="460"/>
                      <a:pt x="209" y="459"/>
                    </a:cubicBezTo>
                    <a:cubicBezTo>
                      <a:pt x="219" y="455"/>
                      <a:pt x="223" y="443"/>
                      <a:pt x="219" y="433"/>
                    </a:cubicBezTo>
                    <a:lnTo>
                      <a:pt x="40" y="13"/>
                    </a:lnTo>
                    <a:cubicBezTo>
                      <a:pt x="38" y="5"/>
                      <a:pt x="30" y="1"/>
                      <a:pt x="22" y="1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32"/>
              <p:cNvSpPr/>
              <p:nvPr/>
            </p:nvSpPr>
            <p:spPr>
              <a:xfrm>
                <a:off x="3577352" y="1539190"/>
                <a:ext cx="10314" cy="15402"/>
              </a:xfrm>
              <a:custGeom>
                <a:avLst/>
                <a:gdLst/>
                <a:ahLst/>
                <a:cxnLst/>
                <a:rect l="l" t="t" r="r" b="b"/>
                <a:pathLst>
                  <a:path w="75" h="112" extrusionOk="0">
                    <a:moveTo>
                      <a:pt x="23" y="0"/>
                    </a:moveTo>
                    <a:cubicBezTo>
                      <a:pt x="21" y="0"/>
                      <a:pt x="18" y="1"/>
                      <a:pt x="15" y="2"/>
                    </a:cubicBezTo>
                    <a:cubicBezTo>
                      <a:pt x="5" y="6"/>
                      <a:pt x="1" y="17"/>
                      <a:pt x="5" y="27"/>
                    </a:cubicBezTo>
                    <a:lnTo>
                      <a:pt x="36" y="100"/>
                    </a:lnTo>
                    <a:cubicBezTo>
                      <a:pt x="40" y="108"/>
                      <a:pt x="46" y="111"/>
                      <a:pt x="53" y="111"/>
                    </a:cubicBezTo>
                    <a:cubicBezTo>
                      <a:pt x="56" y="111"/>
                      <a:pt x="58" y="111"/>
                      <a:pt x="61" y="110"/>
                    </a:cubicBezTo>
                    <a:cubicBezTo>
                      <a:pt x="71" y="106"/>
                      <a:pt x="75" y="95"/>
                      <a:pt x="71" y="85"/>
                    </a:cubicBezTo>
                    <a:lnTo>
                      <a:pt x="41" y="12"/>
                    </a:lnTo>
                    <a:cubicBezTo>
                      <a:pt x="38" y="4"/>
                      <a:pt x="31" y="0"/>
                      <a:pt x="23" y="0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32"/>
              <p:cNvSpPr/>
              <p:nvPr/>
            </p:nvSpPr>
            <p:spPr>
              <a:xfrm>
                <a:off x="3524408" y="1438665"/>
                <a:ext cx="28191" cy="50744"/>
              </a:xfrm>
              <a:custGeom>
                <a:avLst/>
                <a:gdLst/>
                <a:ahLst/>
                <a:cxnLst/>
                <a:rect l="l" t="t" r="r" b="b"/>
                <a:pathLst>
                  <a:path w="205" h="369" extrusionOk="0">
                    <a:moveTo>
                      <a:pt x="23" y="1"/>
                    </a:moveTo>
                    <a:cubicBezTo>
                      <a:pt x="20" y="1"/>
                      <a:pt x="16" y="2"/>
                      <a:pt x="13" y="3"/>
                    </a:cubicBezTo>
                    <a:cubicBezTo>
                      <a:pt x="3" y="7"/>
                      <a:pt x="0" y="18"/>
                      <a:pt x="5" y="29"/>
                    </a:cubicBezTo>
                    <a:lnTo>
                      <a:pt x="165" y="356"/>
                    </a:lnTo>
                    <a:cubicBezTo>
                      <a:pt x="169" y="364"/>
                      <a:pt x="175" y="368"/>
                      <a:pt x="182" y="368"/>
                    </a:cubicBezTo>
                    <a:cubicBezTo>
                      <a:pt x="186" y="368"/>
                      <a:pt x="189" y="368"/>
                      <a:pt x="190" y="365"/>
                    </a:cubicBezTo>
                    <a:cubicBezTo>
                      <a:pt x="201" y="361"/>
                      <a:pt x="205" y="350"/>
                      <a:pt x="200" y="340"/>
                    </a:cubicBezTo>
                    <a:lnTo>
                      <a:pt x="39" y="12"/>
                    </a:lnTo>
                    <a:cubicBezTo>
                      <a:pt x="37" y="5"/>
                      <a:pt x="30" y="1"/>
                      <a:pt x="23" y="1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32"/>
              <p:cNvSpPr/>
              <p:nvPr/>
            </p:nvSpPr>
            <p:spPr>
              <a:xfrm>
                <a:off x="3534447" y="1422163"/>
                <a:ext cx="17877" cy="31629"/>
              </a:xfrm>
              <a:custGeom>
                <a:avLst/>
                <a:gdLst/>
                <a:ahLst/>
                <a:cxnLst/>
                <a:rect l="l" t="t" r="r" b="b"/>
                <a:pathLst>
                  <a:path w="130" h="230" extrusionOk="0">
                    <a:moveTo>
                      <a:pt x="23" y="0"/>
                    </a:moveTo>
                    <a:cubicBezTo>
                      <a:pt x="21" y="0"/>
                      <a:pt x="18" y="1"/>
                      <a:pt x="15" y="2"/>
                    </a:cubicBezTo>
                    <a:cubicBezTo>
                      <a:pt x="5" y="5"/>
                      <a:pt x="1" y="18"/>
                      <a:pt x="5" y="28"/>
                    </a:cubicBezTo>
                    <a:lnTo>
                      <a:pt x="91" y="218"/>
                    </a:lnTo>
                    <a:cubicBezTo>
                      <a:pt x="94" y="225"/>
                      <a:pt x="101" y="230"/>
                      <a:pt x="108" y="230"/>
                    </a:cubicBezTo>
                    <a:cubicBezTo>
                      <a:pt x="111" y="230"/>
                      <a:pt x="113" y="229"/>
                      <a:pt x="116" y="229"/>
                    </a:cubicBezTo>
                    <a:cubicBezTo>
                      <a:pt x="127" y="224"/>
                      <a:pt x="130" y="213"/>
                      <a:pt x="127" y="203"/>
                    </a:cubicBezTo>
                    <a:lnTo>
                      <a:pt x="41" y="13"/>
                    </a:lnTo>
                    <a:cubicBezTo>
                      <a:pt x="38" y="5"/>
                      <a:pt x="31" y="0"/>
                      <a:pt x="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32"/>
              <p:cNvSpPr/>
              <p:nvPr/>
            </p:nvSpPr>
            <p:spPr>
              <a:xfrm>
                <a:off x="3542835" y="1291246"/>
                <a:ext cx="18840" cy="71922"/>
              </a:xfrm>
              <a:custGeom>
                <a:avLst/>
                <a:gdLst/>
                <a:ahLst/>
                <a:cxnLst/>
                <a:rect l="l" t="t" r="r" b="b"/>
                <a:pathLst>
                  <a:path w="137" h="523" extrusionOk="0">
                    <a:moveTo>
                      <a:pt x="115" y="0"/>
                    </a:moveTo>
                    <a:cubicBezTo>
                      <a:pt x="106" y="0"/>
                      <a:pt x="98" y="7"/>
                      <a:pt x="95" y="16"/>
                    </a:cubicBezTo>
                    <a:lnTo>
                      <a:pt x="2" y="500"/>
                    </a:lnTo>
                    <a:cubicBezTo>
                      <a:pt x="0" y="510"/>
                      <a:pt x="7" y="521"/>
                      <a:pt x="18" y="523"/>
                    </a:cubicBezTo>
                    <a:lnTo>
                      <a:pt x="22" y="523"/>
                    </a:lnTo>
                    <a:cubicBezTo>
                      <a:pt x="31" y="523"/>
                      <a:pt x="38" y="516"/>
                      <a:pt x="41" y="507"/>
                    </a:cubicBezTo>
                    <a:lnTo>
                      <a:pt x="134" y="24"/>
                    </a:lnTo>
                    <a:cubicBezTo>
                      <a:pt x="136" y="14"/>
                      <a:pt x="129" y="4"/>
                      <a:pt x="119" y="1"/>
                    </a:cubicBezTo>
                    <a:cubicBezTo>
                      <a:pt x="118" y="1"/>
                      <a:pt x="116" y="0"/>
                      <a:pt x="11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32"/>
              <p:cNvSpPr/>
              <p:nvPr/>
            </p:nvSpPr>
            <p:spPr>
              <a:xfrm>
                <a:off x="3526196" y="1328376"/>
                <a:ext cx="11414" cy="32592"/>
              </a:xfrm>
              <a:custGeom>
                <a:avLst/>
                <a:gdLst/>
                <a:ahLst/>
                <a:cxnLst/>
                <a:rect l="l" t="t" r="r" b="b"/>
                <a:pathLst>
                  <a:path w="83" h="237" extrusionOk="0">
                    <a:moveTo>
                      <a:pt x="61" y="1"/>
                    </a:moveTo>
                    <a:cubicBezTo>
                      <a:pt x="52" y="1"/>
                      <a:pt x="44" y="7"/>
                      <a:pt x="41" y="16"/>
                    </a:cubicBezTo>
                    <a:lnTo>
                      <a:pt x="4" y="214"/>
                    </a:lnTo>
                    <a:cubicBezTo>
                      <a:pt x="0" y="224"/>
                      <a:pt x="9" y="234"/>
                      <a:pt x="19" y="236"/>
                    </a:cubicBezTo>
                    <a:lnTo>
                      <a:pt x="23" y="236"/>
                    </a:lnTo>
                    <a:cubicBezTo>
                      <a:pt x="31" y="236"/>
                      <a:pt x="40" y="230"/>
                      <a:pt x="41" y="221"/>
                    </a:cubicBezTo>
                    <a:lnTo>
                      <a:pt x="80" y="24"/>
                    </a:lnTo>
                    <a:cubicBezTo>
                      <a:pt x="82" y="14"/>
                      <a:pt x="75" y="4"/>
                      <a:pt x="65" y="1"/>
                    </a:cubicBezTo>
                    <a:cubicBezTo>
                      <a:pt x="64" y="1"/>
                      <a:pt x="62" y="1"/>
                      <a:pt x="6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32"/>
              <p:cNvSpPr/>
              <p:nvPr/>
            </p:nvSpPr>
            <p:spPr>
              <a:xfrm>
                <a:off x="3510656" y="1312011"/>
                <a:ext cx="14577" cy="48131"/>
              </a:xfrm>
              <a:custGeom>
                <a:avLst/>
                <a:gdLst/>
                <a:ahLst/>
                <a:cxnLst/>
                <a:rect l="l" t="t" r="r" b="b"/>
                <a:pathLst>
                  <a:path w="106" h="350" extrusionOk="0">
                    <a:moveTo>
                      <a:pt x="82" y="1"/>
                    </a:moveTo>
                    <a:cubicBezTo>
                      <a:pt x="73" y="1"/>
                      <a:pt x="66" y="8"/>
                      <a:pt x="64" y="17"/>
                    </a:cubicBezTo>
                    <a:lnTo>
                      <a:pt x="4" y="326"/>
                    </a:lnTo>
                    <a:cubicBezTo>
                      <a:pt x="1" y="336"/>
                      <a:pt x="9" y="346"/>
                      <a:pt x="19" y="349"/>
                    </a:cubicBezTo>
                    <a:lnTo>
                      <a:pt x="23" y="349"/>
                    </a:lnTo>
                    <a:cubicBezTo>
                      <a:pt x="32" y="349"/>
                      <a:pt x="40" y="341"/>
                      <a:pt x="42" y="334"/>
                    </a:cubicBezTo>
                    <a:lnTo>
                      <a:pt x="102" y="24"/>
                    </a:lnTo>
                    <a:cubicBezTo>
                      <a:pt x="105" y="13"/>
                      <a:pt x="97" y="3"/>
                      <a:pt x="87" y="1"/>
                    </a:cubicBezTo>
                    <a:cubicBezTo>
                      <a:pt x="85" y="1"/>
                      <a:pt x="84" y="1"/>
                      <a:pt x="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32"/>
              <p:cNvSpPr/>
              <p:nvPr/>
            </p:nvSpPr>
            <p:spPr>
              <a:xfrm>
                <a:off x="3435709" y="1272819"/>
                <a:ext cx="11827" cy="35342"/>
              </a:xfrm>
              <a:custGeom>
                <a:avLst/>
                <a:gdLst/>
                <a:ahLst/>
                <a:cxnLst/>
                <a:rect l="l" t="t" r="r" b="b"/>
                <a:pathLst>
                  <a:path w="86" h="257" extrusionOk="0">
                    <a:moveTo>
                      <a:pt x="64" y="0"/>
                    </a:moveTo>
                    <a:cubicBezTo>
                      <a:pt x="54" y="0"/>
                      <a:pt x="47" y="7"/>
                      <a:pt x="45" y="16"/>
                    </a:cubicBezTo>
                    <a:lnTo>
                      <a:pt x="3" y="234"/>
                    </a:lnTo>
                    <a:cubicBezTo>
                      <a:pt x="1" y="244"/>
                      <a:pt x="8" y="254"/>
                      <a:pt x="18" y="257"/>
                    </a:cubicBezTo>
                    <a:lnTo>
                      <a:pt x="22" y="257"/>
                    </a:lnTo>
                    <a:cubicBezTo>
                      <a:pt x="31" y="257"/>
                      <a:pt x="38" y="250"/>
                      <a:pt x="41" y="241"/>
                    </a:cubicBezTo>
                    <a:lnTo>
                      <a:pt x="83" y="24"/>
                    </a:lnTo>
                    <a:cubicBezTo>
                      <a:pt x="85" y="14"/>
                      <a:pt x="78" y="4"/>
                      <a:pt x="68" y="1"/>
                    </a:cubicBezTo>
                    <a:cubicBezTo>
                      <a:pt x="67" y="1"/>
                      <a:pt x="65" y="0"/>
                      <a:pt x="6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32"/>
              <p:cNvSpPr/>
              <p:nvPr/>
            </p:nvSpPr>
            <p:spPr>
              <a:xfrm>
                <a:off x="3415081" y="1289871"/>
                <a:ext cx="12514" cy="38780"/>
              </a:xfrm>
              <a:custGeom>
                <a:avLst/>
                <a:gdLst/>
                <a:ahLst/>
                <a:cxnLst/>
                <a:rect l="l" t="t" r="r" b="b"/>
                <a:pathLst>
                  <a:path w="91" h="282" extrusionOk="0">
                    <a:moveTo>
                      <a:pt x="68" y="0"/>
                    </a:moveTo>
                    <a:cubicBezTo>
                      <a:pt x="58" y="0"/>
                      <a:pt x="51" y="7"/>
                      <a:pt x="49" y="16"/>
                    </a:cubicBezTo>
                    <a:lnTo>
                      <a:pt x="3" y="259"/>
                    </a:lnTo>
                    <a:cubicBezTo>
                      <a:pt x="0" y="270"/>
                      <a:pt x="8" y="280"/>
                      <a:pt x="19" y="282"/>
                    </a:cubicBezTo>
                    <a:lnTo>
                      <a:pt x="23" y="282"/>
                    </a:lnTo>
                    <a:cubicBezTo>
                      <a:pt x="31" y="282"/>
                      <a:pt x="40" y="276"/>
                      <a:pt x="41" y="267"/>
                    </a:cubicBezTo>
                    <a:lnTo>
                      <a:pt x="87" y="24"/>
                    </a:lnTo>
                    <a:cubicBezTo>
                      <a:pt x="90" y="14"/>
                      <a:pt x="82" y="4"/>
                      <a:pt x="72" y="1"/>
                    </a:cubicBezTo>
                    <a:cubicBezTo>
                      <a:pt x="70" y="0"/>
                      <a:pt x="69" y="0"/>
                      <a:pt x="6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32"/>
              <p:cNvSpPr/>
              <p:nvPr/>
            </p:nvSpPr>
            <p:spPr>
              <a:xfrm>
                <a:off x="3289803" y="1312699"/>
                <a:ext cx="9901" cy="24478"/>
              </a:xfrm>
              <a:custGeom>
                <a:avLst/>
                <a:gdLst/>
                <a:ahLst/>
                <a:cxnLst/>
                <a:rect l="l" t="t" r="r" b="b"/>
                <a:pathLst>
                  <a:path w="72" h="178" extrusionOk="0">
                    <a:moveTo>
                      <a:pt x="49" y="1"/>
                    </a:moveTo>
                    <a:cubicBezTo>
                      <a:pt x="39" y="1"/>
                      <a:pt x="33" y="8"/>
                      <a:pt x="30" y="17"/>
                    </a:cubicBezTo>
                    <a:lnTo>
                      <a:pt x="4" y="155"/>
                    </a:lnTo>
                    <a:cubicBezTo>
                      <a:pt x="0" y="165"/>
                      <a:pt x="9" y="175"/>
                      <a:pt x="19" y="177"/>
                    </a:cubicBezTo>
                    <a:lnTo>
                      <a:pt x="23" y="177"/>
                    </a:lnTo>
                    <a:cubicBezTo>
                      <a:pt x="33" y="177"/>
                      <a:pt x="40" y="171"/>
                      <a:pt x="41" y="162"/>
                    </a:cubicBezTo>
                    <a:lnTo>
                      <a:pt x="69" y="24"/>
                    </a:lnTo>
                    <a:cubicBezTo>
                      <a:pt x="71" y="14"/>
                      <a:pt x="64" y="3"/>
                      <a:pt x="54" y="1"/>
                    </a:cubicBezTo>
                    <a:cubicBezTo>
                      <a:pt x="52" y="1"/>
                      <a:pt x="50" y="1"/>
                      <a:pt x="4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32"/>
              <p:cNvSpPr/>
              <p:nvPr/>
            </p:nvSpPr>
            <p:spPr>
              <a:xfrm>
                <a:off x="3274951" y="1292896"/>
                <a:ext cx="13752" cy="45381"/>
              </a:xfrm>
              <a:custGeom>
                <a:avLst/>
                <a:gdLst/>
                <a:ahLst/>
                <a:cxnLst/>
                <a:rect l="l" t="t" r="r" b="b"/>
                <a:pathLst>
                  <a:path w="100" h="330" extrusionOk="0">
                    <a:moveTo>
                      <a:pt x="77" y="0"/>
                    </a:moveTo>
                    <a:cubicBezTo>
                      <a:pt x="68" y="0"/>
                      <a:pt x="61" y="8"/>
                      <a:pt x="59" y="16"/>
                    </a:cubicBezTo>
                    <a:lnTo>
                      <a:pt x="3" y="306"/>
                    </a:lnTo>
                    <a:cubicBezTo>
                      <a:pt x="0" y="316"/>
                      <a:pt x="8" y="326"/>
                      <a:pt x="18" y="329"/>
                    </a:cubicBezTo>
                    <a:lnTo>
                      <a:pt x="22" y="329"/>
                    </a:lnTo>
                    <a:cubicBezTo>
                      <a:pt x="31" y="329"/>
                      <a:pt x="40" y="323"/>
                      <a:pt x="41" y="314"/>
                    </a:cubicBezTo>
                    <a:lnTo>
                      <a:pt x="97" y="24"/>
                    </a:lnTo>
                    <a:cubicBezTo>
                      <a:pt x="99" y="13"/>
                      <a:pt x="92" y="3"/>
                      <a:pt x="82" y="1"/>
                    </a:cubicBezTo>
                    <a:cubicBezTo>
                      <a:pt x="80" y="1"/>
                      <a:pt x="79" y="0"/>
                      <a:pt x="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32"/>
              <p:cNvSpPr/>
              <p:nvPr/>
            </p:nvSpPr>
            <p:spPr>
              <a:xfrm>
                <a:off x="3305892" y="1301972"/>
                <a:ext cx="12514" cy="38230"/>
              </a:xfrm>
              <a:custGeom>
                <a:avLst/>
                <a:gdLst/>
                <a:ahLst/>
                <a:cxnLst/>
                <a:rect l="l" t="t" r="r" b="b"/>
                <a:pathLst>
                  <a:path w="91" h="278" extrusionOk="0">
                    <a:moveTo>
                      <a:pt x="67" y="1"/>
                    </a:moveTo>
                    <a:cubicBezTo>
                      <a:pt x="58" y="1"/>
                      <a:pt x="51" y="8"/>
                      <a:pt x="49" y="17"/>
                    </a:cubicBezTo>
                    <a:lnTo>
                      <a:pt x="3" y="254"/>
                    </a:lnTo>
                    <a:cubicBezTo>
                      <a:pt x="0" y="265"/>
                      <a:pt x="8" y="275"/>
                      <a:pt x="19" y="278"/>
                    </a:cubicBezTo>
                    <a:lnTo>
                      <a:pt x="22" y="278"/>
                    </a:lnTo>
                    <a:cubicBezTo>
                      <a:pt x="31" y="278"/>
                      <a:pt x="40" y="271"/>
                      <a:pt x="41" y="262"/>
                    </a:cubicBezTo>
                    <a:lnTo>
                      <a:pt x="87" y="24"/>
                    </a:lnTo>
                    <a:cubicBezTo>
                      <a:pt x="90" y="14"/>
                      <a:pt x="82" y="4"/>
                      <a:pt x="72" y="2"/>
                    </a:cubicBezTo>
                    <a:cubicBezTo>
                      <a:pt x="70" y="1"/>
                      <a:pt x="69" y="1"/>
                      <a:pt x="6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32"/>
              <p:cNvSpPr/>
              <p:nvPr/>
            </p:nvSpPr>
            <p:spPr>
              <a:xfrm>
                <a:off x="3077613" y="1265118"/>
                <a:ext cx="13889" cy="46756"/>
              </a:xfrm>
              <a:custGeom>
                <a:avLst/>
                <a:gdLst/>
                <a:ahLst/>
                <a:cxnLst/>
                <a:rect l="l" t="t" r="r" b="b"/>
                <a:pathLst>
                  <a:path w="101" h="340" extrusionOk="0">
                    <a:moveTo>
                      <a:pt x="80" y="0"/>
                    </a:moveTo>
                    <a:cubicBezTo>
                      <a:pt x="71" y="0"/>
                      <a:pt x="63" y="7"/>
                      <a:pt x="60" y="16"/>
                    </a:cubicBezTo>
                    <a:lnTo>
                      <a:pt x="3" y="317"/>
                    </a:lnTo>
                    <a:cubicBezTo>
                      <a:pt x="1" y="327"/>
                      <a:pt x="8" y="337"/>
                      <a:pt x="18" y="339"/>
                    </a:cubicBezTo>
                    <a:lnTo>
                      <a:pt x="22" y="339"/>
                    </a:lnTo>
                    <a:cubicBezTo>
                      <a:pt x="31" y="339"/>
                      <a:pt x="39" y="333"/>
                      <a:pt x="41" y="324"/>
                    </a:cubicBezTo>
                    <a:lnTo>
                      <a:pt x="99" y="24"/>
                    </a:lnTo>
                    <a:cubicBezTo>
                      <a:pt x="101" y="14"/>
                      <a:pt x="94" y="4"/>
                      <a:pt x="83" y="0"/>
                    </a:cubicBezTo>
                    <a:cubicBezTo>
                      <a:pt x="82" y="0"/>
                      <a:pt x="81" y="0"/>
                      <a:pt x="8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32"/>
              <p:cNvSpPr/>
              <p:nvPr/>
            </p:nvSpPr>
            <p:spPr>
              <a:xfrm>
                <a:off x="3533759" y="1306373"/>
                <a:ext cx="7976" cy="15264"/>
              </a:xfrm>
              <a:custGeom>
                <a:avLst/>
                <a:gdLst/>
                <a:ahLst/>
                <a:cxnLst/>
                <a:rect l="l" t="t" r="r" b="b"/>
                <a:pathLst>
                  <a:path w="58" h="111" extrusionOk="0">
                    <a:moveTo>
                      <a:pt x="36" y="1"/>
                    </a:moveTo>
                    <a:cubicBezTo>
                      <a:pt x="27" y="1"/>
                      <a:pt x="20" y="8"/>
                      <a:pt x="17" y="17"/>
                    </a:cubicBezTo>
                    <a:lnTo>
                      <a:pt x="4" y="88"/>
                    </a:lnTo>
                    <a:cubicBezTo>
                      <a:pt x="1" y="98"/>
                      <a:pt x="9" y="109"/>
                      <a:pt x="19" y="111"/>
                    </a:cubicBezTo>
                    <a:lnTo>
                      <a:pt x="22" y="111"/>
                    </a:lnTo>
                    <a:cubicBezTo>
                      <a:pt x="31" y="111"/>
                      <a:pt x="41" y="105"/>
                      <a:pt x="42" y="95"/>
                    </a:cubicBezTo>
                    <a:lnTo>
                      <a:pt x="56" y="24"/>
                    </a:lnTo>
                    <a:cubicBezTo>
                      <a:pt x="58" y="14"/>
                      <a:pt x="51" y="3"/>
                      <a:pt x="41" y="1"/>
                    </a:cubicBezTo>
                    <a:cubicBezTo>
                      <a:pt x="39" y="1"/>
                      <a:pt x="37" y="1"/>
                      <a:pt x="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32"/>
              <p:cNvSpPr/>
              <p:nvPr/>
            </p:nvSpPr>
            <p:spPr>
              <a:xfrm>
                <a:off x="3357324" y="1448979"/>
                <a:ext cx="120465" cy="172034"/>
              </a:xfrm>
              <a:custGeom>
                <a:avLst/>
                <a:gdLst/>
                <a:ahLst/>
                <a:cxnLst/>
                <a:rect l="l" t="t" r="r" b="b"/>
                <a:pathLst>
                  <a:path w="876" h="1251" extrusionOk="0">
                    <a:moveTo>
                      <a:pt x="853" y="0"/>
                    </a:moveTo>
                    <a:cubicBezTo>
                      <a:pt x="847" y="0"/>
                      <a:pt x="841" y="3"/>
                      <a:pt x="838" y="9"/>
                    </a:cubicBezTo>
                    <a:lnTo>
                      <a:pt x="8" y="1219"/>
                    </a:lnTo>
                    <a:cubicBezTo>
                      <a:pt x="1" y="1228"/>
                      <a:pt x="4" y="1240"/>
                      <a:pt x="13" y="1246"/>
                    </a:cubicBezTo>
                    <a:cubicBezTo>
                      <a:pt x="16" y="1248"/>
                      <a:pt x="20" y="1250"/>
                      <a:pt x="24" y="1250"/>
                    </a:cubicBezTo>
                    <a:cubicBezTo>
                      <a:pt x="29" y="1250"/>
                      <a:pt x="35" y="1247"/>
                      <a:pt x="39" y="1241"/>
                    </a:cubicBezTo>
                    <a:lnTo>
                      <a:pt x="869" y="30"/>
                    </a:lnTo>
                    <a:cubicBezTo>
                      <a:pt x="875" y="22"/>
                      <a:pt x="873" y="10"/>
                      <a:pt x="864" y="4"/>
                    </a:cubicBezTo>
                    <a:cubicBezTo>
                      <a:pt x="861" y="1"/>
                      <a:pt x="857" y="0"/>
                      <a:pt x="85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32"/>
              <p:cNvSpPr/>
              <p:nvPr/>
            </p:nvSpPr>
            <p:spPr>
              <a:xfrm>
                <a:off x="3331883" y="1444578"/>
                <a:ext cx="122941" cy="173135"/>
              </a:xfrm>
              <a:custGeom>
                <a:avLst/>
                <a:gdLst/>
                <a:ahLst/>
                <a:cxnLst/>
                <a:rect l="l" t="t" r="r" b="b"/>
                <a:pathLst>
                  <a:path w="894" h="1259" extrusionOk="0">
                    <a:moveTo>
                      <a:pt x="871" y="1"/>
                    </a:moveTo>
                    <a:cubicBezTo>
                      <a:pt x="865" y="1"/>
                      <a:pt x="859" y="4"/>
                      <a:pt x="855" y="9"/>
                    </a:cubicBezTo>
                    <a:lnTo>
                      <a:pt x="7" y="1228"/>
                    </a:lnTo>
                    <a:cubicBezTo>
                      <a:pt x="0" y="1237"/>
                      <a:pt x="3" y="1248"/>
                      <a:pt x="12" y="1254"/>
                    </a:cubicBezTo>
                    <a:cubicBezTo>
                      <a:pt x="16" y="1258"/>
                      <a:pt x="20" y="1259"/>
                      <a:pt x="24" y="1259"/>
                    </a:cubicBezTo>
                    <a:cubicBezTo>
                      <a:pt x="30" y="1259"/>
                      <a:pt x="36" y="1254"/>
                      <a:pt x="39" y="1249"/>
                    </a:cubicBezTo>
                    <a:lnTo>
                      <a:pt x="886" y="31"/>
                    </a:lnTo>
                    <a:cubicBezTo>
                      <a:pt x="894" y="22"/>
                      <a:pt x="891" y="10"/>
                      <a:pt x="881" y="4"/>
                    </a:cubicBezTo>
                    <a:cubicBezTo>
                      <a:pt x="878" y="2"/>
                      <a:pt x="874" y="1"/>
                      <a:pt x="87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32"/>
              <p:cNvSpPr/>
              <p:nvPr/>
            </p:nvSpPr>
            <p:spPr>
              <a:xfrm>
                <a:off x="3464038" y="1413362"/>
                <a:ext cx="13064" cy="15264"/>
              </a:xfrm>
              <a:custGeom>
                <a:avLst/>
                <a:gdLst/>
                <a:ahLst/>
                <a:cxnLst/>
                <a:rect l="l" t="t" r="r" b="b"/>
                <a:pathLst>
                  <a:path w="95" h="111" extrusionOk="0">
                    <a:moveTo>
                      <a:pt x="72" y="1"/>
                    </a:moveTo>
                    <a:cubicBezTo>
                      <a:pt x="67" y="1"/>
                      <a:pt x="61" y="3"/>
                      <a:pt x="57" y="8"/>
                    </a:cubicBezTo>
                    <a:lnTo>
                      <a:pt x="6" y="80"/>
                    </a:lnTo>
                    <a:cubicBezTo>
                      <a:pt x="0" y="89"/>
                      <a:pt x="1" y="100"/>
                      <a:pt x="10" y="107"/>
                    </a:cubicBezTo>
                    <a:cubicBezTo>
                      <a:pt x="15" y="109"/>
                      <a:pt x="18" y="110"/>
                      <a:pt x="22" y="110"/>
                    </a:cubicBezTo>
                    <a:cubicBezTo>
                      <a:pt x="28" y="110"/>
                      <a:pt x="33" y="108"/>
                      <a:pt x="37" y="103"/>
                    </a:cubicBezTo>
                    <a:lnTo>
                      <a:pt x="88" y="32"/>
                    </a:lnTo>
                    <a:cubicBezTo>
                      <a:pt x="94" y="22"/>
                      <a:pt x="93" y="11"/>
                      <a:pt x="84" y="5"/>
                    </a:cubicBezTo>
                    <a:cubicBezTo>
                      <a:pt x="81" y="2"/>
                      <a:pt x="77" y="1"/>
                      <a:pt x="7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32"/>
              <p:cNvSpPr/>
              <p:nvPr/>
            </p:nvSpPr>
            <p:spPr>
              <a:xfrm>
                <a:off x="3308642" y="1502336"/>
                <a:ext cx="81410" cy="110839"/>
              </a:xfrm>
              <a:custGeom>
                <a:avLst/>
                <a:gdLst/>
                <a:ahLst/>
                <a:cxnLst/>
                <a:rect l="l" t="t" r="r" b="b"/>
                <a:pathLst>
                  <a:path w="592" h="806" extrusionOk="0">
                    <a:moveTo>
                      <a:pt x="570" y="1"/>
                    </a:moveTo>
                    <a:cubicBezTo>
                      <a:pt x="564" y="1"/>
                      <a:pt x="558" y="3"/>
                      <a:pt x="554" y="9"/>
                    </a:cubicBezTo>
                    <a:lnTo>
                      <a:pt x="6" y="775"/>
                    </a:lnTo>
                    <a:cubicBezTo>
                      <a:pt x="1" y="783"/>
                      <a:pt x="2" y="796"/>
                      <a:pt x="11" y="802"/>
                    </a:cubicBezTo>
                    <a:cubicBezTo>
                      <a:pt x="15" y="804"/>
                      <a:pt x="19" y="806"/>
                      <a:pt x="22" y="806"/>
                    </a:cubicBezTo>
                    <a:cubicBezTo>
                      <a:pt x="29" y="806"/>
                      <a:pt x="34" y="803"/>
                      <a:pt x="37" y="797"/>
                    </a:cubicBezTo>
                    <a:lnTo>
                      <a:pt x="587" y="30"/>
                    </a:lnTo>
                    <a:cubicBezTo>
                      <a:pt x="592" y="21"/>
                      <a:pt x="590" y="10"/>
                      <a:pt x="582" y="4"/>
                    </a:cubicBezTo>
                    <a:cubicBezTo>
                      <a:pt x="578" y="2"/>
                      <a:pt x="574" y="1"/>
                      <a:pt x="5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32"/>
              <p:cNvSpPr/>
              <p:nvPr/>
            </p:nvSpPr>
            <p:spPr>
              <a:xfrm>
                <a:off x="3285127" y="1555830"/>
                <a:ext cx="42493" cy="55145"/>
              </a:xfrm>
              <a:custGeom>
                <a:avLst/>
                <a:gdLst/>
                <a:ahLst/>
                <a:cxnLst/>
                <a:rect l="l" t="t" r="r" b="b"/>
                <a:pathLst>
                  <a:path w="309" h="401" extrusionOk="0">
                    <a:moveTo>
                      <a:pt x="286" y="1"/>
                    </a:moveTo>
                    <a:cubicBezTo>
                      <a:pt x="281" y="1"/>
                      <a:pt x="275" y="3"/>
                      <a:pt x="272" y="9"/>
                    </a:cubicBezTo>
                    <a:lnTo>
                      <a:pt x="7" y="371"/>
                    </a:lnTo>
                    <a:cubicBezTo>
                      <a:pt x="1" y="379"/>
                      <a:pt x="2" y="391"/>
                      <a:pt x="11" y="397"/>
                    </a:cubicBezTo>
                    <a:cubicBezTo>
                      <a:pt x="14" y="399"/>
                      <a:pt x="18" y="400"/>
                      <a:pt x="22" y="400"/>
                    </a:cubicBezTo>
                    <a:cubicBezTo>
                      <a:pt x="28" y="400"/>
                      <a:pt x="34" y="398"/>
                      <a:pt x="38" y="393"/>
                    </a:cubicBezTo>
                    <a:lnTo>
                      <a:pt x="303" y="31"/>
                    </a:lnTo>
                    <a:cubicBezTo>
                      <a:pt x="309" y="23"/>
                      <a:pt x="308" y="11"/>
                      <a:pt x="298" y="4"/>
                    </a:cubicBezTo>
                    <a:cubicBezTo>
                      <a:pt x="295" y="2"/>
                      <a:pt x="290" y="1"/>
                      <a:pt x="2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32"/>
              <p:cNvSpPr/>
              <p:nvPr/>
            </p:nvSpPr>
            <p:spPr>
              <a:xfrm>
                <a:off x="3279214" y="1346253"/>
                <a:ext cx="71509" cy="91724"/>
              </a:xfrm>
              <a:custGeom>
                <a:avLst/>
                <a:gdLst/>
                <a:ahLst/>
                <a:cxnLst/>
                <a:rect l="l" t="t" r="r" b="b"/>
                <a:pathLst>
                  <a:path w="520" h="667" extrusionOk="0">
                    <a:moveTo>
                      <a:pt x="498" y="0"/>
                    </a:moveTo>
                    <a:cubicBezTo>
                      <a:pt x="492" y="0"/>
                      <a:pt x="486" y="3"/>
                      <a:pt x="482" y="8"/>
                    </a:cubicBezTo>
                    <a:lnTo>
                      <a:pt x="8" y="636"/>
                    </a:lnTo>
                    <a:cubicBezTo>
                      <a:pt x="1" y="643"/>
                      <a:pt x="3" y="657"/>
                      <a:pt x="11" y="663"/>
                    </a:cubicBezTo>
                    <a:cubicBezTo>
                      <a:pt x="15" y="665"/>
                      <a:pt x="19" y="667"/>
                      <a:pt x="23" y="667"/>
                    </a:cubicBezTo>
                    <a:cubicBezTo>
                      <a:pt x="29" y="667"/>
                      <a:pt x="35" y="664"/>
                      <a:pt x="39" y="659"/>
                    </a:cubicBezTo>
                    <a:lnTo>
                      <a:pt x="512" y="31"/>
                    </a:lnTo>
                    <a:cubicBezTo>
                      <a:pt x="519" y="23"/>
                      <a:pt x="517" y="10"/>
                      <a:pt x="509" y="4"/>
                    </a:cubicBezTo>
                    <a:cubicBezTo>
                      <a:pt x="506" y="1"/>
                      <a:pt x="502" y="0"/>
                      <a:pt x="4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32"/>
              <p:cNvSpPr/>
              <p:nvPr/>
            </p:nvSpPr>
            <p:spPr>
              <a:xfrm>
                <a:off x="3296678" y="1341302"/>
                <a:ext cx="37130" cy="46893"/>
              </a:xfrm>
              <a:custGeom>
                <a:avLst/>
                <a:gdLst/>
                <a:ahLst/>
                <a:cxnLst/>
                <a:rect l="l" t="t" r="r" b="b"/>
                <a:pathLst>
                  <a:path w="270" h="341" extrusionOk="0">
                    <a:moveTo>
                      <a:pt x="248" y="0"/>
                    </a:moveTo>
                    <a:cubicBezTo>
                      <a:pt x="242" y="0"/>
                      <a:pt x="236" y="3"/>
                      <a:pt x="232" y="8"/>
                    </a:cubicBezTo>
                    <a:lnTo>
                      <a:pt x="7" y="310"/>
                    </a:lnTo>
                    <a:cubicBezTo>
                      <a:pt x="1" y="319"/>
                      <a:pt x="2" y="330"/>
                      <a:pt x="11" y="337"/>
                    </a:cubicBezTo>
                    <a:cubicBezTo>
                      <a:pt x="15" y="340"/>
                      <a:pt x="19" y="341"/>
                      <a:pt x="22" y="341"/>
                    </a:cubicBezTo>
                    <a:cubicBezTo>
                      <a:pt x="27" y="341"/>
                      <a:pt x="34" y="337"/>
                      <a:pt x="37" y="333"/>
                    </a:cubicBezTo>
                    <a:lnTo>
                      <a:pt x="263" y="31"/>
                    </a:lnTo>
                    <a:cubicBezTo>
                      <a:pt x="270" y="23"/>
                      <a:pt x="268" y="10"/>
                      <a:pt x="259" y="4"/>
                    </a:cubicBezTo>
                    <a:cubicBezTo>
                      <a:pt x="256" y="2"/>
                      <a:pt x="252" y="0"/>
                      <a:pt x="24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32"/>
              <p:cNvSpPr/>
              <p:nvPr/>
            </p:nvSpPr>
            <p:spPr>
              <a:xfrm>
                <a:off x="3339997" y="1346391"/>
                <a:ext cx="31492" cy="39605"/>
              </a:xfrm>
              <a:custGeom>
                <a:avLst/>
                <a:gdLst/>
                <a:ahLst/>
                <a:cxnLst/>
                <a:rect l="l" t="t" r="r" b="b"/>
                <a:pathLst>
                  <a:path w="229" h="288" extrusionOk="0">
                    <a:moveTo>
                      <a:pt x="208" y="0"/>
                    </a:moveTo>
                    <a:cubicBezTo>
                      <a:pt x="202" y="0"/>
                      <a:pt x="196" y="3"/>
                      <a:pt x="192" y="8"/>
                    </a:cubicBezTo>
                    <a:lnTo>
                      <a:pt x="7" y="257"/>
                    </a:lnTo>
                    <a:cubicBezTo>
                      <a:pt x="1" y="264"/>
                      <a:pt x="2" y="277"/>
                      <a:pt x="11" y="283"/>
                    </a:cubicBezTo>
                    <a:cubicBezTo>
                      <a:pt x="14" y="285"/>
                      <a:pt x="18" y="287"/>
                      <a:pt x="22" y="287"/>
                    </a:cubicBezTo>
                    <a:cubicBezTo>
                      <a:pt x="28" y="287"/>
                      <a:pt x="35" y="284"/>
                      <a:pt x="38" y="279"/>
                    </a:cubicBezTo>
                    <a:lnTo>
                      <a:pt x="223" y="32"/>
                    </a:lnTo>
                    <a:cubicBezTo>
                      <a:pt x="229" y="23"/>
                      <a:pt x="228" y="11"/>
                      <a:pt x="219" y="4"/>
                    </a:cubicBezTo>
                    <a:cubicBezTo>
                      <a:pt x="216" y="1"/>
                      <a:pt x="212" y="0"/>
                      <a:pt x="20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32"/>
              <p:cNvSpPr/>
              <p:nvPr/>
            </p:nvSpPr>
            <p:spPr>
              <a:xfrm>
                <a:off x="2889213" y="1449529"/>
                <a:ext cx="80998" cy="106851"/>
              </a:xfrm>
              <a:custGeom>
                <a:avLst/>
                <a:gdLst/>
                <a:ahLst/>
                <a:cxnLst/>
                <a:rect l="l" t="t" r="r" b="b"/>
                <a:pathLst>
                  <a:path w="589" h="777" extrusionOk="0">
                    <a:moveTo>
                      <a:pt x="567" y="0"/>
                    </a:moveTo>
                    <a:cubicBezTo>
                      <a:pt x="561" y="0"/>
                      <a:pt x="556" y="3"/>
                      <a:pt x="552" y="8"/>
                    </a:cubicBezTo>
                    <a:lnTo>
                      <a:pt x="7" y="746"/>
                    </a:lnTo>
                    <a:cubicBezTo>
                      <a:pt x="0" y="755"/>
                      <a:pt x="1" y="766"/>
                      <a:pt x="11" y="772"/>
                    </a:cubicBezTo>
                    <a:cubicBezTo>
                      <a:pt x="15" y="775"/>
                      <a:pt x="18" y="776"/>
                      <a:pt x="22" y="776"/>
                    </a:cubicBezTo>
                    <a:cubicBezTo>
                      <a:pt x="28" y="776"/>
                      <a:pt x="33" y="773"/>
                      <a:pt x="37" y="768"/>
                    </a:cubicBezTo>
                    <a:lnTo>
                      <a:pt x="583" y="31"/>
                    </a:lnTo>
                    <a:cubicBezTo>
                      <a:pt x="589" y="21"/>
                      <a:pt x="588" y="10"/>
                      <a:pt x="579" y="4"/>
                    </a:cubicBezTo>
                    <a:cubicBezTo>
                      <a:pt x="575" y="1"/>
                      <a:pt x="571" y="0"/>
                      <a:pt x="5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32"/>
              <p:cNvSpPr/>
              <p:nvPr/>
            </p:nvSpPr>
            <p:spPr>
              <a:xfrm>
                <a:off x="2909841" y="1504123"/>
                <a:ext cx="42768" cy="53907"/>
              </a:xfrm>
              <a:custGeom>
                <a:avLst/>
                <a:gdLst/>
                <a:ahLst/>
                <a:cxnLst/>
                <a:rect l="l" t="t" r="r" b="b"/>
                <a:pathLst>
                  <a:path w="311" h="392" extrusionOk="0">
                    <a:moveTo>
                      <a:pt x="289" y="1"/>
                    </a:moveTo>
                    <a:cubicBezTo>
                      <a:pt x="283" y="1"/>
                      <a:pt x="278" y="3"/>
                      <a:pt x="274" y="8"/>
                    </a:cubicBezTo>
                    <a:lnTo>
                      <a:pt x="8" y="361"/>
                    </a:lnTo>
                    <a:cubicBezTo>
                      <a:pt x="1" y="369"/>
                      <a:pt x="3" y="381"/>
                      <a:pt x="11" y="389"/>
                    </a:cubicBezTo>
                    <a:cubicBezTo>
                      <a:pt x="15" y="391"/>
                      <a:pt x="19" y="392"/>
                      <a:pt x="23" y="392"/>
                    </a:cubicBezTo>
                    <a:cubicBezTo>
                      <a:pt x="30" y="392"/>
                      <a:pt x="36" y="390"/>
                      <a:pt x="39" y="385"/>
                    </a:cubicBezTo>
                    <a:lnTo>
                      <a:pt x="305" y="32"/>
                    </a:lnTo>
                    <a:cubicBezTo>
                      <a:pt x="311" y="23"/>
                      <a:pt x="310" y="11"/>
                      <a:pt x="301" y="5"/>
                    </a:cubicBezTo>
                    <a:cubicBezTo>
                      <a:pt x="297" y="2"/>
                      <a:pt x="293" y="1"/>
                      <a:pt x="2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2"/>
              <p:cNvSpPr/>
              <p:nvPr/>
            </p:nvSpPr>
            <p:spPr>
              <a:xfrm>
                <a:off x="2951371" y="1482808"/>
                <a:ext cx="37817" cy="47581"/>
              </a:xfrm>
              <a:custGeom>
                <a:avLst/>
                <a:gdLst/>
                <a:ahLst/>
                <a:cxnLst/>
                <a:rect l="l" t="t" r="r" b="b"/>
                <a:pathLst>
                  <a:path w="275" h="346" extrusionOk="0">
                    <a:moveTo>
                      <a:pt x="253" y="1"/>
                    </a:moveTo>
                    <a:cubicBezTo>
                      <a:pt x="247" y="1"/>
                      <a:pt x="242" y="3"/>
                      <a:pt x="238" y="9"/>
                    </a:cubicBezTo>
                    <a:lnTo>
                      <a:pt x="8" y="314"/>
                    </a:lnTo>
                    <a:cubicBezTo>
                      <a:pt x="1" y="322"/>
                      <a:pt x="3" y="335"/>
                      <a:pt x="11" y="341"/>
                    </a:cubicBezTo>
                    <a:cubicBezTo>
                      <a:pt x="15" y="343"/>
                      <a:pt x="19" y="345"/>
                      <a:pt x="23" y="345"/>
                    </a:cubicBezTo>
                    <a:cubicBezTo>
                      <a:pt x="29" y="345"/>
                      <a:pt x="34" y="342"/>
                      <a:pt x="39" y="337"/>
                    </a:cubicBezTo>
                    <a:lnTo>
                      <a:pt x="269" y="32"/>
                    </a:lnTo>
                    <a:cubicBezTo>
                      <a:pt x="275" y="24"/>
                      <a:pt x="274" y="12"/>
                      <a:pt x="265" y="4"/>
                    </a:cubicBezTo>
                    <a:cubicBezTo>
                      <a:pt x="261" y="2"/>
                      <a:pt x="257" y="1"/>
                      <a:pt x="2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32"/>
              <p:cNvSpPr/>
              <p:nvPr/>
            </p:nvSpPr>
            <p:spPr>
              <a:xfrm>
                <a:off x="3051622" y="1312011"/>
                <a:ext cx="45793" cy="57895"/>
              </a:xfrm>
              <a:custGeom>
                <a:avLst/>
                <a:gdLst/>
                <a:ahLst/>
                <a:cxnLst/>
                <a:rect l="l" t="t" r="r" b="b"/>
                <a:pathLst>
                  <a:path w="333" h="421" extrusionOk="0">
                    <a:moveTo>
                      <a:pt x="311" y="0"/>
                    </a:moveTo>
                    <a:cubicBezTo>
                      <a:pt x="305" y="0"/>
                      <a:pt x="299" y="3"/>
                      <a:pt x="295" y="8"/>
                    </a:cubicBezTo>
                    <a:lnTo>
                      <a:pt x="6" y="390"/>
                    </a:lnTo>
                    <a:cubicBezTo>
                      <a:pt x="0" y="397"/>
                      <a:pt x="1" y="410"/>
                      <a:pt x="10" y="417"/>
                    </a:cubicBezTo>
                    <a:cubicBezTo>
                      <a:pt x="14" y="420"/>
                      <a:pt x="18" y="421"/>
                      <a:pt x="22" y="421"/>
                    </a:cubicBezTo>
                    <a:cubicBezTo>
                      <a:pt x="28" y="421"/>
                      <a:pt x="33" y="418"/>
                      <a:pt x="37" y="413"/>
                    </a:cubicBezTo>
                    <a:lnTo>
                      <a:pt x="326" y="32"/>
                    </a:lnTo>
                    <a:cubicBezTo>
                      <a:pt x="333" y="24"/>
                      <a:pt x="331" y="11"/>
                      <a:pt x="323" y="4"/>
                    </a:cubicBezTo>
                    <a:cubicBezTo>
                      <a:pt x="319" y="2"/>
                      <a:pt x="315" y="0"/>
                      <a:pt x="3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32"/>
              <p:cNvSpPr/>
              <p:nvPr/>
            </p:nvSpPr>
            <p:spPr>
              <a:xfrm>
                <a:off x="3091777" y="1312974"/>
                <a:ext cx="25716" cy="30804"/>
              </a:xfrm>
              <a:custGeom>
                <a:avLst/>
                <a:gdLst/>
                <a:ahLst/>
                <a:cxnLst/>
                <a:rect l="l" t="t" r="r" b="b"/>
                <a:pathLst>
                  <a:path w="187" h="224" extrusionOk="0">
                    <a:moveTo>
                      <a:pt x="165" y="1"/>
                    </a:moveTo>
                    <a:cubicBezTo>
                      <a:pt x="159" y="1"/>
                      <a:pt x="153" y="3"/>
                      <a:pt x="149" y="9"/>
                    </a:cubicBezTo>
                    <a:lnTo>
                      <a:pt x="7" y="193"/>
                    </a:lnTo>
                    <a:cubicBezTo>
                      <a:pt x="1" y="200"/>
                      <a:pt x="2" y="213"/>
                      <a:pt x="11" y="219"/>
                    </a:cubicBezTo>
                    <a:cubicBezTo>
                      <a:pt x="15" y="221"/>
                      <a:pt x="18" y="223"/>
                      <a:pt x="22" y="223"/>
                    </a:cubicBezTo>
                    <a:cubicBezTo>
                      <a:pt x="27" y="223"/>
                      <a:pt x="34" y="220"/>
                      <a:pt x="38" y="215"/>
                    </a:cubicBezTo>
                    <a:lnTo>
                      <a:pt x="180" y="31"/>
                    </a:lnTo>
                    <a:cubicBezTo>
                      <a:pt x="186" y="24"/>
                      <a:pt x="185" y="11"/>
                      <a:pt x="176" y="4"/>
                    </a:cubicBezTo>
                    <a:cubicBezTo>
                      <a:pt x="173" y="2"/>
                      <a:pt x="169" y="1"/>
                      <a:pt x="16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32"/>
              <p:cNvSpPr/>
              <p:nvPr/>
            </p:nvSpPr>
            <p:spPr>
              <a:xfrm>
                <a:off x="3097003" y="1516500"/>
                <a:ext cx="54319" cy="70134"/>
              </a:xfrm>
              <a:custGeom>
                <a:avLst/>
                <a:gdLst/>
                <a:ahLst/>
                <a:cxnLst/>
                <a:rect l="l" t="t" r="r" b="b"/>
                <a:pathLst>
                  <a:path w="395" h="510" extrusionOk="0">
                    <a:moveTo>
                      <a:pt x="373" y="0"/>
                    </a:moveTo>
                    <a:cubicBezTo>
                      <a:pt x="367" y="0"/>
                      <a:pt x="361" y="3"/>
                      <a:pt x="358" y="8"/>
                    </a:cubicBezTo>
                    <a:lnTo>
                      <a:pt x="8" y="479"/>
                    </a:lnTo>
                    <a:cubicBezTo>
                      <a:pt x="1" y="488"/>
                      <a:pt x="3" y="499"/>
                      <a:pt x="11" y="505"/>
                    </a:cubicBezTo>
                    <a:cubicBezTo>
                      <a:pt x="15" y="507"/>
                      <a:pt x="19" y="509"/>
                      <a:pt x="23" y="509"/>
                    </a:cubicBezTo>
                    <a:cubicBezTo>
                      <a:pt x="28" y="509"/>
                      <a:pt x="34" y="506"/>
                      <a:pt x="39" y="501"/>
                    </a:cubicBezTo>
                    <a:lnTo>
                      <a:pt x="388" y="31"/>
                    </a:lnTo>
                    <a:cubicBezTo>
                      <a:pt x="395" y="22"/>
                      <a:pt x="394" y="10"/>
                      <a:pt x="384" y="4"/>
                    </a:cubicBezTo>
                    <a:cubicBezTo>
                      <a:pt x="381" y="1"/>
                      <a:pt x="377" y="0"/>
                      <a:pt x="3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32"/>
              <p:cNvSpPr/>
              <p:nvPr/>
            </p:nvSpPr>
            <p:spPr>
              <a:xfrm>
                <a:off x="3116255" y="1543041"/>
                <a:ext cx="38642" cy="47306"/>
              </a:xfrm>
              <a:custGeom>
                <a:avLst/>
                <a:gdLst/>
                <a:ahLst/>
                <a:cxnLst/>
                <a:rect l="l" t="t" r="r" b="b"/>
                <a:pathLst>
                  <a:path w="281" h="344" extrusionOk="0">
                    <a:moveTo>
                      <a:pt x="259" y="0"/>
                    </a:moveTo>
                    <a:cubicBezTo>
                      <a:pt x="253" y="0"/>
                      <a:pt x="247" y="3"/>
                      <a:pt x="243" y="8"/>
                    </a:cubicBezTo>
                    <a:lnTo>
                      <a:pt x="7" y="312"/>
                    </a:lnTo>
                    <a:cubicBezTo>
                      <a:pt x="1" y="321"/>
                      <a:pt x="2" y="333"/>
                      <a:pt x="11" y="339"/>
                    </a:cubicBezTo>
                    <a:cubicBezTo>
                      <a:pt x="13" y="342"/>
                      <a:pt x="18" y="343"/>
                      <a:pt x="22" y="343"/>
                    </a:cubicBezTo>
                    <a:cubicBezTo>
                      <a:pt x="29" y="343"/>
                      <a:pt x="34" y="340"/>
                      <a:pt x="38" y="336"/>
                    </a:cubicBezTo>
                    <a:lnTo>
                      <a:pt x="274" y="31"/>
                    </a:lnTo>
                    <a:cubicBezTo>
                      <a:pt x="280" y="24"/>
                      <a:pt x="279" y="10"/>
                      <a:pt x="270" y="4"/>
                    </a:cubicBezTo>
                    <a:cubicBezTo>
                      <a:pt x="267" y="2"/>
                      <a:pt x="263" y="0"/>
                      <a:pt x="2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32"/>
              <p:cNvSpPr/>
              <p:nvPr/>
            </p:nvSpPr>
            <p:spPr>
              <a:xfrm>
                <a:off x="3333946" y="1621288"/>
                <a:ext cx="28466" cy="121841"/>
              </a:xfrm>
              <a:custGeom>
                <a:avLst/>
                <a:gdLst/>
                <a:ahLst/>
                <a:cxnLst/>
                <a:rect l="l" t="t" r="r" b="b"/>
                <a:pathLst>
                  <a:path w="207" h="886" extrusionOk="0">
                    <a:moveTo>
                      <a:pt x="186" y="1"/>
                    </a:moveTo>
                    <a:cubicBezTo>
                      <a:pt x="176" y="1"/>
                      <a:pt x="168" y="8"/>
                      <a:pt x="165" y="18"/>
                    </a:cubicBezTo>
                    <a:lnTo>
                      <a:pt x="4" y="863"/>
                    </a:lnTo>
                    <a:cubicBezTo>
                      <a:pt x="1" y="873"/>
                      <a:pt x="9" y="883"/>
                      <a:pt x="19" y="885"/>
                    </a:cubicBezTo>
                    <a:lnTo>
                      <a:pt x="22" y="885"/>
                    </a:lnTo>
                    <a:cubicBezTo>
                      <a:pt x="31" y="885"/>
                      <a:pt x="40" y="879"/>
                      <a:pt x="42" y="870"/>
                    </a:cubicBezTo>
                    <a:lnTo>
                      <a:pt x="204" y="25"/>
                    </a:lnTo>
                    <a:cubicBezTo>
                      <a:pt x="206" y="14"/>
                      <a:pt x="199" y="4"/>
                      <a:pt x="189" y="1"/>
                    </a:cubicBezTo>
                    <a:cubicBezTo>
                      <a:pt x="188" y="1"/>
                      <a:pt x="187" y="1"/>
                      <a:pt x="1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32"/>
              <p:cNvSpPr/>
              <p:nvPr/>
            </p:nvSpPr>
            <p:spPr>
              <a:xfrm>
                <a:off x="3312355" y="1704212"/>
                <a:ext cx="17740" cy="66146"/>
              </a:xfrm>
              <a:custGeom>
                <a:avLst/>
                <a:gdLst/>
                <a:ahLst/>
                <a:cxnLst/>
                <a:rect l="l" t="t" r="r" b="b"/>
                <a:pathLst>
                  <a:path w="129" h="481" extrusionOk="0">
                    <a:moveTo>
                      <a:pt x="107" y="0"/>
                    </a:moveTo>
                    <a:cubicBezTo>
                      <a:pt x="97" y="0"/>
                      <a:pt x="90" y="7"/>
                      <a:pt x="87" y="16"/>
                    </a:cubicBezTo>
                    <a:lnTo>
                      <a:pt x="3" y="458"/>
                    </a:lnTo>
                    <a:cubicBezTo>
                      <a:pt x="0" y="468"/>
                      <a:pt x="8" y="479"/>
                      <a:pt x="19" y="481"/>
                    </a:cubicBezTo>
                    <a:lnTo>
                      <a:pt x="23" y="481"/>
                    </a:lnTo>
                    <a:cubicBezTo>
                      <a:pt x="31" y="481"/>
                      <a:pt x="39" y="475"/>
                      <a:pt x="41" y="465"/>
                    </a:cubicBezTo>
                    <a:lnTo>
                      <a:pt x="126" y="24"/>
                    </a:lnTo>
                    <a:cubicBezTo>
                      <a:pt x="128" y="14"/>
                      <a:pt x="121" y="4"/>
                      <a:pt x="111" y="1"/>
                    </a:cubicBezTo>
                    <a:cubicBezTo>
                      <a:pt x="109" y="1"/>
                      <a:pt x="108" y="0"/>
                      <a:pt x="10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32"/>
              <p:cNvSpPr/>
              <p:nvPr/>
            </p:nvSpPr>
            <p:spPr>
              <a:xfrm>
                <a:off x="3326932" y="1671757"/>
                <a:ext cx="9489" cy="22828"/>
              </a:xfrm>
              <a:custGeom>
                <a:avLst/>
                <a:gdLst/>
                <a:ahLst/>
                <a:cxnLst/>
                <a:rect l="l" t="t" r="r" b="b"/>
                <a:pathLst>
                  <a:path w="69" h="166" extrusionOk="0">
                    <a:moveTo>
                      <a:pt x="47" y="0"/>
                    </a:moveTo>
                    <a:cubicBezTo>
                      <a:pt x="37" y="0"/>
                      <a:pt x="30" y="7"/>
                      <a:pt x="27" y="16"/>
                    </a:cubicBezTo>
                    <a:lnTo>
                      <a:pt x="4" y="143"/>
                    </a:lnTo>
                    <a:cubicBezTo>
                      <a:pt x="1" y="153"/>
                      <a:pt x="9" y="163"/>
                      <a:pt x="19" y="165"/>
                    </a:cubicBezTo>
                    <a:lnTo>
                      <a:pt x="22" y="165"/>
                    </a:lnTo>
                    <a:cubicBezTo>
                      <a:pt x="31" y="165"/>
                      <a:pt x="39" y="159"/>
                      <a:pt x="42" y="150"/>
                    </a:cubicBezTo>
                    <a:lnTo>
                      <a:pt x="66" y="24"/>
                    </a:lnTo>
                    <a:cubicBezTo>
                      <a:pt x="68" y="14"/>
                      <a:pt x="61" y="4"/>
                      <a:pt x="51" y="0"/>
                    </a:cubicBezTo>
                    <a:cubicBezTo>
                      <a:pt x="49" y="0"/>
                      <a:pt x="48" y="0"/>
                      <a:pt x="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32"/>
              <p:cNvSpPr/>
              <p:nvPr/>
            </p:nvSpPr>
            <p:spPr>
              <a:xfrm>
                <a:off x="3308780" y="1651130"/>
                <a:ext cx="18290" cy="69034"/>
              </a:xfrm>
              <a:custGeom>
                <a:avLst/>
                <a:gdLst/>
                <a:ahLst/>
                <a:cxnLst/>
                <a:rect l="l" t="t" r="r" b="b"/>
                <a:pathLst>
                  <a:path w="133" h="502" extrusionOk="0">
                    <a:moveTo>
                      <a:pt x="109" y="0"/>
                    </a:moveTo>
                    <a:cubicBezTo>
                      <a:pt x="101" y="0"/>
                      <a:pt x="94" y="8"/>
                      <a:pt x="92" y="16"/>
                    </a:cubicBezTo>
                    <a:lnTo>
                      <a:pt x="4" y="478"/>
                    </a:lnTo>
                    <a:cubicBezTo>
                      <a:pt x="1" y="488"/>
                      <a:pt x="9" y="498"/>
                      <a:pt x="19" y="501"/>
                    </a:cubicBezTo>
                    <a:lnTo>
                      <a:pt x="23" y="501"/>
                    </a:lnTo>
                    <a:cubicBezTo>
                      <a:pt x="31" y="501"/>
                      <a:pt x="41" y="493"/>
                      <a:pt x="42" y="485"/>
                    </a:cubicBezTo>
                    <a:lnTo>
                      <a:pt x="131" y="24"/>
                    </a:lnTo>
                    <a:cubicBezTo>
                      <a:pt x="133" y="13"/>
                      <a:pt x="124" y="3"/>
                      <a:pt x="114" y="1"/>
                    </a:cubicBezTo>
                    <a:cubicBezTo>
                      <a:pt x="113" y="1"/>
                      <a:pt x="111" y="0"/>
                      <a:pt x="10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32"/>
              <p:cNvSpPr/>
              <p:nvPr/>
            </p:nvSpPr>
            <p:spPr>
              <a:xfrm>
                <a:off x="3302729" y="1615788"/>
                <a:ext cx="16777" cy="61058"/>
              </a:xfrm>
              <a:custGeom>
                <a:avLst/>
                <a:gdLst/>
                <a:ahLst/>
                <a:cxnLst/>
                <a:rect l="l" t="t" r="r" b="b"/>
                <a:pathLst>
                  <a:path w="122" h="444" extrusionOk="0">
                    <a:moveTo>
                      <a:pt x="99" y="1"/>
                    </a:moveTo>
                    <a:cubicBezTo>
                      <a:pt x="90" y="1"/>
                      <a:pt x="83" y="8"/>
                      <a:pt x="80" y="17"/>
                    </a:cubicBezTo>
                    <a:lnTo>
                      <a:pt x="3" y="421"/>
                    </a:lnTo>
                    <a:cubicBezTo>
                      <a:pt x="1" y="431"/>
                      <a:pt x="8" y="441"/>
                      <a:pt x="18" y="443"/>
                    </a:cubicBezTo>
                    <a:lnTo>
                      <a:pt x="22" y="443"/>
                    </a:lnTo>
                    <a:cubicBezTo>
                      <a:pt x="31" y="443"/>
                      <a:pt x="39" y="437"/>
                      <a:pt x="42" y="428"/>
                    </a:cubicBezTo>
                    <a:lnTo>
                      <a:pt x="119" y="24"/>
                    </a:lnTo>
                    <a:cubicBezTo>
                      <a:pt x="121" y="14"/>
                      <a:pt x="114" y="3"/>
                      <a:pt x="104" y="1"/>
                    </a:cubicBezTo>
                    <a:cubicBezTo>
                      <a:pt x="102" y="1"/>
                      <a:pt x="101" y="1"/>
                      <a:pt x="9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32"/>
              <p:cNvSpPr/>
              <p:nvPr/>
            </p:nvSpPr>
            <p:spPr>
              <a:xfrm>
                <a:off x="3179238" y="2054194"/>
                <a:ext cx="92274" cy="430980"/>
              </a:xfrm>
              <a:custGeom>
                <a:avLst/>
                <a:gdLst/>
                <a:ahLst/>
                <a:cxnLst/>
                <a:rect l="l" t="t" r="r" b="b"/>
                <a:pathLst>
                  <a:path w="671" h="3134" extrusionOk="0">
                    <a:moveTo>
                      <a:pt x="650" y="1"/>
                    </a:moveTo>
                    <a:cubicBezTo>
                      <a:pt x="641" y="1"/>
                      <a:pt x="633" y="8"/>
                      <a:pt x="631" y="17"/>
                    </a:cubicBezTo>
                    <a:lnTo>
                      <a:pt x="1" y="3111"/>
                    </a:lnTo>
                    <a:cubicBezTo>
                      <a:pt x="0" y="3121"/>
                      <a:pt x="6" y="3130"/>
                      <a:pt x="17" y="3134"/>
                    </a:cubicBezTo>
                    <a:lnTo>
                      <a:pt x="21" y="3134"/>
                    </a:lnTo>
                    <a:cubicBezTo>
                      <a:pt x="30" y="3134"/>
                      <a:pt x="37" y="3127"/>
                      <a:pt x="40" y="3118"/>
                    </a:cubicBezTo>
                    <a:lnTo>
                      <a:pt x="669" y="24"/>
                    </a:lnTo>
                    <a:cubicBezTo>
                      <a:pt x="670" y="14"/>
                      <a:pt x="664" y="4"/>
                      <a:pt x="654" y="2"/>
                    </a:cubicBezTo>
                    <a:cubicBezTo>
                      <a:pt x="653" y="1"/>
                      <a:pt x="651" y="1"/>
                      <a:pt x="65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32"/>
              <p:cNvSpPr/>
              <p:nvPr/>
            </p:nvSpPr>
            <p:spPr>
              <a:xfrm>
                <a:off x="3159573" y="2317678"/>
                <a:ext cx="36855" cy="162958"/>
              </a:xfrm>
              <a:custGeom>
                <a:avLst/>
                <a:gdLst/>
                <a:ahLst/>
                <a:cxnLst/>
                <a:rect l="l" t="t" r="r" b="b"/>
                <a:pathLst>
                  <a:path w="268" h="1185" extrusionOk="0">
                    <a:moveTo>
                      <a:pt x="246" y="1"/>
                    </a:moveTo>
                    <a:cubicBezTo>
                      <a:pt x="237" y="1"/>
                      <a:pt x="229" y="7"/>
                      <a:pt x="226" y="16"/>
                    </a:cubicBezTo>
                    <a:lnTo>
                      <a:pt x="3" y="1161"/>
                    </a:lnTo>
                    <a:cubicBezTo>
                      <a:pt x="0" y="1171"/>
                      <a:pt x="8" y="1182"/>
                      <a:pt x="18" y="1185"/>
                    </a:cubicBezTo>
                    <a:lnTo>
                      <a:pt x="21" y="1185"/>
                    </a:lnTo>
                    <a:cubicBezTo>
                      <a:pt x="31" y="1185"/>
                      <a:pt x="40" y="1178"/>
                      <a:pt x="41" y="1169"/>
                    </a:cubicBezTo>
                    <a:lnTo>
                      <a:pt x="265" y="24"/>
                    </a:lnTo>
                    <a:cubicBezTo>
                      <a:pt x="267" y="14"/>
                      <a:pt x="260" y="4"/>
                      <a:pt x="250" y="1"/>
                    </a:cubicBezTo>
                    <a:cubicBezTo>
                      <a:pt x="248" y="1"/>
                      <a:pt x="247" y="1"/>
                      <a:pt x="24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32"/>
              <p:cNvSpPr/>
              <p:nvPr/>
            </p:nvSpPr>
            <p:spPr>
              <a:xfrm>
                <a:off x="3141421" y="2407340"/>
                <a:ext cx="18427" cy="69859"/>
              </a:xfrm>
              <a:custGeom>
                <a:avLst/>
                <a:gdLst/>
                <a:ahLst/>
                <a:cxnLst/>
                <a:rect l="l" t="t" r="r" b="b"/>
                <a:pathLst>
                  <a:path w="134" h="508" extrusionOk="0">
                    <a:moveTo>
                      <a:pt x="111" y="0"/>
                    </a:moveTo>
                    <a:cubicBezTo>
                      <a:pt x="102" y="0"/>
                      <a:pt x="95" y="7"/>
                      <a:pt x="92" y="16"/>
                    </a:cubicBezTo>
                    <a:lnTo>
                      <a:pt x="3" y="484"/>
                    </a:lnTo>
                    <a:cubicBezTo>
                      <a:pt x="0" y="494"/>
                      <a:pt x="8" y="504"/>
                      <a:pt x="18" y="507"/>
                    </a:cubicBezTo>
                    <a:lnTo>
                      <a:pt x="23" y="507"/>
                    </a:lnTo>
                    <a:cubicBezTo>
                      <a:pt x="31" y="507"/>
                      <a:pt x="39" y="500"/>
                      <a:pt x="41" y="492"/>
                    </a:cubicBezTo>
                    <a:lnTo>
                      <a:pt x="131" y="23"/>
                    </a:lnTo>
                    <a:cubicBezTo>
                      <a:pt x="133" y="13"/>
                      <a:pt x="126" y="3"/>
                      <a:pt x="116" y="1"/>
                    </a:cubicBezTo>
                    <a:cubicBezTo>
                      <a:pt x="114" y="0"/>
                      <a:pt x="112" y="0"/>
                      <a:pt x="1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32"/>
              <p:cNvSpPr/>
              <p:nvPr/>
            </p:nvSpPr>
            <p:spPr>
              <a:xfrm>
                <a:off x="3156685" y="2379974"/>
                <a:ext cx="8389" cy="17465"/>
              </a:xfrm>
              <a:custGeom>
                <a:avLst/>
                <a:gdLst/>
                <a:ahLst/>
                <a:cxnLst/>
                <a:rect l="l" t="t" r="r" b="b"/>
                <a:pathLst>
                  <a:path w="61" h="127" extrusionOk="0">
                    <a:moveTo>
                      <a:pt x="38" y="1"/>
                    </a:moveTo>
                    <a:cubicBezTo>
                      <a:pt x="29" y="1"/>
                      <a:pt x="22" y="8"/>
                      <a:pt x="20" y="17"/>
                    </a:cubicBezTo>
                    <a:lnTo>
                      <a:pt x="4" y="104"/>
                    </a:lnTo>
                    <a:cubicBezTo>
                      <a:pt x="1" y="114"/>
                      <a:pt x="9" y="124"/>
                      <a:pt x="19" y="126"/>
                    </a:cubicBezTo>
                    <a:lnTo>
                      <a:pt x="22" y="126"/>
                    </a:lnTo>
                    <a:cubicBezTo>
                      <a:pt x="31" y="126"/>
                      <a:pt x="39" y="120"/>
                      <a:pt x="41" y="111"/>
                    </a:cubicBezTo>
                    <a:lnTo>
                      <a:pt x="58" y="24"/>
                    </a:lnTo>
                    <a:cubicBezTo>
                      <a:pt x="61" y="13"/>
                      <a:pt x="53" y="3"/>
                      <a:pt x="42" y="1"/>
                    </a:cubicBezTo>
                    <a:cubicBezTo>
                      <a:pt x="41" y="1"/>
                      <a:pt x="39" y="1"/>
                      <a:pt x="3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32"/>
              <p:cNvSpPr/>
              <p:nvPr/>
            </p:nvSpPr>
            <p:spPr>
              <a:xfrm>
                <a:off x="2796939" y="1924102"/>
                <a:ext cx="31079" cy="135592"/>
              </a:xfrm>
              <a:custGeom>
                <a:avLst/>
                <a:gdLst/>
                <a:ahLst/>
                <a:cxnLst/>
                <a:rect l="l" t="t" r="r" b="b"/>
                <a:pathLst>
                  <a:path w="226" h="986" extrusionOk="0">
                    <a:moveTo>
                      <a:pt x="202" y="0"/>
                    </a:moveTo>
                    <a:cubicBezTo>
                      <a:pt x="193" y="0"/>
                      <a:pt x="186" y="8"/>
                      <a:pt x="184" y="16"/>
                    </a:cubicBezTo>
                    <a:lnTo>
                      <a:pt x="2" y="963"/>
                    </a:lnTo>
                    <a:cubicBezTo>
                      <a:pt x="0" y="973"/>
                      <a:pt x="7" y="983"/>
                      <a:pt x="18" y="985"/>
                    </a:cubicBezTo>
                    <a:lnTo>
                      <a:pt x="22" y="985"/>
                    </a:lnTo>
                    <a:cubicBezTo>
                      <a:pt x="31" y="985"/>
                      <a:pt x="38" y="979"/>
                      <a:pt x="41" y="970"/>
                    </a:cubicBezTo>
                    <a:lnTo>
                      <a:pt x="222" y="24"/>
                    </a:lnTo>
                    <a:cubicBezTo>
                      <a:pt x="225" y="13"/>
                      <a:pt x="217" y="3"/>
                      <a:pt x="207" y="1"/>
                    </a:cubicBezTo>
                    <a:cubicBezTo>
                      <a:pt x="205" y="1"/>
                      <a:pt x="204" y="0"/>
                      <a:pt x="20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32"/>
              <p:cNvSpPr/>
              <p:nvPr/>
            </p:nvSpPr>
            <p:spPr>
              <a:xfrm>
                <a:off x="2824992" y="1948993"/>
                <a:ext cx="16777" cy="61745"/>
              </a:xfrm>
              <a:custGeom>
                <a:avLst/>
                <a:gdLst/>
                <a:ahLst/>
                <a:cxnLst/>
                <a:rect l="l" t="t" r="r" b="b"/>
                <a:pathLst>
                  <a:path w="122" h="449" extrusionOk="0">
                    <a:moveTo>
                      <a:pt x="100" y="1"/>
                    </a:moveTo>
                    <a:cubicBezTo>
                      <a:pt x="91" y="1"/>
                      <a:pt x="83" y="7"/>
                      <a:pt x="81" y="17"/>
                    </a:cubicBezTo>
                    <a:lnTo>
                      <a:pt x="3" y="425"/>
                    </a:lnTo>
                    <a:cubicBezTo>
                      <a:pt x="1" y="435"/>
                      <a:pt x="8" y="445"/>
                      <a:pt x="18" y="448"/>
                    </a:cubicBezTo>
                    <a:lnTo>
                      <a:pt x="22" y="448"/>
                    </a:lnTo>
                    <a:cubicBezTo>
                      <a:pt x="32" y="448"/>
                      <a:pt x="39" y="441"/>
                      <a:pt x="42" y="433"/>
                    </a:cubicBezTo>
                    <a:lnTo>
                      <a:pt x="120" y="25"/>
                    </a:lnTo>
                    <a:cubicBezTo>
                      <a:pt x="122" y="14"/>
                      <a:pt x="114" y="4"/>
                      <a:pt x="104" y="1"/>
                    </a:cubicBezTo>
                    <a:cubicBezTo>
                      <a:pt x="103" y="1"/>
                      <a:pt x="102" y="1"/>
                      <a:pt x="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32"/>
              <p:cNvSpPr/>
              <p:nvPr/>
            </p:nvSpPr>
            <p:spPr>
              <a:xfrm>
                <a:off x="2819767" y="2018027"/>
                <a:ext cx="8939" cy="19665"/>
              </a:xfrm>
              <a:custGeom>
                <a:avLst/>
                <a:gdLst/>
                <a:ahLst/>
                <a:cxnLst/>
                <a:rect l="l" t="t" r="r" b="b"/>
                <a:pathLst>
                  <a:path w="65" h="143" extrusionOk="0">
                    <a:moveTo>
                      <a:pt x="42" y="0"/>
                    </a:moveTo>
                    <a:cubicBezTo>
                      <a:pt x="33" y="0"/>
                      <a:pt x="25" y="7"/>
                      <a:pt x="24" y="16"/>
                    </a:cubicBezTo>
                    <a:lnTo>
                      <a:pt x="3" y="120"/>
                    </a:lnTo>
                    <a:cubicBezTo>
                      <a:pt x="0" y="130"/>
                      <a:pt x="8" y="141"/>
                      <a:pt x="18" y="143"/>
                    </a:cubicBezTo>
                    <a:lnTo>
                      <a:pt x="21" y="143"/>
                    </a:lnTo>
                    <a:cubicBezTo>
                      <a:pt x="31" y="143"/>
                      <a:pt x="39" y="137"/>
                      <a:pt x="41" y="127"/>
                    </a:cubicBezTo>
                    <a:lnTo>
                      <a:pt x="61" y="24"/>
                    </a:lnTo>
                    <a:cubicBezTo>
                      <a:pt x="64" y="14"/>
                      <a:pt x="56" y="4"/>
                      <a:pt x="46" y="1"/>
                    </a:cubicBezTo>
                    <a:cubicBezTo>
                      <a:pt x="45" y="0"/>
                      <a:pt x="43" y="0"/>
                      <a:pt x="4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32"/>
              <p:cNvSpPr/>
              <p:nvPr/>
            </p:nvSpPr>
            <p:spPr>
              <a:xfrm>
                <a:off x="2735331" y="2202163"/>
                <a:ext cx="35755" cy="160345"/>
              </a:xfrm>
              <a:custGeom>
                <a:avLst/>
                <a:gdLst/>
                <a:ahLst/>
                <a:cxnLst/>
                <a:rect l="l" t="t" r="r" b="b"/>
                <a:pathLst>
                  <a:path w="260" h="1166" extrusionOk="0">
                    <a:moveTo>
                      <a:pt x="238" y="1"/>
                    </a:moveTo>
                    <a:cubicBezTo>
                      <a:pt x="229" y="1"/>
                      <a:pt x="221" y="7"/>
                      <a:pt x="219" y="16"/>
                    </a:cubicBezTo>
                    <a:lnTo>
                      <a:pt x="3" y="1142"/>
                    </a:lnTo>
                    <a:cubicBezTo>
                      <a:pt x="0" y="1152"/>
                      <a:pt x="8" y="1162"/>
                      <a:pt x="19" y="1165"/>
                    </a:cubicBezTo>
                    <a:lnTo>
                      <a:pt x="22" y="1165"/>
                    </a:lnTo>
                    <a:cubicBezTo>
                      <a:pt x="31" y="1165"/>
                      <a:pt x="40" y="1158"/>
                      <a:pt x="41" y="1150"/>
                    </a:cubicBezTo>
                    <a:lnTo>
                      <a:pt x="257" y="24"/>
                    </a:lnTo>
                    <a:cubicBezTo>
                      <a:pt x="260" y="14"/>
                      <a:pt x="252" y="4"/>
                      <a:pt x="242" y="1"/>
                    </a:cubicBezTo>
                    <a:cubicBezTo>
                      <a:pt x="240" y="1"/>
                      <a:pt x="239" y="1"/>
                      <a:pt x="238" y="1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32"/>
              <p:cNvSpPr/>
              <p:nvPr/>
            </p:nvSpPr>
            <p:spPr>
              <a:xfrm>
                <a:off x="2750870" y="2295538"/>
                <a:ext cx="21590" cy="84986"/>
              </a:xfrm>
              <a:custGeom>
                <a:avLst/>
                <a:gdLst/>
                <a:ahLst/>
                <a:cxnLst/>
                <a:rect l="l" t="t" r="r" b="b"/>
                <a:pathLst>
                  <a:path w="157" h="618" extrusionOk="0">
                    <a:moveTo>
                      <a:pt x="133" y="1"/>
                    </a:moveTo>
                    <a:cubicBezTo>
                      <a:pt x="124" y="1"/>
                      <a:pt x="117" y="8"/>
                      <a:pt x="115" y="17"/>
                    </a:cubicBezTo>
                    <a:lnTo>
                      <a:pt x="4" y="595"/>
                    </a:lnTo>
                    <a:cubicBezTo>
                      <a:pt x="1" y="605"/>
                      <a:pt x="9" y="615"/>
                      <a:pt x="19" y="617"/>
                    </a:cubicBezTo>
                    <a:lnTo>
                      <a:pt x="23" y="617"/>
                    </a:lnTo>
                    <a:cubicBezTo>
                      <a:pt x="31" y="617"/>
                      <a:pt x="40" y="611"/>
                      <a:pt x="42" y="602"/>
                    </a:cubicBezTo>
                    <a:lnTo>
                      <a:pt x="153" y="24"/>
                    </a:lnTo>
                    <a:cubicBezTo>
                      <a:pt x="156" y="14"/>
                      <a:pt x="148" y="3"/>
                      <a:pt x="138" y="1"/>
                    </a:cubicBezTo>
                    <a:cubicBezTo>
                      <a:pt x="136" y="1"/>
                      <a:pt x="135" y="1"/>
                      <a:pt x="133" y="1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32"/>
              <p:cNvSpPr/>
              <p:nvPr/>
            </p:nvSpPr>
            <p:spPr>
              <a:xfrm>
                <a:off x="2769435" y="2267622"/>
                <a:ext cx="8251" cy="16365"/>
              </a:xfrm>
              <a:custGeom>
                <a:avLst/>
                <a:gdLst/>
                <a:ahLst/>
                <a:cxnLst/>
                <a:rect l="l" t="t" r="r" b="b"/>
                <a:pathLst>
                  <a:path w="60" h="119" extrusionOk="0">
                    <a:moveTo>
                      <a:pt x="38" y="0"/>
                    </a:moveTo>
                    <a:cubicBezTo>
                      <a:pt x="28" y="0"/>
                      <a:pt x="21" y="7"/>
                      <a:pt x="18" y="16"/>
                    </a:cubicBezTo>
                    <a:lnTo>
                      <a:pt x="3" y="96"/>
                    </a:lnTo>
                    <a:cubicBezTo>
                      <a:pt x="1" y="106"/>
                      <a:pt x="8" y="116"/>
                      <a:pt x="18" y="118"/>
                    </a:cubicBezTo>
                    <a:lnTo>
                      <a:pt x="22" y="118"/>
                    </a:lnTo>
                    <a:cubicBezTo>
                      <a:pt x="31" y="118"/>
                      <a:pt x="40" y="112"/>
                      <a:pt x="42" y="103"/>
                    </a:cubicBezTo>
                    <a:lnTo>
                      <a:pt x="57" y="23"/>
                    </a:lnTo>
                    <a:cubicBezTo>
                      <a:pt x="59" y="14"/>
                      <a:pt x="52" y="4"/>
                      <a:pt x="42" y="1"/>
                    </a:cubicBezTo>
                    <a:cubicBezTo>
                      <a:pt x="40" y="0"/>
                      <a:pt x="39" y="0"/>
                      <a:pt x="38" y="0"/>
                    </a:cubicBezTo>
                    <a:close/>
                  </a:path>
                </a:pathLst>
              </a:custGeom>
              <a:solidFill>
                <a:srgbClr val="3C21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32"/>
              <p:cNvSpPr/>
              <p:nvPr/>
            </p:nvSpPr>
            <p:spPr>
              <a:xfrm>
                <a:off x="2779474" y="2248919"/>
                <a:ext cx="18702" cy="71372"/>
              </a:xfrm>
              <a:custGeom>
                <a:avLst/>
                <a:gdLst/>
                <a:ahLst/>
                <a:cxnLst/>
                <a:rect l="l" t="t" r="r" b="b"/>
                <a:pathLst>
                  <a:path w="136" h="519" extrusionOk="0">
                    <a:moveTo>
                      <a:pt x="113" y="1"/>
                    </a:moveTo>
                    <a:cubicBezTo>
                      <a:pt x="104" y="1"/>
                      <a:pt x="97" y="8"/>
                      <a:pt x="95" y="17"/>
                    </a:cubicBezTo>
                    <a:lnTo>
                      <a:pt x="2" y="495"/>
                    </a:lnTo>
                    <a:cubicBezTo>
                      <a:pt x="0" y="505"/>
                      <a:pt x="8" y="515"/>
                      <a:pt x="18" y="518"/>
                    </a:cubicBezTo>
                    <a:lnTo>
                      <a:pt x="22" y="518"/>
                    </a:lnTo>
                    <a:cubicBezTo>
                      <a:pt x="31" y="518"/>
                      <a:pt x="38" y="511"/>
                      <a:pt x="41" y="503"/>
                    </a:cubicBezTo>
                    <a:lnTo>
                      <a:pt x="133" y="24"/>
                    </a:lnTo>
                    <a:cubicBezTo>
                      <a:pt x="135" y="14"/>
                      <a:pt x="128" y="4"/>
                      <a:pt x="118" y="2"/>
                    </a:cubicBezTo>
                    <a:cubicBezTo>
                      <a:pt x="116" y="1"/>
                      <a:pt x="115" y="1"/>
                      <a:pt x="1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32"/>
              <p:cNvSpPr/>
              <p:nvPr/>
            </p:nvSpPr>
            <p:spPr>
              <a:xfrm>
                <a:off x="2862672" y="1562706"/>
                <a:ext cx="30529" cy="132154"/>
              </a:xfrm>
              <a:custGeom>
                <a:avLst/>
                <a:gdLst/>
                <a:ahLst/>
                <a:cxnLst/>
                <a:rect l="l" t="t" r="r" b="b"/>
                <a:pathLst>
                  <a:path w="222" h="961" extrusionOk="0">
                    <a:moveTo>
                      <a:pt x="200" y="0"/>
                    </a:moveTo>
                    <a:cubicBezTo>
                      <a:pt x="190" y="0"/>
                      <a:pt x="183" y="7"/>
                      <a:pt x="180" y="16"/>
                    </a:cubicBezTo>
                    <a:lnTo>
                      <a:pt x="3" y="937"/>
                    </a:lnTo>
                    <a:cubicBezTo>
                      <a:pt x="0" y="947"/>
                      <a:pt x="8" y="957"/>
                      <a:pt x="18" y="960"/>
                    </a:cubicBezTo>
                    <a:lnTo>
                      <a:pt x="22" y="960"/>
                    </a:lnTo>
                    <a:cubicBezTo>
                      <a:pt x="31" y="960"/>
                      <a:pt x="39" y="953"/>
                      <a:pt x="41" y="945"/>
                    </a:cubicBezTo>
                    <a:lnTo>
                      <a:pt x="219" y="23"/>
                    </a:lnTo>
                    <a:cubicBezTo>
                      <a:pt x="221" y="14"/>
                      <a:pt x="214" y="4"/>
                      <a:pt x="204" y="1"/>
                    </a:cubicBezTo>
                    <a:cubicBezTo>
                      <a:pt x="202" y="0"/>
                      <a:pt x="201" y="0"/>
                      <a:pt x="20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32"/>
              <p:cNvSpPr/>
              <p:nvPr/>
            </p:nvSpPr>
            <p:spPr>
              <a:xfrm>
                <a:off x="2898427" y="1562843"/>
                <a:ext cx="15677" cy="54869"/>
              </a:xfrm>
              <a:custGeom>
                <a:avLst/>
                <a:gdLst/>
                <a:ahLst/>
                <a:cxnLst/>
                <a:rect l="l" t="t" r="r" b="b"/>
                <a:pathLst>
                  <a:path w="114" h="399" extrusionOk="0">
                    <a:moveTo>
                      <a:pt x="92" y="0"/>
                    </a:moveTo>
                    <a:cubicBezTo>
                      <a:pt x="82" y="0"/>
                      <a:pt x="75" y="7"/>
                      <a:pt x="73" y="16"/>
                    </a:cubicBezTo>
                    <a:lnTo>
                      <a:pt x="4" y="376"/>
                    </a:lnTo>
                    <a:cubicBezTo>
                      <a:pt x="1" y="386"/>
                      <a:pt x="9" y="397"/>
                      <a:pt x="19" y="399"/>
                    </a:cubicBezTo>
                    <a:lnTo>
                      <a:pt x="22" y="399"/>
                    </a:lnTo>
                    <a:cubicBezTo>
                      <a:pt x="32" y="399"/>
                      <a:pt x="41" y="392"/>
                      <a:pt x="42" y="383"/>
                    </a:cubicBezTo>
                    <a:lnTo>
                      <a:pt x="111" y="24"/>
                    </a:lnTo>
                    <a:cubicBezTo>
                      <a:pt x="114" y="14"/>
                      <a:pt x="105" y="4"/>
                      <a:pt x="96" y="1"/>
                    </a:cubicBezTo>
                    <a:cubicBezTo>
                      <a:pt x="95" y="0"/>
                      <a:pt x="93" y="0"/>
                      <a:pt x="9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32"/>
              <p:cNvSpPr/>
              <p:nvPr/>
            </p:nvSpPr>
            <p:spPr>
              <a:xfrm>
                <a:off x="2892651" y="1630777"/>
                <a:ext cx="8526" cy="18290"/>
              </a:xfrm>
              <a:custGeom>
                <a:avLst/>
                <a:gdLst/>
                <a:ahLst/>
                <a:cxnLst/>
                <a:rect l="l" t="t" r="r" b="b"/>
                <a:pathLst>
                  <a:path w="62" h="133" extrusionOk="0">
                    <a:moveTo>
                      <a:pt x="38" y="0"/>
                    </a:moveTo>
                    <a:cubicBezTo>
                      <a:pt x="29" y="0"/>
                      <a:pt x="22" y="7"/>
                      <a:pt x="20" y="16"/>
                    </a:cubicBezTo>
                    <a:lnTo>
                      <a:pt x="2" y="109"/>
                    </a:lnTo>
                    <a:cubicBezTo>
                      <a:pt x="0" y="119"/>
                      <a:pt x="7" y="130"/>
                      <a:pt x="17" y="133"/>
                    </a:cubicBezTo>
                    <a:lnTo>
                      <a:pt x="22" y="133"/>
                    </a:lnTo>
                    <a:cubicBezTo>
                      <a:pt x="31" y="133"/>
                      <a:pt x="38" y="126"/>
                      <a:pt x="41" y="117"/>
                    </a:cubicBezTo>
                    <a:lnTo>
                      <a:pt x="58" y="23"/>
                    </a:lnTo>
                    <a:cubicBezTo>
                      <a:pt x="61" y="13"/>
                      <a:pt x="53" y="3"/>
                      <a:pt x="43" y="1"/>
                    </a:cubicBezTo>
                    <a:cubicBezTo>
                      <a:pt x="41" y="0"/>
                      <a:pt x="40" y="0"/>
                      <a:pt x="3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32"/>
              <p:cNvSpPr/>
              <p:nvPr/>
            </p:nvSpPr>
            <p:spPr>
              <a:xfrm>
                <a:off x="2906403" y="1597635"/>
                <a:ext cx="19115" cy="72884"/>
              </a:xfrm>
              <a:custGeom>
                <a:avLst/>
                <a:gdLst/>
                <a:ahLst/>
                <a:cxnLst/>
                <a:rect l="l" t="t" r="r" b="b"/>
                <a:pathLst>
                  <a:path w="139" h="530" extrusionOk="0">
                    <a:moveTo>
                      <a:pt x="116" y="1"/>
                    </a:moveTo>
                    <a:cubicBezTo>
                      <a:pt x="107" y="1"/>
                      <a:pt x="100" y="8"/>
                      <a:pt x="97" y="17"/>
                    </a:cubicBezTo>
                    <a:lnTo>
                      <a:pt x="3" y="507"/>
                    </a:lnTo>
                    <a:cubicBezTo>
                      <a:pt x="0" y="517"/>
                      <a:pt x="8" y="527"/>
                      <a:pt x="19" y="529"/>
                    </a:cubicBezTo>
                    <a:lnTo>
                      <a:pt x="23" y="529"/>
                    </a:lnTo>
                    <a:cubicBezTo>
                      <a:pt x="31" y="529"/>
                      <a:pt x="40" y="523"/>
                      <a:pt x="41" y="514"/>
                    </a:cubicBezTo>
                    <a:lnTo>
                      <a:pt x="136" y="24"/>
                    </a:lnTo>
                    <a:cubicBezTo>
                      <a:pt x="138" y="14"/>
                      <a:pt x="131" y="3"/>
                      <a:pt x="121" y="1"/>
                    </a:cubicBezTo>
                    <a:cubicBezTo>
                      <a:pt x="119" y="1"/>
                      <a:pt x="118" y="1"/>
                      <a:pt x="1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32"/>
              <p:cNvSpPr/>
              <p:nvPr/>
            </p:nvSpPr>
            <p:spPr>
              <a:xfrm>
                <a:off x="3024256" y="1914614"/>
                <a:ext cx="15402" cy="54044"/>
              </a:xfrm>
              <a:custGeom>
                <a:avLst/>
                <a:gdLst/>
                <a:ahLst/>
                <a:cxnLst/>
                <a:rect l="l" t="t" r="r" b="b"/>
                <a:pathLst>
                  <a:path w="112" h="393" extrusionOk="0">
                    <a:moveTo>
                      <a:pt x="90" y="0"/>
                    </a:moveTo>
                    <a:cubicBezTo>
                      <a:pt x="81" y="0"/>
                      <a:pt x="73" y="7"/>
                      <a:pt x="71" y="16"/>
                    </a:cubicBezTo>
                    <a:lnTo>
                      <a:pt x="3" y="369"/>
                    </a:lnTo>
                    <a:cubicBezTo>
                      <a:pt x="1" y="379"/>
                      <a:pt x="8" y="389"/>
                      <a:pt x="18" y="392"/>
                    </a:cubicBezTo>
                    <a:lnTo>
                      <a:pt x="22" y="392"/>
                    </a:lnTo>
                    <a:cubicBezTo>
                      <a:pt x="31" y="392"/>
                      <a:pt x="41" y="384"/>
                      <a:pt x="42" y="377"/>
                    </a:cubicBezTo>
                    <a:lnTo>
                      <a:pt x="109" y="24"/>
                    </a:lnTo>
                    <a:cubicBezTo>
                      <a:pt x="111" y="14"/>
                      <a:pt x="104" y="4"/>
                      <a:pt x="94" y="1"/>
                    </a:cubicBezTo>
                    <a:cubicBezTo>
                      <a:pt x="93" y="0"/>
                      <a:pt x="91" y="0"/>
                      <a:pt x="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32"/>
              <p:cNvSpPr/>
              <p:nvPr/>
            </p:nvSpPr>
            <p:spPr>
              <a:xfrm>
                <a:off x="3018617" y="1978284"/>
                <a:ext cx="8801" cy="19390"/>
              </a:xfrm>
              <a:custGeom>
                <a:avLst/>
                <a:gdLst/>
                <a:ahLst/>
                <a:cxnLst/>
                <a:rect l="l" t="t" r="r" b="b"/>
                <a:pathLst>
                  <a:path w="64" h="141" extrusionOk="0">
                    <a:moveTo>
                      <a:pt x="40" y="0"/>
                    </a:moveTo>
                    <a:cubicBezTo>
                      <a:pt x="31" y="0"/>
                      <a:pt x="25" y="8"/>
                      <a:pt x="22" y="16"/>
                    </a:cubicBezTo>
                    <a:lnTo>
                      <a:pt x="3" y="118"/>
                    </a:lnTo>
                    <a:cubicBezTo>
                      <a:pt x="1" y="128"/>
                      <a:pt x="8" y="138"/>
                      <a:pt x="18" y="140"/>
                    </a:cubicBezTo>
                    <a:lnTo>
                      <a:pt x="22" y="140"/>
                    </a:lnTo>
                    <a:cubicBezTo>
                      <a:pt x="31" y="140"/>
                      <a:pt x="41" y="134"/>
                      <a:pt x="42" y="125"/>
                    </a:cubicBezTo>
                    <a:lnTo>
                      <a:pt x="61" y="24"/>
                    </a:lnTo>
                    <a:cubicBezTo>
                      <a:pt x="63" y="13"/>
                      <a:pt x="55" y="3"/>
                      <a:pt x="45" y="1"/>
                    </a:cubicBezTo>
                    <a:cubicBezTo>
                      <a:pt x="43" y="1"/>
                      <a:pt x="42" y="0"/>
                      <a:pt x="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32"/>
              <p:cNvSpPr/>
              <p:nvPr/>
            </p:nvSpPr>
            <p:spPr>
              <a:xfrm>
                <a:off x="3031407" y="1952844"/>
                <a:ext cx="17465" cy="64358"/>
              </a:xfrm>
              <a:custGeom>
                <a:avLst/>
                <a:gdLst/>
                <a:ahLst/>
                <a:cxnLst/>
                <a:rect l="l" t="t" r="r" b="b"/>
                <a:pathLst>
                  <a:path w="127" h="468" extrusionOk="0">
                    <a:moveTo>
                      <a:pt x="104" y="0"/>
                    </a:moveTo>
                    <a:cubicBezTo>
                      <a:pt x="95" y="0"/>
                      <a:pt x="88" y="7"/>
                      <a:pt x="86" y="16"/>
                    </a:cubicBezTo>
                    <a:lnTo>
                      <a:pt x="4" y="444"/>
                    </a:lnTo>
                    <a:cubicBezTo>
                      <a:pt x="1" y="454"/>
                      <a:pt x="9" y="464"/>
                      <a:pt x="19" y="467"/>
                    </a:cubicBezTo>
                    <a:lnTo>
                      <a:pt x="22" y="467"/>
                    </a:lnTo>
                    <a:cubicBezTo>
                      <a:pt x="33" y="467"/>
                      <a:pt x="41" y="461"/>
                      <a:pt x="42" y="452"/>
                    </a:cubicBezTo>
                    <a:lnTo>
                      <a:pt x="124" y="23"/>
                    </a:lnTo>
                    <a:cubicBezTo>
                      <a:pt x="127" y="13"/>
                      <a:pt x="119" y="3"/>
                      <a:pt x="108" y="1"/>
                    </a:cubicBezTo>
                    <a:cubicBezTo>
                      <a:pt x="107" y="0"/>
                      <a:pt x="105" y="0"/>
                      <a:pt x="10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32"/>
              <p:cNvSpPr/>
              <p:nvPr/>
            </p:nvSpPr>
            <p:spPr>
              <a:xfrm>
                <a:off x="3146509" y="1592960"/>
                <a:ext cx="14439" cy="48819"/>
              </a:xfrm>
              <a:custGeom>
                <a:avLst/>
                <a:gdLst/>
                <a:ahLst/>
                <a:cxnLst/>
                <a:rect l="l" t="t" r="r" b="b"/>
                <a:pathLst>
                  <a:path w="105" h="355" extrusionOk="0">
                    <a:moveTo>
                      <a:pt x="82" y="0"/>
                    </a:moveTo>
                    <a:cubicBezTo>
                      <a:pt x="73" y="0"/>
                      <a:pt x="65" y="7"/>
                      <a:pt x="63" y="16"/>
                    </a:cubicBezTo>
                    <a:lnTo>
                      <a:pt x="3" y="332"/>
                    </a:lnTo>
                    <a:cubicBezTo>
                      <a:pt x="1" y="342"/>
                      <a:pt x="8" y="352"/>
                      <a:pt x="18" y="355"/>
                    </a:cubicBezTo>
                    <a:lnTo>
                      <a:pt x="22" y="355"/>
                    </a:lnTo>
                    <a:cubicBezTo>
                      <a:pt x="32" y="355"/>
                      <a:pt x="39" y="348"/>
                      <a:pt x="42" y="339"/>
                    </a:cubicBezTo>
                    <a:lnTo>
                      <a:pt x="101" y="23"/>
                    </a:lnTo>
                    <a:cubicBezTo>
                      <a:pt x="104" y="13"/>
                      <a:pt x="96" y="3"/>
                      <a:pt x="86" y="0"/>
                    </a:cubicBezTo>
                    <a:cubicBezTo>
                      <a:pt x="84" y="0"/>
                      <a:pt x="83" y="0"/>
                      <a:pt x="8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32"/>
              <p:cNvSpPr/>
              <p:nvPr/>
            </p:nvSpPr>
            <p:spPr>
              <a:xfrm>
                <a:off x="3141146" y="1653743"/>
                <a:ext cx="8114" cy="15815"/>
              </a:xfrm>
              <a:custGeom>
                <a:avLst/>
                <a:gdLst/>
                <a:ahLst/>
                <a:cxnLst/>
                <a:rect l="l" t="t" r="r" b="b"/>
                <a:pathLst>
                  <a:path w="59" h="115" extrusionOk="0">
                    <a:moveTo>
                      <a:pt x="36" y="1"/>
                    </a:moveTo>
                    <a:cubicBezTo>
                      <a:pt x="28" y="1"/>
                      <a:pt x="20" y="8"/>
                      <a:pt x="17" y="17"/>
                    </a:cubicBezTo>
                    <a:lnTo>
                      <a:pt x="4" y="91"/>
                    </a:lnTo>
                    <a:cubicBezTo>
                      <a:pt x="1" y="101"/>
                      <a:pt x="9" y="111"/>
                      <a:pt x="19" y="114"/>
                    </a:cubicBezTo>
                    <a:lnTo>
                      <a:pt x="22" y="114"/>
                    </a:lnTo>
                    <a:cubicBezTo>
                      <a:pt x="32" y="114"/>
                      <a:pt x="40" y="107"/>
                      <a:pt x="42" y="99"/>
                    </a:cubicBezTo>
                    <a:lnTo>
                      <a:pt x="56" y="24"/>
                    </a:lnTo>
                    <a:cubicBezTo>
                      <a:pt x="58" y="14"/>
                      <a:pt x="51" y="4"/>
                      <a:pt x="41" y="2"/>
                    </a:cubicBezTo>
                    <a:cubicBezTo>
                      <a:pt x="39" y="1"/>
                      <a:pt x="38" y="1"/>
                      <a:pt x="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32"/>
              <p:cNvSpPr/>
              <p:nvPr/>
            </p:nvSpPr>
            <p:spPr>
              <a:xfrm>
                <a:off x="3150497" y="1625277"/>
                <a:ext cx="18977" cy="71922"/>
              </a:xfrm>
              <a:custGeom>
                <a:avLst/>
                <a:gdLst/>
                <a:ahLst/>
                <a:cxnLst/>
                <a:rect l="l" t="t" r="r" b="b"/>
                <a:pathLst>
                  <a:path w="138" h="523" extrusionOk="0">
                    <a:moveTo>
                      <a:pt x="115" y="0"/>
                    </a:moveTo>
                    <a:cubicBezTo>
                      <a:pt x="106" y="0"/>
                      <a:pt x="99" y="7"/>
                      <a:pt x="97" y="16"/>
                    </a:cubicBezTo>
                    <a:lnTo>
                      <a:pt x="4" y="500"/>
                    </a:lnTo>
                    <a:cubicBezTo>
                      <a:pt x="1" y="510"/>
                      <a:pt x="9" y="520"/>
                      <a:pt x="19" y="523"/>
                    </a:cubicBezTo>
                    <a:lnTo>
                      <a:pt x="23" y="523"/>
                    </a:lnTo>
                    <a:cubicBezTo>
                      <a:pt x="31" y="523"/>
                      <a:pt x="40" y="517"/>
                      <a:pt x="41" y="507"/>
                    </a:cubicBezTo>
                    <a:lnTo>
                      <a:pt x="135" y="23"/>
                    </a:lnTo>
                    <a:cubicBezTo>
                      <a:pt x="138" y="14"/>
                      <a:pt x="129" y="4"/>
                      <a:pt x="119" y="1"/>
                    </a:cubicBezTo>
                    <a:cubicBezTo>
                      <a:pt x="118" y="1"/>
                      <a:pt x="117" y="0"/>
                      <a:pt x="11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32"/>
              <p:cNvSpPr/>
              <p:nvPr/>
            </p:nvSpPr>
            <p:spPr>
              <a:xfrm>
                <a:off x="2984101" y="2371585"/>
                <a:ext cx="17740" cy="66971"/>
              </a:xfrm>
              <a:custGeom>
                <a:avLst/>
                <a:gdLst/>
                <a:ahLst/>
                <a:cxnLst/>
                <a:rect l="l" t="t" r="r" b="b"/>
                <a:pathLst>
                  <a:path w="129" h="487" extrusionOk="0">
                    <a:moveTo>
                      <a:pt x="106" y="0"/>
                    </a:moveTo>
                    <a:cubicBezTo>
                      <a:pt x="97" y="0"/>
                      <a:pt x="90" y="7"/>
                      <a:pt x="88" y="16"/>
                    </a:cubicBezTo>
                    <a:lnTo>
                      <a:pt x="2" y="463"/>
                    </a:lnTo>
                    <a:cubicBezTo>
                      <a:pt x="0" y="474"/>
                      <a:pt x="7" y="484"/>
                      <a:pt x="17" y="487"/>
                    </a:cubicBezTo>
                    <a:lnTo>
                      <a:pt x="22" y="487"/>
                    </a:lnTo>
                    <a:cubicBezTo>
                      <a:pt x="31" y="487"/>
                      <a:pt x="39" y="481"/>
                      <a:pt x="41" y="471"/>
                    </a:cubicBezTo>
                    <a:lnTo>
                      <a:pt x="126" y="23"/>
                    </a:lnTo>
                    <a:cubicBezTo>
                      <a:pt x="129" y="13"/>
                      <a:pt x="121" y="3"/>
                      <a:pt x="111" y="1"/>
                    </a:cubicBezTo>
                    <a:cubicBezTo>
                      <a:pt x="109" y="0"/>
                      <a:pt x="107" y="0"/>
                      <a:pt x="1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32"/>
              <p:cNvSpPr/>
              <p:nvPr/>
            </p:nvSpPr>
            <p:spPr>
              <a:xfrm>
                <a:off x="2968974" y="2397851"/>
                <a:ext cx="11689" cy="34104"/>
              </a:xfrm>
              <a:custGeom>
                <a:avLst/>
                <a:gdLst/>
                <a:ahLst/>
                <a:cxnLst/>
                <a:rect l="l" t="t" r="r" b="b"/>
                <a:pathLst>
                  <a:path w="85" h="248" extrusionOk="0">
                    <a:moveTo>
                      <a:pt x="62" y="1"/>
                    </a:moveTo>
                    <a:cubicBezTo>
                      <a:pt x="53" y="1"/>
                      <a:pt x="45" y="7"/>
                      <a:pt x="44" y="17"/>
                    </a:cubicBezTo>
                    <a:lnTo>
                      <a:pt x="4" y="225"/>
                    </a:lnTo>
                    <a:cubicBezTo>
                      <a:pt x="1" y="235"/>
                      <a:pt x="9" y="246"/>
                      <a:pt x="19" y="248"/>
                    </a:cubicBezTo>
                    <a:lnTo>
                      <a:pt x="23" y="248"/>
                    </a:lnTo>
                    <a:cubicBezTo>
                      <a:pt x="31" y="248"/>
                      <a:pt x="41" y="242"/>
                      <a:pt x="42" y="232"/>
                    </a:cubicBezTo>
                    <a:lnTo>
                      <a:pt x="81" y="25"/>
                    </a:lnTo>
                    <a:cubicBezTo>
                      <a:pt x="85" y="14"/>
                      <a:pt x="76" y="4"/>
                      <a:pt x="66" y="1"/>
                    </a:cubicBezTo>
                    <a:cubicBezTo>
                      <a:pt x="65" y="1"/>
                      <a:pt x="64" y="1"/>
                      <a:pt x="6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32"/>
              <p:cNvSpPr/>
              <p:nvPr/>
            </p:nvSpPr>
            <p:spPr>
              <a:xfrm>
                <a:off x="3068674" y="1378020"/>
                <a:ext cx="64083" cy="63946"/>
              </a:xfrm>
              <a:custGeom>
                <a:avLst/>
                <a:gdLst/>
                <a:ahLst/>
                <a:cxnLst/>
                <a:rect l="l" t="t" r="r" b="b"/>
                <a:pathLst>
                  <a:path w="466" h="465" extrusionOk="0">
                    <a:moveTo>
                      <a:pt x="419" y="1"/>
                    </a:moveTo>
                    <a:cubicBezTo>
                      <a:pt x="418" y="1"/>
                      <a:pt x="417" y="1"/>
                      <a:pt x="415" y="1"/>
                    </a:cubicBezTo>
                    <a:cubicBezTo>
                      <a:pt x="404" y="2"/>
                      <a:pt x="396" y="12"/>
                      <a:pt x="398" y="23"/>
                    </a:cubicBezTo>
                    <a:cubicBezTo>
                      <a:pt x="399" y="34"/>
                      <a:pt x="421" y="300"/>
                      <a:pt x="15" y="427"/>
                    </a:cubicBezTo>
                    <a:cubicBezTo>
                      <a:pt x="5" y="431"/>
                      <a:pt x="0" y="441"/>
                      <a:pt x="2" y="451"/>
                    </a:cubicBezTo>
                    <a:cubicBezTo>
                      <a:pt x="5" y="459"/>
                      <a:pt x="12" y="465"/>
                      <a:pt x="20" y="465"/>
                    </a:cubicBezTo>
                    <a:cubicBezTo>
                      <a:pt x="23" y="465"/>
                      <a:pt x="25" y="465"/>
                      <a:pt x="28" y="463"/>
                    </a:cubicBezTo>
                    <a:cubicBezTo>
                      <a:pt x="466" y="326"/>
                      <a:pt x="437" y="20"/>
                      <a:pt x="437" y="17"/>
                    </a:cubicBezTo>
                    <a:cubicBezTo>
                      <a:pt x="436" y="8"/>
                      <a:pt x="428" y="1"/>
                      <a:pt x="4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32"/>
              <p:cNvSpPr/>
              <p:nvPr/>
            </p:nvSpPr>
            <p:spPr>
              <a:xfrm>
                <a:off x="3050384" y="1427664"/>
                <a:ext cx="12789" cy="7013"/>
              </a:xfrm>
              <a:custGeom>
                <a:avLst/>
                <a:gdLst/>
                <a:ahLst/>
                <a:cxnLst/>
                <a:rect l="l" t="t" r="r" b="b"/>
                <a:pathLst>
                  <a:path w="93" h="51" extrusionOk="0">
                    <a:moveTo>
                      <a:pt x="70" y="1"/>
                    </a:moveTo>
                    <a:cubicBezTo>
                      <a:pt x="69" y="1"/>
                      <a:pt x="68" y="1"/>
                      <a:pt x="67" y="1"/>
                    </a:cubicBezTo>
                    <a:cubicBezTo>
                      <a:pt x="50" y="5"/>
                      <a:pt x="33" y="9"/>
                      <a:pt x="16" y="12"/>
                    </a:cubicBezTo>
                    <a:cubicBezTo>
                      <a:pt x="6" y="15"/>
                      <a:pt x="0" y="25"/>
                      <a:pt x="1" y="35"/>
                    </a:cubicBezTo>
                    <a:cubicBezTo>
                      <a:pt x="2" y="44"/>
                      <a:pt x="11" y="50"/>
                      <a:pt x="20" y="50"/>
                    </a:cubicBezTo>
                    <a:cubicBezTo>
                      <a:pt x="21" y="50"/>
                      <a:pt x="23" y="50"/>
                      <a:pt x="25" y="49"/>
                    </a:cubicBezTo>
                    <a:cubicBezTo>
                      <a:pt x="42" y="46"/>
                      <a:pt x="58" y="42"/>
                      <a:pt x="76" y="39"/>
                    </a:cubicBezTo>
                    <a:cubicBezTo>
                      <a:pt x="86" y="36"/>
                      <a:pt x="92" y="26"/>
                      <a:pt x="89" y="16"/>
                    </a:cubicBezTo>
                    <a:cubicBezTo>
                      <a:pt x="87" y="7"/>
                      <a:pt x="79" y="1"/>
                      <a:pt x="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32"/>
              <p:cNvSpPr/>
              <p:nvPr/>
            </p:nvSpPr>
            <p:spPr>
              <a:xfrm>
                <a:off x="3067849" y="1402085"/>
                <a:ext cx="40568" cy="28191"/>
              </a:xfrm>
              <a:custGeom>
                <a:avLst/>
                <a:gdLst/>
                <a:ahLst/>
                <a:cxnLst/>
                <a:rect l="l" t="t" r="r" b="b"/>
                <a:pathLst>
                  <a:path w="295" h="205" extrusionOk="0">
                    <a:moveTo>
                      <a:pt x="273" y="1"/>
                    </a:moveTo>
                    <a:cubicBezTo>
                      <a:pt x="266" y="1"/>
                      <a:pt x="259" y="5"/>
                      <a:pt x="256" y="11"/>
                    </a:cubicBezTo>
                    <a:cubicBezTo>
                      <a:pt x="254" y="12"/>
                      <a:pt x="199" y="107"/>
                      <a:pt x="17" y="167"/>
                    </a:cubicBezTo>
                    <a:cubicBezTo>
                      <a:pt x="7" y="170"/>
                      <a:pt x="1" y="181"/>
                      <a:pt x="5" y="191"/>
                    </a:cubicBezTo>
                    <a:cubicBezTo>
                      <a:pt x="7" y="200"/>
                      <a:pt x="15" y="205"/>
                      <a:pt x="22" y="205"/>
                    </a:cubicBezTo>
                    <a:cubicBezTo>
                      <a:pt x="24" y="205"/>
                      <a:pt x="26" y="204"/>
                      <a:pt x="27" y="204"/>
                    </a:cubicBezTo>
                    <a:cubicBezTo>
                      <a:pt x="28" y="204"/>
                      <a:pt x="29" y="204"/>
                      <a:pt x="31" y="205"/>
                    </a:cubicBezTo>
                    <a:cubicBezTo>
                      <a:pt x="228" y="139"/>
                      <a:pt x="287" y="34"/>
                      <a:pt x="289" y="31"/>
                    </a:cubicBezTo>
                    <a:cubicBezTo>
                      <a:pt x="295" y="19"/>
                      <a:pt x="291" y="8"/>
                      <a:pt x="282" y="3"/>
                    </a:cubicBezTo>
                    <a:cubicBezTo>
                      <a:pt x="279" y="2"/>
                      <a:pt x="276" y="1"/>
                      <a:pt x="27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32"/>
              <p:cNvSpPr/>
              <p:nvPr/>
            </p:nvSpPr>
            <p:spPr>
              <a:xfrm>
                <a:off x="3015317" y="1376645"/>
                <a:ext cx="69721" cy="46068"/>
              </a:xfrm>
              <a:custGeom>
                <a:avLst/>
                <a:gdLst/>
                <a:ahLst/>
                <a:cxnLst/>
                <a:rect l="l" t="t" r="r" b="b"/>
                <a:pathLst>
                  <a:path w="507" h="335" extrusionOk="0">
                    <a:moveTo>
                      <a:pt x="486" y="0"/>
                    </a:moveTo>
                    <a:cubicBezTo>
                      <a:pt x="485" y="0"/>
                      <a:pt x="483" y="0"/>
                      <a:pt x="481" y="1"/>
                    </a:cubicBezTo>
                    <a:cubicBezTo>
                      <a:pt x="93" y="88"/>
                      <a:pt x="8" y="299"/>
                      <a:pt x="4" y="308"/>
                    </a:cubicBezTo>
                    <a:cubicBezTo>
                      <a:pt x="0" y="318"/>
                      <a:pt x="5" y="329"/>
                      <a:pt x="16" y="333"/>
                    </a:cubicBezTo>
                    <a:cubicBezTo>
                      <a:pt x="19" y="334"/>
                      <a:pt x="21" y="334"/>
                      <a:pt x="24" y="334"/>
                    </a:cubicBezTo>
                    <a:cubicBezTo>
                      <a:pt x="31" y="334"/>
                      <a:pt x="37" y="330"/>
                      <a:pt x="41" y="320"/>
                    </a:cubicBezTo>
                    <a:cubicBezTo>
                      <a:pt x="42" y="319"/>
                      <a:pt x="125" y="120"/>
                      <a:pt x="490" y="38"/>
                    </a:cubicBezTo>
                    <a:cubicBezTo>
                      <a:pt x="501" y="35"/>
                      <a:pt x="507" y="24"/>
                      <a:pt x="504" y="14"/>
                    </a:cubicBezTo>
                    <a:cubicBezTo>
                      <a:pt x="502" y="6"/>
                      <a:pt x="495" y="0"/>
                      <a:pt x="4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05" name="Google Shape;705;p32"/>
              <p:cNvGrpSpPr/>
              <p:nvPr/>
            </p:nvGrpSpPr>
            <p:grpSpPr>
              <a:xfrm rot="1686168">
                <a:off x="2546757" y="2476416"/>
                <a:ext cx="222923" cy="646095"/>
                <a:chOff x="4144429" y="1436984"/>
                <a:chExt cx="328667" cy="952446"/>
              </a:xfrm>
            </p:grpSpPr>
            <p:sp>
              <p:nvSpPr>
                <p:cNvPr id="706" name="Google Shape;706;p32"/>
                <p:cNvSpPr/>
                <p:nvPr/>
              </p:nvSpPr>
              <p:spPr>
                <a:xfrm>
                  <a:off x="4144429" y="1436984"/>
                  <a:ext cx="328667" cy="952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90" h="6926" extrusionOk="0">
                      <a:moveTo>
                        <a:pt x="957" y="1"/>
                      </a:moveTo>
                      <a:cubicBezTo>
                        <a:pt x="919" y="2"/>
                        <a:pt x="889" y="33"/>
                        <a:pt x="889" y="70"/>
                      </a:cubicBezTo>
                      <a:cubicBezTo>
                        <a:pt x="889" y="107"/>
                        <a:pt x="920" y="138"/>
                        <a:pt x="957" y="138"/>
                      </a:cubicBezTo>
                      <a:lnTo>
                        <a:pt x="968" y="138"/>
                      </a:lnTo>
                      <a:cubicBezTo>
                        <a:pt x="1001" y="138"/>
                        <a:pt x="1033" y="139"/>
                        <a:pt x="1065" y="142"/>
                      </a:cubicBezTo>
                      <a:lnTo>
                        <a:pt x="1070" y="142"/>
                      </a:lnTo>
                      <a:cubicBezTo>
                        <a:pt x="1106" y="142"/>
                        <a:pt x="1136" y="114"/>
                        <a:pt x="1140" y="78"/>
                      </a:cubicBezTo>
                      <a:cubicBezTo>
                        <a:pt x="1142" y="41"/>
                        <a:pt x="1114" y="7"/>
                        <a:pt x="1077" y="5"/>
                      </a:cubicBezTo>
                      <a:cubicBezTo>
                        <a:pt x="1042" y="2"/>
                        <a:pt x="1006" y="1"/>
                        <a:pt x="970" y="1"/>
                      </a:cubicBezTo>
                      <a:close/>
                      <a:moveTo>
                        <a:pt x="671" y="34"/>
                      </a:moveTo>
                      <a:cubicBezTo>
                        <a:pt x="666" y="34"/>
                        <a:pt x="661" y="35"/>
                        <a:pt x="656" y="36"/>
                      </a:cubicBezTo>
                      <a:cubicBezTo>
                        <a:pt x="618" y="43"/>
                        <a:pt x="578" y="53"/>
                        <a:pt x="540" y="65"/>
                      </a:cubicBezTo>
                      <a:cubicBezTo>
                        <a:pt x="503" y="76"/>
                        <a:pt x="484" y="113"/>
                        <a:pt x="494" y="149"/>
                      </a:cubicBezTo>
                      <a:cubicBezTo>
                        <a:pt x="502" y="179"/>
                        <a:pt x="530" y="198"/>
                        <a:pt x="559" y="198"/>
                      </a:cubicBezTo>
                      <a:cubicBezTo>
                        <a:pt x="566" y="198"/>
                        <a:pt x="572" y="196"/>
                        <a:pt x="578" y="195"/>
                      </a:cubicBezTo>
                      <a:cubicBezTo>
                        <a:pt x="613" y="185"/>
                        <a:pt x="649" y="176"/>
                        <a:pt x="684" y="169"/>
                      </a:cubicBezTo>
                      <a:cubicBezTo>
                        <a:pt x="721" y="161"/>
                        <a:pt x="745" y="125"/>
                        <a:pt x="737" y="88"/>
                      </a:cubicBezTo>
                      <a:cubicBezTo>
                        <a:pt x="730" y="56"/>
                        <a:pt x="703" y="34"/>
                        <a:pt x="671" y="34"/>
                      </a:cubicBezTo>
                      <a:close/>
                      <a:moveTo>
                        <a:pt x="1353" y="56"/>
                      </a:moveTo>
                      <a:cubicBezTo>
                        <a:pt x="1324" y="56"/>
                        <a:pt x="1297" y="75"/>
                        <a:pt x="1288" y="104"/>
                      </a:cubicBezTo>
                      <a:cubicBezTo>
                        <a:pt x="1278" y="140"/>
                        <a:pt x="1298" y="179"/>
                        <a:pt x="1334" y="189"/>
                      </a:cubicBezTo>
                      <a:cubicBezTo>
                        <a:pt x="1369" y="199"/>
                        <a:pt x="1403" y="212"/>
                        <a:pt x="1437" y="225"/>
                      </a:cubicBezTo>
                      <a:cubicBezTo>
                        <a:pt x="1446" y="229"/>
                        <a:pt x="1453" y="230"/>
                        <a:pt x="1462" y="230"/>
                      </a:cubicBezTo>
                      <a:cubicBezTo>
                        <a:pt x="1489" y="230"/>
                        <a:pt x="1514" y="214"/>
                        <a:pt x="1526" y="186"/>
                      </a:cubicBezTo>
                      <a:cubicBezTo>
                        <a:pt x="1540" y="152"/>
                        <a:pt x="1522" y="112"/>
                        <a:pt x="1488" y="98"/>
                      </a:cubicBezTo>
                      <a:cubicBezTo>
                        <a:pt x="1449" y="83"/>
                        <a:pt x="1411" y="70"/>
                        <a:pt x="1372" y="58"/>
                      </a:cubicBezTo>
                      <a:cubicBezTo>
                        <a:pt x="1366" y="56"/>
                        <a:pt x="1360" y="56"/>
                        <a:pt x="1353" y="56"/>
                      </a:cubicBezTo>
                      <a:close/>
                      <a:moveTo>
                        <a:pt x="1715" y="229"/>
                      </a:moveTo>
                      <a:cubicBezTo>
                        <a:pt x="1693" y="229"/>
                        <a:pt x="1671" y="239"/>
                        <a:pt x="1659" y="258"/>
                      </a:cubicBezTo>
                      <a:cubicBezTo>
                        <a:pt x="1638" y="288"/>
                        <a:pt x="1646" y="330"/>
                        <a:pt x="1677" y="353"/>
                      </a:cubicBezTo>
                      <a:cubicBezTo>
                        <a:pt x="1707" y="373"/>
                        <a:pt x="1735" y="395"/>
                        <a:pt x="1764" y="418"/>
                      </a:cubicBezTo>
                      <a:cubicBezTo>
                        <a:pt x="1776" y="429"/>
                        <a:pt x="1792" y="434"/>
                        <a:pt x="1807" y="434"/>
                      </a:cubicBezTo>
                      <a:cubicBezTo>
                        <a:pt x="1826" y="434"/>
                        <a:pt x="1846" y="426"/>
                        <a:pt x="1860" y="409"/>
                      </a:cubicBezTo>
                      <a:cubicBezTo>
                        <a:pt x="1884" y="379"/>
                        <a:pt x="1881" y="338"/>
                        <a:pt x="1851" y="313"/>
                      </a:cubicBezTo>
                      <a:cubicBezTo>
                        <a:pt x="1819" y="287"/>
                        <a:pt x="1786" y="263"/>
                        <a:pt x="1754" y="240"/>
                      </a:cubicBezTo>
                      <a:cubicBezTo>
                        <a:pt x="1742" y="233"/>
                        <a:pt x="1728" y="229"/>
                        <a:pt x="1715" y="229"/>
                      </a:cubicBezTo>
                      <a:close/>
                      <a:moveTo>
                        <a:pt x="2010" y="500"/>
                      </a:moveTo>
                      <a:cubicBezTo>
                        <a:pt x="1995" y="500"/>
                        <a:pt x="1980" y="505"/>
                        <a:pt x="1968" y="516"/>
                      </a:cubicBezTo>
                      <a:cubicBezTo>
                        <a:pt x="1938" y="539"/>
                        <a:pt x="1934" y="582"/>
                        <a:pt x="1957" y="611"/>
                      </a:cubicBezTo>
                      <a:cubicBezTo>
                        <a:pt x="1980" y="640"/>
                        <a:pt x="2001" y="670"/>
                        <a:pt x="2022" y="700"/>
                      </a:cubicBezTo>
                      <a:cubicBezTo>
                        <a:pt x="2035" y="718"/>
                        <a:pt x="2057" y="728"/>
                        <a:pt x="2078" y="728"/>
                      </a:cubicBezTo>
                      <a:cubicBezTo>
                        <a:pt x="2091" y="728"/>
                        <a:pt x="2106" y="725"/>
                        <a:pt x="2117" y="717"/>
                      </a:cubicBezTo>
                      <a:cubicBezTo>
                        <a:pt x="2148" y="696"/>
                        <a:pt x="2157" y="654"/>
                        <a:pt x="2134" y="623"/>
                      </a:cubicBezTo>
                      <a:cubicBezTo>
                        <a:pt x="2113" y="589"/>
                        <a:pt x="2088" y="557"/>
                        <a:pt x="2063" y="526"/>
                      </a:cubicBezTo>
                      <a:cubicBezTo>
                        <a:pt x="2049" y="509"/>
                        <a:pt x="2030" y="500"/>
                        <a:pt x="2010" y="500"/>
                      </a:cubicBezTo>
                      <a:close/>
                      <a:moveTo>
                        <a:pt x="2215" y="845"/>
                      </a:moveTo>
                      <a:cubicBezTo>
                        <a:pt x="2206" y="845"/>
                        <a:pt x="2197" y="847"/>
                        <a:pt x="2189" y="850"/>
                      </a:cubicBezTo>
                      <a:cubicBezTo>
                        <a:pt x="2154" y="866"/>
                        <a:pt x="2138" y="905"/>
                        <a:pt x="2153" y="940"/>
                      </a:cubicBezTo>
                      <a:cubicBezTo>
                        <a:pt x="2167" y="973"/>
                        <a:pt x="2179" y="1008"/>
                        <a:pt x="2191" y="1043"/>
                      </a:cubicBezTo>
                      <a:cubicBezTo>
                        <a:pt x="2201" y="1071"/>
                        <a:pt x="2228" y="1090"/>
                        <a:pt x="2256" y="1090"/>
                      </a:cubicBezTo>
                      <a:cubicBezTo>
                        <a:pt x="2262" y="1090"/>
                        <a:pt x="2270" y="1089"/>
                        <a:pt x="2277" y="1084"/>
                      </a:cubicBezTo>
                      <a:cubicBezTo>
                        <a:pt x="2312" y="1072"/>
                        <a:pt x="2332" y="1034"/>
                        <a:pt x="2320" y="999"/>
                      </a:cubicBezTo>
                      <a:cubicBezTo>
                        <a:pt x="2307" y="962"/>
                        <a:pt x="2293" y="923"/>
                        <a:pt x="2278" y="886"/>
                      </a:cubicBezTo>
                      <a:cubicBezTo>
                        <a:pt x="2266" y="860"/>
                        <a:pt x="2241" y="845"/>
                        <a:pt x="2215" y="845"/>
                      </a:cubicBezTo>
                      <a:close/>
                      <a:moveTo>
                        <a:pt x="2312" y="1235"/>
                      </a:moveTo>
                      <a:cubicBezTo>
                        <a:pt x="2311" y="1235"/>
                        <a:pt x="2310" y="1235"/>
                        <a:pt x="2308" y="1235"/>
                      </a:cubicBezTo>
                      <a:cubicBezTo>
                        <a:pt x="2270" y="1239"/>
                        <a:pt x="2244" y="1273"/>
                        <a:pt x="2247" y="1310"/>
                      </a:cubicBezTo>
                      <a:cubicBezTo>
                        <a:pt x="2250" y="1334"/>
                        <a:pt x="2251" y="1358"/>
                        <a:pt x="2252" y="1383"/>
                      </a:cubicBezTo>
                      <a:cubicBezTo>
                        <a:pt x="2254" y="1393"/>
                        <a:pt x="2254" y="1406"/>
                        <a:pt x="2254" y="1417"/>
                      </a:cubicBezTo>
                      <a:cubicBezTo>
                        <a:pt x="2254" y="1454"/>
                        <a:pt x="2285" y="1485"/>
                        <a:pt x="2322" y="1485"/>
                      </a:cubicBezTo>
                      <a:cubicBezTo>
                        <a:pt x="2359" y="1485"/>
                        <a:pt x="2389" y="1454"/>
                        <a:pt x="2389" y="1418"/>
                      </a:cubicBezTo>
                      <a:cubicBezTo>
                        <a:pt x="2389" y="1406"/>
                        <a:pt x="2388" y="1392"/>
                        <a:pt x="2388" y="1380"/>
                      </a:cubicBezTo>
                      <a:cubicBezTo>
                        <a:pt x="2388" y="1352"/>
                        <a:pt x="2385" y="1325"/>
                        <a:pt x="2383" y="1296"/>
                      </a:cubicBezTo>
                      <a:cubicBezTo>
                        <a:pt x="2379" y="1260"/>
                        <a:pt x="2349" y="1235"/>
                        <a:pt x="2312" y="1235"/>
                      </a:cubicBezTo>
                      <a:close/>
                      <a:moveTo>
                        <a:pt x="2290" y="1634"/>
                      </a:moveTo>
                      <a:cubicBezTo>
                        <a:pt x="2258" y="1634"/>
                        <a:pt x="2231" y="1656"/>
                        <a:pt x="2224" y="1688"/>
                      </a:cubicBezTo>
                      <a:cubicBezTo>
                        <a:pt x="2218" y="1724"/>
                        <a:pt x="2208" y="1760"/>
                        <a:pt x="2198" y="1795"/>
                      </a:cubicBezTo>
                      <a:cubicBezTo>
                        <a:pt x="2185" y="1830"/>
                        <a:pt x="2206" y="1867"/>
                        <a:pt x="2242" y="1878"/>
                      </a:cubicBezTo>
                      <a:cubicBezTo>
                        <a:pt x="2250" y="1879"/>
                        <a:pt x="2256" y="1882"/>
                        <a:pt x="2262" y="1882"/>
                      </a:cubicBezTo>
                      <a:cubicBezTo>
                        <a:pt x="2292" y="1882"/>
                        <a:pt x="2319" y="1862"/>
                        <a:pt x="2327" y="1832"/>
                      </a:cubicBezTo>
                      <a:cubicBezTo>
                        <a:pt x="2338" y="1795"/>
                        <a:pt x="2348" y="1755"/>
                        <a:pt x="2357" y="1716"/>
                      </a:cubicBezTo>
                      <a:cubicBezTo>
                        <a:pt x="2365" y="1679"/>
                        <a:pt x="2342" y="1643"/>
                        <a:pt x="2305" y="1636"/>
                      </a:cubicBezTo>
                      <a:cubicBezTo>
                        <a:pt x="2300" y="1635"/>
                        <a:pt x="2295" y="1634"/>
                        <a:pt x="2290" y="1634"/>
                      </a:cubicBezTo>
                      <a:close/>
                      <a:moveTo>
                        <a:pt x="1198" y="1979"/>
                      </a:moveTo>
                      <a:cubicBezTo>
                        <a:pt x="1163" y="1979"/>
                        <a:pt x="1134" y="2005"/>
                        <a:pt x="1131" y="2040"/>
                      </a:cubicBezTo>
                      <a:cubicBezTo>
                        <a:pt x="1126" y="2077"/>
                        <a:pt x="1154" y="2112"/>
                        <a:pt x="1191" y="2115"/>
                      </a:cubicBezTo>
                      <a:cubicBezTo>
                        <a:pt x="1223" y="2119"/>
                        <a:pt x="1254" y="2128"/>
                        <a:pt x="1285" y="2139"/>
                      </a:cubicBezTo>
                      <a:cubicBezTo>
                        <a:pt x="1293" y="2143"/>
                        <a:pt x="1302" y="2144"/>
                        <a:pt x="1310" y="2144"/>
                      </a:cubicBezTo>
                      <a:cubicBezTo>
                        <a:pt x="1336" y="2144"/>
                        <a:pt x="1362" y="2129"/>
                        <a:pt x="1372" y="2099"/>
                      </a:cubicBezTo>
                      <a:cubicBezTo>
                        <a:pt x="1386" y="2066"/>
                        <a:pt x="1369" y="2026"/>
                        <a:pt x="1334" y="2011"/>
                      </a:cubicBezTo>
                      <a:cubicBezTo>
                        <a:pt x="1292" y="1995"/>
                        <a:pt x="1249" y="1985"/>
                        <a:pt x="1206" y="1980"/>
                      </a:cubicBezTo>
                      <a:cubicBezTo>
                        <a:pt x="1204" y="1979"/>
                        <a:pt x="1201" y="1979"/>
                        <a:pt x="1198" y="1979"/>
                      </a:cubicBezTo>
                      <a:close/>
                      <a:moveTo>
                        <a:pt x="2152" y="2008"/>
                      </a:moveTo>
                      <a:cubicBezTo>
                        <a:pt x="2128" y="2008"/>
                        <a:pt x="2105" y="2021"/>
                        <a:pt x="2092" y="2043"/>
                      </a:cubicBezTo>
                      <a:cubicBezTo>
                        <a:pt x="2075" y="2076"/>
                        <a:pt x="2057" y="2108"/>
                        <a:pt x="2036" y="2138"/>
                      </a:cubicBezTo>
                      <a:cubicBezTo>
                        <a:pt x="2016" y="2170"/>
                        <a:pt x="2024" y="2212"/>
                        <a:pt x="2056" y="2232"/>
                      </a:cubicBezTo>
                      <a:cubicBezTo>
                        <a:pt x="2067" y="2241"/>
                        <a:pt x="2080" y="2245"/>
                        <a:pt x="2092" y="2245"/>
                      </a:cubicBezTo>
                      <a:cubicBezTo>
                        <a:pt x="2116" y="2245"/>
                        <a:pt x="2137" y="2232"/>
                        <a:pt x="2150" y="2212"/>
                      </a:cubicBezTo>
                      <a:cubicBezTo>
                        <a:pt x="2172" y="2179"/>
                        <a:pt x="2193" y="2143"/>
                        <a:pt x="2211" y="2109"/>
                      </a:cubicBezTo>
                      <a:cubicBezTo>
                        <a:pt x="2229" y="2076"/>
                        <a:pt x="2218" y="2035"/>
                        <a:pt x="2184" y="2017"/>
                      </a:cubicBezTo>
                      <a:cubicBezTo>
                        <a:pt x="2174" y="2011"/>
                        <a:pt x="2163" y="2008"/>
                        <a:pt x="2152" y="2008"/>
                      </a:cubicBezTo>
                      <a:close/>
                      <a:moveTo>
                        <a:pt x="928" y="2055"/>
                      </a:moveTo>
                      <a:cubicBezTo>
                        <a:pt x="914" y="2055"/>
                        <a:pt x="899" y="2060"/>
                        <a:pt x="887" y="2069"/>
                      </a:cubicBezTo>
                      <a:cubicBezTo>
                        <a:pt x="850" y="2096"/>
                        <a:pt x="819" y="2129"/>
                        <a:pt x="793" y="2165"/>
                      </a:cubicBezTo>
                      <a:cubicBezTo>
                        <a:pt x="771" y="2196"/>
                        <a:pt x="778" y="2238"/>
                        <a:pt x="808" y="2260"/>
                      </a:cubicBezTo>
                      <a:cubicBezTo>
                        <a:pt x="820" y="2268"/>
                        <a:pt x="834" y="2272"/>
                        <a:pt x="848" y="2272"/>
                      </a:cubicBezTo>
                      <a:cubicBezTo>
                        <a:pt x="869" y="2272"/>
                        <a:pt x="890" y="2262"/>
                        <a:pt x="902" y="2245"/>
                      </a:cubicBezTo>
                      <a:cubicBezTo>
                        <a:pt x="922" y="2219"/>
                        <a:pt x="943" y="2196"/>
                        <a:pt x="969" y="2176"/>
                      </a:cubicBezTo>
                      <a:cubicBezTo>
                        <a:pt x="999" y="2155"/>
                        <a:pt x="1005" y="2112"/>
                        <a:pt x="982" y="2082"/>
                      </a:cubicBezTo>
                      <a:cubicBezTo>
                        <a:pt x="969" y="2065"/>
                        <a:pt x="949" y="2055"/>
                        <a:pt x="928" y="2055"/>
                      </a:cubicBezTo>
                      <a:close/>
                      <a:moveTo>
                        <a:pt x="1537" y="2180"/>
                      </a:moveTo>
                      <a:cubicBezTo>
                        <a:pt x="1522" y="2180"/>
                        <a:pt x="1507" y="2185"/>
                        <a:pt x="1495" y="2195"/>
                      </a:cubicBezTo>
                      <a:cubicBezTo>
                        <a:pt x="1464" y="2217"/>
                        <a:pt x="1459" y="2261"/>
                        <a:pt x="1483" y="2291"/>
                      </a:cubicBezTo>
                      <a:cubicBezTo>
                        <a:pt x="1489" y="2299"/>
                        <a:pt x="1497" y="2309"/>
                        <a:pt x="1503" y="2319"/>
                      </a:cubicBezTo>
                      <a:cubicBezTo>
                        <a:pt x="1514" y="2338"/>
                        <a:pt x="1525" y="2357"/>
                        <a:pt x="1535" y="2376"/>
                      </a:cubicBezTo>
                      <a:cubicBezTo>
                        <a:pt x="1548" y="2400"/>
                        <a:pt x="1571" y="2415"/>
                        <a:pt x="1596" y="2415"/>
                      </a:cubicBezTo>
                      <a:cubicBezTo>
                        <a:pt x="1606" y="2415"/>
                        <a:pt x="1617" y="2412"/>
                        <a:pt x="1628" y="2406"/>
                      </a:cubicBezTo>
                      <a:cubicBezTo>
                        <a:pt x="1662" y="2390"/>
                        <a:pt x="1676" y="2349"/>
                        <a:pt x="1659" y="2316"/>
                      </a:cubicBezTo>
                      <a:cubicBezTo>
                        <a:pt x="1646" y="2292"/>
                        <a:pt x="1633" y="2268"/>
                        <a:pt x="1618" y="2246"/>
                      </a:cubicBezTo>
                      <a:cubicBezTo>
                        <a:pt x="1610" y="2232"/>
                        <a:pt x="1600" y="2220"/>
                        <a:pt x="1591" y="2207"/>
                      </a:cubicBezTo>
                      <a:cubicBezTo>
                        <a:pt x="1578" y="2189"/>
                        <a:pt x="1558" y="2180"/>
                        <a:pt x="1537" y="2180"/>
                      </a:cubicBezTo>
                      <a:close/>
                      <a:moveTo>
                        <a:pt x="1913" y="2330"/>
                      </a:moveTo>
                      <a:cubicBezTo>
                        <a:pt x="1896" y="2330"/>
                        <a:pt x="1879" y="2337"/>
                        <a:pt x="1865" y="2350"/>
                      </a:cubicBezTo>
                      <a:cubicBezTo>
                        <a:pt x="1838" y="2376"/>
                        <a:pt x="1811" y="2401"/>
                        <a:pt x="1784" y="2425"/>
                      </a:cubicBezTo>
                      <a:cubicBezTo>
                        <a:pt x="1756" y="2449"/>
                        <a:pt x="1753" y="2492"/>
                        <a:pt x="1776" y="2521"/>
                      </a:cubicBezTo>
                      <a:cubicBezTo>
                        <a:pt x="1791" y="2537"/>
                        <a:pt x="1810" y="2545"/>
                        <a:pt x="1829" y="2545"/>
                      </a:cubicBezTo>
                      <a:cubicBezTo>
                        <a:pt x="1845" y="2545"/>
                        <a:pt x="1860" y="2539"/>
                        <a:pt x="1872" y="2528"/>
                      </a:cubicBezTo>
                      <a:cubicBezTo>
                        <a:pt x="1902" y="2503"/>
                        <a:pt x="1933" y="2475"/>
                        <a:pt x="1960" y="2446"/>
                      </a:cubicBezTo>
                      <a:cubicBezTo>
                        <a:pt x="1988" y="2420"/>
                        <a:pt x="1988" y="2378"/>
                        <a:pt x="1960" y="2350"/>
                      </a:cubicBezTo>
                      <a:cubicBezTo>
                        <a:pt x="1947" y="2337"/>
                        <a:pt x="1930" y="2330"/>
                        <a:pt x="1913" y="2330"/>
                      </a:cubicBezTo>
                      <a:close/>
                      <a:moveTo>
                        <a:pt x="801" y="2408"/>
                      </a:moveTo>
                      <a:cubicBezTo>
                        <a:pt x="794" y="2408"/>
                        <a:pt x="787" y="2409"/>
                        <a:pt x="781" y="2412"/>
                      </a:cubicBezTo>
                      <a:cubicBezTo>
                        <a:pt x="745" y="2424"/>
                        <a:pt x="725" y="2462"/>
                        <a:pt x="737" y="2497"/>
                      </a:cubicBezTo>
                      <a:cubicBezTo>
                        <a:pt x="751" y="2541"/>
                        <a:pt x="772" y="2582"/>
                        <a:pt x="802" y="2619"/>
                      </a:cubicBezTo>
                      <a:cubicBezTo>
                        <a:pt x="814" y="2637"/>
                        <a:pt x="835" y="2646"/>
                        <a:pt x="855" y="2646"/>
                      </a:cubicBezTo>
                      <a:cubicBezTo>
                        <a:pt x="870" y="2646"/>
                        <a:pt x="885" y="2641"/>
                        <a:pt x="896" y="2632"/>
                      </a:cubicBezTo>
                      <a:cubicBezTo>
                        <a:pt x="927" y="2609"/>
                        <a:pt x="932" y="2565"/>
                        <a:pt x="910" y="2535"/>
                      </a:cubicBezTo>
                      <a:cubicBezTo>
                        <a:pt x="890" y="2510"/>
                        <a:pt x="875" y="2483"/>
                        <a:pt x="866" y="2456"/>
                      </a:cubicBezTo>
                      <a:cubicBezTo>
                        <a:pt x="856" y="2427"/>
                        <a:pt x="829" y="2408"/>
                        <a:pt x="801" y="2408"/>
                      </a:cubicBezTo>
                      <a:close/>
                      <a:moveTo>
                        <a:pt x="1671" y="2555"/>
                      </a:moveTo>
                      <a:cubicBezTo>
                        <a:pt x="1669" y="2555"/>
                        <a:pt x="1668" y="2555"/>
                        <a:pt x="1666" y="2555"/>
                      </a:cubicBezTo>
                      <a:cubicBezTo>
                        <a:pt x="1647" y="2557"/>
                        <a:pt x="1631" y="2565"/>
                        <a:pt x="1620" y="2579"/>
                      </a:cubicBezTo>
                      <a:cubicBezTo>
                        <a:pt x="1610" y="2575"/>
                        <a:pt x="1599" y="2573"/>
                        <a:pt x="1588" y="2573"/>
                      </a:cubicBezTo>
                      <a:cubicBezTo>
                        <a:pt x="1577" y="2573"/>
                        <a:pt x="1566" y="2575"/>
                        <a:pt x="1555" y="2580"/>
                      </a:cubicBezTo>
                      <a:cubicBezTo>
                        <a:pt x="1523" y="2598"/>
                        <a:pt x="1493" y="2611"/>
                        <a:pt x="1462" y="2624"/>
                      </a:cubicBezTo>
                      <a:cubicBezTo>
                        <a:pt x="1426" y="2639"/>
                        <a:pt x="1410" y="2678"/>
                        <a:pt x="1423" y="2712"/>
                      </a:cubicBezTo>
                      <a:cubicBezTo>
                        <a:pt x="1434" y="2740"/>
                        <a:pt x="1460" y="2756"/>
                        <a:pt x="1487" y="2756"/>
                      </a:cubicBezTo>
                      <a:cubicBezTo>
                        <a:pt x="1496" y="2756"/>
                        <a:pt x="1504" y="2754"/>
                        <a:pt x="1512" y="2751"/>
                      </a:cubicBezTo>
                      <a:cubicBezTo>
                        <a:pt x="1543" y="2738"/>
                        <a:pt x="1575" y="2724"/>
                        <a:pt x="1606" y="2707"/>
                      </a:cubicBezTo>
                      <a:lnTo>
                        <a:pt x="1606" y="2712"/>
                      </a:lnTo>
                      <a:lnTo>
                        <a:pt x="1606" y="2736"/>
                      </a:lnTo>
                      <a:cubicBezTo>
                        <a:pt x="1605" y="2773"/>
                        <a:pt x="1636" y="2803"/>
                        <a:pt x="1673" y="2804"/>
                      </a:cubicBezTo>
                      <a:lnTo>
                        <a:pt x="1674" y="2804"/>
                      </a:lnTo>
                      <a:cubicBezTo>
                        <a:pt x="1712" y="2804"/>
                        <a:pt x="1742" y="2775"/>
                        <a:pt x="1743" y="2739"/>
                      </a:cubicBezTo>
                      <a:lnTo>
                        <a:pt x="1743" y="2712"/>
                      </a:lnTo>
                      <a:cubicBezTo>
                        <a:pt x="1743" y="2681"/>
                        <a:pt x="1742" y="2647"/>
                        <a:pt x="1739" y="2616"/>
                      </a:cubicBezTo>
                      <a:cubicBezTo>
                        <a:pt x="1735" y="2581"/>
                        <a:pt x="1706" y="2555"/>
                        <a:pt x="1671" y="2555"/>
                      </a:cubicBezTo>
                      <a:close/>
                      <a:moveTo>
                        <a:pt x="1092" y="2663"/>
                      </a:moveTo>
                      <a:cubicBezTo>
                        <a:pt x="1062" y="2663"/>
                        <a:pt x="1035" y="2683"/>
                        <a:pt x="1027" y="2715"/>
                      </a:cubicBezTo>
                      <a:cubicBezTo>
                        <a:pt x="1018" y="2751"/>
                        <a:pt x="1040" y="2788"/>
                        <a:pt x="1077" y="2797"/>
                      </a:cubicBezTo>
                      <a:lnTo>
                        <a:pt x="1093" y="2800"/>
                      </a:lnTo>
                      <a:cubicBezTo>
                        <a:pt x="1130" y="2808"/>
                        <a:pt x="1167" y="2813"/>
                        <a:pt x="1207" y="2813"/>
                      </a:cubicBezTo>
                      <a:cubicBezTo>
                        <a:pt x="1244" y="2813"/>
                        <a:pt x="1274" y="2783"/>
                        <a:pt x="1275" y="2746"/>
                      </a:cubicBezTo>
                      <a:cubicBezTo>
                        <a:pt x="1275" y="2707"/>
                        <a:pt x="1244" y="2677"/>
                        <a:pt x="1207" y="2677"/>
                      </a:cubicBezTo>
                      <a:cubicBezTo>
                        <a:pt x="1177" y="2677"/>
                        <a:pt x="1147" y="2675"/>
                        <a:pt x="1119" y="2667"/>
                      </a:cubicBezTo>
                      <a:lnTo>
                        <a:pt x="1109" y="2665"/>
                      </a:lnTo>
                      <a:cubicBezTo>
                        <a:pt x="1104" y="2664"/>
                        <a:pt x="1098" y="2663"/>
                        <a:pt x="1092" y="2663"/>
                      </a:cubicBezTo>
                      <a:close/>
                      <a:moveTo>
                        <a:pt x="1637" y="2952"/>
                      </a:moveTo>
                      <a:cubicBezTo>
                        <a:pt x="1606" y="2952"/>
                        <a:pt x="1577" y="2972"/>
                        <a:pt x="1570" y="3003"/>
                      </a:cubicBezTo>
                      <a:cubicBezTo>
                        <a:pt x="1560" y="3038"/>
                        <a:pt x="1549" y="3074"/>
                        <a:pt x="1538" y="3107"/>
                      </a:cubicBezTo>
                      <a:cubicBezTo>
                        <a:pt x="1525" y="3143"/>
                        <a:pt x="1544" y="3182"/>
                        <a:pt x="1580" y="3194"/>
                      </a:cubicBezTo>
                      <a:cubicBezTo>
                        <a:pt x="1586" y="3197"/>
                        <a:pt x="1594" y="3198"/>
                        <a:pt x="1601" y="3198"/>
                      </a:cubicBezTo>
                      <a:cubicBezTo>
                        <a:pt x="1630" y="3198"/>
                        <a:pt x="1655" y="3182"/>
                        <a:pt x="1667" y="3152"/>
                      </a:cubicBezTo>
                      <a:cubicBezTo>
                        <a:pt x="1679" y="3114"/>
                        <a:pt x="1691" y="3076"/>
                        <a:pt x="1702" y="3038"/>
                      </a:cubicBezTo>
                      <a:cubicBezTo>
                        <a:pt x="1712" y="3000"/>
                        <a:pt x="1688" y="2963"/>
                        <a:pt x="1652" y="2954"/>
                      </a:cubicBezTo>
                      <a:cubicBezTo>
                        <a:pt x="1647" y="2953"/>
                        <a:pt x="1642" y="2952"/>
                        <a:pt x="1637" y="2952"/>
                      </a:cubicBezTo>
                      <a:close/>
                      <a:moveTo>
                        <a:pt x="1483" y="3326"/>
                      </a:moveTo>
                      <a:cubicBezTo>
                        <a:pt x="1460" y="3326"/>
                        <a:pt x="1437" y="3338"/>
                        <a:pt x="1425" y="3361"/>
                      </a:cubicBezTo>
                      <a:cubicBezTo>
                        <a:pt x="1407" y="3393"/>
                        <a:pt x="1387" y="3425"/>
                        <a:pt x="1369" y="3457"/>
                      </a:cubicBezTo>
                      <a:cubicBezTo>
                        <a:pt x="1349" y="3489"/>
                        <a:pt x="1359" y="3531"/>
                        <a:pt x="1390" y="3550"/>
                      </a:cubicBezTo>
                      <a:cubicBezTo>
                        <a:pt x="1402" y="3556"/>
                        <a:pt x="1413" y="3561"/>
                        <a:pt x="1426" y="3561"/>
                      </a:cubicBezTo>
                      <a:cubicBezTo>
                        <a:pt x="1449" y="3561"/>
                        <a:pt x="1471" y="3549"/>
                        <a:pt x="1484" y="3529"/>
                      </a:cubicBezTo>
                      <a:cubicBezTo>
                        <a:pt x="1505" y="3495"/>
                        <a:pt x="1525" y="3460"/>
                        <a:pt x="1544" y="3427"/>
                      </a:cubicBezTo>
                      <a:cubicBezTo>
                        <a:pt x="1561" y="3393"/>
                        <a:pt x="1550" y="3352"/>
                        <a:pt x="1517" y="3334"/>
                      </a:cubicBezTo>
                      <a:cubicBezTo>
                        <a:pt x="1506" y="3329"/>
                        <a:pt x="1495" y="3326"/>
                        <a:pt x="1483" y="3326"/>
                      </a:cubicBezTo>
                      <a:close/>
                      <a:moveTo>
                        <a:pt x="1264" y="3662"/>
                      </a:moveTo>
                      <a:cubicBezTo>
                        <a:pt x="1244" y="3662"/>
                        <a:pt x="1224" y="3671"/>
                        <a:pt x="1210" y="3688"/>
                      </a:cubicBezTo>
                      <a:cubicBezTo>
                        <a:pt x="1187" y="3718"/>
                        <a:pt x="1164" y="3747"/>
                        <a:pt x="1140" y="3776"/>
                      </a:cubicBezTo>
                      <a:cubicBezTo>
                        <a:pt x="1116" y="3806"/>
                        <a:pt x="1120" y="3848"/>
                        <a:pt x="1150" y="3873"/>
                      </a:cubicBezTo>
                      <a:cubicBezTo>
                        <a:pt x="1161" y="3883"/>
                        <a:pt x="1177" y="3888"/>
                        <a:pt x="1192" y="3888"/>
                      </a:cubicBezTo>
                      <a:cubicBezTo>
                        <a:pt x="1211" y="3888"/>
                        <a:pt x="1232" y="3879"/>
                        <a:pt x="1246" y="3863"/>
                      </a:cubicBezTo>
                      <a:cubicBezTo>
                        <a:pt x="1272" y="3833"/>
                        <a:pt x="1295" y="3802"/>
                        <a:pt x="1319" y="3771"/>
                      </a:cubicBezTo>
                      <a:cubicBezTo>
                        <a:pt x="1341" y="3741"/>
                        <a:pt x="1335" y="3699"/>
                        <a:pt x="1306" y="3675"/>
                      </a:cubicBezTo>
                      <a:cubicBezTo>
                        <a:pt x="1293" y="3666"/>
                        <a:pt x="1279" y="3662"/>
                        <a:pt x="1264" y="3662"/>
                      </a:cubicBezTo>
                      <a:close/>
                      <a:moveTo>
                        <a:pt x="1005" y="3970"/>
                      </a:moveTo>
                      <a:cubicBezTo>
                        <a:pt x="987" y="3970"/>
                        <a:pt x="968" y="3977"/>
                        <a:pt x="955" y="3992"/>
                      </a:cubicBezTo>
                      <a:lnTo>
                        <a:pt x="878" y="4077"/>
                      </a:lnTo>
                      <a:cubicBezTo>
                        <a:pt x="852" y="4105"/>
                        <a:pt x="853" y="4148"/>
                        <a:pt x="881" y="4173"/>
                      </a:cubicBezTo>
                      <a:cubicBezTo>
                        <a:pt x="894" y="4185"/>
                        <a:pt x="911" y="4191"/>
                        <a:pt x="927" y="4191"/>
                      </a:cubicBezTo>
                      <a:cubicBezTo>
                        <a:pt x="946" y="4191"/>
                        <a:pt x="965" y="4184"/>
                        <a:pt x="977" y="4169"/>
                      </a:cubicBezTo>
                      <a:cubicBezTo>
                        <a:pt x="1004" y="4141"/>
                        <a:pt x="1029" y="4113"/>
                        <a:pt x="1055" y="4083"/>
                      </a:cubicBezTo>
                      <a:cubicBezTo>
                        <a:pt x="1080" y="4056"/>
                        <a:pt x="1078" y="4013"/>
                        <a:pt x="1050" y="3987"/>
                      </a:cubicBezTo>
                      <a:cubicBezTo>
                        <a:pt x="1037" y="3975"/>
                        <a:pt x="1021" y="3970"/>
                        <a:pt x="1005" y="3970"/>
                      </a:cubicBezTo>
                      <a:close/>
                      <a:moveTo>
                        <a:pt x="734" y="4266"/>
                      </a:moveTo>
                      <a:cubicBezTo>
                        <a:pt x="716" y="4266"/>
                        <a:pt x="697" y="4274"/>
                        <a:pt x="683" y="4289"/>
                      </a:cubicBezTo>
                      <a:cubicBezTo>
                        <a:pt x="658" y="4318"/>
                        <a:pt x="632" y="4347"/>
                        <a:pt x="607" y="4376"/>
                      </a:cubicBezTo>
                      <a:cubicBezTo>
                        <a:pt x="581" y="4405"/>
                        <a:pt x="584" y="4448"/>
                        <a:pt x="613" y="4472"/>
                      </a:cubicBezTo>
                      <a:cubicBezTo>
                        <a:pt x="625" y="4484"/>
                        <a:pt x="643" y="4489"/>
                        <a:pt x="658" y="4489"/>
                      </a:cubicBezTo>
                      <a:cubicBezTo>
                        <a:pt x="676" y="4489"/>
                        <a:pt x="696" y="4481"/>
                        <a:pt x="709" y="4466"/>
                      </a:cubicBezTo>
                      <a:cubicBezTo>
                        <a:pt x="735" y="4436"/>
                        <a:pt x="758" y="4409"/>
                        <a:pt x="784" y="4380"/>
                      </a:cubicBezTo>
                      <a:cubicBezTo>
                        <a:pt x="809" y="4353"/>
                        <a:pt x="807" y="4310"/>
                        <a:pt x="779" y="4284"/>
                      </a:cubicBezTo>
                      <a:cubicBezTo>
                        <a:pt x="766" y="4272"/>
                        <a:pt x="750" y="4266"/>
                        <a:pt x="734" y="4266"/>
                      </a:cubicBezTo>
                      <a:close/>
                      <a:moveTo>
                        <a:pt x="476" y="4576"/>
                      </a:moveTo>
                      <a:cubicBezTo>
                        <a:pt x="455" y="4576"/>
                        <a:pt x="434" y="4586"/>
                        <a:pt x="420" y="4603"/>
                      </a:cubicBezTo>
                      <a:cubicBezTo>
                        <a:pt x="398" y="4634"/>
                        <a:pt x="374" y="4666"/>
                        <a:pt x="352" y="4697"/>
                      </a:cubicBezTo>
                      <a:cubicBezTo>
                        <a:pt x="330" y="4728"/>
                        <a:pt x="338" y="4770"/>
                        <a:pt x="368" y="4793"/>
                      </a:cubicBezTo>
                      <a:cubicBezTo>
                        <a:pt x="382" y="4801"/>
                        <a:pt x="394" y="4805"/>
                        <a:pt x="408" y="4805"/>
                      </a:cubicBezTo>
                      <a:cubicBezTo>
                        <a:pt x="430" y="4805"/>
                        <a:pt x="450" y="4795"/>
                        <a:pt x="463" y="4777"/>
                      </a:cubicBezTo>
                      <a:cubicBezTo>
                        <a:pt x="485" y="4746"/>
                        <a:pt x="506" y="4716"/>
                        <a:pt x="530" y="4686"/>
                      </a:cubicBezTo>
                      <a:cubicBezTo>
                        <a:pt x="552" y="4655"/>
                        <a:pt x="546" y="4613"/>
                        <a:pt x="517" y="4590"/>
                      </a:cubicBezTo>
                      <a:cubicBezTo>
                        <a:pt x="504" y="4581"/>
                        <a:pt x="490" y="4576"/>
                        <a:pt x="476" y="4576"/>
                      </a:cubicBezTo>
                      <a:close/>
                      <a:moveTo>
                        <a:pt x="257" y="4913"/>
                      </a:moveTo>
                      <a:cubicBezTo>
                        <a:pt x="233" y="4913"/>
                        <a:pt x="209" y="4925"/>
                        <a:pt x="197" y="4948"/>
                      </a:cubicBezTo>
                      <a:cubicBezTo>
                        <a:pt x="178" y="4983"/>
                        <a:pt x="160" y="5019"/>
                        <a:pt x="143" y="5054"/>
                      </a:cubicBezTo>
                      <a:cubicBezTo>
                        <a:pt x="128" y="5088"/>
                        <a:pt x="142" y="5129"/>
                        <a:pt x="177" y="5146"/>
                      </a:cubicBezTo>
                      <a:cubicBezTo>
                        <a:pt x="185" y="5149"/>
                        <a:pt x="195" y="5152"/>
                        <a:pt x="205" y="5152"/>
                      </a:cubicBezTo>
                      <a:cubicBezTo>
                        <a:pt x="230" y="5152"/>
                        <a:pt x="255" y="5137"/>
                        <a:pt x="267" y="5111"/>
                      </a:cubicBezTo>
                      <a:cubicBezTo>
                        <a:pt x="282" y="5077"/>
                        <a:pt x="300" y="5045"/>
                        <a:pt x="317" y="5012"/>
                      </a:cubicBezTo>
                      <a:cubicBezTo>
                        <a:pt x="334" y="4979"/>
                        <a:pt x="322" y="4938"/>
                        <a:pt x="290" y="4920"/>
                      </a:cubicBezTo>
                      <a:cubicBezTo>
                        <a:pt x="279" y="4915"/>
                        <a:pt x="268" y="4913"/>
                        <a:pt x="257" y="4913"/>
                      </a:cubicBezTo>
                      <a:close/>
                      <a:moveTo>
                        <a:pt x="109" y="5285"/>
                      </a:moveTo>
                      <a:cubicBezTo>
                        <a:pt x="77" y="5285"/>
                        <a:pt x="49" y="5306"/>
                        <a:pt x="41" y="5337"/>
                      </a:cubicBezTo>
                      <a:cubicBezTo>
                        <a:pt x="31" y="5376"/>
                        <a:pt x="23" y="5415"/>
                        <a:pt x="16" y="5455"/>
                      </a:cubicBezTo>
                      <a:cubicBezTo>
                        <a:pt x="10" y="5491"/>
                        <a:pt x="36" y="5526"/>
                        <a:pt x="73" y="5532"/>
                      </a:cubicBezTo>
                      <a:cubicBezTo>
                        <a:pt x="77" y="5534"/>
                        <a:pt x="81" y="5534"/>
                        <a:pt x="85" y="5534"/>
                      </a:cubicBezTo>
                      <a:cubicBezTo>
                        <a:pt x="117" y="5534"/>
                        <a:pt x="146" y="5511"/>
                        <a:pt x="152" y="5476"/>
                      </a:cubicBezTo>
                      <a:cubicBezTo>
                        <a:pt x="158" y="5442"/>
                        <a:pt x="165" y="5406"/>
                        <a:pt x="174" y="5371"/>
                      </a:cubicBezTo>
                      <a:cubicBezTo>
                        <a:pt x="183" y="5333"/>
                        <a:pt x="160" y="5296"/>
                        <a:pt x="124" y="5287"/>
                      </a:cubicBezTo>
                      <a:cubicBezTo>
                        <a:pt x="119" y="5286"/>
                        <a:pt x="114" y="5285"/>
                        <a:pt x="109" y="5285"/>
                      </a:cubicBezTo>
                      <a:close/>
                      <a:moveTo>
                        <a:pt x="70" y="5686"/>
                      </a:moveTo>
                      <a:cubicBezTo>
                        <a:pt x="69" y="5686"/>
                        <a:pt x="68" y="5686"/>
                        <a:pt x="66" y="5686"/>
                      </a:cubicBezTo>
                      <a:cubicBezTo>
                        <a:pt x="29" y="5689"/>
                        <a:pt x="1" y="5722"/>
                        <a:pt x="4" y="5759"/>
                      </a:cubicBezTo>
                      <a:cubicBezTo>
                        <a:pt x="8" y="5798"/>
                        <a:pt x="13" y="5839"/>
                        <a:pt x="20" y="5879"/>
                      </a:cubicBezTo>
                      <a:cubicBezTo>
                        <a:pt x="27" y="5911"/>
                        <a:pt x="55" y="5934"/>
                        <a:pt x="87" y="5934"/>
                      </a:cubicBezTo>
                      <a:cubicBezTo>
                        <a:pt x="91" y="5934"/>
                        <a:pt x="96" y="5934"/>
                        <a:pt x="100" y="5935"/>
                      </a:cubicBezTo>
                      <a:cubicBezTo>
                        <a:pt x="136" y="5929"/>
                        <a:pt x="160" y="5893"/>
                        <a:pt x="153" y="5857"/>
                      </a:cubicBezTo>
                      <a:cubicBezTo>
                        <a:pt x="147" y="5820"/>
                        <a:pt x="142" y="5785"/>
                        <a:pt x="139" y="5749"/>
                      </a:cubicBezTo>
                      <a:cubicBezTo>
                        <a:pt x="137" y="5712"/>
                        <a:pt x="106" y="5686"/>
                        <a:pt x="70" y="5686"/>
                      </a:cubicBezTo>
                      <a:close/>
                      <a:moveTo>
                        <a:pt x="174" y="6072"/>
                      </a:moveTo>
                      <a:cubicBezTo>
                        <a:pt x="164" y="6072"/>
                        <a:pt x="155" y="6074"/>
                        <a:pt x="146" y="6078"/>
                      </a:cubicBezTo>
                      <a:cubicBezTo>
                        <a:pt x="111" y="6093"/>
                        <a:pt x="96" y="6133"/>
                        <a:pt x="111" y="6167"/>
                      </a:cubicBezTo>
                      <a:cubicBezTo>
                        <a:pt x="128" y="6205"/>
                        <a:pt x="147" y="6241"/>
                        <a:pt x="167" y="6276"/>
                      </a:cubicBezTo>
                      <a:cubicBezTo>
                        <a:pt x="178" y="6298"/>
                        <a:pt x="201" y="6310"/>
                        <a:pt x="225" y="6310"/>
                      </a:cubicBezTo>
                      <a:cubicBezTo>
                        <a:pt x="236" y="6310"/>
                        <a:pt x="249" y="6308"/>
                        <a:pt x="259" y="6302"/>
                      </a:cubicBezTo>
                      <a:cubicBezTo>
                        <a:pt x="291" y="6283"/>
                        <a:pt x="302" y="6242"/>
                        <a:pt x="284" y="6210"/>
                      </a:cubicBezTo>
                      <a:cubicBezTo>
                        <a:pt x="266" y="6177"/>
                        <a:pt x="251" y="6145"/>
                        <a:pt x="235" y="6112"/>
                      </a:cubicBezTo>
                      <a:cubicBezTo>
                        <a:pt x="224" y="6087"/>
                        <a:pt x="199" y="6072"/>
                        <a:pt x="174" y="6072"/>
                      </a:cubicBezTo>
                      <a:close/>
                      <a:moveTo>
                        <a:pt x="2209" y="6339"/>
                      </a:moveTo>
                      <a:cubicBezTo>
                        <a:pt x="2188" y="6339"/>
                        <a:pt x="2168" y="6348"/>
                        <a:pt x="2155" y="6365"/>
                      </a:cubicBezTo>
                      <a:cubicBezTo>
                        <a:pt x="2145" y="6378"/>
                        <a:pt x="2134" y="6391"/>
                        <a:pt x="2124" y="6402"/>
                      </a:cubicBezTo>
                      <a:cubicBezTo>
                        <a:pt x="2099" y="6431"/>
                        <a:pt x="2103" y="6474"/>
                        <a:pt x="2131" y="6498"/>
                      </a:cubicBezTo>
                      <a:cubicBezTo>
                        <a:pt x="2144" y="6509"/>
                        <a:pt x="2160" y="6515"/>
                        <a:pt x="2175" y="6515"/>
                      </a:cubicBezTo>
                      <a:cubicBezTo>
                        <a:pt x="2195" y="6515"/>
                        <a:pt x="2214" y="6507"/>
                        <a:pt x="2227" y="6492"/>
                      </a:cubicBezTo>
                      <a:lnTo>
                        <a:pt x="2262" y="6450"/>
                      </a:lnTo>
                      <a:cubicBezTo>
                        <a:pt x="2286" y="6420"/>
                        <a:pt x="2281" y="6376"/>
                        <a:pt x="2251" y="6354"/>
                      </a:cubicBezTo>
                      <a:cubicBezTo>
                        <a:pt x="2238" y="6344"/>
                        <a:pt x="2223" y="6339"/>
                        <a:pt x="2209" y="6339"/>
                      </a:cubicBezTo>
                      <a:close/>
                      <a:moveTo>
                        <a:pt x="392" y="6408"/>
                      </a:moveTo>
                      <a:cubicBezTo>
                        <a:pt x="376" y="6408"/>
                        <a:pt x="360" y="6414"/>
                        <a:pt x="347" y="6426"/>
                      </a:cubicBezTo>
                      <a:cubicBezTo>
                        <a:pt x="318" y="6451"/>
                        <a:pt x="316" y="6493"/>
                        <a:pt x="342" y="6521"/>
                      </a:cubicBezTo>
                      <a:cubicBezTo>
                        <a:pt x="368" y="6550"/>
                        <a:pt x="398" y="6580"/>
                        <a:pt x="428" y="6607"/>
                      </a:cubicBezTo>
                      <a:cubicBezTo>
                        <a:pt x="440" y="6619"/>
                        <a:pt x="456" y="6625"/>
                        <a:pt x="474" y="6625"/>
                      </a:cubicBezTo>
                      <a:cubicBezTo>
                        <a:pt x="492" y="6625"/>
                        <a:pt x="511" y="6617"/>
                        <a:pt x="523" y="6604"/>
                      </a:cubicBezTo>
                      <a:cubicBezTo>
                        <a:pt x="548" y="6575"/>
                        <a:pt x="547" y="6533"/>
                        <a:pt x="520" y="6507"/>
                      </a:cubicBezTo>
                      <a:cubicBezTo>
                        <a:pt x="492" y="6483"/>
                        <a:pt x="467" y="6457"/>
                        <a:pt x="443" y="6431"/>
                      </a:cubicBezTo>
                      <a:cubicBezTo>
                        <a:pt x="429" y="6415"/>
                        <a:pt x="411" y="6408"/>
                        <a:pt x="392" y="6408"/>
                      </a:cubicBezTo>
                      <a:close/>
                      <a:moveTo>
                        <a:pt x="1960" y="6570"/>
                      </a:moveTo>
                      <a:cubicBezTo>
                        <a:pt x="1947" y="6570"/>
                        <a:pt x="1934" y="6574"/>
                        <a:pt x="1923" y="6582"/>
                      </a:cubicBezTo>
                      <a:cubicBezTo>
                        <a:pt x="1893" y="6603"/>
                        <a:pt x="1862" y="6622"/>
                        <a:pt x="1830" y="6640"/>
                      </a:cubicBezTo>
                      <a:cubicBezTo>
                        <a:pt x="1799" y="6658"/>
                        <a:pt x="1786" y="6699"/>
                        <a:pt x="1805" y="6732"/>
                      </a:cubicBezTo>
                      <a:cubicBezTo>
                        <a:pt x="1816" y="6754"/>
                        <a:pt x="1840" y="6766"/>
                        <a:pt x="1863" y="6766"/>
                      </a:cubicBezTo>
                      <a:cubicBezTo>
                        <a:pt x="1875" y="6766"/>
                        <a:pt x="1887" y="6763"/>
                        <a:pt x="1896" y="6759"/>
                      </a:cubicBezTo>
                      <a:cubicBezTo>
                        <a:pt x="1932" y="6740"/>
                        <a:pt x="1966" y="6718"/>
                        <a:pt x="1999" y="6696"/>
                      </a:cubicBezTo>
                      <a:cubicBezTo>
                        <a:pt x="2031" y="6673"/>
                        <a:pt x="2039" y="6631"/>
                        <a:pt x="2017" y="6600"/>
                      </a:cubicBezTo>
                      <a:cubicBezTo>
                        <a:pt x="2003" y="6581"/>
                        <a:pt x="1982" y="6570"/>
                        <a:pt x="1960" y="6570"/>
                      </a:cubicBezTo>
                      <a:close/>
                      <a:moveTo>
                        <a:pt x="707" y="6656"/>
                      </a:moveTo>
                      <a:cubicBezTo>
                        <a:pt x="683" y="6656"/>
                        <a:pt x="660" y="6669"/>
                        <a:pt x="649" y="6692"/>
                      </a:cubicBezTo>
                      <a:cubicBezTo>
                        <a:pt x="630" y="6724"/>
                        <a:pt x="643" y="6765"/>
                        <a:pt x="675" y="6784"/>
                      </a:cubicBezTo>
                      <a:cubicBezTo>
                        <a:pt x="711" y="6803"/>
                        <a:pt x="748" y="6820"/>
                        <a:pt x="786" y="6836"/>
                      </a:cubicBezTo>
                      <a:cubicBezTo>
                        <a:pt x="793" y="6840"/>
                        <a:pt x="802" y="6841"/>
                        <a:pt x="811" y="6841"/>
                      </a:cubicBezTo>
                      <a:cubicBezTo>
                        <a:pt x="837" y="6841"/>
                        <a:pt x="863" y="6826"/>
                        <a:pt x="875" y="6800"/>
                      </a:cubicBezTo>
                      <a:cubicBezTo>
                        <a:pt x="889" y="6764"/>
                        <a:pt x="873" y="6724"/>
                        <a:pt x="838" y="6711"/>
                      </a:cubicBezTo>
                      <a:cubicBezTo>
                        <a:pt x="804" y="6698"/>
                        <a:pt x="772" y="6681"/>
                        <a:pt x="741" y="6665"/>
                      </a:cubicBezTo>
                      <a:cubicBezTo>
                        <a:pt x="730" y="6659"/>
                        <a:pt x="718" y="6656"/>
                        <a:pt x="707" y="6656"/>
                      </a:cubicBezTo>
                      <a:close/>
                      <a:moveTo>
                        <a:pt x="1600" y="6741"/>
                      </a:moveTo>
                      <a:cubicBezTo>
                        <a:pt x="1593" y="6741"/>
                        <a:pt x="1587" y="6742"/>
                        <a:pt x="1581" y="6744"/>
                      </a:cubicBezTo>
                      <a:cubicBezTo>
                        <a:pt x="1545" y="6754"/>
                        <a:pt x="1510" y="6763"/>
                        <a:pt x="1474" y="6769"/>
                      </a:cubicBezTo>
                      <a:cubicBezTo>
                        <a:pt x="1438" y="6775"/>
                        <a:pt x="1413" y="6811"/>
                        <a:pt x="1421" y="6849"/>
                      </a:cubicBezTo>
                      <a:cubicBezTo>
                        <a:pt x="1427" y="6881"/>
                        <a:pt x="1456" y="6903"/>
                        <a:pt x="1488" y="6903"/>
                      </a:cubicBezTo>
                      <a:cubicBezTo>
                        <a:pt x="1492" y="6903"/>
                        <a:pt x="1497" y="6903"/>
                        <a:pt x="1501" y="6902"/>
                      </a:cubicBezTo>
                      <a:cubicBezTo>
                        <a:pt x="1541" y="6894"/>
                        <a:pt x="1581" y="6886"/>
                        <a:pt x="1620" y="6874"/>
                      </a:cubicBezTo>
                      <a:cubicBezTo>
                        <a:pt x="1655" y="6863"/>
                        <a:pt x="1676" y="6826"/>
                        <a:pt x="1666" y="6790"/>
                      </a:cubicBezTo>
                      <a:cubicBezTo>
                        <a:pt x="1656" y="6760"/>
                        <a:pt x="1629" y="6741"/>
                        <a:pt x="1600" y="6741"/>
                      </a:cubicBezTo>
                      <a:close/>
                      <a:moveTo>
                        <a:pt x="1090" y="6779"/>
                      </a:moveTo>
                      <a:cubicBezTo>
                        <a:pt x="1055" y="6779"/>
                        <a:pt x="1026" y="6804"/>
                        <a:pt x="1021" y="6839"/>
                      </a:cubicBezTo>
                      <a:cubicBezTo>
                        <a:pt x="1016" y="6876"/>
                        <a:pt x="1042" y="6911"/>
                        <a:pt x="1078" y="6916"/>
                      </a:cubicBezTo>
                      <a:cubicBezTo>
                        <a:pt x="1118" y="6920"/>
                        <a:pt x="1159" y="6924"/>
                        <a:pt x="1200" y="6926"/>
                      </a:cubicBezTo>
                      <a:lnTo>
                        <a:pt x="1202" y="6926"/>
                      </a:lnTo>
                      <a:cubicBezTo>
                        <a:pt x="1238" y="6926"/>
                        <a:pt x="1268" y="6897"/>
                        <a:pt x="1270" y="6859"/>
                      </a:cubicBezTo>
                      <a:cubicBezTo>
                        <a:pt x="1272" y="6821"/>
                        <a:pt x="1242" y="6790"/>
                        <a:pt x="1205" y="6789"/>
                      </a:cubicBezTo>
                      <a:cubicBezTo>
                        <a:pt x="1169" y="6788"/>
                        <a:pt x="1134" y="6785"/>
                        <a:pt x="1098" y="6780"/>
                      </a:cubicBezTo>
                      <a:cubicBezTo>
                        <a:pt x="1095" y="6779"/>
                        <a:pt x="1093" y="6779"/>
                        <a:pt x="1090" y="6779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7" name="Google Shape;707;p32"/>
                <p:cNvSpPr/>
                <p:nvPr/>
              </p:nvSpPr>
              <p:spPr>
                <a:xfrm>
                  <a:off x="4388248" y="2314210"/>
                  <a:ext cx="74672" cy="67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3" h="492" extrusionOk="0">
                      <a:moveTo>
                        <a:pt x="496" y="0"/>
                      </a:moveTo>
                      <a:cubicBezTo>
                        <a:pt x="495" y="0"/>
                        <a:pt x="495" y="0"/>
                        <a:pt x="494" y="0"/>
                      </a:cubicBezTo>
                      <a:lnTo>
                        <a:pt x="49" y="18"/>
                      </a:lnTo>
                      <a:cubicBezTo>
                        <a:pt x="18" y="20"/>
                        <a:pt x="0" y="54"/>
                        <a:pt x="18" y="78"/>
                      </a:cubicBezTo>
                      <a:lnTo>
                        <a:pt x="299" y="475"/>
                      </a:lnTo>
                      <a:cubicBezTo>
                        <a:pt x="307" y="486"/>
                        <a:pt x="319" y="492"/>
                        <a:pt x="331" y="492"/>
                      </a:cubicBezTo>
                      <a:cubicBezTo>
                        <a:pt x="345" y="492"/>
                        <a:pt x="360" y="483"/>
                        <a:pt x="366" y="467"/>
                      </a:cubicBezTo>
                      <a:lnTo>
                        <a:pt x="532" y="53"/>
                      </a:lnTo>
                      <a:cubicBezTo>
                        <a:pt x="542" y="28"/>
                        <a:pt x="524" y="0"/>
                        <a:pt x="49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08" name="Google Shape;708;p32"/>
              <p:cNvSpPr/>
              <p:nvPr/>
            </p:nvSpPr>
            <p:spPr>
              <a:xfrm>
                <a:off x="2491775" y="2141750"/>
                <a:ext cx="333300" cy="333300"/>
              </a:xfrm>
              <a:prstGeom prst="ellipse">
                <a:avLst/>
              </a:prstGeom>
              <a:solidFill>
                <a:schemeClr val="dk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1</a:t>
                </a:r>
                <a:endParaRPr sz="10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</p:grpSp>
        <p:grpSp>
          <p:nvGrpSpPr>
            <p:cNvPr id="709" name="Google Shape;709;p32"/>
            <p:cNvGrpSpPr/>
            <p:nvPr/>
          </p:nvGrpSpPr>
          <p:grpSpPr>
            <a:xfrm>
              <a:off x="2285704" y="2853722"/>
              <a:ext cx="1283397" cy="1423846"/>
              <a:chOff x="2285704" y="2853722"/>
              <a:chExt cx="1283397" cy="1423846"/>
            </a:xfrm>
          </p:grpSpPr>
          <p:grpSp>
            <p:nvGrpSpPr>
              <p:cNvPr id="710" name="Google Shape;710;p32"/>
              <p:cNvGrpSpPr/>
              <p:nvPr/>
            </p:nvGrpSpPr>
            <p:grpSpPr>
              <a:xfrm>
                <a:off x="2783050" y="2853722"/>
                <a:ext cx="786051" cy="677687"/>
                <a:chOff x="2783050" y="2853722"/>
                <a:chExt cx="786051" cy="677687"/>
              </a:xfrm>
            </p:grpSpPr>
            <p:sp>
              <p:nvSpPr>
                <p:cNvPr id="711" name="Google Shape;711;p32"/>
                <p:cNvSpPr/>
                <p:nvPr/>
              </p:nvSpPr>
              <p:spPr>
                <a:xfrm>
                  <a:off x="3026869" y="2864173"/>
                  <a:ext cx="360846" cy="132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4" h="962" extrusionOk="0">
                      <a:moveTo>
                        <a:pt x="1312" y="0"/>
                      </a:moveTo>
                      <a:cubicBezTo>
                        <a:pt x="1264" y="0"/>
                        <a:pt x="1216" y="9"/>
                        <a:pt x="1170" y="26"/>
                      </a:cubicBezTo>
                      <a:lnTo>
                        <a:pt x="183" y="386"/>
                      </a:lnTo>
                      <a:cubicBezTo>
                        <a:pt x="110" y="411"/>
                        <a:pt x="46" y="459"/>
                        <a:pt x="0" y="518"/>
                      </a:cubicBezTo>
                      <a:lnTo>
                        <a:pt x="1103" y="921"/>
                      </a:lnTo>
                      <a:lnTo>
                        <a:pt x="1129" y="930"/>
                      </a:lnTo>
                      <a:cubicBezTo>
                        <a:pt x="1187" y="951"/>
                        <a:pt x="1249" y="962"/>
                        <a:pt x="1311" y="962"/>
                      </a:cubicBezTo>
                      <a:cubicBezTo>
                        <a:pt x="1370" y="962"/>
                        <a:pt x="1428" y="952"/>
                        <a:pt x="1483" y="933"/>
                      </a:cubicBezTo>
                      <a:lnTo>
                        <a:pt x="2624" y="518"/>
                      </a:lnTo>
                      <a:cubicBezTo>
                        <a:pt x="2577" y="459"/>
                        <a:pt x="2514" y="413"/>
                        <a:pt x="2439" y="386"/>
                      </a:cubicBezTo>
                      <a:lnTo>
                        <a:pt x="1453" y="26"/>
                      </a:lnTo>
                      <a:cubicBezTo>
                        <a:pt x="1408" y="9"/>
                        <a:pt x="1360" y="0"/>
                        <a:pt x="131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2" name="Google Shape;712;p32"/>
                <p:cNvSpPr/>
                <p:nvPr/>
              </p:nvSpPr>
              <p:spPr>
                <a:xfrm>
                  <a:off x="3178551" y="2990552"/>
                  <a:ext cx="52257" cy="427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" h="311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27" y="52"/>
                        <a:pt x="209" y="175"/>
                        <a:pt x="209" y="311"/>
                      </a:cubicBezTo>
                      <a:lnTo>
                        <a:pt x="209" y="247"/>
                      </a:lnTo>
                      <a:cubicBezTo>
                        <a:pt x="209" y="145"/>
                        <a:pt x="274" y="54"/>
                        <a:pt x="370" y="18"/>
                      </a:cubicBezTo>
                      <a:lnTo>
                        <a:pt x="380" y="14"/>
                      </a:lnTo>
                      <a:lnTo>
                        <a:pt x="380" y="14"/>
                      </a:lnTo>
                      <a:cubicBezTo>
                        <a:pt x="325" y="33"/>
                        <a:pt x="267" y="43"/>
                        <a:pt x="209" y="43"/>
                      </a:cubicBezTo>
                      <a:cubicBezTo>
                        <a:pt x="147" y="43"/>
                        <a:pt x="85" y="32"/>
                        <a:pt x="26" y="9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3" name="Google Shape;713;p32"/>
                <p:cNvSpPr/>
                <p:nvPr/>
              </p:nvSpPr>
              <p:spPr>
                <a:xfrm>
                  <a:off x="3014629" y="2935270"/>
                  <a:ext cx="192662" cy="286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1" h="2081" extrusionOk="0">
                      <a:moveTo>
                        <a:pt x="90" y="1"/>
                      </a:moveTo>
                      <a:cubicBezTo>
                        <a:pt x="34" y="72"/>
                        <a:pt x="0" y="162"/>
                        <a:pt x="0" y="258"/>
                      </a:cubicBezTo>
                      <a:lnTo>
                        <a:pt x="0" y="1161"/>
                      </a:lnTo>
                      <a:cubicBezTo>
                        <a:pt x="0" y="1317"/>
                        <a:pt x="87" y="1459"/>
                        <a:pt x="225" y="1530"/>
                      </a:cubicBezTo>
                      <a:lnTo>
                        <a:pt x="1212" y="2035"/>
                      </a:lnTo>
                      <a:cubicBezTo>
                        <a:pt x="1272" y="2064"/>
                        <a:pt x="1335" y="2081"/>
                        <a:pt x="1401" y="2081"/>
                      </a:cubicBezTo>
                      <a:lnTo>
                        <a:pt x="1401" y="715"/>
                      </a:lnTo>
                      <a:cubicBezTo>
                        <a:pt x="1401" y="578"/>
                        <a:pt x="1319" y="455"/>
                        <a:pt x="1192" y="404"/>
                      </a:cubicBezTo>
                      <a:lnTo>
                        <a:pt x="90" y="1"/>
                      </a:lnTo>
                      <a:close/>
                    </a:path>
                  </a:pathLst>
                </a:custGeom>
                <a:solidFill>
                  <a:srgbClr val="DED6C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4" name="Google Shape;714;p32"/>
                <p:cNvSpPr/>
                <p:nvPr/>
              </p:nvSpPr>
              <p:spPr>
                <a:xfrm>
                  <a:off x="3207154" y="2935408"/>
                  <a:ext cx="192937" cy="286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3" h="2080" extrusionOk="0">
                      <a:moveTo>
                        <a:pt x="1313" y="1"/>
                      </a:moveTo>
                      <a:lnTo>
                        <a:pt x="185" y="413"/>
                      </a:lnTo>
                      <a:cubicBezTo>
                        <a:pt x="181" y="414"/>
                        <a:pt x="177" y="415"/>
                        <a:pt x="172" y="417"/>
                      </a:cubicBezTo>
                      <a:lnTo>
                        <a:pt x="162" y="420"/>
                      </a:lnTo>
                      <a:cubicBezTo>
                        <a:pt x="64" y="455"/>
                        <a:pt x="1" y="547"/>
                        <a:pt x="1" y="649"/>
                      </a:cubicBezTo>
                      <a:lnTo>
                        <a:pt x="1" y="2080"/>
                      </a:lnTo>
                      <a:cubicBezTo>
                        <a:pt x="65" y="2080"/>
                        <a:pt x="130" y="2065"/>
                        <a:pt x="190" y="2034"/>
                      </a:cubicBezTo>
                      <a:lnTo>
                        <a:pt x="1178" y="1528"/>
                      </a:lnTo>
                      <a:cubicBezTo>
                        <a:pt x="1316" y="1458"/>
                        <a:pt x="1403" y="1315"/>
                        <a:pt x="1403" y="1160"/>
                      </a:cubicBezTo>
                      <a:lnTo>
                        <a:pt x="1403" y="257"/>
                      </a:lnTo>
                      <a:cubicBezTo>
                        <a:pt x="1403" y="161"/>
                        <a:pt x="1369" y="71"/>
                        <a:pt x="1313" y="1"/>
                      </a:cubicBezTo>
                      <a:close/>
                    </a:path>
                  </a:pathLst>
                </a:custGeom>
                <a:solidFill>
                  <a:srgbClr val="CDBEA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5" name="Google Shape;715;p32"/>
                <p:cNvSpPr/>
                <p:nvPr/>
              </p:nvSpPr>
              <p:spPr>
                <a:xfrm>
                  <a:off x="2806703" y="3065362"/>
                  <a:ext cx="380098" cy="139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4" h="1015" extrusionOk="0">
                      <a:moveTo>
                        <a:pt x="1382" y="1"/>
                      </a:moveTo>
                      <a:cubicBezTo>
                        <a:pt x="1331" y="1"/>
                        <a:pt x="1280" y="10"/>
                        <a:pt x="1232" y="28"/>
                      </a:cubicBezTo>
                      <a:lnTo>
                        <a:pt x="192" y="408"/>
                      </a:lnTo>
                      <a:cubicBezTo>
                        <a:pt x="115" y="436"/>
                        <a:pt x="48" y="486"/>
                        <a:pt x="1" y="548"/>
                      </a:cubicBezTo>
                      <a:lnTo>
                        <a:pt x="1162" y="971"/>
                      </a:lnTo>
                      <a:lnTo>
                        <a:pt x="1189" y="981"/>
                      </a:lnTo>
                      <a:cubicBezTo>
                        <a:pt x="1250" y="1003"/>
                        <a:pt x="1314" y="1014"/>
                        <a:pt x="1379" y="1014"/>
                      </a:cubicBezTo>
                      <a:cubicBezTo>
                        <a:pt x="1441" y="1014"/>
                        <a:pt x="1502" y="1004"/>
                        <a:pt x="1561" y="984"/>
                      </a:cubicBezTo>
                      <a:lnTo>
                        <a:pt x="2763" y="548"/>
                      </a:lnTo>
                      <a:cubicBezTo>
                        <a:pt x="2713" y="486"/>
                        <a:pt x="2648" y="436"/>
                        <a:pt x="2570" y="408"/>
                      </a:cubicBezTo>
                      <a:lnTo>
                        <a:pt x="1532" y="28"/>
                      </a:lnTo>
                      <a:cubicBezTo>
                        <a:pt x="1483" y="10"/>
                        <a:pt x="1433" y="1"/>
                        <a:pt x="138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6" name="Google Shape;716;p32"/>
                <p:cNvSpPr/>
                <p:nvPr/>
              </p:nvSpPr>
              <p:spPr>
                <a:xfrm>
                  <a:off x="2966498" y="3198891"/>
                  <a:ext cx="55007" cy="45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" h="328" extrusionOk="0">
                      <a:moveTo>
                        <a:pt x="0" y="0"/>
                      </a:moveTo>
                      <a:cubicBezTo>
                        <a:pt x="133" y="54"/>
                        <a:pt x="220" y="182"/>
                        <a:pt x="220" y="328"/>
                      </a:cubicBezTo>
                      <a:lnTo>
                        <a:pt x="220" y="259"/>
                      </a:lnTo>
                      <a:cubicBezTo>
                        <a:pt x="220" y="151"/>
                        <a:pt x="288" y="54"/>
                        <a:pt x="389" y="18"/>
                      </a:cubicBezTo>
                      <a:lnTo>
                        <a:pt x="399" y="13"/>
                      </a:lnTo>
                      <a:lnTo>
                        <a:pt x="399" y="13"/>
                      </a:lnTo>
                      <a:cubicBezTo>
                        <a:pt x="341" y="34"/>
                        <a:pt x="280" y="44"/>
                        <a:pt x="219" y="44"/>
                      </a:cubicBezTo>
                      <a:cubicBezTo>
                        <a:pt x="154" y="44"/>
                        <a:pt x="88" y="33"/>
                        <a:pt x="27" y="1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7" name="Google Shape;717;p32"/>
                <p:cNvSpPr/>
                <p:nvPr/>
              </p:nvSpPr>
              <p:spPr>
                <a:xfrm>
                  <a:off x="2793501" y="3140584"/>
                  <a:ext cx="203113" cy="3013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7" h="2191" extrusionOk="0">
                      <a:moveTo>
                        <a:pt x="95" y="1"/>
                      </a:moveTo>
                      <a:cubicBezTo>
                        <a:pt x="35" y="76"/>
                        <a:pt x="1" y="170"/>
                        <a:pt x="1" y="272"/>
                      </a:cubicBezTo>
                      <a:lnTo>
                        <a:pt x="1" y="1223"/>
                      </a:lnTo>
                      <a:cubicBezTo>
                        <a:pt x="1" y="1387"/>
                        <a:pt x="94" y="1536"/>
                        <a:pt x="238" y="1612"/>
                      </a:cubicBezTo>
                      <a:lnTo>
                        <a:pt x="1279" y="2143"/>
                      </a:lnTo>
                      <a:cubicBezTo>
                        <a:pt x="1341" y="2175"/>
                        <a:pt x="1408" y="2190"/>
                        <a:pt x="1476" y="2190"/>
                      </a:cubicBezTo>
                      <a:lnTo>
                        <a:pt x="1476" y="752"/>
                      </a:lnTo>
                      <a:cubicBezTo>
                        <a:pt x="1476" y="608"/>
                        <a:pt x="1391" y="478"/>
                        <a:pt x="1256" y="423"/>
                      </a:cubicBezTo>
                      <a:lnTo>
                        <a:pt x="95" y="1"/>
                      </a:lnTo>
                      <a:close/>
                    </a:path>
                  </a:pathLst>
                </a:custGeom>
                <a:solidFill>
                  <a:srgbClr val="DED6C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8" name="Google Shape;718;p32"/>
                <p:cNvSpPr/>
                <p:nvPr/>
              </p:nvSpPr>
              <p:spPr>
                <a:xfrm>
                  <a:off x="2996752" y="3140721"/>
                  <a:ext cx="202976" cy="3011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6" h="2190" extrusionOk="0">
                      <a:moveTo>
                        <a:pt x="1381" y="1"/>
                      </a:moveTo>
                      <a:lnTo>
                        <a:pt x="193" y="434"/>
                      </a:lnTo>
                      <a:cubicBezTo>
                        <a:pt x="187" y="435"/>
                        <a:pt x="184" y="436"/>
                        <a:pt x="179" y="438"/>
                      </a:cubicBezTo>
                      <a:lnTo>
                        <a:pt x="169" y="442"/>
                      </a:lnTo>
                      <a:cubicBezTo>
                        <a:pt x="68" y="479"/>
                        <a:pt x="0" y="577"/>
                        <a:pt x="0" y="684"/>
                      </a:cubicBezTo>
                      <a:lnTo>
                        <a:pt x="0" y="2189"/>
                      </a:lnTo>
                      <a:cubicBezTo>
                        <a:pt x="2" y="2189"/>
                        <a:pt x="4" y="2189"/>
                        <a:pt x="6" y="2189"/>
                      </a:cubicBezTo>
                      <a:cubicBezTo>
                        <a:pt x="72" y="2189"/>
                        <a:pt x="138" y="2173"/>
                        <a:pt x="200" y="2142"/>
                      </a:cubicBezTo>
                      <a:lnTo>
                        <a:pt x="1239" y="1610"/>
                      </a:lnTo>
                      <a:cubicBezTo>
                        <a:pt x="1384" y="1534"/>
                        <a:pt x="1476" y="1385"/>
                        <a:pt x="1476" y="1221"/>
                      </a:cubicBezTo>
                      <a:lnTo>
                        <a:pt x="1476" y="270"/>
                      </a:lnTo>
                      <a:cubicBezTo>
                        <a:pt x="1476" y="169"/>
                        <a:pt x="1441" y="75"/>
                        <a:pt x="1381" y="1"/>
                      </a:cubicBezTo>
                      <a:close/>
                    </a:path>
                  </a:pathLst>
                </a:custGeom>
                <a:solidFill>
                  <a:srgbClr val="CDBEA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9" name="Google Shape;719;p32"/>
                <p:cNvSpPr/>
                <p:nvPr/>
              </p:nvSpPr>
              <p:spPr>
                <a:xfrm>
                  <a:off x="3146509" y="3126970"/>
                  <a:ext cx="397976" cy="145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4" h="1061" extrusionOk="0">
                      <a:moveTo>
                        <a:pt x="1446" y="0"/>
                      </a:moveTo>
                      <a:cubicBezTo>
                        <a:pt x="1393" y="0"/>
                        <a:pt x="1340" y="10"/>
                        <a:pt x="1290" y="28"/>
                      </a:cubicBezTo>
                      <a:lnTo>
                        <a:pt x="201" y="426"/>
                      </a:lnTo>
                      <a:cubicBezTo>
                        <a:pt x="121" y="455"/>
                        <a:pt x="50" y="506"/>
                        <a:pt x="1" y="571"/>
                      </a:cubicBezTo>
                      <a:lnTo>
                        <a:pt x="1216" y="1015"/>
                      </a:lnTo>
                      <a:lnTo>
                        <a:pt x="1245" y="1026"/>
                      </a:lnTo>
                      <a:cubicBezTo>
                        <a:pt x="1310" y="1049"/>
                        <a:pt x="1378" y="1061"/>
                        <a:pt x="1446" y="1061"/>
                      </a:cubicBezTo>
                      <a:cubicBezTo>
                        <a:pt x="1510" y="1061"/>
                        <a:pt x="1574" y="1050"/>
                        <a:pt x="1635" y="1030"/>
                      </a:cubicBezTo>
                      <a:lnTo>
                        <a:pt x="2893" y="571"/>
                      </a:lnTo>
                      <a:cubicBezTo>
                        <a:pt x="2843" y="506"/>
                        <a:pt x="2775" y="454"/>
                        <a:pt x="2690" y="426"/>
                      </a:cubicBezTo>
                      <a:lnTo>
                        <a:pt x="1603" y="28"/>
                      </a:lnTo>
                      <a:cubicBezTo>
                        <a:pt x="1553" y="10"/>
                        <a:pt x="1499" y="0"/>
                        <a:pt x="1446" y="0"/>
                      </a:cubicBezTo>
                      <a:close/>
                    </a:path>
                  </a:pathLst>
                </a:custGeom>
                <a:solidFill>
                  <a:srgbClr val="E0D5C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0" name="Google Shape;720;p32"/>
                <p:cNvSpPr/>
                <p:nvPr/>
              </p:nvSpPr>
              <p:spPr>
                <a:xfrm>
                  <a:off x="3314006" y="3266413"/>
                  <a:ext cx="57482" cy="473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" h="344" extrusionOk="0">
                      <a:moveTo>
                        <a:pt x="418" y="16"/>
                      </a:moveTo>
                      <a:lnTo>
                        <a:pt x="407" y="19"/>
                      </a:lnTo>
                      <a:cubicBezTo>
                        <a:pt x="404" y="20"/>
                        <a:pt x="401" y="21"/>
                        <a:pt x="398" y="22"/>
                      </a:cubicBezTo>
                      <a:lnTo>
                        <a:pt x="398" y="22"/>
                      </a:lnTo>
                      <a:cubicBezTo>
                        <a:pt x="405" y="20"/>
                        <a:pt x="411" y="18"/>
                        <a:pt x="418" y="16"/>
                      </a:cubicBezTo>
                      <a:close/>
                      <a:moveTo>
                        <a:pt x="0" y="0"/>
                      </a:moveTo>
                      <a:cubicBezTo>
                        <a:pt x="140" y="58"/>
                        <a:pt x="231" y="192"/>
                        <a:pt x="231" y="343"/>
                      </a:cubicBezTo>
                      <a:lnTo>
                        <a:pt x="231" y="272"/>
                      </a:lnTo>
                      <a:cubicBezTo>
                        <a:pt x="231" y="162"/>
                        <a:pt x="297" y="63"/>
                        <a:pt x="398" y="22"/>
                      </a:cubicBezTo>
                      <a:lnTo>
                        <a:pt x="398" y="22"/>
                      </a:lnTo>
                      <a:cubicBezTo>
                        <a:pt x="343" y="39"/>
                        <a:pt x="287" y="47"/>
                        <a:pt x="230" y="47"/>
                      </a:cubicBezTo>
                      <a:cubicBezTo>
                        <a:pt x="162" y="47"/>
                        <a:pt x="93" y="35"/>
                        <a:pt x="28" y="1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1" name="Google Shape;721;p32"/>
                <p:cNvSpPr/>
                <p:nvPr/>
              </p:nvSpPr>
              <p:spPr>
                <a:xfrm>
                  <a:off x="3133170" y="3205492"/>
                  <a:ext cx="212602" cy="3154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6" h="2294" extrusionOk="0">
                      <a:moveTo>
                        <a:pt x="100" y="0"/>
                      </a:moveTo>
                      <a:cubicBezTo>
                        <a:pt x="36" y="78"/>
                        <a:pt x="1" y="178"/>
                        <a:pt x="1" y="283"/>
                      </a:cubicBezTo>
                      <a:lnTo>
                        <a:pt x="1" y="1279"/>
                      </a:lnTo>
                      <a:cubicBezTo>
                        <a:pt x="1" y="1452"/>
                        <a:pt x="96" y="1608"/>
                        <a:pt x="248" y="1687"/>
                      </a:cubicBezTo>
                      <a:lnTo>
                        <a:pt x="1337" y="2244"/>
                      </a:lnTo>
                      <a:cubicBezTo>
                        <a:pt x="1403" y="2277"/>
                        <a:pt x="1474" y="2293"/>
                        <a:pt x="1546" y="2293"/>
                      </a:cubicBezTo>
                      <a:lnTo>
                        <a:pt x="1546" y="787"/>
                      </a:lnTo>
                      <a:cubicBezTo>
                        <a:pt x="1546" y="636"/>
                        <a:pt x="1455" y="501"/>
                        <a:pt x="1316" y="444"/>
                      </a:cubicBezTo>
                      <a:lnTo>
                        <a:pt x="100" y="0"/>
                      </a:lnTo>
                      <a:close/>
                    </a:path>
                  </a:pathLst>
                </a:custGeom>
                <a:solidFill>
                  <a:srgbClr val="DED6C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2" name="Google Shape;722;p32"/>
                <p:cNvSpPr/>
                <p:nvPr/>
              </p:nvSpPr>
              <p:spPr>
                <a:xfrm>
                  <a:off x="3345635" y="3205492"/>
                  <a:ext cx="212602" cy="3153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6" h="2293" extrusionOk="0">
                      <a:moveTo>
                        <a:pt x="1445" y="0"/>
                      </a:moveTo>
                      <a:lnTo>
                        <a:pt x="202" y="455"/>
                      </a:lnTo>
                      <a:cubicBezTo>
                        <a:pt x="197" y="456"/>
                        <a:pt x="193" y="457"/>
                        <a:pt x="188" y="459"/>
                      </a:cubicBezTo>
                      <a:lnTo>
                        <a:pt x="177" y="462"/>
                      </a:lnTo>
                      <a:cubicBezTo>
                        <a:pt x="70" y="502"/>
                        <a:pt x="1" y="603"/>
                        <a:pt x="1" y="715"/>
                      </a:cubicBezTo>
                      <a:lnTo>
                        <a:pt x="1" y="2292"/>
                      </a:lnTo>
                      <a:cubicBezTo>
                        <a:pt x="3" y="2292"/>
                        <a:pt x="5" y="2292"/>
                        <a:pt x="7" y="2292"/>
                      </a:cubicBezTo>
                      <a:cubicBezTo>
                        <a:pt x="75" y="2292"/>
                        <a:pt x="146" y="2275"/>
                        <a:pt x="208" y="2242"/>
                      </a:cubicBezTo>
                      <a:lnTo>
                        <a:pt x="1297" y="1686"/>
                      </a:lnTo>
                      <a:cubicBezTo>
                        <a:pt x="1450" y="1608"/>
                        <a:pt x="1546" y="1451"/>
                        <a:pt x="1546" y="1279"/>
                      </a:cubicBezTo>
                      <a:lnTo>
                        <a:pt x="1546" y="283"/>
                      </a:lnTo>
                      <a:cubicBezTo>
                        <a:pt x="1546" y="178"/>
                        <a:pt x="1510" y="78"/>
                        <a:pt x="1445" y="0"/>
                      </a:cubicBezTo>
                      <a:close/>
                    </a:path>
                  </a:pathLst>
                </a:custGeom>
                <a:solidFill>
                  <a:srgbClr val="CDBEA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" name="Google Shape;723;p32"/>
                <p:cNvSpPr/>
                <p:nvPr/>
              </p:nvSpPr>
              <p:spPr>
                <a:xfrm>
                  <a:off x="3015867" y="2853722"/>
                  <a:ext cx="382986" cy="1534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5" h="1116" extrusionOk="0">
                      <a:moveTo>
                        <a:pt x="1392" y="154"/>
                      </a:moveTo>
                      <a:cubicBezTo>
                        <a:pt x="1432" y="154"/>
                        <a:pt x="1471" y="161"/>
                        <a:pt x="1509" y="174"/>
                      </a:cubicBezTo>
                      <a:lnTo>
                        <a:pt x="2494" y="534"/>
                      </a:lnTo>
                      <a:cubicBezTo>
                        <a:pt x="2517" y="543"/>
                        <a:pt x="2538" y="553"/>
                        <a:pt x="2558" y="566"/>
                      </a:cubicBezTo>
                      <a:lnTo>
                        <a:pt x="1537" y="938"/>
                      </a:lnTo>
                      <a:cubicBezTo>
                        <a:pt x="1490" y="954"/>
                        <a:pt x="1441" y="962"/>
                        <a:pt x="1392" y="962"/>
                      </a:cubicBezTo>
                      <a:cubicBezTo>
                        <a:pt x="1339" y="962"/>
                        <a:pt x="1286" y="952"/>
                        <a:pt x="1235" y="934"/>
                      </a:cubicBezTo>
                      <a:lnTo>
                        <a:pt x="226" y="566"/>
                      </a:lnTo>
                      <a:cubicBezTo>
                        <a:pt x="246" y="553"/>
                        <a:pt x="267" y="543"/>
                        <a:pt x="289" y="534"/>
                      </a:cubicBezTo>
                      <a:lnTo>
                        <a:pt x="1276" y="174"/>
                      </a:lnTo>
                      <a:cubicBezTo>
                        <a:pt x="1314" y="161"/>
                        <a:pt x="1353" y="154"/>
                        <a:pt x="1392" y="154"/>
                      </a:cubicBezTo>
                      <a:close/>
                      <a:moveTo>
                        <a:pt x="1392" y="0"/>
                      </a:moveTo>
                      <a:cubicBezTo>
                        <a:pt x="1335" y="0"/>
                        <a:pt x="1277" y="10"/>
                        <a:pt x="1223" y="30"/>
                      </a:cubicBezTo>
                      <a:lnTo>
                        <a:pt x="237" y="390"/>
                      </a:lnTo>
                      <a:cubicBezTo>
                        <a:pt x="150" y="421"/>
                        <a:pt x="74" y="476"/>
                        <a:pt x="20" y="548"/>
                      </a:cubicBezTo>
                      <a:cubicBezTo>
                        <a:pt x="4" y="567"/>
                        <a:pt x="0" y="591"/>
                        <a:pt x="6" y="615"/>
                      </a:cubicBezTo>
                      <a:cubicBezTo>
                        <a:pt x="13" y="640"/>
                        <a:pt x="31" y="657"/>
                        <a:pt x="54" y="666"/>
                      </a:cubicBezTo>
                      <a:lnTo>
                        <a:pt x="1157" y="1069"/>
                      </a:lnTo>
                      <a:lnTo>
                        <a:pt x="1182" y="1079"/>
                      </a:lnTo>
                      <a:cubicBezTo>
                        <a:pt x="1249" y="1103"/>
                        <a:pt x="1320" y="1116"/>
                        <a:pt x="1391" y="1116"/>
                      </a:cubicBezTo>
                      <a:cubicBezTo>
                        <a:pt x="1458" y="1116"/>
                        <a:pt x="1525" y="1104"/>
                        <a:pt x="1590" y="1084"/>
                      </a:cubicBezTo>
                      <a:lnTo>
                        <a:pt x="2731" y="668"/>
                      </a:lnTo>
                      <a:cubicBezTo>
                        <a:pt x="2754" y="659"/>
                        <a:pt x="2772" y="641"/>
                        <a:pt x="2778" y="617"/>
                      </a:cubicBezTo>
                      <a:cubicBezTo>
                        <a:pt x="2784" y="593"/>
                        <a:pt x="2779" y="567"/>
                        <a:pt x="2764" y="548"/>
                      </a:cubicBezTo>
                      <a:cubicBezTo>
                        <a:pt x="2708" y="475"/>
                        <a:pt x="2632" y="421"/>
                        <a:pt x="2547" y="390"/>
                      </a:cubicBezTo>
                      <a:lnTo>
                        <a:pt x="1561" y="30"/>
                      </a:lnTo>
                      <a:cubicBezTo>
                        <a:pt x="1506" y="10"/>
                        <a:pt x="1449" y="0"/>
                        <a:pt x="1392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4" name="Google Shape;724;p32"/>
                <p:cNvSpPr/>
                <p:nvPr/>
              </p:nvSpPr>
              <p:spPr>
                <a:xfrm>
                  <a:off x="3166587" y="2980101"/>
                  <a:ext cx="76047" cy="64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3" h="466" extrusionOk="0">
                      <a:moveTo>
                        <a:pt x="86" y="1"/>
                      </a:moveTo>
                      <a:cubicBezTo>
                        <a:pt x="56" y="1"/>
                        <a:pt x="27" y="19"/>
                        <a:pt x="16" y="49"/>
                      </a:cubicBezTo>
                      <a:cubicBezTo>
                        <a:pt x="0" y="89"/>
                        <a:pt x="20" y="134"/>
                        <a:pt x="57" y="149"/>
                      </a:cubicBezTo>
                      <a:cubicBezTo>
                        <a:pt x="157" y="189"/>
                        <a:pt x="219" y="282"/>
                        <a:pt x="219" y="389"/>
                      </a:cubicBezTo>
                      <a:cubicBezTo>
                        <a:pt x="219" y="431"/>
                        <a:pt x="254" y="466"/>
                        <a:pt x="296" y="466"/>
                      </a:cubicBezTo>
                      <a:cubicBezTo>
                        <a:pt x="338" y="466"/>
                        <a:pt x="373" y="431"/>
                        <a:pt x="373" y="388"/>
                      </a:cubicBezTo>
                      <a:lnTo>
                        <a:pt x="373" y="324"/>
                      </a:lnTo>
                      <a:cubicBezTo>
                        <a:pt x="373" y="255"/>
                        <a:pt x="418" y="191"/>
                        <a:pt x="484" y="167"/>
                      </a:cubicBezTo>
                      <a:lnTo>
                        <a:pt x="494" y="163"/>
                      </a:lnTo>
                      <a:cubicBezTo>
                        <a:pt x="533" y="147"/>
                        <a:pt x="553" y="104"/>
                        <a:pt x="538" y="65"/>
                      </a:cubicBezTo>
                      <a:cubicBezTo>
                        <a:pt x="528" y="34"/>
                        <a:pt x="498" y="15"/>
                        <a:pt x="466" y="15"/>
                      </a:cubicBezTo>
                      <a:cubicBezTo>
                        <a:pt x="457" y="15"/>
                        <a:pt x="449" y="16"/>
                        <a:pt x="441" y="19"/>
                      </a:cubicBezTo>
                      <a:cubicBezTo>
                        <a:pt x="394" y="35"/>
                        <a:pt x="345" y="43"/>
                        <a:pt x="296" y="43"/>
                      </a:cubicBezTo>
                      <a:cubicBezTo>
                        <a:pt x="243" y="43"/>
                        <a:pt x="190" y="33"/>
                        <a:pt x="139" y="15"/>
                      </a:cubicBezTo>
                      <a:lnTo>
                        <a:pt x="114" y="6"/>
                      </a:lnTo>
                      <a:cubicBezTo>
                        <a:pt x="105" y="3"/>
                        <a:pt x="95" y="1"/>
                        <a:pt x="8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5" name="Google Shape;725;p32"/>
                <p:cNvSpPr/>
                <p:nvPr/>
              </p:nvSpPr>
              <p:spPr>
                <a:xfrm>
                  <a:off x="3003903" y="2925094"/>
                  <a:ext cx="213977" cy="261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6" h="1905" extrusionOk="0">
                      <a:moveTo>
                        <a:pt x="197" y="168"/>
                      </a:moveTo>
                      <a:lnTo>
                        <a:pt x="1240" y="548"/>
                      </a:lnTo>
                      <a:cubicBezTo>
                        <a:pt x="1340" y="589"/>
                        <a:pt x="1402" y="684"/>
                        <a:pt x="1402" y="789"/>
                      </a:cubicBezTo>
                      <a:lnTo>
                        <a:pt x="1402" y="1537"/>
                      </a:lnTo>
                      <a:cubicBezTo>
                        <a:pt x="1398" y="1532"/>
                        <a:pt x="1394" y="1526"/>
                        <a:pt x="1389" y="1520"/>
                      </a:cubicBezTo>
                      <a:cubicBezTo>
                        <a:pt x="1329" y="1445"/>
                        <a:pt x="1250" y="1387"/>
                        <a:pt x="1162" y="1357"/>
                      </a:cubicBezTo>
                      <a:lnTo>
                        <a:pt x="155" y="988"/>
                      </a:lnTo>
                      <a:lnTo>
                        <a:pt x="154" y="988"/>
                      </a:lnTo>
                      <a:lnTo>
                        <a:pt x="154" y="332"/>
                      </a:lnTo>
                      <a:cubicBezTo>
                        <a:pt x="154" y="274"/>
                        <a:pt x="169" y="218"/>
                        <a:pt x="197" y="168"/>
                      </a:cubicBezTo>
                      <a:close/>
                      <a:moveTo>
                        <a:pt x="167" y="1"/>
                      </a:moveTo>
                      <a:cubicBezTo>
                        <a:pt x="144" y="1"/>
                        <a:pt x="122" y="11"/>
                        <a:pt x="108" y="30"/>
                      </a:cubicBezTo>
                      <a:cubicBezTo>
                        <a:pt x="38" y="116"/>
                        <a:pt x="0" y="223"/>
                        <a:pt x="0" y="335"/>
                      </a:cubicBezTo>
                      <a:lnTo>
                        <a:pt x="0" y="1045"/>
                      </a:lnTo>
                      <a:cubicBezTo>
                        <a:pt x="0" y="1078"/>
                        <a:pt x="25" y="1109"/>
                        <a:pt x="58" y="1118"/>
                      </a:cubicBezTo>
                      <a:cubicBezTo>
                        <a:pt x="62" y="1119"/>
                        <a:pt x="66" y="1119"/>
                        <a:pt x="71" y="1122"/>
                      </a:cubicBezTo>
                      <a:lnTo>
                        <a:pt x="1111" y="1502"/>
                      </a:lnTo>
                      <a:cubicBezTo>
                        <a:pt x="1172" y="1524"/>
                        <a:pt x="1227" y="1563"/>
                        <a:pt x="1269" y="1618"/>
                      </a:cubicBezTo>
                      <a:cubicBezTo>
                        <a:pt x="1316" y="1676"/>
                        <a:pt x="1343" y="1752"/>
                        <a:pt x="1346" y="1829"/>
                      </a:cubicBezTo>
                      <a:cubicBezTo>
                        <a:pt x="1346" y="1854"/>
                        <a:pt x="1358" y="1877"/>
                        <a:pt x="1379" y="1891"/>
                      </a:cubicBezTo>
                      <a:cubicBezTo>
                        <a:pt x="1392" y="1899"/>
                        <a:pt x="1407" y="1904"/>
                        <a:pt x="1423" y="1904"/>
                      </a:cubicBezTo>
                      <a:cubicBezTo>
                        <a:pt x="1432" y="1904"/>
                        <a:pt x="1440" y="1902"/>
                        <a:pt x="1448" y="1901"/>
                      </a:cubicBezTo>
                      <a:lnTo>
                        <a:pt x="1504" y="1881"/>
                      </a:lnTo>
                      <a:cubicBezTo>
                        <a:pt x="1535" y="1869"/>
                        <a:pt x="1556" y="1840"/>
                        <a:pt x="1556" y="1808"/>
                      </a:cubicBezTo>
                      <a:lnTo>
                        <a:pt x="1556" y="791"/>
                      </a:lnTo>
                      <a:cubicBezTo>
                        <a:pt x="1556" y="623"/>
                        <a:pt x="1454" y="473"/>
                        <a:pt x="1296" y="407"/>
                      </a:cubicBezTo>
                      <a:lnTo>
                        <a:pt x="194" y="6"/>
                      </a:lnTo>
                      <a:cubicBezTo>
                        <a:pt x="185" y="3"/>
                        <a:pt x="176" y="1"/>
                        <a:pt x="167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6" name="Google Shape;726;p32"/>
                <p:cNvSpPr/>
                <p:nvPr/>
              </p:nvSpPr>
              <p:spPr>
                <a:xfrm>
                  <a:off x="3196703" y="2924819"/>
                  <a:ext cx="214115" cy="25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7" h="1886" extrusionOk="0">
                      <a:moveTo>
                        <a:pt x="1361" y="170"/>
                      </a:moveTo>
                      <a:cubicBezTo>
                        <a:pt x="1388" y="220"/>
                        <a:pt x="1403" y="276"/>
                        <a:pt x="1403" y="334"/>
                      </a:cubicBezTo>
                      <a:lnTo>
                        <a:pt x="1403" y="1237"/>
                      </a:lnTo>
                      <a:cubicBezTo>
                        <a:pt x="1403" y="1314"/>
                        <a:pt x="1376" y="1387"/>
                        <a:pt x="1329" y="1448"/>
                      </a:cubicBezTo>
                      <a:lnTo>
                        <a:pt x="1268" y="1426"/>
                      </a:lnTo>
                      <a:cubicBezTo>
                        <a:pt x="1208" y="1404"/>
                        <a:pt x="1146" y="1393"/>
                        <a:pt x="1083" y="1393"/>
                      </a:cubicBezTo>
                      <a:cubicBezTo>
                        <a:pt x="1021" y="1393"/>
                        <a:pt x="959" y="1404"/>
                        <a:pt x="901" y="1426"/>
                      </a:cubicBezTo>
                      <a:lnTo>
                        <a:pt x="155" y="1698"/>
                      </a:lnTo>
                      <a:lnTo>
                        <a:pt x="155" y="726"/>
                      </a:lnTo>
                      <a:cubicBezTo>
                        <a:pt x="155" y="656"/>
                        <a:pt x="199" y="593"/>
                        <a:pt x="263" y="569"/>
                      </a:cubicBezTo>
                      <a:lnTo>
                        <a:pt x="270" y="567"/>
                      </a:lnTo>
                      <a:cubicBezTo>
                        <a:pt x="276" y="566"/>
                        <a:pt x="282" y="564"/>
                        <a:pt x="289" y="562"/>
                      </a:cubicBezTo>
                      <a:lnTo>
                        <a:pt x="1361" y="170"/>
                      </a:lnTo>
                      <a:close/>
                      <a:moveTo>
                        <a:pt x="1389" y="1"/>
                      </a:moveTo>
                      <a:cubicBezTo>
                        <a:pt x="1380" y="1"/>
                        <a:pt x="1371" y="2"/>
                        <a:pt x="1363" y="5"/>
                      </a:cubicBezTo>
                      <a:lnTo>
                        <a:pt x="230" y="418"/>
                      </a:lnTo>
                      <a:cubicBezTo>
                        <a:pt x="227" y="419"/>
                        <a:pt x="225" y="419"/>
                        <a:pt x="222" y="421"/>
                      </a:cubicBezTo>
                      <a:lnTo>
                        <a:pt x="211" y="425"/>
                      </a:lnTo>
                      <a:cubicBezTo>
                        <a:pt x="84" y="471"/>
                        <a:pt x="0" y="592"/>
                        <a:pt x="0" y="726"/>
                      </a:cubicBezTo>
                      <a:lnTo>
                        <a:pt x="0" y="1809"/>
                      </a:lnTo>
                      <a:cubicBezTo>
                        <a:pt x="0" y="1833"/>
                        <a:pt x="12" y="1857"/>
                        <a:pt x="33" y="1871"/>
                      </a:cubicBezTo>
                      <a:cubicBezTo>
                        <a:pt x="46" y="1881"/>
                        <a:pt x="62" y="1886"/>
                        <a:pt x="77" y="1886"/>
                      </a:cubicBezTo>
                      <a:cubicBezTo>
                        <a:pt x="86" y="1886"/>
                        <a:pt x="94" y="1884"/>
                        <a:pt x="107" y="1881"/>
                      </a:cubicBezTo>
                      <a:lnTo>
                        <a:pt x="956" y="1570"/>
                      </a:lnTo>
                      <a:cubicBezTo>
                        <a:pt x="998" y="1554"/>
                        <a:pt x="1042" y="1547"/>
                        <a:pt x="1086" y="1547"/>
                      </a:cubicBezTo>
                      <a:cubicBezTo>
                        <a:pt x="1130" y="1547"/>
                        <a:pt x="1174" y="1554"/>
                        <a:pt x="1217" y="1570"/>
                      </a:cubicBezTo>
                      <a:lnTo>
                        <a:pt x="1325" y="1609"/>
                      </a:lnTo>
                      <a:cubicBezTo>
                        <a:pt x="1333" y="1613"/>
                        <a:pt x="1342" y="1614"/>
                        <a:pt x="1350" y="1614"/>
                      </a:cubicBezTo>
                      <a:cubicBezTo>
                        <a:pt x="1370" y="1614"/>
                        <a:pt x="1389" y="1606"/>
                        <a:pt x="1404" y="1592"/>
                      </a:cubicBezTo>
                      <a:cubicBezTo>
                        <a:pt x="1500" y="1500"/>
                        <a:pt x="1556" y="1370"/>
                        <a:pt x="1556" y="1237"/>
                      </a:cubicBezTo>
                      <a:lnTo>
                        <a:pt x="1556" y="334"/>
                      </a:lnTo>
                      <a:cubicBezTo>
                        <a:pt x="1556" y="224"/>
                        <a:pt x="1519" y="116"/>
                        <a:pt x="1449" y="30"/>
                      </a:cubicBezTo>
                      <a:cubicBezTo>
                        <a:pt x="1434" y="11"/>
                        <a:pt x="1412" y="1"/>
                        <a:pt x="138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" name="Google Shape;727;p32"/>
                <p:cNvSpPr/>
                <p:nvPr/>
              </p:nvSpPr>
              <p:spPr>
                <a:xfrm>
                  <a:off x="2795839" y="3054910"/>
                  <a:ext cx="401964" cy="160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3" h="1168" extrusionOk="0">
                      <a:moveTo>
                        <a:pt x="1460" y="156"/>
                      </a:moveTo>
                      <a:cubicBezTo>
                        <a:pt x="1502" y="156"/>
                        <a:pt x="1544" y="164"/>
                        <a:pt x="1584" y="178"/>
                      </a:cubicBezTo>
                      <a:lnTo>
                        <a:pt x="2622" y="558"/>
                      </a:lnTo>
                      <a:cubicBezTo>
                        <a:pt x="2649" y="567"/>
                        <a:pt x="2675" y="580"/>
                        <a:pt x="2697" y="595"/>
                      </a:cubicBezTo>
                      <a:lnTo>
                        <a:pt x="1615" y="989"/>
                      </a:lnTo>
                      <a:cubicBezTo>
                        <a:pt x="1564" y="1006"/>
                        <a:pt x="1511" y="1014"/>
                        <a:pt x="1458" y="1014"/>
                      </a:cubicBezTo>
                      <a:cubicBezTo>
                        <a:pt x="1402" y="1014"/>
                        <a:pt x="1347" y="1005"/>
                        <a:pt x="1293" y="986"/>
                      </a:cubicBezTo>
                      <a:lnTo>
                        <a:pt x="223" y="594"/>
                      </a:lnTo>
                      <a:cubicBezTo>
                        <a:pt x="247" y="579"/>
                        <a:pt x="271" y="566"/>
                        <a:pt x="297" y="558"/>
                      </a:cubicBezTo>
                      <a:lnTo>
                        <a:pt x="1336" y="178"/>
                      </a:lnTo>
                      <a:cubicBezTo>
                        <a:pt x="1376" y="164"/>
                        <a:pt x="1418" y="156"/>
                        <a:pt x="1460" y="156"/>
                      </a:cubicBezTo>
                      <a:close/>
                      <a:moveTo>
                        <a:pt x="1461" y="1"/>
                      </a:moveTo>
                      <a:cubicBezTo>
                        <a:pt x="1401" y="1"/>
                        <a:pt x="1341" y="11"/>
                        <a:pt x="1284" y="32"/>
                      </a:cubicBezTo>
                      <a:lnTo>
                        <a:pt x="246" y="413"/>
                      </a:lnTo>
                      <a:cubicBezTo>
                        <a:pt x="156" y="446"/>
                        <a:pt x="77" y="502"/>
                        <a:pt x="20" y="577"/>
                      </a:cubicBezTo>
                      <a:cubicBezTo>
                        <a:pt x="4" y="597"/>
                        <a:pt x="0" y="623"/>
                        <a:pt x="6" y="645"/>
                      </a:cubicBezTo>
                      <a:cubicBezTo>
                        <a:pt x="12" y="670"/>
                        <a:pt x="31" y="687"/>
                        <a:pt x="53" y="696"/>
                      </a:cubicBezTo>
                      <a:lnTo>
                        <a:pt x="1214" y="1120"/>
                      </a:lnTo>
                      <a:lnTo>
                        <a:pt x="1241" y="1130"/>
                      </a:lnTo>
                      <a:cubicBezTo>
                        <a:pt x="1311" y="1156"/>
                        <a:pt x="1385" y="1168"/>
                        <a:pt x="1459" y="1168"/>
                      </a:cubicBezTo>
                      <a:cubicBezTo>
                        <a:pt x="1529" y="1168"/>
                        <a:pt x="1599" y="1157"/>
                        <a:pt x="1667" y="1134"/>
                      </a:cubicBezTo>
                      <a:lnTo>
                        <a:pt x="2869" y="696"/>
                      </a:lnTo>
                      <a:cubicBezTo>
                        <a:pt x="2892" y="687"/>
                        <a:pt x="2910" y="670"/>
                        <a:pt x="2916" y="645"/>
                      </a:cubicBezTo>
                      <a:cubicBezTo>
                        <a:pt x="2922" y="620"/>
                        <a:pt x="2917" y="595"/>
                        <a:pt x="2902" y="576"/>
                      </a:cubicBezTo>
                      <a:cubicBezTo>
                        <a:pt x="2842" y="501"/>
                        <a:pt x="2764" y="444"/>
                        <a:pt x="2675" y="413"/>
                      </a:cubicBezTo>
                      <a:lnTo>
                        <a:pt x="1636" y="32"/>
                      </a:lnTo>
                      <a:cubicBezTo>
                        <a:pt x="1580" y="11"/>
                        <a:pt x="1520" y="1"/>
                        <a:pt x="146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8" name="Google Shape;728;p32"/>
                <p:cNvSpPr/>
                <p:nvPr/>
              </p:nvSpPr>
              <p:spPr>
                <a:xfrm>
                  <a:off x="2954534" y="3188440"/>
                  <a:ext cx="78935" cy="66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" h="482" extrusionOk="0">
                      <a:moveTo>
                        <a:pt x="86" y="0"/>
                      </a:moveTo>
                      <a:cubicBezTo>
                        <a:pt x="55" y="0"/>
                        <a:pt x="27" y="19"/>
                        <a:pt x="16" y="49"/>
                      </a:cubicBezTo>
                      <a:cubicBezTo>
                        <a:pt x="0" y="88"/>
                        <a:pt x="19" y="133"/>
                        <a:pt x="58" y="149"/>
                      </a:cubicBezTo>
                      <a:cubicBezTo>
                        <a:pt x="161" y="191"/>
                        <a:pt x="228" y="292"/>
                        <a:pt x="228" y="405"/>
                      </a:cubicBezTo>
                      <a:cubicBezTo>
                        <a:pt x="228" y="447"/>
                        <a:pt x="263" y="481"/>
                        <a:pt x="305" y="481"/>
                      </a:cubicBezTo>
                      <a:cubicBezTo>
                        <a:pt x="349" y="481"/>
                        <a:pt x="384" y="447"/>
                        <a:pt x="384" y="406"/>
                      </a:cubicBezTo>
                      <a:lnTo>
                        <a:pt x="384" y="338"/>
                      </a:lnTo>
                      <a:cubicBezTo>
                        <a:pt x="384" y="262"/>
                        <a:pt x="432" y="195"/>
                        <a:pt x="504" y="167"/>
                      </a:cubicBezTo>
                      <a:lnTo>
                        <a:pt x="514" y="164"/>
                      </a:lnTo>
                      <a:cubicBezTo>
                        <a:pt x="554" y="149"/>
                        <a:pt x="573" y="105"/>
                        <a:pt x="559" y="65"/>
                      </a:cubicBezTo>
                      <a:cubicBezTo>
                        <a:pt x="547" y="35"/>
                        <a:pt x="518" y="15"/>
                        <a:pt x="486" y="15"/>
                      </a:cubicBezTo>
                      <a:cubicBezTo>
                        <a:pt x="478" y="15"/>
                        <a:pt x="470" y="16"/>
                        <a:pt x="462" y="19"/>
                      </a:cubicBezTo>
                      <a:cubicBezTo>
                        <a:pt x="411" y="36"/>
                        <a:pt x="359" y="44"/>
                        <a:pt x="306" y="44"/>
                      </a:cubicBezTo>
                      <a:cubicBezTo>
                        <a:pt x="250" y="44"/>
                        <a:pt x="194" y="35"/>
                        <a:pt x="140" y="16"/>
                      </a:cubicBezTo>
                      <a:lnTo>
                        <a:pt x="114" y="6"/>
                      </a:lnTo>
                      <a:cubicBezTo>
                        <a:pt x="105" y="2"/>
                        <a:pt x="95" y="0"/>
                        <a:pt x="86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9" name="Google Shape;729;p32"/>
                <p:cNvSpPr/>
                <p:nvPr/>
              </p:nvSpPr>
              <p:spPr>
                <a:xfrm>
                  <a:off x="2783050" y="3129995"/>
                  <a:ext cx="224291" cy="3224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1" h="2345" extrusionOk="0">
                      <a:moveTo>
                        <a:pt x="202" y="170"/>
                      </a:moveTo>
                      <a:lnTo>
                        <a:pt x="1305" y="571"/>
                      </a:lnTo>
                      <a:cubicBezTo>
                        <a:pt x="1408" y="614"/>
                        <a:pt x="1475" y="714"/>
                        <a:pt x="1475" y="827"/>
                      </a:cubicBezTo>
                      <a:lnTo>
                        <a:pt x="1475" y="2181"/>
                      </a:lnTo>
                      <a:cubicBezTo>
                        <a:pt x="1445" y="2175"/>
                        <a:pt x="1417" y="2165"/>
                        <a:pt x="1388" y="2151"/>
                      </a:cubicBezTo>
                      <a:lnTo>
                        <a:pt x="350" y="1619"/>
                      </a:lnTo>
                      <a:cubicBezTo>
                        <a:pt x="230" y="1557"/>
                        <a:pt x="154" y="1433"/>
                        <a:pt x="154" y="1299"/>
                      </a:cubicBezTo>
                      <a:lnTo>
                        <a:pt x="154" y="348"/>
                      </a:lnTo>
                      <a:cubicBezTo>
                        <a:pt x="154" y="284"/>
                        <a:pt x="171" y="223"/>
                        <a:pt x="202" y="170"/>
                      </a:cubicBezTo>
                      <a:close/>
                      <a:moveTo>
                        <a:pt x="172" y="1"/>
                      </a:moveTo>
                      <a:cubicBezTo>
                        <a:pt x="149" y="1"/>
                        <a:pt x="127" y="11"/>
                        <a:pt x="113" y="29"/>
                      </a:cubicBezTo>
                      <a:cubicBezTo>
                        <a:pt x="41" y="119"/>
                        <a:pt x="1" y="233"/>
                        <a:pt x="1" y="349"/>
                      </a:cubicBezTo>
                      <a:lnTo>
                        <a:pt x="1" y="1300"/>
                      </a:lnTo>
                      <a:cubicBezTo>
                        <a:pt x="1" y="1492"/>
                        <a:pt x="107" y="1668"/>
                        <a:pt x="280" y="1758"/>
                      </a:cubicBezTo>
                      <a:lnTo>
                        <a:pt x="1319" y="2289"/>
                      </a:lnTo>
                      <a:cubicBezTo>
                        <a:pt x="1391" y="2325"/>
                        <a:pt x="1470" y="2345"/>
                        <a:pt x="1552" y="2345"/>
                      </a:cubicBezTo>
                      <a:cubicBezTo>
                        <a:pt x="1596" y="2345"/>
                        <a:pt x="1631" y="2310"/>
                        <a:pt x="1631" y="2267"/>
                      </a:cubicBezTo>
                      <a:lnTo>
                        <a:pt x="1631" y="828"/>
                      </a:lnTo>
                      <a:cubicBezTo>
                        <a:pt x="1631" y="653"/>
                        <a:pt x="1526" y="497"/>
                        <a:pt x="1361" y="428"/>
                      </a:cubicBezTo>
                      <a:lnTo>
                        <a:pt x="199" y="6"/>
                      </a:lnTo>
                      <a:cubicBezTo>
                        <a:pt x="190" y="2"/>
                        <a:pt x="181" y="1"/>
                        <a:pt x="172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0" name="Google Shape;730;p32"/>
                <p:cNvSpPr/>
                <p:nvPr/>
              </p:nvSpPr>
              <p:spPr>
                <a:xfrm>
                  <a:off x="2985751" y="3130133"/>
                  <a:ext cx="224566" cy="322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3" h="2344" extrusionOk="0">
                      <a:moveTo>
                        <a:pt x="1431" y="168"/>
                      </a:moveTo>
                      <a:cubicBezTo>
                        <a:pt x="1449" y="203"/>
                        <a:pt x="1464" y="241"/>
                        <a:pt x="1472" y="282"/>
                      </a:cubicBezTo>
                      <a:lnTo>
                        <a:pt x="1345" y="328"/>
                      </a:lnTo>
                      <a:cubicBezTo>
                        <a:pt x="1250" y="363"/>
                        <a:pt x="1168" y="421"/>
                        <a:pt x="1110" y="498"/>
                      </a:cubicBezTo>
                      <a:cubicBezTo>
                        <a:pt x="1034" y="592"/>
                        <a:pt x="993" y="710"/>
                        <a:pt x="993" y="830"/>
                      </a:cubicBezTo>
                      <a:lnTo>
                        <a:pt x="993" y="1765"/>
                      </a:lnTo>
                      <a:lnTo>
                        <a:pt x="242" y="2150"/>
                      </a:lnTo>
                      <a:cubicBezTo>
                        <a:pt x="215" y="2165"/>
                        <a:pt x="186" y="2175"/>
                        <a:pt x="155" y="2181"/>
                      </a:cubicBezTo>
                      <a:lnTo>
                        <a:pt x="155" y="759"/>
                      </a:lnTo>
                      <a:cubicBezTo>
                        <a:pt x="155" y="684"/>
                        <a:pt x="203" y="616"/>
                        <a:pt x="276" y="589"/>
                      </a:cubicBezTo>
                      <a:lnTo>
                        <a:pt x="281" y="588"/>
                      </a:lnTo>
                      <a:cubicBezTo>
                        <a:pt x="288" y="587"/>
                        <a:pt x="295" y="584"/>
                        <a:pt x="298" y="580"/>
                      </a:cubicBezTo>
                      <a:lnTo>
                        <a:pt x="1431" y="168"/>
                      </a:lnTo>
                      <a:close/>
                      <a:moveTo>
                        <a:pt x="1458" y="0"/>
                      </a:moveTo>
                      <a:cubicBezTo>
                        <a:pt x="1450" y="0"/>
                        <a:pt x="1441" y="2"/>
                        <a:pt x="1433" y="5"/>
                      </a:cubicBezTo>
                      <a:lnTo>
                        <a:pt x="242" y="440"/>
                      </a:lnTo>
                      <a:cubicBezTo>
                        <a:pt x="237" y="441"/>
                        <a:pt x="234" y="442"/>
                        <a:pt x="230" y="444"/>
                      </a:cubicBezTo>
                      <a:lnTo>
                        <a:pt x="220" y="447"/>
                      </a:lnTo>
                      <a:cubicBezTo>
                        <a:pt x="88" y="495"/>
                        <a:pt x="0" y="621"/>
                        <a:pt x="0" y="761"/>
                      </a:cubicBezTo>
                      <a:lnTo>
                        <a:pt x="0" y="2267"/>
                      </a:lnTo>
                      <a:cubicBezTo>
                        <a:pt x="0" y="2309"/>
                        <a:pt x="35" y="2344"/>
                        <a:pt x="77" y="2344"/>
                      </a:cubicBezTo>
                      <a:lnTo>
                        <a:pt x="82" y="2344"/>
                      </a:lnTo>
                      <a:cubicBezTo>
                        <a:pt x="163" y="2344"/>
                        <a:pt x="242" y="2324"/>
                        <a:pt x="313" y="2289"/>
                      </a:cubicBezTo>
                      <a:lnTo>
                        <a:pt x="1106" y="1883"/>
                      </a:lnTo>
                      <a:cubicBezTo>
                        <a:pt x="1132" y="1869"/>
                        <a:pt x="1149" y="1844"/>
                        <a:pt x="1149" y="1815"/>
                      </a:cubicBezTo>
                      <a:lnTo>
                        <a:pt x="1149" y="833"/>
                      </a:lnTo>
                      <a:cubicBezTo>
                        <a:pt x="1149" y="747"/>
                        <a:pt x="1178" y="664"/>
                        <a:pt x="1232" y="595"/>
                      </a:cubicBezTo>
                      <a:cubicBezTo>
                        <a:pt x="1273" y="542"/>
                        <a:pt x="1332" y="500"/>
                        <a:pt x="1398" y="476"/>
                      </a:cubicBezTo>
                      <a:lnTo>
                        <a:pt x="1581" y="409"/>
                      </a:lnTo>
                      <a:cubicBezTo>
                        <a:pt x="1612" y="398"/>
                        <a:pt x="1632" y="368"/>
                        <a:pt x="1631" y="334"/>
                      </a:cubicBezTo>
                      <a:cubicBezTo>
                        <a:pt x="1628" y="224"/>
                        <a:pt x="1589" y="114"/>
                        <a:pt x="1520" y="29"/>
                      </a:cubicBezTo>
                      <a:cubicBezTo>
                        <a:pt x="1504" y="11"/>
                        <a:pt x="1481" y="0"/>
                        <a:pt x="1458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1" name="Google Shape;731;p32"/>
                <p:cNvSpPr/>
                <p:nvPr/>
              </p:nvSpPr>
              <p:spPr>
                <a:xfrm>
                  <a:off x="3135783" y="3116381"/>
                  <a:ext cx="419978" cy="167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" h="1216" extrusionOk="0">
                      <a:moveTo>
                        <a:pt x="1528" y="154"/>
                      </a:moveTo>
                      <a:cubicBezTo>
                        <a:pt x="1572" y="154"/>
                        <a:pt x="1616" y="161"/>
                        <a:pt x="1658" y="177"/>
                      </a:cubicBezTo>
                      <a:lnTo>
                        <a:pt x="2745" y="575"/>
                      </a:lnTo>
                      <a:cubicBezTo>
                        <a:pt x="2776" y="585"/>
                        <a:pt x="2804" y="600"/>
                        <a:pt x="2831" y="618"/>
                      </a:cubicBezTo>
                      <a:lnTo>
                        <a:pt x="1690" y="1033"/>
                      </a:lnTo>
                      <a:cubicBezTo>
                        <a:pt x="1637" y="1051"/>
                        <a:pt x="1581" y="1060"/>
                        <a:pt x="1526" y="1060"/>
                      </a:cubicBezTo>
                      <a:cubicBezTo>
                        <a:pt x="1467" y="1060"/>
                        <a:pt x="1407" y="1050"/>
                        <a:pt x="1351" y="1030"/>
                      </a:cubicBezTo>
                      <a:lnTo>
                        <a:pt x="223" y="618"/>
                      </a:lnTo>
                      <a:cubicBezTo>
                        <a:pt x="249" y="600"/>
                        <a:pt x="278" y="586"/>
                        <a:pt x="309" y="575"/>
                      </a:cubicBezTo>
                      <a:lnTo>
                        <a:pt x="1397" y="177"/>
                      </a:lnTo>
                      <a:cubicBezTo>
                        <a:pt x="1439" y="161"/>
                        <a:pt x="1483" y="154"/>
                        <a:pt x="1528" y="154"/>
                      </a:cubicBezTo>
                      <a:close/>
                      <a:moveTo>
                        <a:pt x="1526" y="0"/>
                      </a:moveTo>
                      <a:cubicBezTo>
                        <a:pt x="1464" y="0"/>
                        <a:pt x="1402" y="11"/>
                        <a:pt x="1344" y="33"/>
                      </a:cubicBezTo>
                      <a:lnTo>
                        <a:pt x="255" y="429"/>
                      </a:lnTo>
                      <a:cubicBezTo>
                        <a:pt x="162" y="464"/>
                        <a:pt x="80" y="523"/>
                        <a:pt x="20" y="601"/>
                      </a:cubicBezTo>
                      <a:cubicBezTo>
                        <a:pt x="4" y="622"/>
                        <a:pt x="0" y="647"/>
                        <a:pt x="7" y="670"/>
                      </a:cubicBezTo>
                      <a:cubicBezTo>
                        <a:pt x="13" y="694"/>
                        <a:pt x="31" y="713"/>
                        <a:pt x="54" y="721"/>
                      </a:cubicBezTo>
                      <a:lnTo>
                        <a:pt x="1269" y="1165"/>
                      </a:lnTo>
                      <a:lnTo>
                        <a:pt x="1297" y="1175"/>
                      </a:lnTo>
                      <a:cubicBezTo>
                        <a:pt x="1370" y="1201"/>
                        <a:pt x="1448" y="1215"/>
                        <a:pt x="1525" y="1215"/>
                      </a:cubicBezTo>
                      <a:cubicBezTo>
                        <a:pt x="1598" y="1215"/>
                        <a:pt x="1671" y="1202"/>
                        <a:pt x="1742" y="1180"/>
                      </a:cubicBezTo>
                      <a:lnTo>
                        <a:pt x="3000" y="721"/>
                      </a:lnTo>
                      <a:cubicBezTo>
                        <a:pt x="3023" y="713"/>
                        <a:pt x="3041" y="694"/>
                        <a:pt x="3047" y="670"/>
                      </a:cubicBezTo>
                      <a:cubicBezTo>
                        <a:pt x="3053" y="645"/>
                        <a:pt x="3048" y="620"/>
                        <a:pt x="3033" y="601"/>
                      </a:cubicBezTo>
                      <a:cubicBezTo>
                        <a:pt x="2970" y="523"/>
                        <a:pt x="2889" y="464"/>
                        <a:pt x="2796" y="431"/>
                      </a:cubicBezTo>
                      <a:lnTo>
                        <a:pt x="1709" y="33"/>
                      </a:lnTo>
                      <a:cubicBezTo>
                        <a:pt x="1650" y="11"/>
                        <a:pt x="1588" y="0"/>
                        <a:pt x="1526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2" name="Google Shape;732;p32"/>
                <p:cNvSpPr/>
                <p:nvPr/>
              </p:nvSpPr>
              <p:spPr>
                <a:xfrm>
                  <a:off x="3302179" y="3255961"/>
                  <a:ext cx="81548" cy="68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3" h="497" extrusionOk="0">
                      <a:moveTo>
                        <a:pt x="86" y="0"/>
                      </a:moveTo>
                      <a:cubicBezTo>
                        <a:pt x="56" y="0"/>
                        <a:pt x="28" y="19"/>
                        <a:pt x="16" y="49"/>
                      </a:cubicBezTo>
                      <a:cubicBezTo>
                        <a:pt x="1" y="89"/>
                        <a:pt x="20" y="134"/>
                        <a:pt x="58" y="149"/>
                      </a:cubicBezTo>
                      <a:cubicBezTo>
                        <a:pt x="168" y="194"/>
                        <a:pt x="240" y="299"/>
                        <a:pt x="240" y="420"/>
                      </a:cubicBezTo>
                      <a:cubicBezTo>
                        <a:pt x="240" y="462"/>
                        <a:pt x="274" y="497"/>
                        <a:pt x="317" y="497"/>
                      </a:cubicBezTo>
                      <a:cubicBezTo>
                        <a:pt x="359" y="497"/>
                        <a:pt x="393" y="462"/>
                        <a:pt x="394" y="420"/>
                      </a:cubicBezTo>
                      <a:lnTo>
                        <a:pt x="394" y="349"/>
                      </a:lnTo>
                      <a:cubicBezTo>
                        <a:pt x="394" y="269"/>
                        <a:pt x="446" y="196"/>
                        <a:pt x="522" y="167"/>
                      </a:cubicBezTo>
                      <a:lnTo>
                        <a:pt x="534" y="164"/>
                      </a:lnTo>
                      <a:cubicBezTo>
                        <a:pt x="574" y="149"/>
                        <a:pt x="593" y="105"/>
                        <a:pt x="579" y="65"/>
                      </a:cubicBezTo>
                      <a:cubicBezTo>
                        <a:pt x="567" y="35"/>
                        <a:pt x="538" y="16"/>
                        <a:pt x="507" y="16"/>
                      </a:cubicBezTo>
                      <a:cubicBezTo>
                        <a:pt x="498" y="16"/>
                        <a:pt x="490" y="17"/>
                        <a:pt x="481" y="20"/>
                      </a:cubicBezTo>
                      <a:cubicBezTo>
                        <a:pt x="428" y="38"/>
                        <a:pt x="372" y="47"/>
                        <a:pt x="317" y="47"/>
                      </a:cubicBezTo>
                      <a:cubicBezTo>
                        <a:pt x="258" y="47"/>
                        <a:pt x="199" y="37"/>
                        <a:pt x="143" y="16"/>
                      </a:cubicBezTo>
                      <a:lnTo>
                        <a:pt x="114" y="6"/>
                      </a:lnTo>
                      <a:cubicBezTo>
                        <a:pt x="105" y="2"/>
                        <a:pt x="95" y="0"/>
                        <a:pt x="86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3" name="Google Shape;733;p32"/>
                <p:cNvSpPr/>
                <p:nvPr/>
              </p:nvSpPr>
              <p:spPr>
                <a:xfrm>
                  <a:off x="3122581" y="3194903"/>
                  <a:ext cx="233917" cy="3365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1" h="2447" extrusionOk="0">
                      <a:moveTo>
                        <a:pt x="206" y="169"/>
                      </a:moveTo>
                      <a:lnTo>
                        <a:pt x="1363" y="592"/>
                      </a:lnTo>
                      <a:cubicBezTo>
                        <a:pt x="1472" y="636"/>
                        <a:pt x="1544" y="742"/>
                        <a:pt x="1544" y="863"/>
                      </a:cubicBezTo>
                      <a:lnTo>
                        <a:pt x="1544" y="2285"/>
                      </a:lnTo>
                      <a:cubicBezTo>
                        <a:pt x="1511" y="2277"/>
                        <a:pt x="1479" y="2266"/>
                        <a:pt x="1449" y="2250"/>
                      </a:cubicBezTo>
                      <a:lnTo>
                        <a:pt x="361" y="1695"/>
                      </a:lnTo>
                      <a:cubicBezTo>
                        <a:pt x="233" y="1628"/>
                        <a:pt x="154" y="1498"/>
                        <a:pt x="154" y="1356"/>
                      </a:cubicBezTo>
                      <a:lnTo>
                        <a:pt x="154" y="360"/>
                      </a:lnTo>
                      <a:cubicBezTo>
                        <a:pt x="154" y="293"/>
                        <a:pt x="172" y="227"/>
                        <a:pt x="206" y="169"/>
                      </a:cubicBezTo>
                      <a:close/>
                      <a:moveTo>
                        <a:pt x="177" y="0"/>
                      </a:moveTo>
                      <a:cubicBezTo>
                        <a:pt x="154" y="0"/>
                        <a:pt x="131" y="11"/>
                        <a:pt x="117" y="29"/>
                      </a:cubicBezTo>
                      <a:cubicBezTo>
                        <a:pt x="42" y="122"/>
                        <a:pt x="1" y="240"/>
                        <a:pt x="1" y="360"/>
                      </a:cubicBezTo>
                      <a:lnTo>
                        <a:pt x="1" y="1356"/>
                      </a:lnTo>
                      <a:cubicBezTo>
                        <a:pt x="1" y="1556"/>
                        <a:pt x="111" y="1739"/>
                        <a:pt x="290" y="1832"/>
                      </a:cubicBezTo>
                      <a:lnTo>
                        <a:pt x="1379" y="2389"/>
                      </a:lnTo>
                      <a:cubicBezTo>
                        <a:pt x="1455" y="2429"/>
                        <a:pt x="1537" y="2447"/>
                        <a:pt x="1623" y="2447"/>
                      </a:cubicBezTo>
                      <a:cubicBezTo>
                        <a:pt x="1665" y="2447"/>
                        <a:pt x="1699" y="2413"/>
                        <a:pt x="1700" y="2370"/>
                      </a:cubicBezTo>
                      <a:lnTo>
                        <a:pt x="1700" y="864"/>
                      </a:lnTo>
                      <a:cubicBezTo>
                        <a:pt x="1700" y="681"/>
                        <a:pt x="1591" y="518"/>
                        <a:pt x="1420" y="449"/>
                      </a:cubicBezTo>
                      <a:lnTo>
                        <a:pt x="204" y="5"/>
                      </a:lnTo>
                      <a:cubicBezTo>
                        <a:pt x="195" y="2"/>
                        <a:pt x="186" y="0"/>
                        <a:pt x="177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4" name="Google Shape;734;p32"/>
                <p:cNvSpPr/>
                <p:nvPr/>
              </p:nvSpPr>
              <p:spPr>
                <a:xfrm>
                  <a:off x="3335046" y="3195041"/>
                  <a:ext cx="234055" cy="3363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2" h="2446" extrusionOk="0">
                      <a:moveTo>
                        <a:pt x="1493" y="170"/>
                      </a:moveTo>
                      <a:cubicBezTo>
                        <a:pt x="1527" y="229"/>
                        <a:pt x="1544" y="294"/>
                        <a:pt x="1544" y="362"/>
                      </a:cubicBezTo>
                      <a:lnTo>
                        <a:pt x="1544" y="1358"/>
                      </a:lnTo>
                      <a:cubicBezTo>
                        <a:pt x="1544" y="1499"/>
                        <a:pt x="1465" y="1630"/>
                        <a:pt x="1338" y="1696"/>
                      </a:cubicBezTo>
                      <a:lnTo>
                        <a:pt x="250" y="2252"/>
                      </a:lnTo>
                      <a:cubicBezTo>
                        <a:pt x="219" y="2269"/>
                        <a:pt x="186" y="2280"/>
                        <a:pt x="152" y="2286"/>
                      </a:cubicBezTo>
                      <a:lnTo>
                        <a:pt x="152" y="792"/>
                      </a:lnTo>
                      <a:cubicBezTo>
                        <a:pt x="152" y="712"/>
                        <a:pt x="204" y="639"/>
                        <a:pt x="280" y="611"/>
                      </a:cubicBezTo>
                      <a:lnTo>
                        <a:pt x="287" y="608"/>
                      </a:lnTo>
                      <a:cubicBezTo>
                        <a:pt x="293" y="607"/>
                        <a:pt x="299" y="604"/>
                        <a:pt x="305" y="604"/>
                      </a:cubicBezTo>
                      <a:lnTo>
                        <a:pt x="1493" y="170"/>
                      </a:lnTo>
                      <a:close/>
                      <a:moveTo>
                        <a:pt x="1524" y="0"/>
                      </a:moveTo>
                      <a:cubicBezTo>
                        <a:pt x="1515" y="0"/>
                        <a:pt x="1506" y="2"/>
                        <a:pt x="1498" y="5"/>
                      </a:cubicBezTo>
                      <a:lnTo>
                        <a:pt x="254" y="460"/>
                      </a:lnTo>
                      <a:lnTo>
                        <a:pt x="238" y="464"/>
                      </a:lnTo>
                      <a:lnTo>
                        <a:pt x="228" y="468"/>
                      </a:lnTo>
                      <a:cubicBezTo>
                        <a:pt x="91" y="517"/>
                        <a:pt x="1" y="648"/>
                        <a:pt x="1" y="792"/>
                      </a:cubicBezTo>
                      <a:lnTo>
                        <a:pt x="1" y="2369"/>
                      </a:lnTo>
                      <a:cubicBezTo>
                        <a:pt x="1" y="2412"/>
                        <a:pt x="34" y="2446"/>
                        <a:pt x="76" y="2446"/>
                      </a:cubicBezTo>
                      <a:lnTo>
                        <a:pt x="83" y="2446"/>
                      </a:lnTo>
                      <a:cubicBezTo>
                        <a:pt x="165" y="2446"/>
                        <a:pt x="247" y="2425"/>
                        <a:pt x="322" y="2389"/>
                      </a:cubicBezTo>
                      <a:lnTo>
                        <a:pt x="1412" y="1831"/>
                      </a:lnTo>
                      <a:cubicBezTo>
                        <a:pt x="1590" y="1739"/>
                        <a:pt x="1701" y="1558"/>
                        <a:pt x="1701" y="1356"/>
                      </a:cubicBezTo>
                      <a:lnTo>
                        <a:pt x="1701" y="361"/>
                      </a:lnTo>
                      <a:cubicBezTo>
                        <a:pt x="1701" y="240"/>
                        <a:pt x="1661" y="122"/>
                        <a:pt x="1585" y="29"/>
                      </a:cubicBezTo>
                      <a:cubicBezTo>
                        <a:pt x="1569" y="11"/>
                        <a:pt x="1547" y="0"/>
                        <a:pt x="152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5" name="Google Shape;735;p32"/>
                <p:cNvSpPr/>
                <p:nvPr/>
              </p:nvSpPr>
              <p:spPr>
                <a:xfrm>
                  <a:off x="3530046" y="3288553"/>
                  <a:ext cx="5226" cy="146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" h="1064" extrusionOk="0">
                      <a:moveTo>
                        <a:pt x="18" y="1"/>
                      </a:moveTo>
                      <a:cubicBezTo>
                        <a:pt x="8" y="1"/>
                        <a:pt x="0" y="10"/>
                        <a:pt x="0" y="20"/>
                      </a:cubicBezTo>
                      <a:lnTo>
                        <a:pt x="0" y="1044"/>
                      </a:lnTo>
                      <a:cubicBezTo>
                        <a:pt x="0" y="1054"/>
                        <a:pt x="8" y="1063"/>
                        <a:pt x="18" y="1063"/>
                      </a:cubicBezTo>
                      <a:cubicBezTo>
                        <a:pt x="31" y="1063"/>
                        <a:pt x="38" y="1054"/>
                        <a:pt x="38" y="1044"/>
                      </a:cubicBezTo>
                      <a:lnTo>
                        <a:pt x="38" y="20"/>
                      </a:lnTo>
                      <a:cubicBezTo>
                        <a:pt x="38" y="10"/>
                        <a:pt x="29" y="1"/>
                        <a:pt x="18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6" name="Google Shape;736;p32"/>
                <p:cNvSpPr/>
                <p:nvPr/>
              </p:nvSpPr>
              <p:spPr>
                <a:xfrm>
                  <a:off x="2860197" y="3093278"/>
                  <a:ext cx="121978" cy="409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7" h="298" extrusionOk="0">
                      <a:moveTo>
                        <a:pt x="733" y="40"/>
                      </a:moveTo>
                      <a:cubicBezTo>
                        <a:pt x="742" y="40"/>
                        <a:pt x="750" y="42"/>
                        <a:pt x="756" y="45"/>
                      </a:cubicBezTo>
                      <a:lnTo>
                        <a:pt x="804" y="64"/>
                      </a:lnTo>
                      <a:lnTo>
                        <a:pt x="355" y="176"/>
                      </a:lnTo>
                      <a:lnTo>
                        <a:pt x="711" y="44"/>
                      </a:lnTo>
                      <a:cubicBezTo>
                        <a:pt x="719" y="42"/>
                        <a:pt x="725" y="40"/>
                        <a:pt x="733" y="40"/>
                      </a:cubicBezTo>
                      <a:close/>
                      <a:moveTo>
                        <a:pt x="735" y="0"/>
                      </a:moveTo>
                      <a:cubicBezTo>
                        <a:pt x="723" y="0"/>
                        <a:pt x="710" y="2"/>
                        <a:pt x="698" y="7"/>
                      </a:cubicBezTo>
                      <a:lnTo>
                        <a:pt x="14" y="259"/>
                      </a:lnTo>
                      <a:cubicBezTo>
                        <a:pt x="6" y="263"/>
                        <a:pt x="1" y="273"/>
                        <a:pt x="3" y="283"/>
                      </a:cubicBezTo>
                      <a:cubicBezTo>
                        <a:pt x="6" y="292"/>
                        <a:pt x="12" y="297"/>
                        <a:pt x="21" y="297"/>
                      </a:cubicBezTo>
                      <a:cubicBezTo>
                        <a:pt x="22" y="297"/>
                        <a:pt x="24" y="297"/>
                        <a:pt x="25" y="295"/>
                      </a:cubicBezTo>
                      <a:lnTo>
                        <a:pt x="871" y="88"/>
                      </a:lnTo>
                      <a:cubicBezTo>
                        <a:pt x="879" y="85"/>
                        <a:pt x="886" y="79"/>
                        <a:pt x="886" y="69"/>
                      </a:cubicBezTo>
                      <a:cubicBezTo>
                        <a:pt x="887" y="62"/>
                        <a:pt x="882" y="54"/>
                        <a:pt x="873" y="50"/>
                      </a:cubicBezTo>
                      <a:lnTo>
                        <a:pt x="773" y="8"/>
                      </a:lnTo>
                      <a:cubicBezTo>
                        <a:pt x="761" y="3"/>
                        <a:pt x="748" y="0"/>
                        <a:pt x="735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7" name="Google Shape;737;p32"/>
                <p:cNvSpPr/>
                <p:nvPr/>
              </p:nvSpPr>
              <p:spPr>
                <a:xfrm>
                  <a:off x="2975712" y="3082001"/>
                  <a:ext cx="44693" cy="178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" h="130" extrusionOk="0">
                      <a:moveTo>
                        <a:pt x="116" y="39"/>
                      </a:moveTo>
                      <a:cubicBezTo>
                        <a:pt x="123" y="39"/>
                        <a:pt x="131" y="40"/>
                        <a:pt x="138" y="43"/>
                      </a:cubicBezTo>
                      <a:lnTo>
                        <a:pt x="237" y="79"/>
                      </a:lnTo>
                      <a:lnTo>
                        <a:pt x="195" y="89"/>
                      </a:lnTo>
                      <a:cubicBezTo>
                        <a:pt x="190" y="90"/>
                        <a:pt x="185" y="91"/>
                        <a:pt x="180" y="91"/>
                      </a:cubicBezTo>
                      <a:cubicBezTo>
                        <a:pt x="172" y="91"/>
                        <a:pt x="164" y="89"/>
                        <a:pt x="155" y="86"/>
                      </a:cubicBezTo>
                      <a:lnTo>
                        <a:pt x="72" y="52"/>
                      </a:lnTo>
                      <a:lnTo>
                        <a:pt x="95" y="43"/>
                      </a:lnTo>
                      <a:cubicBezTo>
                        <a:pt x="102" y="40"/>
                        <a:pt x="109" y="39"/>
                        <a:pt x="116" y="39"/>
                      </a:cubicBezTo>
                      <a:close/>
                      <a:moveTo>
                        <a:pt x="116" y="1"/>
                      </a:moveTo>
                      <a:cubicBezTo>
                        <a:pt x="105" y="1"/>
                        <a:pt x="93" y="3"/>
                        <a:pt x="83" y="7"/>
                      </a:cubicBezTo>
                      <a:lnTo>
                        <a:pt x="13" y="33"/>
                      </a:lnTo>
                      <a:cubicBezTo>
                        <a:pt x="6" y="35"/>
                        <a:pt x="1" y="43"/>
                        <a:pt x="1" y="50"/>
                      </a:cubicBezTo>
                      <a:cubicBezTo>
                        <a:pt x="1" y="58"/>
                        <a:pt x="5" y="65"/>
                        <a:pt x="12" y="68"/>
                      </a:cubicBezTo>
                      <a:lnTo>
                        <a:pt x="140" y="122"/>
                      </a:lnTo>
                      <a:cubicBezTo>
                        <a:pt x="153" y="127"/>
                        <a:pt x="165" y="130"/>
                        <a:pt x="180" y="130"/>
                      </a:cubicBezTo>
                      <a:cubicBezTo>
                        <a:pt x="187" y="130"/>
                        <a:pt x="195" y="130"/>
                        <a:pt x="203" y="127"/>
                      </a:cubicBezTo>
                      <a:lnTo>
                        <a:pt x="309" y="101"/>
                      </a:lnTo>
                      <a:cubicBezTo>
                        <a:pt x="318" y="99"/>
                        <a:pt x="324" y="93"/>
                        <a:pt x="324" y="84"/>
                      </a:cubicBezTo>
                      <a:cubicBezTo>
                        <a:pt x="324" y="75"/>
                        <a:pt x="319" y="67"/>
                        <a:pt x="312" y="64"/>
                      </a:cubicBezTo>
                      <a:lnTo>
                        <a:pt x="151" y="7"/>
                      </a:lnTo>
                      <a:cubicBezTo>
                        <a:pt x="140" y="3"/>
                        <a:pt x="128" y="1"/>
                        <a:pt x="11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8" name="Google Shape;738;p32"/>
                <p:cNvSpPr/>
                <p:nvPr/>
              </p:nvSpPr>
              <p:spPr>
                <a:xfrm>
                  <a:off x="3215955" y="3153373"/>
                  <a:ext cx="121841" cy="407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6" h="296" extrusionOk="0">
                      <a:moveTo>
                        <a:pt x="734" y="40"/>
                      </a:moveTo>
                      <a:cubicBezTo>
                        <a:pt x="747" y="40"/>
                        <a:pt x="760" y="42"/>
                        <a:pt x="772" y="48"/>
                      </a:cubicBezTo>
                      <a:lnTo>
                        <a:pt x="806" y="62"/>
                      </a:lnTo>
                      <a:lnTo>
                        <a:pt x="356" y="174"/>
                      </a:lnTo>
                      <a:lnTo>
                        <a:pt x="699" y="47"/>
                      </a:lnTo>
                      <a:cubicBezTo>
                        <a:pt x="710" y="42"/>
                        <a:pt x="722" y="40"/>
                        <a:pt x="734" y="40"/>
                      </a:cubicBezTo>
                      <a:close/>
                      <a:moveTo>
                        <a:pt x="732" y="1"/>
                      </a:moveTo>
                      <a:cubicBezTo>
                        <a:pt x="716" y="1"/>
                        <a:pt x="700" y="4"/>
                        <a:pt x="685" y="10"/>
                      </a:cubicBezTo>
                      <a:lnTo>
                        <a:pt x="15" y="256"/>
                      </a:lnTo>
                      <a:cubicBezTo>
                        <a:pt x="5" y="261"/>
                        <a:pt x="0" y="271"/>
                        <a:pt x="3" y="281"/>
                      </a:cubicBezTo>
                      <a:cubicBezTo>
                        <a:pt x="5" y="290"/>
                        <a:pt x="13" y="295"/>
                        <a:pt x="21" y="295"/>
                      </a:cubicBezTo>
                      <a:lnTo>
                        <a:pt x="25" y="295"/>
                      </a:lnTo>
                      <a:lnTo>
                        <a:pt x="870" y="87"/>
                      </a:lnTo>
                      <a:cubicBezTo>
                        <a:pt x="878" y="84"/>
                        <a:pt x="884" y="77"/>
                        <a:pt x="884" y="68"/>
                      </a:cubicBezTo>
                      <a:cubicBezTo>
                        <a:pt x="885" y="61"/>
                        <a:pt x="880" y="53"/>
                        <a:pt x="873" y="50"/>
                      </a:cubicBezTo>
                      <a:lnTo>
                        <a:pt x="786" y="12"/>
                      </a:lnTo>
                      <a:cubicBezTo>
                        <a:pt x="769" y="5"/>
                        <a:pt x="751" y="1"/>
                        <a:pt x="732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39" name="Google Shape;739;p32"/>
                <p:cNvSpPr/>
                <p:nvPr/>
              </p:nvSpPr>
              <p:spPr>
                <a:xfrm>
                  <a:off x="3331608" y="3142372"/>
                  <a:ext cx="44556" cy="169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" h="123" extrusionOk="0">
                      <a:moveTo>
                        <a:pt x="116" y="38"/>
                      </a:moveTo>
                      <a:cubicBezTo>
                        <a:pt x="129" y="38"/>
                        <a:pt x="142" y="40"/>
                        <a:pt x="154" y="45"/>
                      </a:cubicBezTo>
                      <a:lnTo>
                        <a:pt x="237" y="75"/>
                      </a:lnTo>
                      <a:lnTo>
                        <a:pt x="208" y="81"/>
                      </a:lnTo>
                      <a:cubicBezTo>
                        <a:pt x="200" y="83"/>
                        <a:pt x="191" y="84"/>
                        <a:pt x="182" y="84"/>
                      </a:cubicBezTo>
                      <a:cubicBezTo>
                        <a:pt x="168" y="84"/>
                        <a:pt x="154" y="81"/>
                        <a:pt x="141" y="76"/>
                      </a:cubicBezTo>
                      <a:lnTo>
                        <a:pt x="72" y="48"/>
                      </a:lnTo>
                      <a:lnTo>
                        <a:pt x="79" y="45"/>
                      </a:lnTo>
                      <a:cubicBezTo>
                        <a:pt x="91" y="40"/>
                        <a:pt x="104" y="38"/>
                        <a:pt x="116" y="38"/>
                      </a:cubicBezTo>
                      <a:close/>
                      <a:moveTo>
                        <a:pt x="116" y="1"/>
                      </a:moveTo>
                      <a:cubicBezTo>
                        <a:pt x="100" y="1"/>
                        <a:pt x="83" y="3"/>
                        <a:pt x="67" y="9"/>
                      </a:cubicBezTo>
                      <a:lnTo>
                        <a:pt x="13" y="28"/>
                      </a:lnTo>
                      <a:cubicBezTo>
                        <a:pt x="5" y="31"/>
                        <a:pt x="0" y="39"/>
                        <a:pt x="0" y="46"/>
                      </a:cubicBezTo>
                      <a:cubicBezTo>
                        <a:pt x="0" y="54"/>
                        <a:pt x="3" y="61"/>
                        <a:pt x="12" y="64"/>
                      </a:cubicBezTo>
                      <a:lnTo>
                        <a:pt x="125" y="111"/>
                      </a:lnTo>
                      <a:cubicBezTo>
                        <a:pt x="144" y="120"/>
                        <a:pt x="164" y="123"/>
                        <a:pt x="182" y="123"/>
                      </a:cubicBezTo>
                      <a:cubicBezTo>
                        <a:pt x="195" y="123"/>
                        <a:pt x="206" y="122"/>
                        <a:pt x="218" y="119"/>
                      </a:cubicBezTo>
                      <a:lnTo>
                        <a:pt x="309" y="97"/>
                      </a:lnTo>
                      <a:cubicBezTo>
                        <a:pt x="318" y="95"/>
                        <a:pt x="324" y="88"/>
                        <a:pt x="324" y="80"/>
                      </a:cubicBezTo>
                      <a:cubicBezTo>
                        <a:pt x="324" y="70"/>
                        <a:pt x="319" y="62"/>
                        <a:pt x="310" y="60"/>
                      </a:cubicBezTo>
                      <a:lnTo>
                        <a:pt x="166" y="9"/>
                      </a:lnTo>
                      <a:cubicBezTo>
                        <a:pt x="150" y="3"/>
                        <a:pt x="133" y="1"/>
                        <a:pt x="11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0" name="Google Shape;740;p32"/>
                <p:cNvSpPr/>
                <p:nvPr/>
              </p:nvSpPr>
              <p:spPr>
                <a:xfrm>
                  <a:off x="3513544" y="3360337"/>
                  <a:ext cx="5501" cy="815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593" extrusionOk="0">
                      <a:moveTo>
                        <a:pt x="20" y="1"/>
                      </a:moveTo>
                      <a:cubicBezTo>
                        <a:pt x="10" y="1"/>
                        <a:pt x="0" y="10"/>
                        <a:pt x="0" y="20"/>
                      </a:cubicBezTo>
                      <a:lnTo>
                        <a:pt x="0" y="573"/>
                      </a:lnTo>
                      <a:cubicBezTo>
                        <a:pt x="0" y="583"/>
                        <a:pt x="10" y="592"/>
                        <a:pt x="20" y="592"/>
                      </a:cubicBezTo>
                      <a:cubicBezTo>
                        <a:pt x="31" y="592"/>
                        <a:pt x="39" y="583"/>
                        <a:pt x="39" y="573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1" name="Google Shape;741;p32"/>
                <p:cNvSpPr/>
                <p:nvPr/>
              </p:nvSpPr>
              <p:spPr>
                <a:xfrm>
                  <a:off x="3513544" y="3339985"/>
                  <a:ext cx="5501" cy="12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92" extrusionOk="0">
                      <a:moveTo>
                        <a:pt x="20" y="0"/>
                      </a:moveTo>
                      <a:cubicBezTo>
                        <a:pt x="10" y="0"/>
                        <a:pt x="0" y="10"/>
                        <a:pt x="0" y="20"/>
                      </a:cubicBezTo>
                      <a:lnTo>
                        <a:pt x="0" y="72"/>
                      </a:lnTo>
                      <a:cubicBezTo>
                        <a:pt x="0" y="82"/>
                        <a:pt x="10" y="91"/>
                        <a:pt x="20" y="91"/>
                      </a:cubicBezTo>
                      <a:cubicBezTo>
                        <a:pt x="31" y="91"/>
                        <a:pt x="39" y="82"/>
                        <a:pt x="39" y="72"/>
                      </a:cubicBezTo>
                      <a:lnTo>
                        <a:pt x="39" y="20"/>
                      </a:lnTo>
                      <a:cubicBezTo>
                        <a:pt x="39" y="10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2" name="Google Shape;742;p32"/>
                <p:cNvSpPr/>
                <p:nvPr/>
              </p:nvSpPr>
              <p:spPr>
                <a:xfrm>
                  <a:off x="3524408" y="3213881"/>
                  <a:ext cx="5226" cy="325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" h="237" extrusionOk="0">
                      <a:moveTo>
                        <a:pt x="19" y="1"/>
                      </a:moveTo>
                      <a:cubicBezTo>
                        <a:pt x="8" y="1"/>
                        <a:pt x="0" y="10"/>
                        <a:pt x="0" y="20"/>
                      </a:cubicBezTo>
                      <a:lnTo>
                        <a:pt x="0" y="219"/>
                      </a:lnTo>
                      <a:cubicBezTo>
                        <a:pt x="0" y="229"/>
                        <a:pt x="8" y="237"/>
                        <a:pt x="19" y="237"/>
                      </a:cubicBezTo>
                      <a:cubicBezTo>
                        <a:pt x="29" y="237"/>
                        <a:pt x="38" y="229"/>
                        <a:pt x="38" y="219"/>
                      </a:cubicBezTo>
                      <a:lnTo>
                        <a:pt x="38" y="20"/>
                      </a:lnTo>
                      <a:cubicBezTo>
                        <a:pt x="38" y="10"/>
                        <a:pt x="29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3" name="Google Shape;743;p32"/>
                <p:cNvSpPr/>
                <p:nvPr/>
              </p:nvSpPr>
              <p:spPr>
                <a:xfrm>
                  <a:off x="3366262" y="3269988"/>
                  <a:ext cx="5501" cy="58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427" extrusionOk="0">
                      <a:moveTo>
                        <a:pt x="20" y="1"/>
                      </a:moveTo>
                      <a:cubicBezTo>
                        <a:pt x="9" y="1"/>
                        <a:pt x="0" y="10"/>
                        <a:pt x="0" y="20"/>
                      </a:cubicBezTo>
                      <a:lnTo>
                        <a:pt x="0" y="407"/>
                      </a:lnTo>
                      <a:cubicBezTo>
                        <a:pt x="0" y="417"/>
                        <a:pt x="9" y="427"/>
                        <a:pt x="20" y="427"/>
                      </a:cubicBezTo>
                      <a:cubicBezTo>
                        <a:pt x="31" y="427"/>
                        <a:pt x="40" y="419"/>
                        <a:pt x="38" y="407"/>
                      </a:cubicBezTo>
                      <a:lnTo>
                        <a:pt x="38" y="20"/>
                      </a:lnTo>
                      <a:cubicBezTo>
                        <a:pt x="38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4" name="Google Shape;744;p32"/>
                <p:cNvSpPr/>
                <p:nvPr/>
              </p:nvSpPr>
              <p:spPr>
                <a:xfrm>
                  <a:off x="3379877" y="3287178"/>
                  <a:ext cx="5501" cy="78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572" extrusionOk="0">
                      <a:moveTo>
                        <a:pt x="20" y="1"/>
                      </a:moveTo>
                      <a:cubicBezTo>
                        <a:pt x="10" y="1"/>
                        <a:pt x="0" y="10"/>
                        <a:pt x="0" y="20"/>
                      </a:cubicBezTo>
                      <a:lnTo>
                        <a:pt x="0" y="552"/>
                      </a:lnTo>
                      <a:cubicBezTo>
                        <a:pt x="0" y="562"/>
                        <a:pt x="10" y="572"/>
                        <a:pt x="20" y="572"/>
                      </a:cubicBezTo>
                      <a:cubicBezTo>
                        <a:pt x="30" y="572"/>
                        <a:pt x="39" y="563"/>
                        <a:pt x="39" y="552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" name="Google Shape;745;p32"/>
                <p:cNvSpPr/>
                <p:nvPr/>
              </p:nvSpPr>
              <p:spPr>
                <a:xfrm>
                  <a:off x="3393628" y="3257199"/>
                  <a:ext cx="5363" cy="57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418" extrusionOk="0">
                      <a:moveTo>
                        <a:pt x="20" y="1"/>
                      </a:moveTo>
                      <a:cubicBezTo>
                        <a:pt x="10" y="1"/>
                        <a:pt x="1" y="9"/>
                        <a:pt x="1" y="19"/>
                      </a:cubicBezTo>
                      <a:lnTo>
                        <a:pt x="1" y="398"/>
                      </a:lnTo>
                      <a:cubicBezTo>
                        <a:pt x="1" y="408"/>
                        <a:pt x="10" y="417"/>
                        <a:pt x="20" y="417"/>
                      </a:cubicBezTo>
                      <a:cubicBezTo>
                        <a:pt x="31" y="417"/>
                        <a:pt x="38" y="408"/>
                        <a:pt x="38" y="398"/>
                      </a:cubicBezTo>
                      <a:lnTo>
                        <a:pt x="38" y="19"/>
                      </a:lnTo>
                      <a:cubicBezTo>
                        <a:pt x="38" y="9"/>
                        <a:pt x="29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6" name="Google Shape;746;p32"/>
                <p:cNvSpPr/>
                <p:nvPr/>
              </p:nvSpPr>
              <p:spPr>
                <a:xfrm>
                  <a:off x="3371351" y="3448761"/>
                  <a:ext cx="5638" cy="67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494" extrusionOk="0">
                      <a:moveTo>
                        <a:pt x="20" y="0"/>
                      </a:moveTo>
                      <a:cubicBezTo>
                        <a:pt x="10" y="0"/>
                        <a:pt x="1" y="10"/>
                        <a:pt x="1" y="20"/>
                      </a:cubicBezTo>
                      <a:lnTo>
                        <a:pt x="3" y="475"/>
                      </a:lnTo>
                      <a:cubicBezTo>
                        <a:pt x="3" y="485"/>
                        <a:pt x="11" y="494"/>
                        <a:pt x="21" y="494"/>
                      </a:cubicBezTo>
                      <a:cubicBezTo>
                        <a:pt x="32" y="494"/>
                        <a:pt x="41" y="485"/>
                        <a:pt x="41" y="475"/>
                      </a:cubicBezTo>
                      <a:lnTo>
                        <a:pt x="40" y="20"/>
                      </a:lnTo>
                      <a:cubicBezTo>
                        <a:pt x="40" y="10"/>
                        <a:pt x="31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3C21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7" name="Google Shape;747;p32"/>
                <p:cNvSpPr/>
                <p:nvPr/>
              </p:nvSpPr>
              <p:spPr>
                <a:xfrm>
                  <a:off x="3387303" y="3470764"/>
                  <a:ext cx="5638" cy="37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276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256"/>
                      </a:lnTo>
                      <a:cubicBezTo>
                        <a:pt x="1" y="266"/>
                        <a:pt x="10" y="275"/>
                        <a:pt x="20" y="275"/>
                      </a:cubicBezTo>
                      <a:cubicBezTo>
                        <a:pt x="31" y="275"/>
                        <a:pt x="40" y="266"/>
                        <a:pt x="38" y="256"/>
                      </a:cubicBezTo>
                      <a:lnTo>
                        <a:pt x="38" y="20"/>
                      </a:lnTo>
                      <a:cubicBezTo>
                        <a:pt x="38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rgbClr val="3C21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8" name="Google Shape;748;p32"/>
                <p:cNvSpPr/>
                <p:nvPr/>
              </p:nvSpPr>
              <p:spPr>
                <a:xfrm>
                  <a:off x="3315381" y="3412869"/>
                  <a:ext cx="5501" cy="1001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728" extrusionOk="0">
                      <a:moveTo>
                        <a:pt x="19" y="0"/>
                      </a:moveTo>
                      <a:cubicBezTo>
                        <a:pt x="9" y="0"/>
                        <a:pt x="1" y="10"/>
                        <a:pt x="1" y="20"/>
                      </a:cubicBezTo>
                      <a:lnTo>
                        <a:pt x="1" y="708"/>
                      </a:lnTo>
                      <a:cubicBezTo>
                        <a:pt x="1" y="719"/>
                        <a:pt x="9" y="728"/>
                        <a:pt x="19" y="728"/>
                      </a:cubicBezTo>
                      <a:cubicBezTo>
                        <a:pt x="31" y="728"/>
                        <a:pt x="40" y="719"/>
                        <a:pt x="39" y="708"/>
                      </a:cubicBezTo>
                      <a:lnTo>
                        <a:pt x="39" y="20"/>
                      </a:lnTo>
                      <a:cubicBezTo>
                        <a:pt x="39" y="10"/>
                        <a:pt x="29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9" name="Google Shape;749;p32"/>
                <p:cNvSpPr/>
                <p:nvPr/>
              </p:nvSpPr>
              <p:spPr>
                <a:xfrm>
                  <a:off x="3301079" y="3457700"/>
                  <a:ext cx="5638" cy="523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381" extrusionOk="0">
                      <a:moveTo>
                        <a:pt x="20" y="1"/>
                      </a:moveTo>
                      <a:cubicBezTo>
                        <a:pt x="10" y="1"/>
                        <a:pt x="0" y="9"/>
                        <a:pt x="0" y="19"/>
                      </a:cubicBezTo>
                      <a:lnTo>
                        <a:pt x="0" y="361"/>
                      </a:lnTo>
                      <a:cubicBezTo>
                        <a:pt x="0" y="371"/>
                        <a:pt x="10" y="380"/>
                        <a:pt x="20" y="380"/>
                      </a:cubicBezTo>
                      <a:cubicBezTo>
                        <a:pt x="31" y="380"/>
                        <a:pt x="40" y="371"/>
                        <a:pt x="39" y="361"/>
                      </a:cubicBezTo>
                      <a:lnTo>
                        <a:pt x="39" y="19"/>
                      </a:lnTo>
                      <a:cubicBezTo>
                        <a:pt x="39" y="9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rgbClr val="3C21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0" name="Google Shape;750;p32"/>
                <p:cNvSpPr/>
                <p:nvPr/>
              </p:nvSpPr>
              <p:spPr>
                <a:xfrm>
                  <a:off x="3301079" y="3436384"/>
                  <a:ext cx="5638" cy="12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92" extrusionOk="0">
                      <a:moveTo>
                        <a:pt x="20" y="0"/>
                      </a:moveTo>
                      <a:cubicBezTo>
                        <a:pt x="10" y="0"/>
                        <a:pt x="0" y="9"/>
                        <a:pt x="0" y="20"/>
                      </a:cubicBezTo>
                      <a:lnTo>
                        <a:pt x="0" y="72"/>
                      </a:lnTo>
                      <a:cubicBezTo>
                        <a:pt x="0" y="82"/>
                        <a:pt x="10" y="91"/>
                        <a:pt x="20" y="91"/>
                      </a:cubicBezTo>
                      <a:cubicBezTo>
                        <a:pt x="31" y="91"/>
                        <a:pt x="40" y="84"/>
                        <a:pt x="39" y="72"/>
                      </a:cubicBezTo>
                      <a:lnTo>
                        <a:pt x="39" y="20"/>
                      </a:lnTo>
                      <a:cubicBezTo>
                        <a:pt x="39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1" name="Google Shape;751;p32"/>
                <p:cNvSpPr/>
                <p:nvPr/>
              </p:nvSpPr>
              <p:spPr>
                <a:xfrm>
                  <a:off x="3289527" y="3470764"/>
                  <a:ext cx="5638" cy="287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209" extrusionOk="0">
                      <a:moveTo>
                        <a:pt x="20" y="1"/>
                      </a:moveTo>
                      <a:cubicBezTo>
                        <a:pt x="10" y="1"/>
                        <a:pt x="0" y="10"/>
                        <a:pt x="0" y="20"/>
                      </a:cubicBezTo>
                      <a:lnTo>
                        <a:pt x="0" y="189"/>
                      </a:lnTo>
                      <a:cubicBezTo>
                        <a:pt x="0" y="199"/>
                        <a:pt x="10" y="209"/>
                        <a:pt x="20" y="209"/>
                      </a:cubicBezTo>
                      <a:cubicBezTo>
                        <a:pt x="31" y="209"/>
                        <a:pt x="40" y="199"/>
                        <a:pt x="38" y="189"/>
                      </a:cubicBezTo>
                      <a:lnTo>
                        <a:pt x="38" y="20"/>
                      </a:lnTo>
                      <a:cubicBezTo>
                        <a:pt x="38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rgbClr val="3C21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2" name="Google Shape;752;p32"/>
                <p:cNvSpPr/>
                <p:nvPr/>
              </p:nvSpPr>
              <p:spPr>
                <a:xfrm>
                  <a:off x="3151735" y="3339985"/>
                  <a:ext cx="5501" cy="856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623" extrusionOk="0">
                      <a:moveTo>
                        <a:pt x="20" y="0"/>
                      </a:moveTo>
                      <a:cubicBezTo>
                        <a:pt x="10" y="0"/>
                        <a:pt x="1" y="10"/>
                        <a:pt x="1" y="20"/>
                      </a:cubicBezTo>
                      <a:lnTo>
                        <a:pt x="1" y="603"/>
                      </a:lnTo>
                      <a:cubicBezTo>
                        <a:pt x="1" y="613"/>
                        <a:pt x="10" y="622"/>
                        <a:pt x="20" y="622"/>
                      </a:cubicBezTo>
                      <a:cubicBezTo>
                        <a:pt x="30" y="622"/>
                        <a:pt x="40" y="613"/>
                        <a:pt x="40" y="603"/>
                      </a:cubicBezTo>
                      <a:lnTo>
                        <a:pt x="40" y="20"/>
                      </a:lnTo>
                      <a:cubicBezTo>
                        <a:pt x="40" y="10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3" name="Google Shape;753;p32"/>
                <p:cNvSpPr/>
                <p:nvPr/>
              </p:nvSpPr>
              <p:spPr>
                <a:xfrm>
                  <a:off x="3166724" y="3376152"/>
                  <a:ext cx="5501" cy="613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446" extrusionOk="0">
                      <a:moveTo>
                        <a:pt x="20" y="0"/>
                      </a:moveTo>
                      <a:cubicBezTo>
                        <a:pt x="9" y="0"/>
                        <a:pt x="0" y="9"/>
                        <a:pt x="0" y="19"/>
                      </a:cubicBezTo>
                      <a:lnTo>
                        <a:pt x="0" y="426"/>
                      </a:lnTo>
                      <a:cubicBezTo>
                        <a:pt x="0" y="436"/>
                        <a:pt x="9" y="445"/>
                        <a:pt x="20" y="445"/>
                      </a:cubicBezTo>
                      <a:cubicBezTo>
                        <a:pt x="30" y="445"/>
                        <a:pt x="39" y="437"/>
                        <a:pt x="39" y="426"/>
                      </a:cubicBezTo>
                      <a:lnTo>
                        <a:pt x="39" y="19"/>
                      </a:lnTo>
                      <a:cubicBezTo>
                        <a:pt x="39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4" name="Google Shape;754;p32"/>
                <p:cNvSpPr/>
                <p:nvPr/>
              </p:nvSpPr>
              <p:spPr>
                <a:xfrm>
                  <a:off x="3166724" y="3354699"/>
                  <a:ext cx="5501" cy="14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103" extrusionOk="0">
                      <a:moveTo>
                        <a:pt x="20" y="1"/>
                      </a:moveTo>
                      <a:cubicBezTo>
                        <a:pt x="9" y="1"/>
                        <a:pt x="0" y="10"/>
                        <a:pt x="0" y="20"/>
                      </a:cubicBezTo>
                      <a:lnTo>
                        <a:pt x="0" y="83"/>
                      </a:lnTo>
                      <a:cubicBezTo>
                        <a:pt x="0" y="93"/>
                        <a:pt x="9" y="102"/>
                        <a:pt x="20" y="102"/>
                      </a:cubicBezTo>
                      <a:cubicBezTo>
                        <a:pt x="30" y="102"/>
                        <a:pt x="39" y="93"/>
                        <a:pt x="39" y="83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5" name="Google Shape;755;p32"/>
                <p:cNvSpPr/>
                <p:nvPr/>
              </p:nvSpPr>
              <p:spPr>
                <a:xfrm>
                  <a:off x="3154760" y="3209480"/>
                  <a:ext cx="5501" cy="833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606" extrusionOk="0">
                      <a:moveTo>
                        <a:pt x="20" y="1"/>
                      </a:moveTo>
                      <a:cubicBezTo>
                        <a:pt x="9" y="1"/>
                        <a:pt x="0" y="10"/>
                        <a:pt x="0" y="20"/>
                      </a:cubicBezTo>
                      <a:lnTo>
                        <a:pt x="0" y="586"/>
                      </a:lnTo>
                      <a:cubicBezTo>
                        <a:pt x="0" y="596"/>
                        <a:pt x="9" y="606"/>
                        <a:pt x="20" y="606"/>
                      </a:cubicBezTo>
                      <a:cubicBezTo>
                        <a:pt x="30" y="606"/>
                        <a:pt x="39" y="596"/>
                        <a:pt x="39" y="586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6" name="Google Shape;756;p32"/>
                <p:cNvSpPr/>
                <p:nvPr/>
              </p:nvSpPr>
              <p:spPr>
                <a:xfrm>
                  <a:off x="3170850" y="3215944"/>
                  <a:ext cx="5501" cy="544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396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378"/>
                      </a:lnTo>
                      <a:cubicBezTo>
                        <a:pt x="1" y="388"/>
                        <a:pt x="10" y="396"/>
                        <a:pt x="20" y="396"/>
                      </a:cubicBezTo>
                      <a:cubicBezTo>
                        <a:pt x="31" y="396"/>
                        <a:pt x="40" y="388"/>
                        <a:pt x="40" y="378"/>
                      </a:cubicBezTo>
                      <a:lnTo>
                        <a:pt x="40" y="20"/>
                      </a:lnTo>
                      <a:cubicBezTo>
                        <a:pt x="40" y="10"/>
                        <a:pt x="31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7" name="Google Shape;757;p32"/>
                <p:cNvSpPr/>
                <p:nvPr/>
              </p:nvSpPr>
              <p:spPr>
                <a:xfrm>
                  <a:off x="3170850" y="3275214"/>
                  <a:ext cx="5501" cy="125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91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71"/>
                      </a:lnTo>
                      <a:cubicBezTo>
                        <a:pt x="1" y="82"/>
                        <a:pt x="10" y="91"/>
                        <a:pt x="20" y="91"/>
                      </a:cubicBezTo>
                      <a:cubicBezTo>
                        <a:pt x="31" y="91"/>
                        <a:pt x="40" y="82"/>
                        <a:pt x="40" y="71"/>
                      </a:cubicBezTo>
                      <a:lnTo>
                        <a:pt x="40" y="20"/>
                      </a:lnTo>
                      <a:cubicBezTo>
                        <a:pt x="40" y="10"/>
                        <a:pt x="31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8" name="Google Shape;758;p32"/>
                <p:cNvSpPr/>
                <p:nvPr/>
              </p:nvSpPr>
              <p:spPr>
                <a:xfrm>
                  <a:off x="3184601" y="3221307"/>
                  <a:ext cx="5226" cy="34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" h="252" extrusionOk="0">
                      <a:moveTo>
                        <a:pt x="19" y="1"/>
                      </a:moveTo>
                      <a:cubicBezTo>
                        <a:pt x="8" y="1"/>
                        <a:pt x="0" y="9"/>
                        <a:pt x="0" y="19"/>
                      </a:cubicBezTo>
                      <a:lnTo>
                        <a:pt x="0" y="232"/>
                      </a:lnTo>
                      <a:cubicBezTo>
                        <a:pt x="0" y="242"/>
                        <a:pt x="8" y="252"/>
                        <a:pt x="19" y="252"/>
                      </a:cubicBezTo>
                      <a:cubicBezTo>
                        <a:pt x="29" y="252"/>
                        <a:pt x="38" y="242"/>
                        <a:pt x="38" y="232"/>
                      </a:cubicBezTo>
                      <a:lnTo>
                        <a:pt x="38" y="19"/>
                      </a:lnTo>
                      <a:cubicBezTo>
                        <a:pt x="38" y="9"/>
                        <a:pt x="29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59" name="Google Shape;759;p32"/>
                <p:cNvSpPr/>
                <p:nvPr/>
              </p:nvSpPr>
              <p:spPr>
                <a:xfrm>
                  <a:off x="3315381" y="3272463"/>
                  <a:ext cx="5501" cy="75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547" extrusionOk="0">
                      <a:moveTo>
                        <a:pt x="19" y="0"/>
                      </a:moveTo>
                      <a:cubicBezTo>
                        <a:pt x="9" y="0"/>
                        <a:pt x="1" y="9"/>
                        <a:pt x="1" y="20"/>
                      </a:cubicBezTo>
                      <a:lnTo>
                        <a:pt x="1" y="527"/>
                      </a:lnTo>
                      <a:cubicBezTo>
                        <a:pt x="1" y="537"/>
                        <a:pt x="9" y="547"/>
                        <a:pt x="19" y="547"/>
                      </a:cubicBezTo>
                      <a:cubicBezTo>
                        <a:pt x="31" y="547"/>
                        <a:pt x="40" y="539"/>
                        <a:pt x="39" y="527"/>
                      </a:cubicBezTo>
                      <a:lnTo>
                        <a:pt x="39" y="20"/>
                      </a:lnTo>
                      <a:cubicBezTo>
                        <a:pt x="39" y="9"/>
                        <a:pt x="29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0" name="Google Shape;760;p32"/>
                <p:cNvSpPr/>
                <p:nvPr/>
              </p:nvSpPr>
              <p:spPr>
                <a:xfrm>
                  <a:off x="3305892" y="3328571"/>
                  <a:ext cx="5638" cy="35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261" extrusionOk="0">
                      <a:moveTo>
                        <a:pt x="20" y="1"/>
                      </a:moveTo>
                      <a:cubicBezTo>
                        <a:pt x="9" y="1"/>
                        <a:pt x="0" y="10"/>
                        <a:pt x="0" y="20"/>
                      </a:cubicBezTo>
                      <a:lnTo>
                        <a:pt x="0" y="241"/>
                      </a:lnTo>
                      <a:cubicBezTo>
                        <a:pt x="0" y="251"/>
                        <a:pt x="9" y="260"/>
                        <a:pt x="20" y="260"/>
                      </a:cubicBezTo>
                      <a:cubicBezTo>
                        <a:pt x="31" y="260"/>
                        <a:pt x="40" y="251"/>
                        <a:pt x="39" y="241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1" name="Google Shape;761;p32"/>
                <p:cNvSpPr/>
                <p:nvPr/>
              </p:nvSpPr>
              <p:spPr>
                <a:xfrm>
                  <a:off x="3449186" y="3444773"/>
                  <a:ext cx="5363" cy="2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195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175"/>
                      </a:lnTo>
                      <a:cubicBezTo>
                        <a:pt x="1" y="185"/>
                        <a:pt x="10" y="194"/>
                        <a:pt x="20" y="194"/>
                      </a:cubicBezTo>
                      <a:cubicBezTo>
                        <a:pt x="30" y="194"/>
                        <a:pt x="39" y="187"/>
                        <a:pt x="39" y="175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rgbClr val="3C21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2" name="Google Shape;762;p32"/>
                <p:cNvSpPr/>
                <p:nvPr/>
              </p:nvSpPr>
              <p:spPr>
                <a:xfrm>
                  <a:off x="3458399" y="3429234"/>
                  <a:ext cx="5363" cy="42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308" extrusionOk="0">
                      <a:moveTo>
                        <a:pt x="20" y="0"/>
                      </a:moveTo>
                      <a:cubicBezTo>
                        <a:pt x="9" y="0"/>
                        <a:pt x="0" y="9"/>
                        <a:pt x="0" y="20"/>
                      </a:cubicBezTo>
                      <a:lnTo>
                        <a:pt x="0" y="288"/>
                      </a:lnTo>
                      <a:cubicBezTo>
                        <a:pt x="0" y="298"/>
                        <a:pt x="9" y="307"/>
                        <a:pt x="20" y="307"/>
                      </a:cubicBezTo>
                      <a:cubicBezTo>
                        <a:pt x="30" y="307"/>
                        <a:pt x="38" y="300"/>
                        <a:pt x="38" y="288"/>
                      </a:cubicBezTo>
                      <a:lnTo>
                        <a:pt x="38" y="20"/>
                      </a:lnTo>
                      <a:cubicBezTo>
                        <a:pt x="38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3" name="Google Shape;763;p32"/>
                <p:cNvSpPr/>
                <p:nvPr/>
              </p:nvSpPr>
              <p:spPr>
                <a:xfrm>
                  <a:off x="3015730" y="3352224"/>
                  <a:ext cx="6738" cy="877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" h="638" extrusionOk="0">
                      <a:moveTo>
                        <a:pt x="19" y="0"/>
                      </a:moveTo>
                      <a:cubicBezTo>
                        <a:pt x="8" y="0"/>
                        <a:pt x="0" y="9"/>
                        <a:pt x="0" y="19"/>
                      </a:cubicBezTo>
                      <a:lnTo>
                        <a:pt x="11" y="619"/>
                      </a:lnTo>
                      <a:cubicBezTo>
                        <a:pt x="11" y="630"/>
                        <a:pt x="19" y="638"/>
                        <a:pt x="29" y="638"/>
                      </a:cubicBezTo>
                      <a:cubicBezTo>
                        <a:pt x="39" y="638"/>
                        <a:pt x="48" y="630"/>
                        <a:pt x="48" y="619"/>
                      </a:cubicBezTo>
                      <a:lnTo>
                        <a:pt x="38" y="19"/>
                      </a:lnTo>
                      <a:cubicBezTo>
                        <a:pt x="38" y="9"/>
                        <a:pt x="32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4" name="Google Shape;764;p32"/>
                <p:cNvSpPr/>
                <p:nvPr/>
              </p:nvSpPr>
              <p:spPr>
                <a:xfrm>
                  <a:off x="3031132" y="3382890"/>
                  <a:ext cx="5363" cy="50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364" extrusionOk="0">
                      <a:moveTo>
                        <a:pt x="19" y="0"/>
                      </a:moveTo>
                      <a:cubicBezTo>
                        <a:pt x="9" y="0"/>
                        <a:pt x="1" y="10"/>
                        <a:pt x="1" y="20"/>
                      </a:cubicBezTo>
                      <a:lnTo>
                        <a:pt x="1" y="345"/>
                      </a:lnTo>
                      <a:cubicBezTo>
                        <a:pt x="1" y="356"/>
                        <a:pt x="9" y="364"/>
                        <a:pt x="19" y="364"/>
                      </a:cubicBezTo>
                      <a:cubicBezTo>
                        <a:pt x="30" y="364"/>
                        <a:pt x="39" y="356"/>
                        <a:pt x="39" y="345"/>
                      </a:cubicBezTo>
                      <a:lnTo>
                        <a:pt x="39" y="20"/>
                      </a:lnTo>
                      <a:cubicBezTo>
                        <a:pt x="39" y="10"/>
                        <a:pt x="30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5" name="Google Shape;765;p32"/>
                <p:cNvSpPr/>
                <p:nvPr/>
              </p:nvSpPr>
              <p:spPr>
                <a:xfrm>
                  <a:off x="3110617" y="3343973"/>
                  <a:ext cx="5363" cy="46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338" extrusionOk="0">
                      <a:moveTo>
                        <a:pt x="19" y="0"/>
                      </a:moveTo>
                      <a:cubicBezTo>
                        <a:pt x="9" y="0"/>
                        <a:pt x="1" y="9"/>
                        <a:pt x="1" y="19"/>
                      </a:cubicBezTo>
                      <a:lnTo>
                        <a:pt x="1" y="318"/>
                      </a:lnTo>
                      <a:cubicBezTo>
                        <a:pt x="1" y="328"/>
                        <a:pt x="9" y="338"/>
                        <a:pt x="19" y="338"/>
                      </a:cubicBezTo>
                      <a:cubicBezTo>
                        <a:pt x="30" y="338"/>
                        <a:pt x="39" y="328"/>
                        <a:pt x="39" y="318"/>
                      </a:cubicBezTo>
                      <a:lnTo>
                        <a:pt x="39" y="19"/>
                      </a:lnTo>
                      <a:cubicBezTo>
                        <a:pt x="39" y="9"/>
                        <a:pt x="30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6" name="Google Shape;766;p32"/>
                <p:cNvSpPr/>
                <p:nvPr/>
              </p:nvSpPr>
              <p:spPr>
                <a:xfrm>
                  <a:off x="3097415" y="3366388"/>
                  <a:ext cx="5363" cy="327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238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218"/>
                      </a:lnTo>
                      <a:cubicBezTo>
                        <a:pt x="1" y="228"/>
                        <a:pt x="10" y="237"/>
                        <a:pt x="20" y="237"/>
                      </a:cubicBezTo>
                      <a:cubicBezTo>
                        <a:pt x="30" y="237"/>
                        <a:pt x="39" y="230"/>
                        <a:pt x="39" y="218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7" name="Google Shape;767;p32"/>
                <p:cNvSpPr/>
                <p:nvPr/>
              </p:nvSpPr>
              <p:spPr>
                <a:xfrm>
                  <a:off x="3012979" y="3200542"/>
                  <a:ext cx="5363" cy="67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493" extrusionOk="0">
                      <a:moveTo>
                        <a:pt x="20" y="0"/>
                      </a:moveTo>
                      <a:cubicBezTo>
                        <a:pt x="10" y="0"/>
                        <a:pt x="1" y="10"/>
                        <a:pt x="1" y="20"/>
                      </a:cubicBezTo>
                      <a:lnTo>
                        <a:pt x="1" y="474"/>
                      </a:lnTo>
                      <a:cubicBezTo>
                        <a:pt x="1" y="484"/>
                        <a:pt x="10" y="493"/>
                        <a:pt x="20" y="493"/>
                      </a:cubicBezTo>
                      <a:cubicBezTo>
                        <a:pt x="31" y="493"/>
                        <a:pt x="39" y="484"/>
                        <a:pt x="39" y="474"/>
                      </a:cubicBezTo>
                      <a:lnTo>
                        <a:pt x="39" y="20"/>
                      </a:lnTo>
                      <a:cubicBezTo>
                        <a:pt x="39" y="10"/>
                        <a:pt x="31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8" name="Google Shape;768;p32"/>
                <p:cNvSpPr/>
                <p:nvPr/>
              </p:nvSpPr>
              <p:spPr>
                <a:xfrm>
                  <a:off x="3027694" y="3196279"/>
                  <a:ext cx="5363" cy="45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328" extrusionOk="0">
                      <a:moveTo>
                        <a:pt x="19" y="1"/>
                      </a:moveTo>
                      <a:cubicBezTo>
                        <a:pt x="8" y="1"/>
                        <a:pt x="0" y="10"/>
                        <a:pt x="0" y="20"/>
                      </a:cubicBezTo>
                      <a:lnTo>
                        <a:pt x="0" y="308"/>
                      </a:lnTo>
                      <a:cubicBezTo>
                        <a:pt x="0" y="318"/>
                        <a:pt x="8" y="327"/>
                        <a:pt x="19" y="327"/>
                      </a:cubicBezTo>
                      <a:cubicBezTo>
                        <a:pt x="29" y="327"/>
                        <a:pt x="38" y="318"/>
                        <a:pt x="38" y="308"/>
                      </a:cubicBezTo>
                      <a:lnTo>
                        <a:pt x="38" y="20"/>
                      </a:lnTo>
                      <a:cubicBezTo>
                        <a:pt x="38" y="10"/>
                        <a:pt x="29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69" name="Google Shape;769;p32"/>
                <p:cNvSpPr/>
                <p:nvPr/>
              </p:nvSpPr>
              <p:spPr>
                <a:xfrm>
                  <a:off x="3027694" y="3248123"/>
                  <a:ext cx="5363" cy="16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118" extrusionOk="0">
                      <a:moveTo>
                        <a:pt x="19" y="0"/>
                      </a:moveTo>
                      <a:cubicBezTo>
                        <a:pt x="8" y="0"/>
                        <a:pt x="0" y="8"/>
                        <a:pt x="0" y="19"/>
                      </a:cubicBezTo>
                      <a:lnTo>
                        <a:pt x="0" y="98"/>
                      </a:lnTo>
                      <a:cubicBezTo>
                        <a:pt x="0" y="109"/>
                        <a:pt x="8" y="118"/>
                        <a:pt x="19" y="118"/>
                      </a:cubicBezTo>
                      <a:cubicBezTo>
                        <a:pt x="29" y="118"/>
                        <a:pt x="38" y="109"/>
                        <a:pt x="38" y="98"/>
                      </a:cubicBezTo>
                      <a:lnTo>
                        <a:pt x="38" y="19"/>
                      </a:lnTo>
                      <a:cubicBezTo>
                        <a:pt x="38" y="8"/>
                        <a:pt x="29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0" name="Google Shape;770;p32"/>
                <p:cNvSpPr/>
                <p:nvPr/>
              </p:nvSpPr>
              <p:spPr>
                <a:xfrm>
                  <a:off x="3104429" y="3166025"/>
                  <a:ext cx="5363" cy="554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403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383"/>
                      </a:lnTo>
                      <a:cubicBezTo>
                        <a:pt x="1" y="394"/>
                        <a:pt x="10" y="403"/>
                        <a:pt x="20" y="403"/>
                      </a:cubicBezTo>
                      <a:cubicBezTo>
                        <a:pt x="31" y="403"/>
                        <a:pt x="39" y="394"/>
                        <a:pt x="39" y="383"/>
                      </a:cubicBezTo>
                      <a:lnTo>
                        <a:pt x="39" y="20"/>
                      </a:lnTo>
                      <a:cubicBezTo>
                        <a:pt x="39" y="10"/>
                        <a:pt x="31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1" name="Google Shape;771;p32"/>
                <p:cNvSpPr/>
                <p:nvPr/>
              </p:nvSpPr>
              <p:spPr>
                <a:xfrm>
                  <a:off x="3091089" y="3171388"/>
                  <a:ext cx="5638" cy="28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207" extrusionOk="0">
                      <a:moveTo>
                        <a:pt x="20" y="1"/>
                      </a:moveTo>
                      <a:cubicBezTo>
                        <a:pt x="10" y="1"/>
                        <a:pt x="1" y="9"/>
                        <a:pt x="1" y="19"/>
                      </a:cubicBezTo>
                      <a:lnTo>
                        <a:pt x="1" y="187"/>
                      </a:lnTo>
                      <a:cubicBezTo>
                        <a:pt x="1" y="197"/>
                        <a:pt x="10" y="206"/>
                        <a:pt x="20" y="206"/>
                      </a:cubicBezTo>
                      <a:cubicBezTo>
                        <a:pt x="31" y="206"/>
                        <a:pt x="41" y="197"/>
                        <a:pt x="39" y="187"/>
                      </a:cubicBezTo>
                      <a:lnTo>
                        <a:pt x="39" y="19"/>
                      </a:lnTo>
                      <a:cubicBezTo>
                        <a:pt x="39" y="9"/>
                        <a:pt x="29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2" name="Google Shape;772;p32"/>
                <p:cNvSpPr/>
                <p:nvPr/>
              </p:nvSpPr>
              <p:spPr>
                <a:xfrm>
                  <a:off x="2970624" y="3372301"/>
                  <a:ext cx="5363" cy="67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491" extrusionOk="0">
                      <a:moveTo>
                        <a:pt x="19" y="1"/>
                      </a:moveTo>
                      <a:cubicBezTo>
                        <a:pt x="9" y="1"/>
                        <a:pt x="1" y="10"/>
                        <a:pt x="1" y="20"/>
                      </a:cubicBezTo>
                      <a:lnTo>
                        <a:pt x="1" y="471"/>
                      </a:lnTo>
                      <a:cubicBezTo>
                        <a:pt x="1" y="482"/>
                        <a:pt x="9" y="491"/>
                        <a:pt x="19" y="491"/>
                      </a:cubicBezTo>
                      <a:cubicBezTo>
                        <a:pt x="30" y="491"/>
                        <a:pt x="39" y="482"/>
                        <a:pt x="39" y="471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3" name="Google Shape;773;p32"/>
                <p:cNvSpPr/>
                <p:nvPr/>
              </p:nvSpPr>
              <p:spPr>
                <a:xfrm>
                  <a:off x="2970624" y="3332696"/>
                  <a:ext cx="5363" cy="248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181" extrusionOk="0">
                      <a:moveTo>
                        <a:pt x="19" y="0"/>
                      </a:moveTo>
                      <a:cubicBezTo>
                        <a:pt x="9" y="0"/>
                        <a:pt x="1" y="9"/>
                        <a:pt x="1" y="20"/>
                      </a:cubicBezTo>
                      <a:lnTo>
                        <a:pt x="1" y="161"/>
                      </a:lnTo>
                      <a:cubicBezTo>
                        <a:pt x="1" y="171"/>
                        <a:pt x="9" y="180"/>
                        <a:pt x="19" y="180"/>
                      </a:cubicBezTo>
                      <a:cubicBezTo>
                        <a:pt x="30" y="180"/>
                        <a:pt x="39" y="171"/>
                        <a:pt x="39" y="161"/>
                      </a:cubicBezTo>
                      <a:lnTo>
                        <a:pt x="39" y="20"/>
                      </a:lnTo>
                      <a:cubicBezTo>
                        <a:pt x="39" y="9"/>
                        <a:pt x="30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4" name="Google Shape;774;p32"/>
                <p:cNvSpPr/>
                <p:nvPr/>
              </p:nvSpPr>
              <p:spPr>
                <a:xfrm>
                  <a:off x="2957285" y="3347548"/>
                  <a:ext cx="5363" cy="594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432" extrusionOk="0">
                      <a:moveTo>
                        <a:pt x="19" y="1"/>
                      </a:moveTo>
                      <a:cubicBezTo>
                        <a:pt x="9" y="1"/>
                        <a:pt x="1" y="10"/>
                        <a:pt x="1" y="20"/>
                      </a:cubicBezTo>
                      <a:lnTo>
                        <a:pt x="1" y="413"/>
                      </a:lnTo>
                      <a:cubicBezTo>
                        <a:pt x="1" y="423"/>
                        <a:pt x="9" y="431"/>
                        <a:pt x="19" y="431"/>
                      </a:cubicBezTo>
                      <a:cubicBezTo>
                        <a:pt x="31" y="431"/>
                        <a:pt x="39" y="423"/>
                        <a:pt x="39" y="413"/>
                      </a:cubicBezTo>
                      <a:lnTo>
                        <a:pt x="39" y="20"/>
                      </a:lnTo>
                      <a:cubicBezTo>
                        <a:pt x="39" y="10"/>
                        <a:pt x="29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5" name="Google Shape;775;p32"/>
                <p:cNvSpPr/>
                <p:nvPr/>
              </p:nvSpPr>
              <p:spPr>
                <a:xfrm>
                  <a:off x="2963748" y="3200542"/>
                  <a:ext cx="5363" cy="57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416" extrusionOk="0">
                      <a:moveTo>
                        <a:pt x="20" y="0"/>
                      </a:moveTo>
                      <a:cubicBezTo>
                        <a:pt x="10" y="0"/>
                        <a:pt x="1" y="10"/>
                        <a:pt x="1" y="20"/>
                      </a:cubicBezTo>
                      <a:lnTo>
                        <a:pt x="1" y="397"/>
                      </a:lnTo>
                      <a:cubicBezTo>
                        <a:pt x="1" y="408"/>
                        <a:pt x="10" y="416"/>
                        <a:pt x="20" y="416"/>
                      </a:cubicBezTo>
                      <a:cubicBezTo>
                        <a:pt x="30" y="416"/>
                        <a:pt x="39" y="408"/>
                        <a:pt x="39" y="397"/>
                      </a:cubicBezTo>
                      <a:lnTo>
                        <a:pt x="39" y="20"/>
                      </a:lnTo>
                      <a:cubicBezTo>
                        <a:pt x="39" y="10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6" name="Google Shape;776;p32"/>
                <p:cNvSpPr/>
                <p:nvPr/>
              </p:nvSpPr>
              <p:spPr>
                <a:xfrm>
                  <a:off x="2951371" y="3235746"/>
                  <a:ext cx="5638" cy="44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326" extrusionOk="0">
                      <a:moveTo>
                        <a:pt x="20" y="0"/>
                      </a:moveTo>
                      <a:cubicBezTo>
                        <a:pt x="10" y="0"/>
                        <a:pt x="1" y="9"/>
                        <a:pt x="1" y="20"/>
                      </a:cubicBezTo>
                      <a:lnTo>
                        <a:pt x="1" y="306"/>
                      </a:lnTo>
                      <a:cubicBezTo>
                        <a:pt x="1" y="316"/>
                        <a:pt x="10" y="326"/>
                        <a:pt x="20" y="326"/>
                      </a:cubicBezTo>
                      <a:cubicBezTo>
                        <a:pt x="31" y="326"/>
                        <a:pt x="41" y="317"/>
                        <a:pt x="40" y="306"/>
                      </a:cubicBezTo>
                      <a:lnTo>
                        <a:pt x="40" y="20"/>
                      </a:lnTo>
                      <a:cubicBezTo>
                        <a:pt x="40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7" name="Google Shape;777;p32"/>
                <p:cNvSpPr/>
                <p:nvPr/>
              </p:nvSpPr>
              <p:spPr>
                <a:xfrm>
                  <a:off x="2811103" y="3269988"/>
                  <a:ext cx="5363" cy="87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637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617"/>
                      </a:lnTo>
                      <a:cubicBezTo>
                        <a:pt x="1" y="627"/>
                        <a:pt x="10" y="636"/>
                        <a:pt x="20" y="636"/>
                      </a:cubicBezTo>
                      <a:cubicBezTo>
                        <a:pt x="30" y="636"/>
                        <a:pt x="38" y="627"/>
                        <a:pt x="38" y="617"/>
                      </a:cubicBezTo>
                      <a:lnTo>
                        <a:pt x="38" y="20"/>
                      </a:lnTo>
                      <a:cubicBezTo>
                        <a:pt x="38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rgbClr val="3C21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8" name="Google Shape;778;p32"/>
                <p:cNvSpPr/>
                <p:nvPr/>
              </p:nvSpPr>
              <p:spPr>
                <a:xfrm>
                  <a:off x="2823205" y="3313581"/>
                  <a:ext cx="5501" cy="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355" extrusionOk="0">
                      <a:moveTo>
                        <a:pt x="20" y="0"/>
                      </a:moveTo>
                      <a:cubicBezTo>
                        <a:pt x="10" y="0"/>
                        <a:pt x="1" y="8"/>
                        <a:pt x="1" y="18"/>
                      </a:cubicBezTo>
                      <a:lnTo>
                        <a:pt x="1" y="335"/>
                      </a:lnTo>
                      <a:cubicBezTo>
                        <a:pt x="1" y="345"/>
                        <a:pt x="10" y="354"/>
                        <a:pt x="20" y="354"/>
                      </a:cubicBezTo>
                      <a:cubicBezTo>
                        <a:pt x="31" y="354"/>
                        <a:pt x="39" y="345"/>
                        <a:pt x="39" y="335"/>
                      </a:cubicBezTo>
                      <a:lnTo>
                        <a:pt x="39" y="18"/>
                      </a:lnTo>
                      <a:cubicBezTo>
                        <a:pt x="39" y="8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rgbClr val="3C21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9" name="Google Shape;779;p32"/>
                <p:cNvSpPr/>
                <p:nvPr/>
              </p:nvSpPr>
              <p:spPr>
                <a:xfrm>
                  <a:off x="2823205" y="3294741"/>
                  <a:ext cx="5501" cy="133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97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77"/>
                      </a:lnTo>
                      <a:cubicBezTo>
                        <a:pt x="1" y="87"/>
                        <a:pt x="10" y="96"/>
                        <a:pt x="20" y="96"/>
                      </a:cubicBezTo>
                      <a:cubicBezTo>
                        <a:pt x="31" y="96"/>
                        <a:pt x="39" y="87"/>
                        <a:pt x="39" y="77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rgbClr val="3C21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0" name="Google Shape;780;p32"/>
                <p:cNvSpPr/>
                <p:nvPr/>
              </p:nvSpPr>
              <p:spPr>
                <a:xfrm>
                  <a:off x="2812753" y="3147460"/>
                  <a:ext cx="5501" cy="65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475" extrusionOk="0">
                      <a:moveTo>
                        <a:pt x="20" y="1"/>
                      </a:moveTo>
                      <a:cubicBezTo>
                        <a:pt x="10" y="1"/>
                        <a:pt x="1" y="9"/>
                        <a:pt x="1" y="19"/>
                      </a:cubicBezTo>
                      <a:lnTo>
                        <a:pt x="1" y="456"/>
                      </a:lnTo>
                      <a:cubicBezTo>
                        <a:pt x="1" y="466"/>
                        <a:pt x="10" y="474"/>
                        <a:pt x="20" y="474"/>
                      </a:cubicBezTo>
                      <a:cubicBezTo>
                        <a:pt x="31" y="474"/>
                        <a:pt x="40" y="466"/>
                        <a:pt x="40" y="456"/>
                      </a:cubicBezTo>
                      <a:lnTo>
                        <a:pt x="40" y="19"/>
                      </a:lnTo>
                      <a:cubicBezTo>
                        <a:pt x="40" y="9"/>
                        <a:pt x="31" y="1"/>
                        <a:pt x="20" y="1"/>
                      </a:cubicBezTo>
                      <a:close/>
                    </a:path>
                  </a:pathLst>
                </a:custGeom>
                <a:solidFill>
                  <a:srgbClr val="3C21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1" name="Google Shape;781;p32"/>
                <p:cNvSpPr/>
                <p:nvPr/>
              </p:nvSpPr>
              <p:spPr>
                <a:xfrm>
                  <a:off x="2823205" y="3147597"/>
                  <a:ext cx="5501" cy="313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28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209"/>
                      </a:lnTo>
                      <a:cubicBezTo>
                        <a:pt x="1" y="220"/>
                        <a:pt x="10" y="228"/>
                        <a:pt x="20" y="228"/>
                      </a:cubicBezTo>
                      <a:cubicBezTo>
                        <a:pt x="31" y="228"/>
                        <a:pt x="39" y="220"/>
                        <a:pt x="39" y="209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rgbClr val="3C21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2" name="Google Shape;782;p32"/>
                <p:cNvSpPr/>
                <p:nvPr/>
              </p:nvSpPr>
              <p:spPr>
                <a:xfrm>
                  <a:off x="2876837" y="3166025"/>
                  <a:ext cx="5501" cy="48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355" extrusionOk="0">
                      <a:moveTo>
                        <a:pt x="20" y="1"/>
                      </a:moveTo>
                      <a:cubicBezTo>
                        <a:pt x="10" y="1"/>
                        <a:pt x="0" y="10"/>
                        <a:pt x="0" y="20"/>
                      </a:cubicBezTo>
                      <a:lnTo>
                        <a:pt x="0" y="336"/>
                      </a:lnTo>
                      <a:cubicBezTo>
                        <a:pt x="0" y="347"/>
                        <a:pt x="10" y="355"/>
                        <a:pt x="20" y="355"/>
                      </a:cubicBezTo>
                      <a:cubicBezTo>
                        <a:pt x="30" y="355"/>
                        <a:pt x="39" y="347"/>
                        <a:pt x="39" y="336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3" name="Google Shape;783;p32"/>
                <p:cNvSpPr/>
                <p:nvPr/>
              </p:nvSpPr>
              <p:spPr>
                <a:xfrm>
                  <a:off x="2887288" y="3168225"/>
                  <a:ext cx="5501" cy="30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20" extrusionOk="0">
                      <a:moveTo>
                        <a:pt x="20" y="0"/>
                      </a:moveTo>
                      <a:cubicBezTo>
                        <a:pt x="9" y="0"/>
                        <a:pt x="0" y="9"/>
                        <a:pt x="0" y="20"/>
                      </a:cubicBezTo>
                      <a:lnTo>
                        <a:pt x="0" y="200"/>
                      </a:lnTo>
                      <a:cubicBezTo>
                        <a:pt x="0" y="210"/>
                        <a:pt x="9" y="219"/>
                        <a:pt x="20" y="219"/>
                      </a:cubicBezTo>
                      <a:cubicBezTo>
                        <a:pt x="30" y="219"/>
                        <a:pt x="39" y="210"/>
                        <a:pt x="39" y="200"/>
                      </a:cubicBezTo>
                      <a:lnTo>
                        <a:pt x="39" y="20"/>
                      </a:lnTo>
                      <a:cubicBezTo>
                        <a:pt x="39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4" name="Google Shape;784;p32"/>
                <p:cNvSpPr/>
                <p:nvPr/>
              </p:nvSpPr>
              <p:spPr>
                <a:xfrm>
                  <a:off x="3092877" y="3120644"/>
                  <a:ext cx="11276" cy="7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" h="53" extrusionOk="0">
                      <a:moveTo>
                        <a:pt x="22" y="0"/>
                      </a:moveTo>
                      <a:cubicBezTo>
                        <a:pt x="14" y="0"/>
                        <a:pt x="6" y="5"/>
                        <a:pt x="3" y="14"/>
                      </a:cubicBezTo>
                      <a:cubicBezTo>
                        <a:pt x="0" y="24"/>
                        <a:pt x="5" y="34"/>
                        <a:pt x="15" y="38"/>
                      </a:cubicBezTo>
                      <a:lnTo>
                        <a:pt x="55" y="50"/>
                      </a:lnTo>
                      <a:cubicBezTo>
                        <a:pt x="58" y="52"/>
                        <a:pt x="59" y="52"/>
                        <a:pt x="61" y="52"/>
                      </a:cubicBezTo>
                      <a:cubicBezTo>
                        <a:pt x="71" y="52"/>
                        <a:pt x="77" y="47"/>
                        <a:pt x="80" y="38"/>
                      </a:cubicBezTo>
                      <a:cubicBezTo>
                        <a:pt x="82" y="28"/>
                        <a:pt x="77" y="18"/>
                        <a:pt x="67" y="14"/>
                      </a:cubicBezTo>
                      <a:lnTo>
                        <a:pt x="28" y="1"/>
                      </a:lnTo>
                      <a:cubicBezTo>
                        <a:pt x="26" y="1"/>
                        <a:pt x="24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5" name="Google Shape;785;p32"/>
                <p:cNvSpPr/>
                <p:nvPr/>
              </p:nvSpPr>
              <p:spPr>
                <a:xfrm>
                  <a:off x="3110067" y="3126282"/>
                  <a:ext cx="59408" cy="229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2" h="167" extrusionOk="0">
                      <a:moveTo>
                        <a:pt x="22" y="0"/>
                      </a:moveTo>
                      <a:cubicBezTo>
                        <a:pt x="13" y="0"/>
                        <a:pt x="6" y="5"/>
                        <a:pt x="3" y="13"/>
                      </a:cubicBezTo>
                      <a:cubicBezTo>
                        <a:pt x="1" y="24"/>
                        <a:pt x="6" y="34"/>
                        <a:pt x="16" y="38"/>
                      </a:cubicBezTo>
                      <a:lnTo>
                        <a:pt x="405" y="166"/>
                      </a:lnTo>
                      <a:cubicBezTo>
                        <a:pt x="407" y="167"/>
                        <a:pt x="409" y="167"/>
                        <a:pt x="411" y="167"/>
                      </a:cubicBezTo>
                      <a:cubicBezTo>
                        <a:pt x="419" y="167"/>
                        <a:pt x="427" y="162"/>
                        <a:pt x="430" y="153"/>
                      </a:cubicBezTo>
                      <a:cubicBezTo>
                        <a:pt x="432" y="142"/>
                        <a:pt x="427" y="132"/>
                        <a:pt x="416" y="129"/>
                      </a:cubicBezTo>
                      <a:lnTo>
                        <a:pt x="27" y="1"/>
                      </a:lnTo>
                      <a:cubicBezTo>
                        <a:pt x="25" y="1"/>
                        <a:pt x="23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6" name="Google Shape;786;p32"/>
                <p:cNvSpPr/>
                <p:nvPr/>
              </p:nvSpPr>
              <p:spPr>
                <a:xfrm>
                  <a:off x="3112542" y="3140309"/>
                  <a:ext cx="37405" cy="14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2" h="105" extrusionOk="0">
                      <a:moveTo>
                        <a:pt x="22" y="0"/>
                      </a:moveTo>
                      <a:cubicBezTo>
                        <a:pt x="14" y="0"/>
                        <a:pt x="8" y="6"/>
                        <a:pt x="4" y="14"/>
                      </a:cubicBezTo>
                      <a:cubicBezTo>
                        <a:pt x="0" y="24"/>
                        <a:pt x="7" y="35"/>
                        <a:pt x="18" y="38"/>
                      </a:cubicBezTo>
                      <a:lnTo>
                        <a:pt x="244" y="104"/>
                      </a:lnTo>
                      <a:cubicBezTo>
                        <a:pt x="245" y="105"/>
                        <a:pt x="248" y="105"/>
                        <a:pt x="249" y="105"/>
                      </a:cubicBezTo>
                      <a:cubicBezTo>
                        <a:pt x="258" y="105"/>
                        <a:pt x="265" y="100"/>
                        <a:pt x="268" y="91"/>
                      </a:cubicBezTo>
                      <a:cubicBezTo>
                        <a:pt x="271" y="80"/>
                        <a:pt x="265" y="69"/>
                        <a:pt x="255" y="66"/>
                      </a:cubicBezTo>
                      <a:lnTo>
                        <a:pt x="29" y="2"/>
                      </a:lnTo>
                      <a:cubicBezTo>
                        <a:pt x="27" y="1"/>
                        <a:pt x="24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7" name="Google Shape;787;p32"/>
                <p:cNvSpPr/>
                <p:nvPr/>
              </p:nvSpPr>
              <p:spPr>
                <a:xfrm>
                  <a:off x="3011879" y="3162449"/>
                  <a:ext cx="5501" cy="37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72" extrusionOk="0">
                      <a:moveTo>
                        <a:pt x="20" y="0"/>
                      </a:moveTo>
                      <a:cubicBezTo>
                        <a:pt x="10" y="0"/>
                        <a:pt x="1" y="9"/>
                        <a:pt x="1" y="20"/>
                      </a:cubicBezTo>
                      <a:lnTo>
                        <a:pt x="1" y="252"/>
                      </a:lnTo>
                      <a:cubicBezTo>
                        <a:pt x="1" y="262"/>
                        <a:pt x="10" y="271"/>
                        <a:pt x="20" y="271"/>
                      </a:cubicBezTo>
                      <a:cubicBezTo>
                        <a:pt x="30" y="271"/>
                        <a:pt x="40" y="262"/>
                        <a:pt x="40" y="252"/>
                      </a:cubicBezTo>
                      <a:lnTo>
                        <a:pt x="40" y="20"/>
                      </a:lnTo>
                      <a:cubicBezTo>
                        <a:pt x="40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8" name="Google Shape;788;p32"/>
                <p:cNvSpPr/>
                <p:nvPr/>
              </p:nvSpPr>
              <p:spPr>
                <a:xfrm>
                  <a:off x="3024118" y="3173588"/>
                  <a:ext cx="5501" cy="281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05" extrusionOk="0">
                      <a:moveTo>
                        <a:pt x="19" y="1"/>
                      </a:moveTo>
                      <a:cubicBezTo>
                        <a:pt x="9" y="1"/>
                        <a:pt x="1" y="10"/>
                        <a:pt x="1" y="20"/>
                      </a:cubicBezTo>
                      <a:lnTo>
                        <a:pt x="2" y="185"/>
                      </a:lnTo>
                      <a:cubicBezTo>
                        <a:pt x="2" y="195"/>
                        <a:pt x="11" y="205"/>
                        <a:pt x="21" y="205"/>
                      </a:cubicBezTo>
                      <a:cubicBezTo>
                        <a:pt x="32" y="203"/>
                        <a:pt x="40" y="195"/>
                        <a:pt x="40" y="185"/>
                      </a:cubicBezTo>
                      <a:lnTo>
                        <a:pt x="39" y="20"/>
                      </a:lnTo>
                      <a:cubicBezTo>
                        <a:pt x="39" y="10"/>
                        <a:pt x="29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9" name="Google Shape;789;p32"/>
                <p:cNvSpPr/>
                <p:nvPr/>
              </p:nvSpPr>
              <p:spPr>
                <a:xfrm>
                  <a:off x="2848371" y="3137971"/>
                  <a:ext cx="52532" cy="21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2" h="158" extrusionOk="0">
                      <a:moveTo>
                        <a:pt x="360" y="0"/>
                      </a:moveTo>
                      <a:cubicBezTo>
                        <a:pt x="358" y="0"/>
                        <a:pt x="356" y="0"/>
                        <a:pt x="354" y="1"/>
                      </a:cubicBezTo>
                      <a:lnTo>
                        <a:pt x="16" y="121"/>
                      </a:lnTo>
                      <a:cubicBezTo>
                        <a:pt x="6" y="123"/>
                        <a:pt x="1" y="134"/>
                        <a:pt x="5" y="144"/>
                      </a:cubicBezTo>
                      <a:cubicBezTo>
                        <a:pt x="7" y="153"/>
                        <a:pt x="15" y="158"/>
                        <a:pt x="22" y="158"/>
                      </a:cubicBezTo>
                      <a:cubicBezTo>
                        <a:pt x="25" y="158"/>
                        <a:pt x="27" y="158"/>
                        <a:pt x="28" y="157"/>
                      </a:cubicBezTo>
                      <a:lnTo>
                        <a:pt x="366" y="37"/>
                      </a:lnTo>
                      <a:cubicBezTo>
                        <a:pt x="376" y="35"/>
                        <a:pt x="381" y="24"/>
                        <a:pt x="378" y="13"/>
                      </a:cubicBezTo>
                      <a:cubicBezTo>
                        <a:pt x="376" y="5"/>
                        <a:pt x="368" y="0"/>
                        <a:pt x="36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0" name="Google Shape;790;p32"/>
                <p:cNvSpPr/>
                <p:nvPr/>
              </p:nvSpPr>
              <p:spPr>
                <a:xfrm>
                  <a:off x="2867898" y="3140034"/>
                  <a:ext cx="59958" cy="259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" h="189" extrusionOk="0">
                      <a:moveTo>
                        <a:pt x="412" y="1"/>
                      </a:moveTo>
                      <a:cubicBezTo>
                        <a:pt x="410" y="1"/>
                        <a:pt x="408" y="1"/>
                        <a:pt x="406" y="1"/>
                      </a:cubicBezTo>
                      <a:lnTo>
                        <a:pt x="16" y="150"/>
                      </a:lnTo>
                      <a:cubicBezTo>
                        <a:pt x="6" y="154"/>
                        <a:pt x="1" y="165"/>
                        <a:pt x="4" y="175"/>
                      </a:cubicBezTo>
                      <a:cubicBezTo>
                        <a:pt x="7" y="184"/>
                        <a:pt x="14" y="189"/>
                        <a:pt x="22" y="189"/>
                      </a:cubicBezTo>
                      <a:cubicBezTo>
                        <a:pt x="24" y="189"/>
                        <a:pt x="27" y="188"/>
                        <a:pt x="30" y="188"/>
                      </a:cubicBezTo>
                      <a:lnTo>
                        <a:pt x="420" y="39"/>
                      </a:lnTo>
                      <a:cubicBezTo>
                        <a:pt x="431" y="35"/>
                        <a:pt x="436" y="24"/>
                        <a:pt x="432" y="14"/>
                      </a:cubicBezTo>
                      <a:cubicBezTo>
                        <a:pt x="428" y="6"/>
                        <a:pt x="420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1" name="Google Shape;791;p32"/>
                <p:cNvSpPr/>
                <p:nvPr/>
              </p:nvSpPr>
              <p:spPr>
                <a:xfrm>
                  <a:off x="3373826" y="2963461"/>
                  <a:ext cx="5363" cy="168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1224" extrusionOk="0">
                      <a:moveTo>
                        <a:pt x="19" y="0"/>
                      </a:moveTo>
                      <a:cubicBezTo>
                        <a:pt x="9" y="0"/>
                        <a:pt x="0" y="10"/>
                        <a:pt x="0" y="20"/>
                      </a:cubicBezTo>
                      <a:lnTo>
                        <a:pt x="0" y="1204"/>
                      </a:lnTo>
                      <a:cubicBezTo>
                        <a:pt x="0" y="1214"/>
                        <a:pt x="9" y="1223"/>
                        <a:pt x="19" y="1223"/>
                      </a:cubicBezTo>
                      <a:cubicBezTo>
                        <a:pt x="29" y="1223"/>
                        <a:pt x="38" y="1214"/>
                        <a:pt x="38" y="1204"/>
                      </a:cubicBezTo>
                      <a:lnTo>
                        <a:pt x="38" y="20"/>
                      </a:lnTo>
                      <a:cubicBezTo>
                        <a:pt x="38" y="10"/>
                        <a:pt x="29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2" name="Google Shape;792;p32"/>
                <p:cNvSpPr/>
                <p:nvPr/>
              </p:nvSpPr>
              <p:spPr>
                <a:xfrm>
                  <a:off x="3361174" y="3030845"/>
                  <a:ext cx="5363" cy="10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739" extrusionOk="0">
                      <a:moveTo>
                        <a:pt x="19" y="0"/>
                      </a:moveTo>
                      <a:cubicBezTo>
                        <a:pt x="8" y="0"/>
                        <a:pt x="0" y="10"/>
                        <a:pt x="0" y="20"/>
                      </a:cubicBezTo>
                      <a:lnTo>
                        <a:pt x="0" y="719"/>
                      </a:lnTo>
                      <a:cubicBezTo>
                        <a:pt x="0" y="729"/>
                        <a:pt x="8" y="738"/>
                        <a:pt x="19" y="738"/>
                      </a:cubicBezTo>
                      <a:cubicBezTo>
                        <a:pt x="31" y="738"/>
                        <a:pt x="38" y="729"/>
                        <a:pt x="38" y="719"/>
                      </a:cubicBezTo>
                      <a:lnTo>
                        <a:pt x="38" y="20"/>
                      </a:lnTo>
                      <a:cubicBezTo>
                        <a:pt x="38" y="10"/>
                        <a:pt x="29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3" name="Google Shape;793;p32"/>
                <p:cNvSpPr/>
                <p:nvPr/>
              </p:nvSpPr>
              <p:spPr>
                <a:xfrm>
                  <a:off x="3344947" y="3015168"/>
                  <a:ext cx="5501" cy="1118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813" extrusionOk="0">
                      <a:moveTo>
                        <a:pt x="19" y="1"/>
                      </a:moveTo>
                      <a:cubicBezTo>
                        <a:pt x="9" y="1"/>
                        <a:pt x="1" y="9"/>
                        <a:pt x="1" y="19"/>
                      </a:cubicBezTo>
                      <a:lnTo>
                        <a:pt x="1" y="794"/>
                      </a:lnTo>
                      <a:cubicBezTo>
                        <a:pt x="1" y="804"/>
                        <a:pt x="9" y="812"/>
                        <a:pt x="19" y="812"/>
                      </a:cubicBezTo>
                      <a:cubicBezTo>
                        <a:pt x="31" y="812"/>
                        <a:pt x="39" y="804"/>
                        <a:pt x="38" y="794"/>
                      </a:cubicBezTo>
                      <a:lnTo>
                        <a:pt x="38" y="19"/>
                      </a:lnTo>
                      <a:cubicBezTo>
                        <a:pt x="38" y="9"/>
                        <a:pt x="29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4" name="Google Shape;794;p32"/>
                <p:cNvSpPr/>
                <p:nvPr/>
              </p:nvSpPr>
              <p:spPr>
                <a:xfrm>
                  <a:off x="3344947" y="2993853"/>
                  <a:ext cx="5501" cy="134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98" extrusionOk="0">
                      <a:moveTo>
                        <a:pt x="19" y="0"/>
                      </a:moveTo>
                      <a:cubicBezTo>
                        <a:pt x="9" y="0"/>
                        <a:pt x="1" y="10"/>
                        <a:pt x="1" y="20"/>
                      </a:cubicBezTo>
                      <a:lnTo>
                        <a:pt x="1" y="79"/>
                      </a:lnTo>
                      <a:cubicBezTo>
                        <a:pt x="1" y="89"/>
                        <a:pt x="9" y="98"/>
                        <a:pt x="19" y="98"/>
                      </a:cubicBezTo>
                      <a:cubicBezTo>
                        <a:pt x="31" y="98"/>
                        <a:pt x="39" y="89"/>
                        <a:pt x="38" y="79"/>
                      </a:cubicBezTo>
                      <a:lnTo>
                        <a:pt x="38" y="20"/>
                      </a:lnTo>
                      <a:cubicBezTo>
                        <a:pt x="38" y="10"/>
                        <a:pt x="29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5" name="Google Shape;795;p32"/>
                <p:cNvSpPr/>
                <p:nvPr/>
              </p:nvSpPr>
              <p:spPr>
                <a:xfrm>
                  <a:off x="3332433" y="3064399"/>
                  <a:ext cx="5363" cy="65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474" extrusionOk="0">
                      <a:moveTo>
                        <a:pt x="20" y="1"/>
                      </a:moveTo>
                      <a:cubicBezTo>
                        <a:pt x="10" y="1"/>
                        <a:pt x="1" y="9"/>
                        <a:pt x="1" y="19"/>
                      </a:cubicBezTo>
                      <a:lnTo>
                        <a:pt x="1" y="454"/>
                      </a:lnTo>
                      <a:cubicBezTo>
                        <a:pt x="1" y="465"/>
                        <a:pt x="10" y="474"/>
                        <a:pt x="20" y="474"/>
                      </a:cubicBezTo>
                      <a:cubicBezTo>
                        <a:pt x="30" y="474"/>
                        <a:pt x="38" y="467"/>
                        <a:pt x="38" y="454"/>
                      </a:cubicBezTo>
                      <a:lnTo>
                        <a:pt x="38" y="19"/>
                      </a:lnTo>
                      <a:cubicBezTo>
                        <a:pt x="38" y="9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6" name="Google Shape;796;p32"/>
                <p:cNvSpPr/>
                <p:nvPr/>
              </p:nvSpPr>
              <p:spPr>
                <a:xfrm>
                  <a:off x="3228195" y="2992340"/>
                  <a:ext cx="5363" cy="746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543" extrusionOk="0">
                      <a:moveTo>
                        <a:pt x="19" y="0"/>
                      </a:moveTo>
                      <a:cubicBezTo>
                        <a:pt x="9" y="0"/>
                        <a:pt x="0" y="9"/>
                        <a:pt x="0" y="20"/>
                      </a:cubicBezTo>
                      <a:lnTo>
                        <a:pt x="0" y="523"/>
                      </a:lnTo>
                      <a:cubicBezTo>
                        <a:pt x="0" y="533"/>
                        <a:pt x="9" y="542"/>
                        <a:pt x="19" y="542"/>
                      </a:cubicBezTo>
                      <a:cubicBezTo>
                        <a:pt x="29" y="542"/>
                        <a:pt x="38" y="533"/>
                        <a:pt x="38" y="523"/>
                      </a:cubicBezTo>
                      <a:lnTo>
                        <a:pt x="38" y="20"/>
                      </a:lnTo>
                      <a:cubicBezTo>
                        <a:pt x="38" y="9"/>
                        <a:pt x="29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7" name="Google Shape;797;p32"/>
                <p:cNvSpPr/>
                <p:nvPr/>
              </p:nvSpPr>
              <p:spPr>
                <a:xfrm>
                  <a:off x="3241809" y="2986702"/>
                  <a:ext cx="5501" cy="518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377" extrusionOk="0">
                      <a:moveTo>
                        <a:pt x="20" y="0"/>
                      </a:moveTo>
                      <a:cubicBezTo>
                        <a:pt x="10" y="0"/>
                        <a:pt x="1" y="9"/>
                        <a:pt x="1" y="20"/>
                      </a:cubicBezTo>
                      <a:lnTo>
                        <a:pt x="1" y="357"/>
                      </a:lnTo>
                      <a:cubicBezTo>
                        <a:pt x="1" y="367"/>
                        <a:pt x="10" y="377"/>
                        <a:pt x="20" y="377"/>
                      </a:cubicBezTo>
                      <a:cubicBezTo>
                        <a:pt x="31" y="377"/>
                        <a:pt x="39" y="367"/>
                        <a:pt x="39" y="357"/>
                      </a:cubicBezTo>
                      <a:lnTo>
                        <a:pt x="39" y="20"/>
                      </a:lnTo>
                      <a:cubicBezTo>
                        <a:pt x="39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8" name="Google Shape;798;p32"/>
                <p:cNvSpPr/>
                <p:nvPr/>
              </p:nvSpPr>
              <p:spPr>
                <a:xfrm>
                  <a:off x="3228195" y="3117481"/>
                  <a:ext cx="5363" cy="50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364" extrusionOk="0">
                      <a:moveTo>
                        <a:pt x="19" y="1"/>
                      </a:moveTo>
                      <a:cubicBezTo>
                        <a:pt x="9" y="1"/>
                        <a:pt x="0" y="10"/>
                        <a:pt x="0" y="20"/>
                      </a:cubicBezTo>
                      <a:lnTo>
                        <a:pt x="0" y="345"/>
                      </a:lnTo>
                      <a:cubicBezTo>
                        <a:pt x="0" y="355"/>
                        <a:pt x="9" y="364"/>
                        <a:pt x="19" y="364"/>
                      </a:cubicBezTo>
                      <a:cubicBezTo>
                        <a:pt x="29" y="364"/>
                        <a:pt x="38" y="355"/>
                        <a:pt x="38" y="345"/>
                      </a:cubicBezTo>
                      <a:lnTo>
                        <a:pt x="38" y="20"/>
                      </a:lnTo>
                      <a:cubicBezTo>
                        <a:pt x="38" y="10"/>
                        <a:pt x="29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9" name="Google Shape;799;p32"/>
                <p:cNvSpPr/>
                <p:nvPr/>
              </p:nvSpPr>
              <p:spPr>
                <a:xfrm>
                  <a:off x="3239609" y="3131370"/>
                  <a:ext cx="5363" cy="29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218" extrusionOk="0">
                      <a:moveTo>
                        <a:pt x="20" y="0"/>
                      </a:moveTo>
                      <a:cubicBezTo>
                        <a:pt x="9" y="0"/>
                        <a:pt x="0" y="8"/>
                        <a:pt x="0" y="18"/>
                      </a:cubicBezTo>
                      <a:lnTo>
                        <a:pt x="0" y="200"/>
                      </a:lnTo>
                      <a:cubicBezTo>
                        <a:pt x="0" y="210"/>
                        <a:pt x="9" y="218"/>
                        <a:pt x="20" y="218"/>
                      </a:cubicBezTo>
                      <a:cubicBezTo>
                        <a:pt x="30" y="218"/>
                        <a:pt x="38" y="210"/>
                        <a:pt x="38" y="200"/>
                      </a:cubicBezTo>
                      <a:lnTo>
                        <a:pt x="38" y="18"/>
                      </a:lnTo>
                      <a:cubicBezTo>
                        <a:pt x="38" y="8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0" name="Google Shape;800;p32"/>
                <p:cNvSpPr/>
                <p:nvPr/>
              </p:nvSpPr>
              <p:spPr>
                <a:xfrm>
                  <a:off x="3184051" y="3068250"/>
                  <a:ext cx="5226" cy="660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" h="480" extrusionOk="0">
                      <a:moveTo>
                        <a:pt x="19" y="1"/>
                      </a:moveTo>
                      <a:cubicBezTo>
                        <a:pt x="9" y="1"/>
                        <a:pt x="0" y="10"/>
                        <a:pt x="0" y="20"/>
                      </a:cubicBezTo>
                      <a:lnTo>
                        <a:pt x="0" y="460"/>
                      </a:lnTo>
                      <a:cubicBezTo>
                        <a:pt x="0" y="470"/>
                        <a:pt x="9" y="479"/>
                        <a:pt x="19" y="479"/>
                      </a:cubicBezTo>
                      <a:cubicBezTo>
                        <a:pt x="30" y="479"/>
                        <a:pt x="38" y="470"/>
                        <a:pt x="38" y="460"/>
                      </a:cubicBezTo>
                      <a:lnTo>
                        <a:pt x="38" y="20"/>
                      </a:lnTo>
                      <a:cubicBezTo>
                        <a:pt x="38" y="10"/>
                        <a:pt x="30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1" name="Google Shape;801;p32"/>
                <p:cNvSpPr/>
                <p:nvPr/>
              </p:nvSpPr>
              <p:spPr>
                <a:xfrm>
                  <a:off x="3170162" y="3084339"/>
                  <a:ext cx="5501" cy="386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81" extrusionOk="0">
                      <a:moveTo>
                        <a:pt x="20" y="0"/>
                      </a:moveTo>
                      <a:cubicBezTo>
                        <a:pt x="10" y="0"/>
                        <a:pt x="1" y="9"/>
                        <a:pt x="1" y="20"/>
                      </a:cubicBezTo>
                      <a:lnTo>
                        <a:pt x="1" y="261"/>
                      </a:lnTo>
                      <a:cubicBezTo>
                        <a:pt x="1" y="271"/>
                        <a:pt x="10" y="281"/>
                        <a:pt x="20" y="281"/>
                      </a:cubicBezTo>
                      <a:cubicBezTo>
                        <a:pt x="31" y="281"/>
                        <a:pt x="40" y="271"/>
                        <a:pt x="40" y="261"/>
                      </a:cubicBezTo>
                      <a:lnTo>
                        <a:pt x="40" y="20"/>
                      </a:lnTo>
                      <a:cubicBezTo>
                        <a:pt x="40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2" name="Google Shape;802;p32"/>
                <p:cNvSpPr/>
                <p:nvPr/>
              </p:nvSpPr>
              <p:spPr>
                <a:xfrm>
                  <a:off x="3170162" y="3056973"/>
                  <a:ext cx="5501" cy="195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142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123"/>
                      </a:lnTo>
                      <a:cubicBezTo>
                        <a:pt x="1" y="133"/>
                        <a:pt x="10" y="142"/>
                        <a:pt x="20" y="142"/>
                      </a:cubicBezTo>
                      <a:cubicBezTo>
                        <a:pt x="31" y="142"/>
                        <a:pt x="40" y="133"/>
                        <a:pt x="40" y="123"/>
                      </a:cubicBezTo>
                      <a:lnTo>
                        <a:pt x="40" y="20"/>
                      </a:lnTo>
                      <a:cubicBezTo>
                        <a:pt x="40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3" name="Google Shape;803;p32"/>
                <p:cNvSpPr/>
                <p:nvPr/>
              </p:nvSpPr>
              <p:spPr>
                <a:xfrm>
                  <a:off x="3170162" y="2992340"/>
                  <a:ext cx="5501" cy="33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42" extrusionOk="0">
                      <a:moveTo>
                        <a:pt x="20" y="0"/>
                      </a:moveTo>
                      <a:cubicBezTo>
                        <a:pt x="10" y="0"/>
                        <a:pt x="1" y="9"/>
                        <a:pt x="1" y="20"/>
                      </a:cubicBezTo>
                      <a:lnTo>
                        <a:pt x="1" y="223"/>
                      </a:lnTo>
                      <a:cubicBezTo>
                        <a:pt x="1" y="233"/>
                        <a:pt x="10" y="242"/>
                        <a:pt x="20" y="242"/>
                      </a:cubicBezTo>
                      <a:cubicBezTo>
                        <a:pt x="31" y="242"/>
                        <a:pt x="40" y="233"/>
                        <a:pt x="40" y="223"/>
                      </a:cubicBezTo>
                      <a:lnTo>
                        <a:pt x="40" y="20"/>
                      </a:lnTo>
                      <a:cubicBezTo>
                        <a:pt x="40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4" name="Google Shape;804;p32"/>
                <p:cNvSpPr/>
                <p:nvPr/>
              </p:nvSpPr>
              <p:spPr>
                <a:xfrm>
                  <a:off x="3181714" y="3015168"/>
                  <a:ext cx="5501" cy="269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196" extrusionOk="0">
                      <a:moveTo>
                        <a:pt x="19" y="1"/>
                      </a:moveTo>
                      <a:cubicBezTo>
                        <a:pt x="9" y="1"/>
                        <a:pt x="1" y="9"/>
                        <a:pt x="1" y="19"/>
                      </a:cubicBezTo>
                      <a:lnTo>
                        <a:pt x="1" y="176"/>
                      </a:lnTo>
                      <a:cubicBezTo>
                        <a:pt x="1" y="186"/>
                        <a:pt x="9" y="195"/>
                        <a:pt x="19" y="195"/>
                      </a:cubicBezTo>
                      <a:cubicBezTo>
                        <a:pt x="31" y="195"/>
                        <a:pt x="40" y="186"/>
                        <a:pt x="39" y="176"/>
                      </a:cubicBezTo>
                      <a:lnTo>
                        <a:pt x="39" y="19"/>
                      </a:lnTo>
                      <a:cubicBezTo>
                        <a:pt x="39" y="9"/>
                        <a:pt x="29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5" name="Google Shape;805;p32"/>
                <p:cNvSpPr/>
                <p:nvPr/>
              </p:nvSpPr>
              <p:spPr>
                <a:xfrm>
                  <a:off x="3031407" y="2935408"/>
                  <a:ext cx="5501" cy="581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423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403"/>
                      </a:lnTo>
                      <a:cubicBezTo>
                        <a:pt x="1" y="413"/>
                        <a:pt x="10" y="422"/>
                        <a:pt x="20" y="422"/>
                      </a:cubicBezTo>
                      <a:cubicBezTo>
                        <a:pt x="32" y="422"/>
                        <a:pt x="40" y="413"/>
                        <a:pt x="40" y="403"/>
                      </a:cubicBezTo>
                      <a:lnTo>
                        <a:pt x="40" y="20"/>
                      </a:lnTo>
                      <a:cubicBezTo>
                        <a:pt x="40" y="10"/>
                        <a:pt x="31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6" name="Google Shape;806;p32"/>
                <p:cNvSpPr/>
                <p:nvPr/>
              </p:nvSpPr>
              <p:spPr>
                <a:xfrm>
                  <a:off x="3042546" y="2969374"/>
                  <a:ext cx="5363" cy="422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307" extrusionOk="0">
                      <a:moveTo>
                        <a:pt x="20" y="0"/>
                      </a:moveTo>
                      <a:cubicBezTo>
                        <a:pt x="10" y="0"/>
                        <a:pt x="1" y="10"/>
                        <a:pt x="1" y="20"/>
                      </a:cubicBezTo>
                      <a:lnTo>
                        <a:pt x="1" y="288"/>
                      </a:lnTo>
                      <a:cubicBezTo>
                        <a:pt x="1" y="298"/>
                        <a:pt x="10" y="306"/>
                        <a:pt x="20" y="306"/>
                      </a:cubicBezTo>
                      <a:cubicBezTo>
                        <a:pt x="30" y="306"/>
                        <a:pt x="39" y="299"/>
                        <a:pt x="39" y="288"/>
                      </a:cubicBezTo>
                      <a:lnTo>
                        <a:pt x="39" y="20"/>
                      </a:lnTo>
                      <a:cubicBezTo>
                        <a:pt x="39" y="10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7" name="Google Shape;807;p32"/>
                <p:cNvSpPr/>
                <p:nvPr/>
              </p:nvSpPr>
              <p:spPr>
                <a:xfrm>
                  <a:off x="3031407" y="3033045"/>
                  <a:ext cx="5501" cy="434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316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297"/>
                      </a:lnTo>
                      <a:cubicBezTo>
                        <a:pt x="1" y="307"/>
                        <a:pt x="10" y="316"/>
                        <a:pt x="20" y="316"/>
                      </a:cubicBezTo>
                      <a:cubicBezTo>
                        <a:pt x="32" y="316"/>
                        <a:pt x="40" y="307"/>
                        <a:pt x="40" y="297"/>
                      </a:cubicBezTo>
                      <a:lnTo>
                        <a:pt x="40" y="20"/>
                      </a:lnTo>
                      <a:cubicBezTo>
                        <a:pt x="40" y="10"/>
                        <a:pt x="31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8" name="Google Shape;808;p32"/>
                <p:cNvSpPr/>
                <p:nvPr/>
              </p:nvSpPr>
              <p:spPr>
                <a:xfrm>
                  <a:off x="3042546" y="3051885"/>
                  <a:ext cx="5363" cy="276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201" extrusionOk="0">
                      <a:moveTo>
                        <a:pt x="20" y="1"/>
                      </a:moveTo>
                      <a:cubicBezTo>
                        <a:pt x="10" y="1"/>
                        <a:pt x="1" y="10"/>
                        <a:pt x="1" y="20"/>
                      </a:cubicBezTo>
                      <a:lnTo>
                        <a:pt x="1" y="181"/>
                      </a:lnTo>
                      <a:cubicBezTo>
                        <a:pt x="1" y="191"/>
                        <a:pt x="10" y="200"/>
                        <a:pt x="20" y="200"/>
                      </a:cubicBezTo>
                      <a:cubicBezTo>
                        <a:pt x="30" y="200"/>
                        <a:pt x="39" y="192"/>
                        <a:pt x="39" y="181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9" name="Google Shape;809;p32"/>
                <p:cNvSpPr/>
                <p:nvPr/>
              </p:nvSpPr>
              <p:spPr>
                <a:xfrm>
                  <a:off x="3219256" y="2932382"/>
                  <a:ext cx="5501" cy="653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475" extrusionOk="0">
                      <a:moveTo>
                        <a:pt x="20" y="0"/>
                      </a:moveTo>
                      <a:cubicBezTo>
                        <a:pt x="10" y="0"/>
                        <a:pt x="1" y="9"/>
                        <a:pt x="1" y="20"/>
                      </a:cubicBezTo>
                      <a:lnTo>
                        <a:pt x="1" y="456"/>
                      </a:lnTo>
                      <a:cubicBezTo>
                        <a:pt x="1" y="466"/>
                        <a:pt x="10" y="475"/>
                        <a:pt x="20" y="475"/>
                      </a:cubicBezTo>
                      <a:cubicBezTo>
                        <a:pt x="31" y="475"/>
                        <a:pt x="40" y="466"/>
                        <a:pt x="40" y="456"/>
                      </a:cubicBezTo>
                      <a:lnTo>
                        <a:pt x="40" y="20"/>
                      </a:lnTo>
                      <a:cubicBezTo>
                        <a:pt x="40" y="9"/>
                        <a:pt x="31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0" name="Google Shape;810;p32"/>
                <p:cNvSpPr/>
                <p:nvPr/>
              </p:nvSpPr>
              <p:spPr>
                <a:xfrm>
                  <a:off x="3229845" y="2965661"/>
                  <a:ext cx="5913" cy="29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" h="211" extrusionOk="0">
                      <a:moveTo>
                        <a:pt x="24" y="1"/>
                      </a:moveTo>
                      <a:cubicBezTo>
                        <a:pt x="12" y="2"/>
                        <a:pt x="5" y="10"/>
                        <a:pt x="5" y="20"/>
                      </a:cubicBezTo>
                      <a:lnTo>
                        <a:pt x="1" y="192"/>
                      </a:lnTo>
                      <a:cubicBezTo>
                        <a:pt x="1" y="202"/>
                        <a:pt x="9" y="210"/>
                        <a:pt x="20" y="210"/>
                      </a:cubicBezTo>
                      <a:cubicBezTo>
                        <a:pt x="30" y="210"/>
                        <a:pt x="39" y="203"/>
                        <a:pt x="39" y="192"/>
                      </a:cubicBezTo>
                      <a:lnTo>
                        <a:pt x="43" y="20"/>
                      </a:lnTo>
                      <a:cubicBezTo>
                        <a:pt x="43" y="10"/>
                        <a:pt x="34" y="1"/>
                        <a:pt x="24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1" name="Google Shape;811;p32"/>
                <p:cNvSpPr/>
                <p:nvPr/>
              </p:nvSpPr>
              <p:spPr>
                <a:xfrm>
                  <a:off x="3204542" y="2969099"/>
                  <a:ext cx="5638" cy="28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208" extrusionOk="0">
                      <a:moveTo>
                        <a:pt x="20" y="0"/>
                      </a:moveTo>
                      <a:cubicBezTo>
                        <a:pt x="10" y="0"/>
                        <a:pt x="0" y="9"/>
                        <a:pt x="0" y="20"/>
                      </a:cubicBezTo>
                      <a:lnTo>
                        <a:pt x="0" y="189"/>
                      </a:lnTo>
                      <a:cubicBezTo>
                        <a:pt x="0" y="199"/>
                        <a:pt x="10" y="208"/>
                        <a:pt x="20" y="208"/>
                      </a:cubicBezTo>
                      <a:cubicBezTo>
                        <a:pt x="31" y="208"/>
                        <a:pt x="40" y="199"/>
                        <a:pt x="39" y="189"/>
                      </a:cubicBezTo>
                      <a:lnTo>
                        <a:pt x="39" y="20"/>
                      </a:lnTo>
                      <a:cubicBezTo>
                        <a:pt x="39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2" name="Google Shape;812;p32"/>
                <p:cNvSpPr/>
                <p:nvPr/>
              </p:nvSpPr>
              <p:spPr>
                <a:xfrm>
                  <a:off x="3204542" y="2942833"/>
                  <a:ext cx="5501" cy="19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144" extrusionOk="0">
                      <a:moveTo>
                        <a:pt x="20" y="1"/>
                      </a:moveTo>
                      <a:cubicBezTo>
                        <a:pt x="10" y="1"/>
                        <a:pt x="0" y="10"/>
                        <a:pt x="0" y="20"/>
                      </a:cubicBezTo>
                      <a:lnTo>
                        <a:pt x="0" y="124"/>
                      </a:lnTo>
                      <a:cubicBezTo>
                        <a:pt x="0" y="134"/>
                        <a:pt x="10" y="143"/>
                        <a:pt x="20" y="143"/>
                      </a:cubicBezTo>
                      <a:cubicBezTo>
                        <a:pt x="30" y="143"/>
                        <a:pt x="39" y="134"/>
                        <a:pt x="39" y="124"/>
                      </a:cubicBezTo>
                      <a:lnTo>
                        <a:pt x="39" y="20"/>
                      </a:lnTo>
                      <a:cubicBezTo>
                        <a:pt x="39" y="10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3" name="Google Shape;813;p32"/>
                <p:cNvSpPr/>
                <p:nvPr/>
              </p:nvSpPr>
              <p:spPr>
                <a:xfrm>
                  <a:off x="3342334" y="2927707"/>
                  <a:ext cx="5226" cy="236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" h="172" extrusionOk="0">
                      <a:moveTo>
                        <a:pt x="20" y="0"/>
                      </a:moveTo>
                      <a:cubicBezTo>
                        <a:pt x="9" y="0"/>
                        <a:pt x="0" y="10"/>
                        <a:pt x="0" y="20"/>
                      </a:cubicBezTo>
                      <a:lnTo>
                        <a:pt x="0" y="152"/>
                      </a:lnTo>
                      <a:cubicBezTo>
                        <a:pt x="0" y="162"/>
                        <a:pt x="9" y="171"/>
                        <a:pt x="20" y="171"/>
                      </a:cubicBezTo>
                      <a:cubicBezTo>
                        <a:pt x="30" y="171"/>
                        <a:pt x="38" y="162"/>
                        <a:pt x="38" y="152"/>
                      </a:cubicBezTo>
                      <a:lnTo>
                        <a:pt x="38" y="20"/>
                      </a:lnTo>
                      <a:cubicBezTo>
                        <a:pt x="38" y="10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4" name="Google Shape;814;p32"/>
                <p:cNvSpPr/>
                <p:nvPr/>
              </p:nvSpPr>
              <p:spPr>
                <a:xfrm>
                  <a:off x="3330645" y="2921793"/>
                  <a:ext cx="5501" cy="361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63" extrusionOk="0">
                      <a:moveTo>
                        <a:pt x="20" y="0"/>
                      </a:moveTo>
                      <a:cubicBezTo>
                        <a:pt x="9" y="0"/>
                        <a:pt x="0" y="10"/>
                        <a:pt x="0" y="20"/>
                      </a:cubicBezTo>
                      <a:lnTo>
                        <a:pt x="0" y="243"/>
                      </a:lnTo>
                      <a:cubicBezTo>
                        <a:pt x="0" y="253"/>
                        <a:pt x="9" y="262"/>
                        <a:pt x="20" y="262"/>
                      </a:cubicBezTo>
                      <a:cubicBezTo>
                        <a:pt x="31" y="262"/>
                        <a:pt x="39" y="253"/>
                        <a:pt x="39" y="243"/>
                      </a:cubicBezTo>
                      <a:lnTo>
                        <a:pt x="39" y="20"/>
                      </a:lnTo>
                      <a:cubicBezTo>
                        <a:pt x="39" y="10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5" name="Google Shape;815;p32"/>
                <p:cNvSpPr/>
                <p:nvPr/>
              </p:nvSpPr>
              <p:spPr>
                <a:xfrm>
                  <a:off x="3066611" y="2908454"/>
                  <a:ext cx="5501" cy="292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13" extrusionOk="0">
                      <a:moveTo>
                        <a:pt x="20" y="0"/>
                      </a:moveTo>
                      <a:cubicBezTo>
                        <a:pt x="10" y="0"/>
                        <a:pt x="1" y="9"/>
                        <a:pt x="1" y="20"/>
                      </a:cubicBezTo>
                      <a:lnTo>
                        <a:pt x="1" y="194"/>
                      </a:lnTo>
                      <a:cubicBezTo>
                        <a:pt x="1" y="204"/>
                        <a:pt x="10" y="212"/>
                        <a:pt x="20" y="212"/>
                      </a:cubicBezTo>
                      <a:cubicBezTo>
                        <a:pt x="30" y="212"/>
                        <a:pt x="40" y="204"/>
                        <a:pt x="40" y="194"/>
                      </a:cubicBezTo>
                      <a:lnTo>
                        <a:pt x="40" y="20"/>
                      </a:lnTo>
                      <a:cubicBezTo>
                        <a:pt x="40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6" name="Google Shape;816;p32"/>
                <p:cNvSpPr/>
                <p:nvPr/>
              </p:nvSpPr>
              <p:spPr>
                <a:xfrm>
                  <a:off x="3077200" y="2923719"/>
                  <a:ext cx="5501" cy="276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01" extrusionOk="0">
                      <a:moveTo>
                        <a:pt x="20" y="1"/>
                      </a:moveTo>
                      <a:cubicBezTo>
                        <a:pt x="10" y="1"/>
                        <a:pt x="0" y="9"/>
                        <a:pt x="0" y="19"/>
                      </a:cubicBezTo>
                      <a:lnTo>
                        <a:pt x="0" y="181"/>
                      </a:lnTo>
                      <a:cubicBezTo>
                        <a:pt x="0" y="191"/>
                        <a:pt x="10" y="200"/>
                        <a:pt x="20" y="200"/>
                      </a:cubicBezTo>
                      <a:cubicBezTo>
                        <a:pt x="30" y="200"/>
                        <a:pt x="39" y="191"/>
                        <a:pt x="39" y="181"/>
                      </a:cubicBezTo>
                      <a:lnTo>
                        <a:pt x="39" y="19"/>
                      </a:lnTo>
                      <a:cubicBezTo>
                        <a:pt x="39" y="9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7" name="Google Shape;817;p32"/>
                <p:cNvSpPr/>
                <p:nvPr/>
              </p:nvSpPr>
              <p:spPr>
                <a:xfrm>
                  <a:off x="3504330" y="3193391"/>
                  <a:ext cx="5501" cy="28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07" extrusionOk="0">
                      <a:moveTo>
                        <a:pt x="20" y="0"/>
                      </a:moveTo>
                      <a:cubicBezTo>
                        <a:pt x="10" y="0"/>
                        <a:pt x="1" y="9"/>
                        <a:pt x="1" y="20"/>
                      </a:cubicBezTo>
                      <a:lnTo>
                        <a:pt x="1" y="189"/>
                      </a:lnTo>
                      <a:cubicBezTo>
                        <a:pt x="1" y="199"/>
                        <a:pt x="10" y="207"/>
                        <a:pt x="20" y="207"/>
                      </a:cubicBezTo>
                      <a:cubicBezTo>
                        <a:pt x="31" y="207"/>
                        <a:pt x="40" y="199"/>
                        <a:pt x="40" y="186"/>
                      </a:cubicBezTo>
                      <a:lnTo>
                        <a:pt x="40" y="20"/>
                      </a:lnTo>
                      <a:cubicBezTo>
                        <a:pt x="40" y="9"/>
                        <a:pt x="31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8" name="Google Shape;818;p32"/>
                <p:cNvSpPr/>
                <p:nvPr/>
              </p:nvSpPr>
              <p:spPr>
                <a:xfrm>
                  <a:off x="3491541" y="3200679"/>
                  <a:ext cx="5501" cy="236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172" extrusionOk="0">
                      <a:moveTo>
                        <a:pt x="20" y="0"/>
                      </a:moveTo>
                      <a:cubicBezTo>
                        <a:pt x="10" y="0"/>
                        <a:pt x="1" y="10"/>
                        <a:pt x="1" y="20"/>
                      </a:cubicBezTo>
                      <a:lnTo>
                        <a:pt x="1" y="152"/>
                      </a:lnTo>
                      <a:cubicBezTo>
                        <a:pt x="1" y="162"/>
                        <a:pt x="10" y="171"/>
                        <a:pt x="20" y="171"/>
                      </a:cubicBezTo>
                      <a:cubicBezTo>
                        <a:pt x="30" y="171"/>
                        <a:pt x="40" y="162"/>
                        <a:pt x="40" y="152"/>
                      </a:cubicBezTo>
                      <a:lnTo>
                        <a:pt x="40" y="20"/>
                      </a:lnTo>
                      <a:cubicBezTo>
                        <a:pt x="40" y="10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9" name="Google Shape;819;p32"/>
                <p:cNvSpPr/>
                <p:nvPr/>
              </p:nvSpPr>
              <p:spPr>
                <a:xfrm>
                  <a:off x="3388128" y="3230933"/>
                  <a:ext cx="5501" cy="33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41" extrusionOk="0">
                      <a:moveTo>
                        <a:pt x="20" y="0"/>
                      </a:moveTo>
                      <a:cubicBezTo>
                        <a:pt x="10" y="0"/>
                        <a:pt x="1" y="10"/>
                        <a:pt x="1" y="20"/>
                      </a:cubicBezTo>
                      <a:lnTo>
                        <a:pt x="1" y="222"/>
                      </a:lnTo>
                      <a:cubicBezTo>
                        <a:pt x="1" y="233"/>
                        <a:pt x="10" y="241"/>
                        <a:pt x="20" y="241"/>
                      </a:cubicBezTo>
                      <a:cubicBezTo>
                        <a:pt x="30" y="241"/>
                        <a:pt x="40" y="233"/>
                        <a:pt x="40" y="222"/>
                      </a:cubicBezTo>
                      <a:lnTo>
                        <a:pt x="40" y="20"/>
                      </a:lnTo>
                      <a:cubicBezTo>
                        <a:pt x="40" y="10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0" name="Google Shape;820;p32"/>
                <p:cNvSpPr/>
                <p:nvPr/>
              </p:nvSpPr>
              <p:spPr>
                <a:xfrm>
                  <a:off x="3376164" y="3221307"/>
                  <a:ext cx="5501" cy="473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344" extrusionOk="0">
                      <a:moveTo>
                        <a:pt x="20" y="1"/>
                      </a:moveTo>
                      <a:cubicBezTo>
                        <a:pt x="10" y="1"/>
                        <a:pt x="1" y="9"/>
                        <a:pt x="1" y="19"/>
                      </a:cubicBezTo>
                      <a:lnTo>
                        <a:pt x="1" y="324"/>
                      </a:lnTo>
                      <a:cubicBezTo>
                        <a:pt x="1" y="334"/>
                        <a:pt x="10" y="344"/>
                        <a:pt x="20" y="344"/>
                      </a:cubicBezTo>
                      <a:cubicBezTo>
                        <a:pt x="30" y="344"/>
                        <a:pt x="40" y="334"/>
                        <a:pt x="40" y="324"/>
                      </a:cubicBezTo>
                      <a:lnTo>
                        <a:pt x="40" y="19"/>
                      </a:lnTo>
                      <a:cubicBezTo>
                        <a:pt x="40" y="9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1" name="Google Shape;821;p32"/>
                <p:cNvSpPr/>
                <p:nvPr/>
              </p:nvSpPr>
              <p:spPr>
                <a:xfrm>
                  <a:off x="3361174" y="3247023"/>
                  <a:ext cx="5363" cy="265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193" extrusionOk="0">
                      <a:moveTo>
                        <a:pt x="19" y="0"/>
                      </a:moveTo>
                      <a:cubicBezTo>
                        <a:pt x="8" y="0"/>
                        <a:pt x="0" y="9"/>
                        <a:pt x="0" y="20"/>
                      </a:cubicBezTo>
                      <a:lnTo>
                        <a:pt x="0" y="173"/>
                      </a:lnTo>
                      <a:cubicBezTo>
                        <a:pt x="0" y="183"/>
                        <a:pt x="8" y="192"/>
                        <a:pt x="19" y="192"/>
                      </a:cubicBezTo>
                      <a:cubicBezTo>
                        <a:pt x="31" y="192"/>
                        <a:pt x="38" y="183"/>
                        <a:pt x="38" y="173"/>
                      </a:cubicBezTo>
                      <a:lnTo>
                        <a:pt x="38" y="20"/>
                      </a:lnTo>
                      <a:cubicBezTo>
                        <a:pt x="38" y="9"/>
                        <a:pt x="29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2" name="Google Shape;822;p32"/>
                <p:cNvSpPr/>
                <p:nvPr/>
              </p:nvSpPr>
              <p:spPr>
                <a:xfrm>
                  <a:off x="3343022" y="3227633"/>
                  <a:ext cx="5363" cy="45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334" extrusionOk="0">
                      <a:moveTo>
                        <a:pt x="20" y="1"/>
                      </a:moveTo>
                      <a:cubicBezTo>
                        <a:pt x="9" y="1"/>
                        <a:pt x="0" y="9"/>
                        <a:pt x="0" y="19"/>
                      </a:cubicBezTo>
                      <a:lnTo>
                        <a:pt x="0" y="314"/>
                      </a:lnTo>
                      <a:cubicBezTo>
                        <a:pt x="0" y="324"/>
                        <a:pt x="9" y="333"/>
                        <a:pt x="20" y="333"/>
                      </a:cubicBezTo>
                      <a:cubicBezTo>
                        <a:pt x="30" y="333"/>
                        <a:pt x="38" y="324"/>
                        <a:pt x="38" y="314"/>
                      </a:cubicBezTo>
                      <a:lnTo>
                        <a:pt x="38" y="19"/>
                      </a:lnTo>
                      <a:cubicBezTo>
                        <a:pt x="38" y="9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3" name="Google Shape;823;p32"/>
                <p:cNvSpPr/>
                <p:nvPr/>
              </p:nvSpPr>
              <p:spPr>
                <a:xfrm>
                  <a:off x="3184051" y="3192566"/>
                  <a:ext cx="5226" cy="26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" h="191" extrusionOk="0">
                      <a:moveTo>
                        <a:pt x="19" y="0"/>
                      </a:moveTo>
                      <a:cubicBezTo>
                        <a:pt x="9" y="0"/>
                        <a:pt x="0" y="8"/>
                        <a:pt x="0" y="19"/>
                      </a:cubicBezTo>
                      <a:lnTo>
                        <a:pt x="0" y="171"/>
                      </a:lnTo>
                      <a:cubicBezTo>
                        <a:pt x="0" y="181"/>
                        <a:pt x="9" y="190"/>
                        <a:pt x="19" y="190"/>
                      </a:cubicBezTo>
                      <a:cubicBezTo>
                        <a:pt x="30" y="190"/>
                        <a:pt x="38" y="181"/>
                        <a:pt x="38" y="171"/>
                      </a:cubicBezTo>
                      <a:lnTo>
                        <a:pt x="38" y="19"/>
                      </a:lnTo>
                      <a:cubicBezTo>
                        <a:pt x="38" y="8"/>
                        <a:pt x="30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4" name="Google Shape;824;p32"/>
                <p:cNvSpPr/>
                <p:nvPr/>
              </p:nvSpPr>
              <p:spPr>
                <a:xfrm>
                  <a:off x="3194778" y="3205355"/>
                  <a:ext cx="5501" cy="213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155" extrusionOk="0">
                      <a:moveTo>
                        <a:pt x="20" y="0"/>
                      </a:moveTo>
                      <a:cubicBezTo>
                        <a:pt x="10" y="0"/>
                        <a:pt x="1" y="9"/>
                        <a:pt x="1" y="20"/>
                      </a:cubicBezTo>
                      <a:lnTo>
                        <a:pt x="1" y="135"/>
                      </a:lnTo>
                      <a:cubicBezTo>
                        <a:pt x="1" y="146"/>
                        <a:pt x="10" y="155"/>
                        <a:pt x="20" y="155"/>
                      </a:cubicBezTo>
                      <a:cubicBezTo>
                        <a:pt x="30" y="155"/>
                        <a:pt x="40" y="146"/>
                        <a:pt x="40" y="135"/>
                      </a:cubicBezTo>
                      <a:lnTo>
                        <a:pt x="40" y="20"/>
                      </a:lnTo>
                      <a:cubicBezTo>
                        <a:pt x="40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5" name="Google Shape;825;p32"/>
                <p:cNvSpPr/>
                <p:nvPr/>
              </p:nvSpPr>
              <p:spPr>
                <a:xfrm>
                  <a:off x="3206467" y="3205492"/>
                  <a:ext cx="5363" cy="275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200" extrusionOk="0">
                      <a:moveTo>
                        <a:pt x="20" y="0"/>
                      </a:moveTo>
                      <a:cubicBezTo>
                        <a:pt x="10" y="0"/>
                        <a:pt x="1" y="9"/>
                        <a:pt x="1" y="20"/>
                      </a:cubicBezTo>
                      <a:lnTo>
                        <a:pt x="1" y="180"/>
                      </a:lnTo>
                      <a:cubicBezTo>
                        <a:pt x="1" y="191"/>
                        <a:pt x="10" y="200"/>
                        <a:pt x="20" y="200"/>
                      </a:cubicBezTo>
                      <a:cubicBezTo>
                        <a:pt x="30" y="200"/>
                        <a:pt x="39" y="191"/>
                        <a:pt x="39" y="180"/>
                      </a:cubicBezTo>
                      <a:lnTo>
                        <a:pt x="39" y="20"/>
                      </a:lnTo>
                      <a:cubicBezTo>
                        <a:pt x="39" y="9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6" name="Google Shape;826;p32"/>
                <p:cNvSpPr/>
                <p:nvPr/>
              </p:nvSpPr>
              <p:spPr>
                <a:xfrm>
                  <a:off x="3206467" y="3192566"/>
                  <a:ext cx="5363" cy="100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73" extrusionOk="0">
                      <a:moveTo>
                        <a:pt x="20" y="0"/>
                      </a:moveTo>
                      <a:cubicBezTo>
                        <a:pt x="10" y="0"/>
                        <a:pt x="1" y="8"/>
                        <a:pt x="1" y="19"/>
                      </a:cubicBezTo>
                      <a:lnTo>
                        <a:pt x="1" y="53"/>
                      </a:lnTo>
                      <a:cubicBezTo>
                        <a:pt x="1" y="64"/>
                        <a:pt x="10" y="73"/>
                        <a:pt x="20" y="73"/>
                      </a:cubicBezTo>
                      <a:cubicBezTo>
                        <a:pt x="30" y="73"/>
                        <a:pt x="39" y="64"/>
                        <a:pt x="39" y="53"/>
                      </a:cubicBezTo>
                      <a:lnTo>
                        <a:pt x="39" y="19"/>
                      </a:lnTo>
                      <a:cubicBezTo>
                        <a:pt x="39" y="8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27" name="Google Shape;827;p32"/>
              <p:cNvGrpSpPr/>
              <p:nvPr/>
            </p:nvGrpSpPr>
            <p:grpSpPr>
              <a:xfrm rot="-8100000" flipH="1">
                <a:off x="2445103" y="3654595"/>
                <a:ext cx="336791" cy="590354"/>
                <a:chOff x="3995635" y="2687983"/>
                <a:chExt cx="465222" cy="815479"/>
              </a:xfrm>
            </p:grpSpPr>
            <p:sp>
              <p:nvSpPr>
                <p:cNvPr id="828" name="Google Shape;828;p32"/>
                <p:cNvSpPr/>
                <p:nvPr/>
              </p:nvSpPr>
              <p:spPr>
                <a:xfrm>
                  <a:off x="3995635" y="2712323"/>
                  <a:ext cx="441431" cy="791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10" h="5753" extrusionOk="0">
                      <a:moveTo>
                        <a:pt x="2627" y="0"/>
                      </a:moveTo>
                      <a:cubicBezTo>
                        <a:pt x="2589" y="1"/>
                        <a:pt x="2559" y="32"/>
                        <a:pt x="2559" y="69"/>
                      </a:cubicBezTo>
                      <a:cubicBezTo>
                        <a:pt x="2559" y="108"/>
                        <a:pt x="2590" y="136"/>
                        <a:pt x="2627" y="136"/>
                      </a:cubicBezTo>
                      <a:lnTo>
                        <a:pt x="2642" y="136"/>
                      </a:lnTo>
                      <a:cubicBezTo>
                        <a:pt x="2674" y="136"/>
                        <a:pt x="2707" y="136"/>
                        <a:pt x="2738" y="139"/>
                      </a:cubicBezTo>
                      <a:lnTo>
                        <a:pt x="2743" y="139"/>
                      </a:lnTo>
                      <a:cubicBezTo>
                        <a:pt x="2778" y="139"/>
                        <a:pt x="2807" y="113"/>
                        <a:pt x="2810" y="75"/>
                      </a:cubicBezTo>
                      <a:cubicBezTo>
                        <a:pt x="2812" y="38"/>
                        <a:pt x="2784" y="6"/>
                        <a:pt x="2746" y="3"/>
                      </a:cubicBezTo>
                      <a:cubicBezTo>
                        <a:pt x="2712" y="1"/>
                        <a:pt x="2677" y="0"/>
                        <a:pt x="2642" y="0"/>
                      </a:cubicBezTo>
                      <a:close/>
                      <a:moveTo>
                        <a:pt x="2340" y="31"/>
                      </a:moveTo>
                      <a:cubicBezTo>
                        <a:pt x="2336" y="31"/>
                        <a:pt x="2331" y="32"/>
                        <a:pt x="2326" y="33"/>
                      </a:cubicBezTo>
                      <a:cubicBezTo>
                        <a:pt x="2287" y="42"/>
                        <a:pt x="2247" y="52"/>
                        <a:pt x="2211" y="64"/>
                      </a:cubicBezTo>
                      <a:cubicBezTo>
                        <a:pt x="2175" y="75"/>
                        <a:pt x="2154" y="114"/>
                        <a:pt x="2166" y="149"/>
                      </a:cubicBezTo>
                      <a:cubicBezTo>
                        <a:pt x="2175" y="177"/>
                        <a:pt x="2201" y="197"/>
                        <a:pt x="2231" y="197"/>
                      </a:cubicBezTo>
                      <a:cubicBezTo>
                        <a:pt x="2237" y="197"/>
                        <a:pt x="2243" y="195"/>
                        <a:pt x="2249" y="192"/>
                      </a:cubicBezTo>
                      <a:cubicBezTo>
                        <a:pt x="2283" y="182"/>
                        <a:pt x="2319" y="173"/>
                        <a:pt x="2355" y="166"/>
                      </a:cubicBezTo>
                      <a:cubicBezTo>
                        <a:pt x="2392" y="158"/>
                        <a:pt x="2415" y="122"/>
                        <a:pt x="2407" y="85"/>
                      </a:cubicBezTo>
                      <a:cubicBezTo>
                        <a:pt x="2401" y="53"/>
                        <a:pt x="2372" y="31"/>
                        <a:pt x="2340" y="31"/>
                      </a:cubicBezTo>
                      <a:close/>
                      <a:moveTo>
                        <a:pt x="3026" y="48"/>
                      </a:moveTo>
                      <a:cubicBezTo>
                        <a:pt x="2996" y="48"/>
                        <a:pt x="2967" y="68"/>
                        <a:pt x="2960" y="99"/>
                      </a:cubicBezTo>
                      <a:cubicBezTo>
                        <a:pt x="2950" y="135"/>
                        <a:pt x="2974" y="172"/>
                        <a:pt x="3010" y="181"/>
                      </a:cubicBezTo>
                      <a:cubicBezTo>
                        <a:pt x="3045" y="190"/>
                        <a:pt x="3080" y="200"/>
                        <a:pt x="3113" y="211"/>
                      </a:cubicBezTo>
                      <a:cubicBezTo>
                        <a:pt x="3119" y="213"/>
                        <a:pt x="3127" y="215"/>
                        <a:pt x="3133" y="215"/>
                      </a:cubicBezTo>
                      <a:cubicBezTo>
                        <a:pt x="3162" y="215"/>
                        <a:pt x="3189" y="197"/>
                        <a:pt x="3197" y="167"/>
                      </a:cubicBezTo>
                      <a:cubicBezTo>
                        <a:pt x="3209" y="131"/>
                        <a:pt x="3190" y="93"/>
                        <a:pt x="3154" y="82"/>
                      </a:cubicBezTo>
                      <a:cubicBezTo>
                        <a:pt x="3117" y="70"/>
                        <a:pt x="3080" y="58"/>
                        <a:pt x="3041" y="49"/>
                      </a:cubicBezTo>
                      <a:cubicBezTo>
                        <a:pt x="3036" y="48"/>
                        <a:pt x="3031" y="48"/>
                        <a:pt x="3026" y="48"/>
                      </a:cubicBezTo>
                      <a:close/>
                      <a:moveTo>
                        <a:pt x="1969" y="176"/>
                      </a:moveTo>
                      <a:cubicBezTo>
                        <a:pt x="1957" y="176"/>
                        <a:pt x="1945" y="180"/>
                        <a:pt x="1934" y="186"/>
                      </a:cubicBezTo>
                      <a:cubicBezTo>
                        <a:pt x="1898" y="208"/>
                        <a:pt x="1865" y="231"/>
                        <a:pt x="1833" y="256"/>
                      </a:cubicBezTo>
                      <a:cubicBezTo>
                        <a:pt x="1803" y="278"/>
                        <a:pt x="1797" y="322"/>
                        <a:pt x="1820" y="351"/>
                      </a:cubicBezTo>
                      <a:cubicBezTo>
                        <a:pt x="1833" y="369"/>
                        <a:pt x="1853" y="379"/>
                        <a:pt x="1874" y="379"/>
                      </a:cubicBezTo>
                      <a:cubicBezTo>
                        <a:pt x="1888" y="379"/>
                        <a:pt x="1902" y="374"/>
                        <a:pt x="1915" y="364"/>
                      </a:cubicBezTo>
                      <a:cubicBezTo>
                        <a:pt x="1942" y="343"/>
                        <a:pt x="1973" y="322"/>
                        <a:pt x="2004" y="303"/>
                      </a:cubicBezTo>
                      <a:cubicBezTo>
                        <a:pt x="2037" y="283"/>
                        <a:pt x="2046" y="242"/>
                        <a:pt x="2027" y="210"/>
                      </a:cubicBezTo>
                      <a:cubicBezTo>
                        <a:pt x="2015" y="188"/>
                        <a:pt x="1992" y="176"/>
                        <a:pt x="1969" y="176"/>
                      </a:cubicBezTo>
                      <a:close/>
                      <a:moveTo>
                        <a:pt x="1673" y="449"/>
                      </a:moveTo>
                      <a:cubicBezTo>
                        <a:pt x="1652" y="449"/>
                        <a:pt x="1631" y="459"/>
                        <a:pt x="1618" y="478"/>
                      </a:cubicBezTo>
                      <a:cubicBezTo>
                        <a:pt x="1595" y="512"/>
                        <a:pt x="1573" y="547"/>
                        <a:pt x="1554" y="583"/>
                      </a:cubicBezTo>
                      <a:cubicBezTo>
                        <a:pt x="1536" y="616"/>
                        <a:pt x="1549" y="657"/>
                        <a:pt x="1582" y="675"/>
                      </a:cubicBezTo>
                      <a:cubicBezTo>
                        <a:pt x="1593" y="680"/>
                        <a:pt x="1603" y="683"/>
                        <a:pt x="1614" y="683"/>
                      </a:cubicBezTo>
                      <a:cubicBezTo>
                        <a:pt x="1639" y="683"/>
                        <a:pt x="1663" y="668"/>
                        <a:pt x="1672" y="647"/>
                      </a:cubicBezTo>
                      <a:cubicBezTo>
                        <a:pt x="1690" y="615"/>
                        <a:pt x="1708" y="584"/>
                        <a:pt x="1729" y="556"/>
                      </a:cubicBezTo>
                      <a:cubicBezTo>
                        <a:pt x="1751" y="525"/>
                        <a:pt x="1743" y="483"/>
                        <a:pt x="1712" y="462"/>
                      </a:cubicBezTo>
                      <a:cubicBezTo>
                        <a:pt x="1700" y="453"/>
                        <a:pt x="1687" y="449"/>
                        <a:pt x="1673" y="449"/>
                      </a:cubicBezTo>
                      <a:close/>
                      <a:moveTo>
                        <a:pt x="1517" y="815"/>
                      </a:moveTo>
                      <a:cubicBezTo>
                        <a:pt x="1486" y="815"/>
                        <a:pt x="1457" y="837"/>
                        <a:pt x="1450" y="870"/>
                      </a:cubicBezTo>
                      <a:cubicBezTo>
                        <a:pt x="1441" y="909"/>
                        <a:pt x="1435" y="950"/>
                        <a:pt x="1431" y="991"/>
                      </a:cubicBezTo>
                      <a:cubicBezTo>
                        <a:pt x="1428" y="1028"/>
                        <a:pt x="1455" y="1061"/>
                        <a:pt x="1492" y="1065"/>
                      </a:cubicBezTo>
                      <a:lnTo>
                        <a:pt x="1499" y="1065"/>
                      </a:lnTo>
                      <a:cubicBezTo>
                        <a:pt x="1533" y="1065"/>
                        <a:pt x="1563" y="1039"/>
                        <a:pt x="1567" y="1004"/>
                      </a:cubicBezTo>
                      <a:cubicBezTo>
                        <a:pt x="1571" y="968"/>
                        <a:pt x="1576" y="932"/>
                        <a:pt x="1583" y="897"/>
                      </a:cubicBezTo>
                      <a:cubicBezTo>
                        <a:pt x="1592" y="861"/>
                        <a:pt x="1568" y="825"/>
                        <a:pt x="1531" y="817"/>
                      </a:cubicBezTo>
                      <a:cubicBezTo>
                        <a:pt x="1527" y="816"/>
                        <a:pt x="1522" y="815"/>
                        <a:pt x="1517" y="815"/>
                      </a:cubicBezTo>
                      <a:close/>
                      <a:moveTo>
                        <a:pt x="1517" y="1214"/>
                      </a:moveTo>
                      <a:cubicBezTo>
                        <a:pt x="1512" y="1214"/>
                        <a:pt x="1507" y="1214"/>
                        <a:pt x="1501" y="1216"/>
                      </a:cubicBezTo>
                      <a:cubicBezTo>
                        <a:pt x="1466" y="1225"/>
                        <a:pt x="1443" y="1261"/>
                        <a:pt x="1451" y="1297"/>
                      </a:cubicBezTo>
                      <a:cubicBezTo>
                        <a:pt x="1462" y="1338"/>
                        <a:pt x="1475" y="1378"/>
                        <a:pt x="1490" y="1417"/>
                      </a:cubicBezTo>
                      <a:cubicBezTo>
                        <a:pt x="1500" y="1443"/>
                        <a:pt x="1526" y="1459"/>
                        <a:pt x="1553" y="1459"/>
                      </a:cubicBezTo>
                      <a:cubicBezTo>
                        <a:pt x="1561" y="1459"/>
                        <a:pt x="1569" y="1458"/>
                        <a:pt x="1578" y="1454"/>
                      </a:cubicBezTo>
                      <a:cubicBezTo>
                        <a:pt x="1613" y="1440"/>
                        <a:pt x="1629" y="1400"/>
                        <a:pt x="1615" y="1366"/>
                      </a:cubicBezTo>
                      <a:cubicBezTo>
                        <a:pt x="1603" y="1333"/>
                        <a:pt x="1592" y="1301"/>
                        <a:pt x="1583" y="1266"/>
                      </a:cubicBezTo>
                      <a:cubicBezTo>
                        <a:pt x="1575" y="1235"/>
                        <a:pt x="1548" y="1214"/>
                        <a:pt x="1517" y="1214"/>
                      </a:cubicBezTo>
                      <a:close/>
                      <a:moveTo>
                        <a:pt x="1711" y="1563"/>
                      </a:moveTo>
                      <a:cubicBezTo>
                        <a:pt x="1693" y="1563"/>
                        <a:pt x="1676" y="1569"/>
                        <a:pt x="1663" y="1582"/>
                      </a:cubicBezTo>
                      <a:cubicBezTo>
                        <a:pt x="1636" y="1607"/>
                        <a:pt x="1634" y="1650"/>
                        <a:pt x="1661" y="1678"/>
                      </a:cubicBezTo>
                      <a:cubicBezTo>
                        <a:pt x="1689" y="1706"/>
                        <a:pt x="1719" y="1732"/>
                        <a:pt x="1752" y="1760"/>
                      </a:cubicBezTo>
                      <a:cubicBezTo>
                        <a:pt x="1765" y="1770"/>
                        <a:pt x="1779" y="1775"/>
                        <a:pt x="1794" y="1775"/>
                      </a:cubicBezTo>
                      <a:cubicBezTo>
                        <a:pt x="1814" y="1775"/>
                        <a:pt x="1834" y="1766"/>
                        <a:pt x="1848" y="1751"/>
                      </a:cubicBezTo>
                      <a:cubicBezTo>
                        <a:pt x="1873" y="1721"/>
                        <a:pt x="1868" y="1677"/>
                        <a:pt x="1838" y="1655"/>
                      </a:cubicBezTo>
                      <a:cubicBezTo>
                        <a:pt x="1808" y="1631"/>
                        <a:pt x="1783" y="1607"/>
                        <a:pt x="1758" y="1583"/>
                      </a:cubicBezTo>
                      <a:cubicBezTo>
                        <a:pt x="1745" y="1570"/>
                        <a:pt x="1728" y="1563"/>
                        <a:pt x="1711" y="1563"/>
                      </a:cubicBezTo>
                      <a:close/>
                      <a:moveTo>
                        <a:pt x="2037" y="1793"/>
                      </a:moveTo>
                      <a:cubicBezTo>
                        <a:pt x="2013" y="1793"/>
                        <a:pt x="1989" y="1806"/>
                        <a:pt x="1977" y="1829"/>
                      </a:cubicBezTo>
                      <a:cubicBezTo>
                        <a:pt x="1960" y="1862"/>
                        <a:pt x="1972" y="1903"/>
                        <a:pt x="2006" y="1921"/>
                      </a:cubicBezTo>
                      <a:cubicBezTo>
                        <a:pt x="2040" y="1939"/>
                        <a:pt x="2074" y="1956"/>
                        <a:pt x="2110" y="1973"/>
                      </a:cubicBezTo>
                      <a:cubicBezTo>
                        <a:pt x="2119" y="1977"/>
                        <a:pt x="2130" y="1980"/>
                        <a:pt x="2140" y="1980"/>
                      </a:cubicBezTo>
                      <a:cubicBezTo>
                        <a:pt x="2166" y="1980"/>
                        <a:pt x="2190" y="1966"/>
                        <a:pt x="2202" y="1942"/>
                      </a:cubicBezTo>
                      <a:cubicBezTo>
                        <a:pt x="2218" y="1909"/>
                        <a:pt x="2203" y="1868"/>
                        <a:pt x="2171" y="1852"/>
                      </a:cubicBezTo>
                      <a:cubicBezTo>
                        <a:pt x="2136" y="1835"/>
                        <a:pt x="2103" y="1818"/>
                        <a:pt x="2069" y="1801"/>
                      </a:cubicBezTo>
                      <a:cubicBezTo>
                        <a:pt x="2059" y="1795"/>
                        <a:pt x="2048" y="1793"/>
                        <a:pt x="2037" y="1793"/>
                      </a:cubicBezTo>
                      <a:close/>
                      <a:moveTo>
                        <a:pt x="2399" y="1968"/>
                      </a:moveTo>
                      <a:cubicBezTo>
                        <a:pt x="2374" y="1968"/>
                        <a:pt x="2351" y="1982"/>
                        <a:pt x="2339" y="2006"/>
                      </a:cubicBezTo>
                      <a:cubicBezTo>
                        <a:pt x="2321" y="2039"/>
                        <a:pt x="2335" y="2080"/>
                        <a:pt x="2369" y="2098"/>
                      </a:cubicBezTo>
                      <a:cubicBezTo>
                        <a:pt x="2402" y="2114"/>
                        <a:pt x="2436" y="2131"/>
                        <a:pt x="2467" y="2150"/>
                      </a:cubicBezTo>
                      <a:cubicBezTo>
                        <a:pt x="2478" y="2156"/>
                        <a:pt x="2489" y="2159"/>
                        <a:pt x="2500" y="2159"/>
                      </a:cubicBezTo>
                      <a:cubicBezTo>
                        <a:pt x="2524" y="2159"/>
                        <a:pt x="2546" y="2147"/>
                        <a:pt x="2559" y="2125"/>
                      </a:cubicBezTo>
                      <a:cubicBezTo>
                        <a:pt x="2577" y="2092"/>
                        <a:pt x="2567" y="2052"/>
                        <a:pt x="2534" y="2032"/>
                      </a:cubicBezTo>
                      <a:cubicBezTo>
                        <a:pt x="2500" y="2012"/>
                        <a:pt x="2466" y="1993"/>
                        <a:pt x="2431" y="1976"/>
                      </a:cubicBezTo>
                      <a:cubicBezTo>
                        <a:pt x="2420" y="1970"/>
                        <a:pt x="2410" y="1968"/>
                        <a:pt x="2399" y="1968"/>
                      </a:cubicBezTo>
                      <a:close/>
                      <a:moveTo>
                        <a:pt x="2733" y="2190"/>
                      </a:moveTo>
                      <a:cubicBezTo>
                        <a:pt x="2715" y="2190"/>
                        <a:pt x="2697" y="2197"/>
                        <a:pt x="2683" y="2211"/>
                      </a:cubicBezTo>
                      <a:cubicBezTo>
                        <a:pt x="2658" y="2238"/>
                        <a:pt x="2659" y="2282"/>
                        <a:pt x="2685" y="2307"/>
                      </a:cubicBezTo>
                      <a:cubicBezTo>
                        <a:pt x="2711" y="2333"/>
                        <a:pt x="2735" y="2359"/>
                        <a:pt x="2756" y="2385"/>
                      </a:cubicBezTo>
                      <a:cubicBezTo>
                        <a:pt x="2769" y="2403"/>
                        <a:pt x="2790" y="2412"/>
                        <a:pt x="2810" y="2412"/>
                      </a:cubicBezTo>
                      <a:cubicBezTo>
                        <a:pt x="2824" y="2412"/>
                        <a:pt x="2838" y="2407"/>
                        <a:pt x="2849" y="2397"/>
                      </a:cubicBezTo>
                      <a:cubicBezTo>
                        <a:pt x="2880" y="2375"/>
                        <a:pt x="2885" y="2331"/>
                        <a:pt x="2862" y="2302"/>
                      </a:cubicBezTo>
                      <a:cubicBezTo>
                        <a:pt x="2838" y="2268"/>
                        <a:pt x="2810" y="2238"/>
                        <a:pt x="2779" y="2208"/>
                      </a:cubicBezTo>
                      <a:cubicBezTo>
                        <a:pt x="2766" y="2196"/>
                        <a:pt x="2750" y="2190"/>
                        <a:pt x="2733" y="2190"/>
                      </a:cubicBezTo>
                      <a:close/>
                      <a:moveTo>
                        <a:pt x="2075" y="2563"/>
                      </a:moveTo>
                      <a:cubicBezTo>
                        <a:pt x="2031" y="2564"/>
                        <a:pt x="1987" y="2571"/>
                        <a:pt x="1945" y="2585"/>
                      </a:cubicBezTo>
                      <a:cubicBezTo>
                        <a:pt x="1909" y="2595"/>
                        <a:pt x="1888" y="2633"/>
                        <a:pt x="1899" y="2669"/>
                      </a:cubicBezTo>
                      <a:cubicBezTo>
                        <a:pt x="1909" y="2698"/>
                        <a:pt x="1935" y="2718"/>
                        <a:pt x="1965" y="2718"/>
                      </a:cubicBezTo>
                      <a:cubicBezTo>
                        <a:pt x="1971" y="2718"/>
                        <a:pt x="1978" y="2718"/>
                        <a:pt x="1983" y="2714"/>
                      </a:cubicBezTo>
                      <a:cubicBezTo>
                        <a:pt x="2014" y="2704"/>
                        <a:pt x="2046" y="2699"/>
                        <a:pt x="2079" y="2698"/>
                      </a:cubicBezTo>
                      <a:cubicBezTo>
                        <a:pt x="2115" y="2698"/>
                        <a:pt x="2146" y="2666"/>
                        <a:pt x="2145" y="2630"/>
                      </a:cubicBezTo>
                      <a:cubicBezTo>
                        <a:pt x="2145" y="2592"/>
                        <a:pt x="2111" y="2563"/>
                        <a:pt x="2075" y="2563"/>
                      </a:cubicBezTo>
                      <a:close/>
                      <a:moveTo>
                        <a:pt x="2930" y="2534"/>
                      </a:moveTo>
                      <a:cubicBezTo>
                        <a:pt x="2926" y="2534"/>
                        <a:pt x="2921" y="2535"/>
                        <a:pt x="2917" y="2536"/>
                      </a:cubicBezTo>
                      <a:cubicBezTo>
                        <a:pt x="2879" y="2544"/>
                        <a:pt x="2856" y="2580"/>
                        <a:pt x="2863" y="2616"/>
                      </a:cubicBezTo>
                      <a:cubicBezTo>
                        <a:pt x="2870" y="2650"/>
                        <a:pt x="2876" y="2684"/>
                        <a:pt x="2877" y="2719"/>
                      </a:cubicBezTo>
                      <a:cubicBezTo>
                        <a:pt x="2878" y="2756"/>
                        <a:pt x="2908" y="2784"/>
                        <a:pt x="2944" y="2784"/>
                      </a:cubicBezTo>
                      <a:lnTo>
                        <a:pt x="2947" y="2784"/>
                      </a:lnTo>
                      <a:cubicBezTo>
                        <a:pt x="2984" y="2783"/>
                        <a:pt x="3014" y="2750"/>
                        <a:pt x="3012" y="2714"/>
                      </a:cubicBezTo>
                      <a:cubicBezTo>
                        <a:pt x="3011" y="2672"/>
                        <a:pt x="3006" y="2630"/>
                        <a:pt x="2996" y="2589"/>
                      </a:cubicBezTo>
                      <a:cubicBezTo>
                        <a:pt x="2990" y="2556"/>
                        <a:pt x="2962" y="2534"/>
                        <a:pt x="2930" y="2534"/>
                      </a:cubicBezTo>
                      <a:close/>
                      <a:moveTo>
                        <a:pt x="2354" y="2633"/>
                      </a:moveTo>
                      <a:cubicBezTo>
                        <a:pt x="2329" y="2633"/>
                        <a:pt x="2306" y="2647"/>
                        <a:pt x="2294" y="2671"/>
                      </a:cubicBezTo>
                      <a:cubicBezTo>
                        <a:pt x="2276" y="2704"/>
                        <a:pt x="2290" y="2745"/>
                        <a:pt x="2324" y="2763"/>
                      </a:cubicBezTo>
                      <a:cubicBezTo>
                        <a:pt x="2354" y="2778"/>
                        <a:pt x="2384" y="2796"/>
                        <a:pt x="2415" y="2817"/>
                      </a:cubicBezTo>
                      <a:cubicBezTo>
                        <a:pt x="2426" y="2825"/>
                        <a:pt x="2441" y="2829"/>
                        <a:pt x="2453" y="2829"/>
                      </a:cubicBezTo>
                      <a:cubicBezTo>
                        <a:pt x="2475" y="2829"/>
                        <a:pt x="2495" y="2819"/>
                        <a:pt x="2510" y="2798"/>
                      </a:cubicBezTo>
                      <a:cubicBezTo>
                        <a:pt x="2533" y="2768"/>
                        <a:pt x="2524" y="2725"/>
                        <a:pt x="2493" y="2703"/>
                      </a:cubicBezTo>
                      <a:cubicBezTo>
                        <a:pt x="2458" y="2680"/>
                        <a:pt x="2422" y="2658"/>
                        <a:pt x="2387" y="2641"/>
                      </a:cubicBezTo>
                      <a:cubicBezTo>
                        <a:pt x="2376" y="2635"/>
                        <a:pt x="2365" y="2633"/>
                        <a:pt x="2354" y="2633"/>
                      </a:cubicBezTo>
                      <a:close/>
                      <a:moveTo>
                        <a:pt x="1745" y="2757"/>
                      </a:moveTo>
                      <a:cubicBezTo>
                        <a:pt x="1720" y="2757"/>
                        <a:pt x="1696" y="2770"/>
                        <a:pt x="1685" y="2794"/>
                      </a:cubicBezTo>
                      <a:cubicBezTo>
                        <a:pt x="1676" y="2810"/>
                        <a:pt x="1670" y="2825"/>
                        <a:pt x="1665" y="2841"/>
                      </a:cubicBezTo>
                      <a:cubicBezTo>
                        <a:pt x="1656" y="2871"/>
                        <a:pt x="1650" y="2901"/>
                        <a:pt x="1649" y="2932"/>
                      </a:cubicBezTo>
                      <a:cubicBezTo>
                        <a:pt x="1646" y="2968"/>
                        <a:pt x="1675" y="3000"/>
                        <a:pt x="1712" y="3003"/>
                      </a:cubicBezTo>
                      <a:lnTo>
                        <a:pt x="1716" y="3003"/>
                      </a:lnTo>
                      <a:cubicBezTo>
                        <a:pt x="1752" y="3003"/>
                        <a:pt x="1782" y="2974"/>
                        <a:pt x="1784" y="2939"/>
                      </a:cubicBezTo>
                      <a:cubicBezTo>
                        <a:pt x="1786" y="2919"/>
                        <a:pt x="1788" y="2902"/>
                        <a:pt x="1794" y="2883"/>
                      </a:cubicBezTo>
                      <a:cubicBezTo>
                        <a:pt x="1797" y="2873"/>
                        <a:pt x="1801" y="2863"/>
                        <a:pt x="1806" y="2855"/>
                      </a:cubicBezTo>
                      <a:cubicBezTo>
                        <a:pt x="1823" y="2821"/>
                        <a:pt x="1808" y="2780"/>
                        <a:pt x="1776" y="2764"/>
                      </a:cubicBezTo>
                      <a:cubicBezTo>
                        <a:pt x="1766" y="2759"/>
                        <a:pt x="1756" y="2757"/>
                        <a:pt x="1745" y="2757"/>
                      </a:cubicBezTo>
                      <a:close/>
                      <a:moveTo>
                        <a:pt x="2667" y="2881"/>
                      </a:moveTo>
                      <a:cubicBezTo>
                        <a:pt x="2651" y="2881"/>
                        <a:pt x="2635" y="2887"/>
                        <a:pt x="2622" y="2899"/>
                      </a:cubicBezTo>
                      <a:cubicBezTo>
                        <a:pt x="2594" y="2924"/>
                        <a:pt x="2591" y="2967"/>
                        <a:pt x="2617" y="2995"/>
                      </a:cubicBezTo>
                      <a:cubicBezTo>
                        <a:pt x="2641" y="3022"/>
                        <a:pt x="2664" y="3050"/>
                        <a:pt x="2685" y="3080"/>
                      </a:cubicBezTo>
                      <a:cubicBezTo>
                        <a:pt x="2699" y="3098"/>
                        <a:pt x="2719" y="3108"/>
                        <a:pt x="2739" y="3108"/>
                      </a:cubicBezTo>
                      <a:cubicBezTo>
                        <a:pt x="2753" y="3108"/>
                        <a:pt x="2768" y="3103"/>
                        <a:pt x="2780" y="3093"/>
                      </a:cubicBezTo>
                      <a:lnTo>
                        <a:pt x="2780" y="3093"/>
                      </a:lnTo>
                      <a:cubicBezTo>
                        <a:pt x="2778" y="3119"/>
                        <a:pt x="2791" y="3144"/>
                        <a:pt x="2813" y="3159"/>
                      </a:cubicBezTo>
                      <a:cubicBezTo>
                        <a:pt x="2824" y="3167"/>
                        <a:pt x="2837" y="3169"/>
                        <a:pt x="2848" y="3169"/>
                      </a:cubicBezTo>
                      <a:cubicBezTo>
                        <a:pt x="2872" y="3169"/>
                        <a:pt x="2894" y="3158"/>
                        <a:pt x="2906" y="3134"/>
                      </a:cubicBezTo>
                      <a:cubicBezTo>
                        <a:pt x="2926" y="3098"/>
                        <a:pt x="2945" y="3060"/>
                        <a:pt x="2961" y="3021"/>
                      </a:cubicBezTo>
                      <a:cubicBezTo>
                        <a:pt x="2975" y="2985"/>
                        <a:pt x="2957" y="2947"/>
                        <a:pt x="2923" y="2933"/>
                      </a:cubicBezTo>
                      <a:cubicBezTo>
                        <a:pt x="2915" y="2930"/>
                        <a:pt x="2907" y="2928"/>
                        <a:pt x="2899" y="2928"/>
                      </a:cubicBezTo>
                      <a:cubicBezTo>
                        <a:pt x="2871" y="2928"/>
                        <a:pt x="2845" y="2945"/>
                        <a:pt x="2835" y="2972"/>
                      </a:cubicBezTo>
                      <a:cubicBezTo>
                        <a:pt x="2826" y="2993"/>
                        <a:pt x="2817" y="3013"/>
                        <a:pt x="2807" y="3032"/>
                      </a:cubicBezTo>
                      <a:cubicBezTo>
                        <a:pt x="2807" y="3021"/>
                        <a:pt x="2802" y="3008"/>
                        <a:pt x="2795" y="2998"/>
                      </a:cubicBezTo>
                      <a:cubicBezTo>
                        <a:pt x="2770" y="2965"/>
                        <a:pt x="2745" y="2934"/>
                        <a:pt x="2718" y="2904"/>
                      </a:cubicBezTo>
                      <a:cubicBezTo>
                        <a:pt x="2705" y="2889"/>
                        <a:pt x="2686" y="2881"/>
                        <a:pt x="2667" y="2881"/>
                      </a:cubicBezTo>
                      <a:close/>
                      <a:moveTo>
                        <a:pt x="1812" y="3131"/>
                      </a:moveTo>
                      <a:cubicBezTo>
                        <a:pt x="1797" y="3131"/>
                        <a:pt x="1781" y="3136"/>
                        <a:pt x="1769" y="3146"/>
                      </a:cubicBezTo>
                      <a:cubicBezTo>
                        <a:pt x="1740" y="3170"/>
                        <a:pt x="1736" y="3213"/>
                        <a:pt x="1758" y="3242"/>
                      </a:cubicBezTo>
                      <a:cubicBezTo>
                        <a:pt x="1786" y="3275"/>
                        <a:pt x="1817" y="3306"/>
                        <a:pt x="1850" y="3333"/>
                      </a:cubicBezTo>
                      <a:cubicBezTo>
                        <a:pt x="1864" y="3343"/>
                        <a:pt x="1878" y="3348"/>
                        <a:pt x="1893" y="3348"/>
                      </a:cubicBezTo>
                      <a:cubicBezTo>
                        <a:pt x="1912" y="3348"/>
                        <a:pt x="1932" y="3339"/>
                        <a:pt x="1946" y="3322"/>
                      </a:cubicBezTo>
                      <a:cubicBezTo>
                        <a:pt x="1970" y="3293"/>
                        <a:pt x="1965" y="3250"/>
                        <a:pt x="1935" y="3226"/>
                      </a:cubicBezTo>
                      <a:cubicBezTo>
                        <a:pt x="1910" y="3206"/>
                        <a:pt x="1885" y="3182"/>
                        <a:pt x="1865" y="3157"/>
                      </a:cubicBezTo>
                      <a:cubicBezTo>
                        <a:pt x="1851" y="3140"/>
                        <a:pt x="1831" y="3131"/>
                        <a:pt x="1812" y="3131"/>
                      </a:cubicBezTo>
                      <a:close/>
                      <a:moveTo>
                        <a:pt x="2650" y="3236"/>
                      </a:moveTo>
                      <a:cubicBezTo>
                        <a:pt x="2638" y="3236"/>
                        <a:pt x="2626" y="3239"/>
                        <a:pt x="2615" y="3247"/>
                      </a:cubicBezTo>
                      <a:cubicBezTo>
                        <a:pt x="2585" y="3265"/>
                        <a:pt x="2554" y="3281"/>
                        <a:pt x="2523" y="3295"/>
                      </a:cubicBezTo>
                      <a:cubicBezTo>
                        <a:pt x="2488" y="3308"/>
                        <a:pt x="2471" y="3348"/>
                        <a:pt x="2485" y="3383"/>
                      </a:cubicBezTo>
                      <a:cubicBezTo>
                        <a:pt x="2495" y="3409"/>
                        <a:pt x="2521" y="3425"/>
                        <a:pt x="2548" y="3425"/>
                      </a:cubicBezTo>
                      <a:cubicBezTo>
                        <a:pt x="2555" y="3425"/>
                        <a:pt x="2565" y="3424"/>
                        <a:pt x="2574" y="3420"/>
                      </a:cubicBezTo>
                      <a:cubicBezTo>
                        <a:pt x="2613" y="3404"/>
                        <a:pt x="2651" y="3384"/>
                        <a:pt x="2685" y="3362"/>
                      </a:cubicBezTo>
                      <a:cubicBezTo>
                        <a:pt x="2718" y="3343"/>
                        <a:pt x="2728" y="3301"/>
                        <a:pt x="2708" y="3269"/>
                      </a:cubicBezTo>
                      <a:cubicBezTo>
                        <a:pt x="2695" y="3248"/>
                        <a:pt x="2673" y="3236"/>
                        <a:pt x="2650" y="3236"/>
                      </a:cubicBezTo>
                      <a:close/>
                      <a:moveTo>
                        <a:pt x="2885" y="3219"/>
                      </a:moveTo>
                      <a:cubicBezTo>
                        <a:pt x="2876" y="3219"/>
                        <a:pt x="2866" y="3221"/>
                        <a:pt x="2857" y="3225"/>
                      </a:cubicBezTo>
                      <a:cubicBezTo>
                        <a:pt x="2824" y="3241"/>
                        <a:pt x="2809" y="3280"/>
                        <a:pt x="2824" y="3315"/>
                      </a:cubicBezTo>
                      <a:cubicBezTo>
                        <a:pt x="2838" y="3347"/>
                        <a:pt x="2852" y="3382"/>
                        <a:pt x="2865" y="3415"/>
                      </a:cubicBezTo>
                      <a:cubicBezTo>
                        <a:pt x="2876" y="3444"/>
                        <a:pt x="2901" y="3460"/>
                        <a:pt x="2929" y="3460"/>
                      </a:cubicBezTo>
                      <a:cubicBezTo>
                        <a:pt x="2937" y="3460"/>
                        <a:pt x="2944" y="3459"/>
                        <a:pt x="2950" y="3456"/>
                      </a:cubicBezTo>
                      <a:cubicBezTo>
                        <a:pt x="2986" y="3444"/>
                        <a:pt x="3005" y="3405"/>
                        <a:pt x="2991" y="3369"/>
                      </a:cubicBezTo>
                      <a:cubicBezTo>
                        <a:pt x="2979" y="3333"/>
                        <a:pt x="2964" y="3294"/>
                        <a:pt x="2947" y="3259"/>
                      </a:cubicBezTo>
                      <a:cubicBezTo>
                        <a:pt x="2936" y="3234"/>
                        <a:pt x="2911" y="3219"/>
                        <a:pt x="2885" y="3219"/>
                      </a:cubicBezTo>
                      <a:close/>
                      <a:moveTo>
                        <a:pt x="2152" y="3329"/>
                      </a:moveTo>
                      <a:cubicBezTo>
                        <a:pt x="2120" y="3329"/>
                        <a:pt x="2093" y="3351"/>
                        <a:pt x="2086" y="3384"/>
                      </a:cubicBezTo>
                      <a:cubicBezTo>
                        <a:pt x="2079" y="3420"/>
                        <a:pt x="2103" y="3455"/>
                        <a:pt x="2140" y="3464"/>
                      </a:cubicBezTo>
                      <a:cubicBezTo>
                        <a:pt x="2181" y="3471"/>
                        <a:pt x="2223" y="3475"/>
                        <a:pt x="2265" y="3476"/>
                      </a:cubicBezTo>
                      <a:lnTo>
                        <a:pt x="2267" y="3476"/>
                      </a:lnTo>
                      <a:cubicBezTo>
                        <a:pt x="2304" y="3476"/>
                        <a:pt x="2334" y="3446"/>
                        <a:pt x="2334" y="3410"/>
                      </a:cubicBezTo>
                      <a:cubicBezTo>
                        <a:pt x="2335" y="3374"/>
                        <a:pt x="2305" y="3343"/>
                        <a:pt x="2268" y="3342"/>
                      </a:cubicBezTo>
                      <a:cubicBezTo>
                        <a:pt x="2233" y="3341"/>
                        <a:pt x="2198" y="3337"/>
                        <a:pt x="2166" y="3331"/>
                      </a:cubicBezTo>
                      <a:cubicBezTo>
                        <a:pt x="2161" y="3330"/>
                        <a:pt x="2156" y="3329"/>
                        <a:pt x="2152" y="3329"/>
                      </a:cubicBezTo>
                      <a:close/>
                      <a:moveTo>
                        <a:pt x="3000" y="3603"/>
                      </a:moveTo>
                      <a:cubicBezTo>
                        <a:pt x="2997" y="3603"/>
                        <a:pt x="2993" y="3603"/>
                        <a:pt x="2989" y="3604"/>
                      </a:cubicBezTo>
                      <a:cubicBezTo>
                        <a:pt x="2952" y="3610"/>
                        <a:pt x="2927" y="3645"/>
                        <a:pt x="2933" y="3682"/>
                      </a:cubicBezTo>
                      <a:cubicBezTo>
                        <a:pt x="2938" y="3717"/>
                        <a:pt x="2943" y="3755"/>
                        <a:pt x="2945" y="3791"/>
                      </a:cubicBezTo>
                      <a:cubicBezTo>
                        <a:pt x="2948" y="3827"/>
                        <a:pt x="2979" y="3853"/>
                        <a:pt x="3014" y="3853"/>
                      </a:cubicBezTo>
                      <a:cubicBezTo>
                        <a:pt x="3015" y="3853"/>
                        <a:pt x="3017" y="3853"/>
                        <a:pt x="3019" y="3852"/>
                      </a:cubicBezTo>
                      <a:cubicBezTo>
                        <a:pt x="3057" y="3849"/>
                        <a:pt x="3083" y="3817"/>
                        <a:pt x="3081" y="3779"/>
                      </a:cubicBezTo>
                      <a:cubicBezTo>
                        <a:pt x="3078" y="3740"/>
                        <a:pt x="3073" y="3700"/>
                        <a:pt x="3067" y="3660"/>
                      </a:cubicBezTo>
                      <a:cubicBezTo>
                        <a:pt x="3061" y="3627"/>
                        <a:pt x="3033" y="3603"/>
                        <a:pt x="3000" y="3603"/>
                      </a:cubicBezTo>
                      <a:close/>
                      <a:moveTo>
                        <a:pt x="3007" y="4005"/>
                      </a:moveTo>
                      <a:cubicBezTo>
                        <a:pt x="2973" y="4005"/>
                        <a:pt x="2944" y="4031"/>
                        <a:pt x="2940" y="4065"/>
                      </a:cubicBezTo>
                      <a:cubicBezTo>
                        <a:pt x="2937" y="4103"/>
                        <a:pt x="2932" y="4139"/>
                        <a:pt x="2925" y="4175"/>
                      </a:cubicBezTo>
                      <a:cubicBezTo>
                        <a:pt x="2919" y="4212"/>
                        <a:pt x="2943" y="4247"/>
                        <a:pt x="2980" y="4253"/>
                      </a:cubicBezTo>
                      <a:cubicBezTo>
                        <a:pt x="2985" y="4254"/>
                        <a:pt x="2989" y="4254"/>
                        <a:pt x="2993" y="4254"/>
                      </a:cubicBezTo>
                      <a:cubicBezTo>
                        <a:pt x="3025" y="4254"/>
                        <a:pt x="3055" y="4232"/>
                        <a:pt x="3058" y="4198"/>
                      </a:cubicBezTo>
                      <a:cubicBezTo>
                        <a:pt x="3066" y="4160"/>
                        <a:pt x="3072" y="4119"/>
                        <a:pt x="3076" y="4080"/>
                      </a:cubicBezTo>
                      <a:cubicBezTo>
                        <a:pt x="3080" y="4043"/>
                        <a:pt x="3053" y="4009"/>
                        <a:pt x="3016" y="4006"/>
                      </a:cubicBezTo>
                      <a:cubicBezTo>
                        <a:pt x="3013" y="4005"/>
                        <a:pt x="3010" y="4005"/>
                        <a:pt x="3007" y="4005"/>
                      </a:cubicBezTo>
                      <a:close/>
                      <a:moveTo>
                        <a:pt x="2914" y="4393"/>
                      </a:moveTo>
                      <a:cubicBezTo>
                        <a:pt x="2886" y="4393"/>
                        <a:pt x="2860" y="4410"/>
                        <a:pt x="2850" y="4437"/>
                      </a:cubicBezTo>
                      <a:cubicBezTo>
                        <a:pt x="2837" y="4471"/>
                        <a:pt x="2821" y="4504"/>
                        <a:pt x="2806" y="4538"/>
                      </a:cubicBezTo>
                      <a:cubicBezTo>
                        <a:pt x="2790" y="4572"/>
                        <a:pt x="2805" y="4612"/>
                        <a:pt x="2838" y="4628"/>
                      </a:cubicBezTo>
                      <a:cubicBezTo>
                        <a:pt x="2847" y="4632"/>
                        <a:pt x="2857" y="4635"/>
                        <a:pt x="2867" y="4635"/>
                      </a:cubicBezTo>
                      <a:cubicBezTo>
                        <a:pt x="2893" y="4635"/>
                        <a:pt x="2918" y="4621"/>
                        <a:pt x="2929" y="4596"/>
                      </a:cubicBezTo>
                      <a:cubicBezTo>
                        <a:pt x="2945" y="4560"/>
                        <a:pt x="2963" y="4524"/>
                        <a:pt x="2976" y="4487"/>
                      </a:cubicBezTo>
                      <a:cubicBezTo>
                        <a:pt x="2990" y="4452"/>
                        <a:pt x="2973" y="4412"/>
                        <a:pt x="2938" y="4398"/>
                      </a:cubicBezTo>
                      <a:cubicBezTo>
                        <a:pt x="2930" y="4395"/>
                        <a:pt x="2922" y="4393"/>
                        <a:pt x="2914" y="4393"/>
                      </a:cubicBezTo>
                      <a:close/>
                      <a:moveTo>
                        <a:pt x="2722" y="4746"/>
                      </a:moveTo>
                      <a:cubicBezTo>
                        <a:pt x="2701" y="4746"/>
                        <a:pt x="2680" y="4756"/>
                        <a:pt x="2667" y="4775"/>
                      </a:cubicBezTo>
                      <a:cubicBezTo>
                        <a:pt x="2646" y="4805"/>
                        <a:pt x="2623" y="4836"/>
                        <a:pt x="2600" y="4863"/>
                      </a:cubicBezTo>
                      <a:cubicBezTo>
                        <a:pt x="2576" y="4893"/>
                        <a:pt x="2581" y="4937"/>
                        <a:pt x="2611" y="4959"/>
                      </a:cubicBezTo>
                      <a:cubicBezTo>
                        <a:pt x="2623" y="4970"/>
                        <a:pt x="2637" y="4975"/>
                        <a:pt x="2653" y="4975"/>
                      </a:cubicBezTo>
                      <a:cubicBezTo>
                        <a:pt x="2672" y="4975"/>
                        <a:pt x="2692" y="4966"/>
                        <a:pt x="2707" y="4948"/>
                      </a:cubicBezTo>
                      <a:cubicBezTo>
                        <a:pt x="2730" y="4918"/>
                        <a:pt x="2755" y="4886"/>
                        <a:pt x="2778" y="4853"/>
                      </a:cubicBezTo>
                      <a:cubicBezTo>
                        <a:pt x="2800" y="4822"/>
                        <a:pt x="2792" y="4780"/>
                        <a:pt x="2761" y="4759"/>
                      </a:cubicBezTo>
                      <a:cubicBezTo>
                        <a:pt x="2749" y="4750"/>
                        <a:pt x="2736" y="4746"/>
                        <a:pt x="2722" y="4746"/>
                      </a:cubicBezTo>
                      <a:close/>
                      <a:moveTo>
                        <a:pt x="2456" y="5047"/>
                      </a:moveTo>
                      <a:cubicBezTo>
                        <a:pt x="2440" y="5047"/>
                        <a:pt x="2423" y="5053"/>
                        <a:pt x="2410" y="5065"/>
                      </a:cubicBezTo>
                      <a:cubicBezTo>
                        <a:pt x="2381" y="5090"/>
                        <a:pt x="2354" y="5114"/>
                        <a:pt x="2325" y="5137"/>
                      </a:cubicBezTo>
                      <a:cubicBezTo>
                        <a:pt x="2298" y="5162"/>
                        <a:pt x="2292" y="5204"/>
                        <a:pt x="2316" y="5234"/>
                      </a:cubicBezTo>
                      <a:cubicBezTo>
                        <a:pt x="2329" y="5250"/>
                        <a:pt x="2350" y="5259"/>
                        <a:pt x="2369" y="5259"/>
                      </a:cubicBezTo>
                      <a:cubicBezTo>
                        <a:pt x="2384" y="5259"/>
                        <a:pt x="2400" y="5254"/>
                        <a:pt x="2412" y="5242"/>
                      </a:cubicBezTo>
                      <a:cubicBezTo>
                        <a:pt x="2443" y="5216"/>
                        <a:pt x="2472" y="5191"/>
                        <a:pt x="2502" y="5164"/>
                      </a:cubicBezTo>
                      <a:cubicBezTo>
                        <a:pt x="2529" y="5139"/>
                        <a:pt x="2531" y="5097"/>
                        <a:pt x="2505" y="5068"/>
                      </a:cubicBezTo>
                      <a:cubicBezTo>
                        <a:pt x="2492" y="5054"/>
                        <a:pt x="2474" y="5047"/>
                        <a:pt x="2456" y="5047"/>
                      </a:cubicBezTo>
                      <a:close/>
                      <a:moveTo>
                        <a:pt x="2134" y="5290"/>
                      </a:moveTo>
                      <a:cubicBezTo>
                        <a:pt x="2122" y="5290"/>
                        <a:pt x="2110" y="5293"/>
                        <a:pt x="2099" y="5300"/>
                      </a:cubicBezTo>
                      <a:cubicBezTo>
                        <a:pt x="2068" y="5319"/>
                        <a:pt x="2037" y="5337"/>
                        <a:pt x="2003" y="5354"/>
                      </a:cubicBezTo>
                      <a:cubicBezTo>
                        <a:pt x="1970" y="5373"/>
                        <a:pt x="1957" y="5414"/>
                        <a:pt x="1975" y="5447"/>
                      </a:cubicBezTo>
                      <a:cubicBezTo>
                        <a:pt x="1987" y="5470"/>
                        <a:pt x="2011" y="5482"/>
                        <a:pt x="2035" y="5482"/>
                      </a:cubicBezTo>
                      <a:cubicBezTo>
                        <a:pt x="2047" y="5482"/>
                        <a:pt x="2057" y="5480"/>
                        <a:pt x="2065" y="5475"/>
                      </a:cubicBezTo>
                      <a:cubicBezTo>
                        <a:pt x="2101" y="5457"/>
                        <a:pt x="2136" y="5436"/>
                        <a:pt x="2170" y="5416"/>
                      </a:cubicBezTo>
                      <a:cubicBezTo>
                        <a:pt x="2201" y="5397"/>
                        <a:pt x="2212" y="5354"/>
                        <a:pt x="2192" y="5323"/>
                      </a:cubicBezTo>
                      <a:cubicBezTo>
                        <a:pt x="2179" y="5302"/>
                        <a:pt x="2157" y="5290"/>
                        <a:pt x="2134" y="5290"/>
                      </a:cubicBezTo>
                      <a:close/>
                      <a:moveTo>
                        <a:pt x="1772" y="5465"/>
                      </a:moveTo>
                      <a:cubicBezTo>
                        <a:pt x="1764" y="5465"/>
                        <a:pt x="1756" y="5466"/>
                        <a:pt x="1748" y="5469"/>
                      </a:cubicBezTo>
                      <a:cubicBezTo>
                        <a:pt x="1714" y="5481"/>
                        <a:pt x="1679" y="5493"/>
                        <a:pt x="1644" y="5505"/>
                      </a:cubicBezTo>
                      <a:cubicBezTo>
                        <a:pt x="1608" y="5516"/>
                        <a:pt x="1587" y="5554"/>
                        <a:pt x="1599" y="5590"/>
                      </a:cubicBezTo>
                      <a:cubicBezTo>
                        <a:pt x="1608" y="5618"/>
                        <a:pt x="1634" y="5638"/>
                        <a:pt x="1664" y="5638"/>
                      </a:cubicBezTo>
                      <a:cubicBezTo>
                        <a:pt x="1671" y="5638"/>
                        <a:pt x="1678" y="5638"/>
                        <a:pt x="1684" y="5634"/>
                      </a:cubicBezTo>
                      <a:cubicBezTo>
                        <a:pt x="1721" y="5621"/>
                        <a:pt x="1758" y="5609"/>
                        <a:pt x="1796" y="5595"/>
                      </a:cubicBezTo>
                      <a:cubicBezTo>
                        <a:pt x="1830" y="5583"/>
                        <a:pt x="1848" y="5544"/>
                        <a:pt x="1835" y="5508"/>
                      </a:cubicBezTo>
                      <a:cubicBezTo>
                        <a:pt x="1825" y="5482"/>
                        <a:pt x="1799" y="5465"/>
                        <a:pt x="1772" y="5465"/>
                      </a:cubicBezTo>
                      <a:close/>
                      <a:moveTo>
                        <a:pt x="75" y="5513"/>
                      </a:moveTo>
                      <a:cubicBezTo>
                        <a:pt x="45" y="5513"/>
                        <a:pt x="18" y="5533"/>
                        <a:pt x="11" y="5563"/>
                      </a:cubicBezTo>
                      <a:cubicBezTo>
                        <a:pt x="0" y="5600"/>
                        <a:pt x="23" y="5638"/>
                        <a:pt x="59" y="5646"/>
                      </a:cubicBezTo>
                      <a:cubicBezTo>
                        <a:pt x="96" y="5655"/>
                        <a:pt x="134" y="5664"/>
                        <a:pt x="172" y="5674"/>
                      </a:cubicBezTo>
                      <a:cubicBezTo>
                        <a:pt x="176" y="5675"/>
                        <a:pt x="182" y="5675"/>
                        <a:pt x="187" y="5675"/>
                      </a:cubicBezTo>
                      <a:cubicBezTo>
                        <a:pt x="218" y="5675"/>
                        <a:pt x="247" y="5653"/>
                        <a:pt x="256" y="5620"/>
                      </a:cubicBezTo>
                      <a:cubicBezTo>
                        <a:pt x="263" y="5585"/>
                        <a:pt x="241" y="5548"/>
                        <a:pt x="203" y="5541"/>
                      </a:cubicBezTo>
                      <a:cubicBezTo>
                        <a:pt x="166" y="5532"/>
                        <a:pt x="129" y="5523"/>
                        <a:pt x="94" y="5515"/>
                      </a:cubicBezTo>
                      <a:cubicBezTo>
                        <a:pt x="88" y="5513"/>
                        <a:pt x="81" y="5513"/>
                        <a:pt x="75" y="5513"/>
                      </a:cubicBezTo>
                      <a:close/>
                      <a:moveTo>
                        <a:pt x="1384" y="5571"/>
                      </a:moveTo>
                      <a:cubicBezTo>
                        <a:pt x="1380" y="5571"/>
                        <a:pt x="1376" y="5572"/>
                        <a:pt x="1373" y="5572"/>
                      </a:cubicBezTo>
                      <a:cubicBezTo>
                        <a:pt x="1337" y="5578"/>
                        <a:pt x="1300" y="5585"/>
                        <a:pt x="1262" y="5590"/>
                      </a:cubicBezTo>
                      <a:cubicBezTo>
                        <a:pt x="1225" y="5595"/>
                        <a:pt x="1200" y="5630"/>
                        <a:pt x="1205" y="5666"/>
                      </a:cubicBezTo>
                      <a:cubicBezTo>
                        <a:pt x="1210" y="5701"/>
                        <a:pt x="1240" y="5726"/>
                        <a:pt x="1272" y="5726"/>
                      </a:cubicBezTo>
                      <a:cubicBezTo>
                        <a:pt x="1275" y="5726"/>
                        <a:pt x="1279" y="5726"/>
                        <a:pt x="1281" y="5725"/>
                      </a:cubicBezTo>
                      <a:cubicBezTo>
                        <a:pt x="1320" y="5720"/>
                        <a:pt x="1359" y="5713"/>
                        <a:pt x="1398" y="5705"/>
                      </a:cubicBezTo>
                      <a:cubicBezTo>
                        <a:pt x="1434" y="5699"/>
                        <a:pt x="1458" y="5663"/>
                        <a:pt x="1451" y="5626"/>
                      </a:cubicBezTo>
                      <a:cubicBezTo>
                        <a:pt x="1446" y="5594"/>
                        <a:pt x="1417" y="5571"/>
                        <a:pt x="1384" y="5571"/>
                      </a:cubicBezTo>
                      <a:close/>
                      <a:moveTo>
                        <a:pt x="470" y="5587"/>
                      </a:moveTo>
                      <a:cubicBezTo>
                        <a:pt x="437" y="5587"/>
                        <a:pt x="407" y="5612"/>
                        <a:pt x="403" y="5646"/>
                      </a:cubicBezTo>
                      <a:cubicBezTo>
                        <a:pt x="397" y="5684"/>
                        <a:pt x="425" y="5718"/>
                        <a:pt x="462" y="5723"/>
                      </a:cubicBezTo>
                      <a:cubicBezTo>
                        <a:pt x="500" y="5728"/>
                        <a:pt x="540" y="5733"/>
                        <a:pt x="579" y="5737"/>
                      </a:cubicBezTo>
                      <a:lnTo>
                        <a:pt x="585" y="5737"/>
                      </a:lnTo>
                      <a:cubicBezTo>
                        <a:pt x="619" y="5737"/>
                        <a:pt x="648" y="5712"/>
                        <a:pt x="653" y="5675"/>
                      </a:cubicBezTo>
                      <a:cubicBezTo>
                        <a:pt x="657" y="5638"/>
                        <a:pt x="629" y="5604"/>
                        <a:pt x="592" y="5600"/>
                      </a:cubicBezTo>
                      <a:cubicBezTo>
                        <a:pt x="554" y="5597"/>
                        <a:pt x="516" y="5593"/>
                        <a:pt x="479" y="5588"/>
                      </a:cubicBezTo>
                      <a:cubicBezTo>
                        <a:pt x="476" y="5587"/>
                        <a:pt x="473" y="5587"/>
                        <a:pt x="470" y="5587"/>
                      </a:cubicBezTo>
                      <a:close/>
                      <a:moveTo>
                        <a:pt x="987" y="5615"/>
                      </a:moveTo>
                      <a:cubicBezTo>
                        <a:pt x="986" y="5615"/>
                        <a:pt x="985" y="5615"/>
                        <a:pt x="984" y="5615"/>
                      </a:cubicBezTo>
                      <a:cubicBezTo>
                        <a:pt x="952" y="5617"/>
                        <a:pt x="918" y="5617"/>
                        <a:pt x="887" y="5617"/>
                      </a:cubicBezTo>
                      <a:lnTo>
                        <a:pt x="871" y="5617"/>
                      </a:lnTo>
                      <a:cubicBezTo>
                        <a:pt x="834" y="5617"/>
                        <a:pt x="804" y="5648"/>
                        <a:pt x="804" y="5685"/>
                      </a:cubicBezTo>
                      <a:cubicBezTo>
                        <a:pt x="804" y="5722"/>
                        <a:pt x="834" y="5752"/>
                        <a:pt x="871" y="5752"/>
                      </a:cubicBezTo>
                      <a:lnTo>
                        <a:pt x="886" y="5752"/>
                      </a:lnTo>
                      <a:cubicBezTo>
                        <a:pt x="919" y="5752"/>
                        <a:pt x="954" y="5752"/>
                        <a:pt x="989" y="5751"/>
                      </a:cubicBezTo>
                      <a:cubicBezTo>
                        <a:pt x="1026" y="5750"/>
                        <a:pt x="1055" y="5718"/>
                        <a:pt x="1054" y="5681"/>
                      </a:cubicBezTo>
                      <a:cubicBezTo>
                        <a:pt x="1052" y="5645"/>
                        <a:pt x="1023" y="5615"/>
                        <a:pt x="987" y="5615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9" name="Google Shape;829;p32"/>
                <p:cNvSpPr/>
                <p:nvPr/>
              </p:nvSpPr>
              <p:spPr>
                <a:xfrm>
                  <a:off x="4389073" y="2687983"/>
                  <a:ext cx="71784" cy="748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2" h="544" extrusionOk="0">
                      <a:moveTo>
                        <a:pt x="185" y="1"/>
                      </a:moveTo>
                      <a:cubicBezTo>
                        <a:pt x="168" y="1"/>
                        <a:pt x="153" y="11"/>
                        <a:pt x="148" y="29"/>
                      </a:cubicBezTo>
                      <a:lnTo>
                        <a:pt x="7" y="494"/>
                      </a:lnTo>
                      <a:cubicBezTo>
                        <a:pt x="0" y="519"/>
                        <a:pt x="20" y="544"/>
                        <a:pt x="45" y="544"/>
                      </a:cubicBezTo>
                      <a:cubicBezTo>
                        <a:pt x="48" y="544"/>
                        <a:pt x="52" y="543"/>
                        <a:pt x="56" y="542"/>
                      </a:cubicBezTo>
                      <a:lnTo>
                        <a:pt x="483" y="418"/>
                      </a:lnTo>
                      <a:cubicBezTo>
                        <a:pt x="511" y="409"/>
                        <a:pt x="521" y="377"/>
                        <a:pt x="503" y="356"/>
                      </a:cubicBezTo>
                      <a:lnTo>
                        <a:pt x="215" y="15"/>
                      </a:lnTo>
                      <a:cubicBezTo>
                        <a:pt x="207" y="6"/>
                        <a:pt x="196" y="1"/>
                        <a:pt x="185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30" name="Google Shape;830;p32"/>
              <p:cNvSpPr/>
              <p:nvPr/>
            </p:nvSpPr>
            <p:spPr>
              <a:xfrm>
                <a:off x="2491775" y="3208550"/>
                <a:ext cx="333300" cy="3333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2</a:t>
                </a:r>
                <a:endParaRPr sz="10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</p:grpSp>
        <p:grpSp>
          <p:nvGrpSpPr>
            <p:cNvPr id="831" name="Google Shape;831;p32"/>
            <p:cNvGrpSpPr/>
            <p:nvPr/>
          </p:nvGrpSpPr>
          <p:grpSpPr>
            <a:xfrm>
              <a:off x="2491775" y="4003232"/>
              <a:ext cx="1107699" cy="731450"/>
              <a:chOff x="2491775" y="4003232"/>
              <a:chExt cx="1107699" cy="731450"/>
            </a:xfrm>
          </p:grpSpPr>
          <p:sp>
            <p:nvSpPr>
              <p:cNvPr id="832" name="Google Shape;832;p32"/>
              <p:cNvSpPr/>
              <p:nvPr/>
            </p:nvSpPr>
            <p:spPr>
              <a:xfrm>
                <a:off x="2714153" y="4013684"/>
                <a:ext cx="854946" cy="485987"/>
              </a:xfrm>
              <a:custGeom>
                <a:avLst/>
                <a:gdLst/>
                <a:ahLst/>
                <a:cxnLst/>
                <a:rect l="l" t="t" r="r" b="b"/>
                <a:pathLst>
                  <a:path w="6217" h="3534" extrusionOk="0">
                    <a:moveTo>
                      <a:pt x="5519" y="0"/>
                    </a:moveTo>
                    <a:cubicBezTo>
                      <a:pt x="5306" y="1"/>
                      <a:pt x="5097" y="53"/>
                      <a:pt x="4905" y="141"/>
                    </a:cubicBezTo>
                    <a:cubicBezTo>
                      <a:pt x="4434" y="354"/>
                      <a:pt x="3284" y="918"/>
                      <a:pt x="2546" y="1654"/>
                    </a:cubicBezTo>
                    <a:cubicBezTo>
                      <a:pt x="2546" y="1654"/>
                      <a:pt x="2545" y="1654"/>
                      <a:pt x="2542" y="1654"/>
                    </a:cubicBezTo>
                    <a:cubicBezTo>
                      <a:pt x="2455" y="1654"/>
                      <a:pt x="1027" y="1670"/>
                      <a:pt x="119" y="2727"/>
                    </a:cubicBezTo>
                    <a:cubicBezTo>
                      <a:pt x="19" y="2844"/>
                      <a:pt x="1" y="3000"/>
                      <a:pt x="55" y="3131"/>
                    </a:cubicBezTo>
                    <a:cubicBezTo>
                      <a:pt x="85" y="3207"/>
                      <a:pt x="139" y="3272"/>
                      <a:pt x="212" y="3318"/>
                    </a:cubicBezTo>
                    <a:cubicBezTo>
                      <a:pt x="399" y="3432"/>
                      <a:pt x="680" y="3533"/>
                      <a:pt x="1089" y="3533"/>
                    </a:cubicBezTo>
                    <a:cubicBezTo>
                      <a:pt x="1127" y="3533"/>
                      <a:pt x="1167" y="3532"/>
                      <a:pt x="1207" y="3530"/>
                    </a:cubicBezTo>
                    <a:cubicBezTo>
                      <a:pt x="1611" y="3512"/>
                      <a:pt x="2003" y="3367"/>
                      <a:pt x="2307" y="3098"/>
                    </a:cubicBezTo>
                    <a:cubicBezTo>
                      <a:pt x="2582" y="2854"/>
                      <a:pt x="2829" y="2484"/>
                      <a:pt x="2712" y="1982"/>
                    </a:cubicBezTo>
                    <a:cubicBezTo>
                      <a:pt x="2712" y="1982"/>
                      <a:pt x="4195" y="1105"/>
                      <a:pt x="5781" y="854"/>
                    </a:cubicBezTo>
                    <a:cubicBezTo>
                      <a:pt x="5821" y="847"/>
                      <a:pt x="5858" y="835"/>
                      <a:pt x="5894" y="818"/>
                    </a:cubicBezTo>
                    <a:cubicBezTo>
                      <a:pt x="5904" y="813"/>
                      <a:pt x="5916" y="806"/>
                      <a:pt x="5928" y="800"/>
                    </a:cubicBezTo>
                    <a:cubicBezTo>
                      <a:pt x="6216" y="635"/>
                      <a:pt x="6192" y="228"/>
                      <a:pt x="5931" y="76"/>
                    </a:cubicBezTo>
                    <a:cubicBezTo>
                      <a:pt x="5895" y="56"/>
                      <a:pt x="5856" y="40"/>
                      <a:pt x="5811" y="30"/>
                    </a:cubicBezTo>
                    <a:cubicBezTo>
                      <a:pt x="5729" y="11"/>
                      <a:pt x="5631" y="0"/>
                      <a:pt x="5519" y="0"/>
                    </a:cubicBezTo>
                    <a:close/>
                  </a:path>
                </a:pathLst>
              </a:custGeom>
              <a:solidFill>
                <a:srgbClr val="DAD2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3" name="Google Shape;833;p32"/>
              <p:cNvSpPr/>
              <p:nvPr/>
            </p:nvSpPr>
            <p:spPr>
              <a:xfrm>
                <a:off x="2702602" y="4003232"/>
                <a:ext cx="865948" cy="506890"/>
              </a:xfrm>
              <a:custGeom>
                <a:avLst/>
                <a:gdLst/>
                <a:ahLst/>
                <a:cxnLst/>
                <a:rect l="l" t="t" r="r" b="b"/>
                <a:pathLst>
                  <a:path w="6297" h="3686" extrusionOk="0">
                    <a:moveTo>
                      <a:pt x="5601" y="153"/>
                    </a:moveTo>
                    <a:cubicBezTo>
                      <a:pt x="5701" y="153"/>
                      <a:pt x="5794" y="162"/>
                      <a:pt x="5877" y="181"/>
                    </a:cubicBezTo>
                    <a:cubicBezTo>
                      <a:pt x="5912" y="189"/>
                      <a:pt x="5943" y="201"/>
                      <a:pt x="5974" y="220"/>
                    </a:cubicBezTo>
                    <a:cubicBezTo>
                      <a:pt x="6077" y="278"/>
                      <a:pt x="6142" y="394"/>
                      <a:pt x="6142" y="517"/>
                    </a:cubicBezTo>
                    <a:cubicBezTo>
                      <a:pt x="6142" y="640"/>
                      <a:pt x="6080" y="747"/>
                      <a:pt x="5973" y="808"/>
                    </a:cubicBezTo>
                    <a:cubicBezTo>
                      <a:pt x="5962" y="813"/>
                      <a:pt x="5952" y="818"/>
                      <a:pt x="5942" y="823"/>
                    </a:cubicBezTo>
                    <a:cubicBezTo>
                      <a:pt x="5917" y="836"/>
                      <a:pt x="5886" y="846"/>
                      <a:pt x="5851" y="851"/>
                    </a:cubicBezTo>
                    <a:cubicBezTo>
                      <a:pt x="4269" y="1103"/>
                      <a:pt x="2772" y="1982"/>
                      <a:pt x="2756" y="1991"/>
                    </a:cubicBezTo>
                    <a:cubicBezTo>
                      <a:pt x="2726" y="2007"/>
                      <a:pt x="2713" y="2041"/>
                      <a:pt x="2720" y="2074"/>
                    </a:cubicBezTo>
                    <a:cubicBezTo>
                      <a:pt x="2810" y="2461"/>
                      <a:pt x="2680" y="2810"/>
                      <a:pt x="2338" y="3115"/>
                    </a:cubicBezTo>
                    <a:cubicBezTo>
                      <a:pt x="2058" y="3363"/>
                      <a:pt x="1685" y="3510"/>
                      <a:pt x="1286" y="3528"/>
                    </a:cubicBezTo>
                    <a:cubicBezTo>
                      <a:pt x="1245" y="3530"/>
                      <a:pt x="1205" y="3531"/>
                      <a:pt x="1165" y="3531"/>
                    </a:cubicBezTo>
                    <a:cubicBezTo>
                      <a:pt x="836" y="3531"/>
                      <a:pt x="556" y="3462"/>
                      <a:pt x="335" y="3327"/>
                    </a:cubicBezTo>
                    <a:cubicBezTo>
                      <a:pt x="278" y="3293"/>
                      <a:pt x="234" y="3240"/>
                      <a:pt x="208" y="3178"/>
                    </a:cubicBezTo>
                    <a:cubicBezTo>
                      <a:pt x="164" y="3068"/>
                      <a:pt x="185" y="2942"/>
                      <a:pt x="262" y="2853"/>
                    </a:cubicBezTo>
                    <a:cubicBezTo>
                      <a:pt x="1149" y="1819"/>
                      <a:pt x="2571" y="1807"/>
                      <a:pt x="2627" y="1807"/>
                    </a:cubicBezTo>
                    <a:lnTo>
                      <a:pt x="2629" y="1807"/>
                    </a:lnTo>
                    <a:cubicBezTo>
                      <a:pt x="2649" y="1807"/>
                      <a:pt x="2669" y="1797"/>
                      <a:pt x="2684" y="1783"/>
                    </a:cubicBezTo>
                    <a:cubicBezTo>
                      <a:pt x="3414" y="1058"/>
                      <a:pt x="4560" y="496"/>
                      <a:pt x="5018" y="287"/>
                    </a:cubicBezTo>
                    <a:cubicBezTo>
                      <a:pt x="5211" y="199"/>
                      <a:pt x="5406" y="154"/>
                      <a:pt x="5601" y="153"/>
                    </a:cubicBezTo>
                    <a:close/>
                    <a:moveTo>
                      <a:pt x="5615" y="1"/>
                    </a:moveTo>
                    <a:cubicBezTo>
                      <a:pt x="5610" y="1"/>
                      <a:pt x="5605" y="1"/>
                      <a:pt x="5601" y="1"/>
                    </a:cubicBezTo>
                    <a:cubicBezTo>
                      <a:pt x="5385" y="2"/>
                      <a:pt x="5169" y="52"/>
                      <a:pt x="4956" y="148"/>
                    </a:cubicBezTo>
                    <a:cubicBezTo>
                      <a:pt x="4495" y="356"/>
                      <a:pt x="3348" y="919"/>
                      <a:pt x="2598" y="1653"/>
                    </a:cubicBezTo>
                    <a:cubicBezTo>
                      <a:pt x="2366" y="1657"/>
                      <a:pt x="1027" y="1725"/>
                      <a:pt x="145" y="2753"/>
                    </a:cubicBezTo>
                    <a:cubicBezTo>
                      <a:pt x="29" y="2887"/>
                      <a:pt x="1" y="3072"/>
                      <a:pt x="67" y="3237"/>
                    </a:cubicBezTo>
                    <a:cubicBezTo>
                      <a:pt x="104" y="3330"/>
                      <a:pt x="171" y="3407"/>
                      <a:pt x="257" y="3459"/>
                    </a:cubicBezTo>
                    <a:cubicBezTo>
                      <a:pt x="504" y="3609"/>
                      <a:pt x="811" y="3685"/>
                      <a:pt x="1170" y="3685"/>
                    </a:cubicBezTo>
                    <a:cubicBezTo>
                      <a:pt x="1211" y="3685"/>
                      <a:pt x="1252" y="3685"/>
                      <a:pt x="1294" y="3683"/>
                    </a:cubicBezTo>
                    <a:cubicBezTo>
                      <a:pt x="1728" y="3664"/>
                      <a:pt x="2135" y="3502"/>
                      <a:pt x="2442" y="3232"/>
                    </a:cubicBezTo>
                    <a:cubicBezTo>
                      <a:pt x="2807" y="2907"/>
                      <a:pt x="2960" y="2516"/>
                      <a:pt x="2883" y="2097"/>
                    </a:cubicBezTo>
                    <a:cubicBezTo>
                      <a:pt x="3148" y="1949"/>
                      <a:pt x="4480" y="1228"/>
                      <a:pt x="5877" y="1004"/>
                    </a:cubicBezTo>
                    <a:cubicBezTo>
                      <a:pt x="5927" y="997"/>
                      <a:pt x="5973" y="983"/>
                      <a:pt x="6013" y="963"/>
                    </a:cubicBezTo>
                    <a:cubicBezTo>
                      <a:pt x="6024" y="956"/>
                      <a:pt x="6035" y="949"/>
                      <a:pt x="6049" y="943"/>
                    </a:cubicBezTo>
                    <a:lnTo>
                      <a:pt x="6050" y="943"/>
                    </a:lnTo>
                    <a:cubicBezTo>
                      <a:pt x="6203" y="856"/>
                      <a:pt x="6296" y="698"/>
                      <a:pt x="6296" y="519"/>
                    </a:cubicBezTo>
                    <a:cubicBezTo>
                      <a:pt x="6296" y="339"/>
                      <a:pt x="6203" y="175"/>
                      <a:pt x="6052" y="88"/>
                    </a:cubicBezTo>
                    <a:cubicBezTo>
                      <a:pt x="6009" y="62"/>
                      <a:pt x="5962" y="45"/>
                      <a:pt x="5912" y="32"/>
                    </a:cubicBezTo>
                    <a:cubicBezTo>
                      <a:pt x="5821" y="12"/>
                      <a:pt x="5722" y="1"/>
                      <a:pt x="561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32"/>
              <p:cNvSpPr/>
              <p:nvPr/>
            </p:nvSpPr>
            <p:spPr>
              <a:xfrm>
                <a:off x="2719516" y="4244576"/>
                <a:ext cx="344619" cy="189499"/>
              </a:xfrm>
              <a:custGeom>
                <a:avLst/>
                <a:gdLst/>
                <a:ahLst/>
                <a:cxnLst/>
                <a:rect l="l" t="t" r="r" b="b"/>
                <a:pathLst>
                  <a:path w="2506" h="1378" extrusionOk="0">
                    <a:moveTo>
                      <a:pt x="2371" y="1"/>
                    </a:moveTo>
                    <a:cubicBezTo>
                      <a:pt x="2323" y="1"/>
                      <a:pt x="2278" y="30"/>
                      <a:pt x="2260" y="77"/>
                    </a:cubicBezTo>
                    <a:cubicBezTo>
                      <a:pt x="2257" y="87"/>
                      <a:pt x="1843" y="1129"/>
                      <a:pt x="118" y="1140"/>
                    </a:cubicBezTo>
                    <a:cubicBezTo>
                      <a:pt x="53" y="1141"/>
                      <a:pt x="0" y="1196"/>
                      <a:pt x="0" y="1260"/>
                    </a:cubicBezTo>
                    <a:cubicBezTo>
                      <a:pt x="0" y="1326"/>
                      <a:pt x="54" y="1378"/>
                      <a:pt x="119" y="1378"/>
                    </a:cubicBezTo>
                    <a:cubicBezTo>
                      <a:pt x="2007" y="1365"/>
                      <a:pt x="2464" y="210"/>
                      <a:pt x="2483" y="162"/>
                    </a:cubicBezTo>
                    <a:cubicBezTo>
                      <a:pt x="2505" y="101"/>
                      <a:pt x="2475" y="31"/>
                      <a:pt x="2413" y="9"/>
                    </a:cubicBezTo>
                    <a:cubicBezTo>
                      <a:pt x="2399" y="3"/>
                      <a:pt x="2385" y="1"/>
                      <a:pt x="23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32"/>
              <p:cNvSpPr/>
              <p:nvPr/>
            </p:nvSpPr>
            <p:spPr>
              <a:xfrm>
                <a:off x="2744407" y="4176780"/>
                <a:ext cx="298963" cy="240793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1751" extrusionOk="0">
                    <a:moveTo>
                      <a:pt x="588" y="0"/>
                    </a:moveTo>
                    <a:cubicBezTo>
                      <a:pt x="431" y="0"/>
                      <a:pt x="288" y="97"/>
                      <a:pt x="237" y="249"/>
                    </a:cubicBezTo>
                    <a:cubicBezTo>
                      <a:pt x="20" y="891"/>
                      <a:pt x="2" y="1681"/>
                      <a:pt x="1" y="1751"/>
                    </a:cubicBezTo>
                    <a:cubicBezTo>
                      <a:pt x="1576" y="1717"/>
                      <a:pt x="2081" y="846"/>
                      <a:pt x="2174" y="651"/>
                    </a:cubicBezTo>
                    <a:cubicBezTo>
                      <a:pt x="1746" y="248"/>
                      <a:pt x="1047" y="75"/>
                      <a:pt x="651" y="5"/>
                    </a:cubicBezTo>
                    <a:cubicBezTo>
                      <a:pt x="630" y="2"/>
                      <a:pt x="609" y="0"/>
                      <a:pt x="58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32"/>
              <p:cNvSpPr/>
              <p:nvPr/>
            </p:nvSpPr>
            <p:spPr>
              <a:xfrm>
                <a:off x="2744270" y="4176917"/>
                <a:ext cx="186061" cy="240793"/>
              </a:xfrm>
              <a:custGeom>
                <a:avLst/>
                <a:gdLst/>
                <a:ahLst/>
                <a:cxnLst/>
                <a:rect l="l" t="t" r="r" b="b"/>
                <a:pathLst>
                  <a:path w="1353" h="1751" extrusionOk="0">
                    <a:moveTo>
                      <a:pt x="587" y="0"/>
                    </a:moveTo>
                    <a:cubicBezTo>
                      <a:pt x="431" y="0"/>
                      <a:pt x="287" y="97"/>
                      <a:pt x="237" y="249"/>
                    </a:cubicBezTo>
                    <a:cubicBezTo>
                      <a:pt x="20" y="892"/>
                      <a:pt x="2" y="1681"/>
                      <a:pt x="1" y="1751"/>
                    </a:cubicBezTo>
                    <a:cubicBezTo>
                      <a:pt x="475" y="1741"/>
                      <a:pt x="852" y="1655"/>
                      <a:pt x="1151" y="1534"/>
                    </a:cubicBezTo>
                    <a:cubicBezTo>
                      <a:pt x="1200" y="1475"/>
                      <a:pt x="1244" y="1412"/>
                      <a:pt x="1281" y="1346"/>
                    </a:cubicBezTo>
                    <a:cubicBezTo>
                      <a:pt x="1315" y="1283"/>
                      <a:pt x="1345" y="1215"/>
                      <a:pt x="1348" y="1143"/>
                    </a:cubicBezTo>
                    <a:cubicBezTo>
                      <a:pt x="1352" y="1072"/>
                      <a:pt x="1325" y="995"/>
                      <a:pt x="1261" y="954"/>
                    </a:cubicBezTo>
                    <a:cubicBezTo>
                      <a:pt x="1227" y="930"/>
                      <a:pt x="1186" y="921"/>
                      <a:pt x="1144" y="921"/>
                    </a:cubicBezTo>
                    <a:cubicBezTo>
                      <a:pt x="1115" y="921"/>
                      <a:pt x="1086" y="925"/>
                      <a:pt x="1059" y="931"/>
                    </a:cubicBezTo>
                    <a:cubicBezTo>
                      <a:pt x="989" y="947"/>
                      <a:pt x="922" y="973"/>
                      <a:pt x="852" y="978"/>
                    </a:cubicBezTo>
                    <a:cubicBezTo>
                      <a:pt x="844" y="979"/>
                      <a:pt x="836" y="980"/>
                      <a:pt x="828" y="980"/>
                    </a:cubicBezTo>
                    <a:cubicBezTo>
                      <a:pt x="765" y="980"/>
                      <a:pt x="699" y="958"/>
                      <a:pt x="665" y="907"/>
                    </a:cubicBezTo>
                    <a:cubicBezTo>
                      <a:pt x="617" y="836"/>
                      <a:pt x="642" y="738"/>
                      <a:pt x="691" y="667"/>
                    </a:cubicBezTo>
                    <a:cubicBezTo>
                      <a:pt x="739" y="598"/>
                      <a:pt x="806" y="542"/>
                      <a:pt x="847" y="466"/>
                    </a:cubicBezTo>
                    <a:cubicBezTo>
                      <a:pt x="928" y="322"/>
                      <a:pt x="882" y="121"/>
                      <a:pt x="749" y="23"/>
                    </a:cubicBezTo>
                    <a:cubicBezTo>
                      <a:pt x="714" y="17"/>
                      <a:pt x="682" y="11"/>
                      <a:pt x="651" y="5"/>
                    </a:cubicBezTo>
                    <a:cubicBezTo>
                      <a:pt x="630" y="2"/>
                      <a:pt x="609" y="0"/>
                      <a:pt x="5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32"/>
              <p:cNvSpPr/>
              <p:nvPr/>
            </p:nvSpPr>
            <p:spPr>
              <a:xfrm>
                <a:off x="2733681" y="4165916"/>
                <a:ext cx="321103" cy="262246"/>
              </a:xfrm>
              <a:custGeom>
                <a:avLst/>
                <a:gdLst/>
                <a:ahLst/>
                <a:cxnLst/>
                <a:rect l="l" t="t" r="r" b="b"/>
                <a:pathLst>
                  <a:path w="2335" h="1907" extrusionOk="0">
                    <a:moveTo>
                      <a:pt x="665" y="156"/>
                    </a:moveTo>
                    <a:cubicBezTo>
                      <a:pt x="681" y="156"/>
                      <a:pt x="699" y="157"/>
                      <a:pt x="717" y="159"/>
                    </a:cubicBezTo>
                    <a:cubicBezTo>
                      <a:pt x="1080" y="224"/>
                      <a:pt x="1737" y="383"/>
                      <a:pt x="2156" y="746"/>
                    </a:cubicBezTo>
                    <a:cubicBezTo>
                      <a:pt x="2023" y="988"/>
                      <a:pt x="1519" y="1696"/>
                      <a:pt x="158" y="1750"/>
                    </a:cubicBezTo>
                    <a:cubicBezTo>
                      <a:pt x="167" y="1519"/>
                      <a:pt x="210" y="883"/>
                      <a:pt x="389" y="352"/>
                    </a:cubicBezTo>
                    <a:cubicBezTo>
                      <a:pt x="430" y="233"/>
                      <a:pt x="540" y="156"/>
                      <a:pt x="665" y="156"/>
                    </a:cubicBezTo>
                    <a:close/>
                    <a:moveTo>
                      <a:pt x="664" y="1"/>
                    </a:moveTo>
                    <a:cubicBezTo>
                      <a:pt x="475" y="1"/>
                      <a:pt x="304" y="118"/>
                      <a:pt x="242" y="302"/>
                    </a:cubicBezTo>
                    <a:cubicBezTo>
                      <a:pt x="23" y="946"/>
                      <a:pt x="2" y="1739"/>
                      <a:pt x="1" y="1827"/>
                    </a:cubicBezTo>
                    <a:cubicBezTo>
                      <a:pt x="1" y="1849"/>
                      <a:pt x="8" y="1868"/>
                      <a:pt x="23" y="1883"/>
                    </a:cubicBezTo>
                    <a:cubicBezTo>
                      <a:pt x="39" y="1899"/>
                      <a:pt x="58" y="1907"/>
                      <a:pt x="79" y="1907"/>
                    </a:cubicBezTo>
                    <a:lnTo>
                      <a:pt x="80" y="1907"/>
                    </a:lnTo>
                    <a:cubicBezTo>
                      <a:pt x="1710" y="1872"/>
                      <a:pt x="2232" y="947"/>
                      <a:pt x="2320" y="762"/>
                    </a:cubicBezTo>
                    <a:cubicBezTo>
                      <a:pt x="2335" y="731"/>
                      <a:pt x="2329" y="695"/>
                      <a:pt x="2304" y="673"/>
                    </a:cubicBezTo>
                    <a:cubicBezTo>
                      <a:pt x="1860" y="252"/>
                      <a:pt x="1136" y="76"/>
                      <a:pt x="743" y="8"/>
                    </a:cubicBezTo>
                    <a:cubicBezTo>
                      <a:pt x="716" y="3"/>
                      <a:pt x="690" y="1"/>
                      <a:pt x="66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32"/>
              <p:cNvSpPr/>
              <p:nvPr/>
            </p:nvSpPr>
            <p:spPr>
              <a:xfrm>
                <a:off x="2735468" y="4167841"/>
                <a:ext cx="203938" cy="258808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1882" extrusionOk="0">
                    <a:moveTo>
                      <a:pt x="652" y="130"/>
                    </a:moveTo>
                    <a:cubicBezTo>
                      <a:pt x="669" y="130"/>
                      <a:pt x="688" y="132"/>
                      <a:pt x="708" y="133"/>
                    </a:cubicBezTo>
                    <a:lnTo>
                      <a:pt x="716" y="134"/>
                    </a:lnTo>
                    <a:cubicBezTo>
                      <a:pt x="740" y="138"/>
                      <a:pt x="762" y="141"/>
                      <a:pt x="788" y="146"/>
                    </a:cubicBezTo>
                    <a:cubicBezTo>
                      <a:pt x="887" y="230"/>
                      <a:pt x="919" y="387"/>
                      <a:pt x="858" y="498"/>
                    </a:cubicBezTo>
                    <a:cubicBezTo>
                      <a:pt x="837" y="535"/>
                      <a:pt x="807" y="569"/>
                      <a:pt x="777" y="605"/>
                    </a:cubicBezTo>
                    <a:cubicBezTo>
                      <a:pt x="752" y="632"/>
                      <a:pt x="729" y="661"/>
                      <a:pt x="705" y="694"/>
                    </a:cubicBezTo>
                    <a:cubicBezTo>
                      <a:pt x="650" y="775"/>
                      <a:pt x="609" y="905"/>
                      <a:pt x="678" y="1008"/>
                    </a:cubicBezTo>
                    <a:cubicBezTo>
                      <a:pt x="722" y="1072"/>
                      <a:pt x="802" y="1108"/>
                      <a:pt x="894" y="1108"/>
                    </a:cubicBezTo>
                    <a:cubicBezTo>
                      <a:pt x="904" y="1108"/>
                      <a:pt x="915" y="1108"/>
                      <a:pt x="925" y="1107"/>
                    </a:cubicBezTo>
                    <a:cubicBezTo>
                      <a:pt x="976" y="1103"/>
                      <a:pt x="1022" y="1091"/>
                      <a:pt x="1068" y="1077"/>
                    </a:cubicBezTo>
                    <a:cubicBezTo>
                      <a:pt x="1092" y="1071"/>
                      <a:pt x="1115" y="1065"/>
                      <a:pt x="1140" y="1060"/>
                    </a:cubicBezTo>
                    <a:cubicBezTo>
                      <a:pt x="1160" y="1055"/>
                      <a:pt x="1184" y="1052"/>
                      <a:pt x="1208" y="1052"/>
                    </a:cubicBezTo>
                    <a:cubicBezTo>
                      <a:pt x="1239" y="1052"/>
                      <a:pt x="1269" y="1058"/>
                      <a:pt x="1293" y="1074"/>
                    </a:cubicBezTo>
                    <a:cubicBezTo>
                      <a:pt x="1329" y="1098"/>
                      <a:pt x="1351" y="1151"/>
                      <a:pt x="1349" y="1205"/>
                    </a:cubicBezTo>
                    <a:cubicBezTo>
                      <a:pt x="1345" y="1270"/>
                      <a:pt x="1314" y="1332"/>
                      <a:pt x="1288" y="1379"/>
                    </a:cubicBezTo>
                    <a:cubicBezTo>
                      <a:pt x="1257" y="1437"/>
                      <a:pt x="1218" y="1494"/>
                      <a:pt x="1176" y="1545"/>
                    </a:cubicBezTo>
                    <a:cubicBezTo>
                      <a:pt x="872" y="1666"/>
                      <a:pt x="521" y="1735"/>
                      <a:pt x="132" y="1749"/>
                    </a:cubicBezTo>
                    <a:cubicBezTo>
                      <a:pt x="140" y="1531"/>
                      <a:pt x="179" y="877"/>
                      <a:pt x="363" y="335"/>
                    </a:cubicBezTo>
                    <a:cubicBezTo>
                      <a:pt x="407" y="211"/>
                      <a:pt x="522" y="130"/>
                      <a:pt x="652" y="130"/>
                    </a:cubicBezTo>
                    <a:close/>
                    <a:moveTo>
                      <a:pt x="651" y="0"/>
                    </a:moveTo>
                    <a:cubicBezTo>
                      <a:pt x="467" y="0"/>
                      <a:pt x="302" y="116"/>
                      <a:pt x="241" y="293"/>
                    </a:cubicBezTo>
                    <a:cubicBezTo>
                      <a:pt x="24" y="936"/>
                      <a:pt x="2" y="1726"/>
                      <a:pt x="0" y="1815"/>
                    </a:cubicBezTo>
                    <a:cubicBezTo>
                      <a:pt x="0" y="1832"/>
                      <a:pt x="7" y="1849"/>
                      <a:pt x="20" y="1862"/>
                    </a:cubicBezTo>
                    <a:cubicBezTo>
                      <a:pt x="33" y="1874"/>
                      <a:pt x="49" y="1881"/>
                      <a:pt x="66" y="1881"/>
                    </a:cubicBezTo>
                    <a:cubicBezTo>
                      <a:pt x="66" y="1881"/>
                      <a:pt x="67" y="1881"/>
                      <a:pt x="66" y="1879"/>
                    </a:cubicBezTo>
                    <a:cubicBezTo>
                      <a:pt x="505" y="1870"/>
                      <a:pt x="898" y="1797"/>
                      <a:pt x="1238" y="1658"/>
                    </a:cubicBezTo>
                    <a:cubicBezTo>
                      <a:pt x="1248" y="1654"/>
                      <a:pt x="1258" y="1648"/>
                      <a:pt x="1264" y="1640"/>
                    </a:cubicBezTo>
                    <a:cubicBezTo>
                      <a:pt x="1317" y="1579"/>
                      <a:pt x="1364" y="1512"/>
                      <a:pt x="1402" y="1443"/>
                    </a:cubicBezTo>
                    <a:cubicBezTo>
                      <a:pt x="1436" y="1382"/>
                      <a:pt x="1474" y="1302"/>
                      <a:pt x="1478" y="1212"/>
                    </a:cubicBezTo>
                    <a:cubicBezTo>
                      <a:pt x="1483" y="1111"/>
                      <a:pt x="1440" y="1018"/>
                      <a:pt x="1366" y="968"/>
                    </a:cubicBezTo>
                    <a:cubicBezTo>
                      <a:pt x="1324" y="938"/>
                      <a:pt x="1270" y="923"/>
                      <a:pt x="1210" y="923"/>
                    </a:cubicBezTo>
                    <a:cubicBezTo>
                      <a:pt x="1179" y="923"/>
                      <a:pt x="1146" y="927"/>
                      <a:pt x="1112" y="935"/>
                    </a:cubicBezTo>
                    <a:cubicBezTo>
                      <a:pt x="1085" y="941"/>
                      <a:pt x="1058" y="947"/>
                      <a:pt x="1033" y="954"/>
                    </a:cubicBezTo>
                    <a:cubicBezTo>
                      <a:pt x="992" y="967"/>
                      <a:pt x="952" y="978"/>
                      <a:pt x="914" y="980"/>
                    </a:cubicBezTo>
                    <a:cubicBezTo>
                      <a:pt x="908" y="981"/>
                      <a:pt x="901" y="981"/>
                      <a:pt x="894" y="981"/>
                    </a:cubicBezTo>
                    <a:cubicBezTo>
                      <a:pt x="854" y="981"/>
                      <a:pt x="807" y="970"/>
                      <a:pt x="785" y="937"/>
                    </a:cubicBezTo>
                    <a:cubicBezTo>
                      <a:pt x="755" y="892"/>
                      <a:pt x="777" y="821"/>
                      <a:pt x="812" y="770"/>
                    </a:cubicBezTo>
                    <a:cubicBezTo>
                      <a:pt x="829" y="744"/>
                      <a:pt x="851" y="719"/>
                      <a:pt x="874" y="693"/>
                    </a:cubicBezTo>
                    <a:cubicBezTo>
                      <a:pt x="909" y="654"/>
                      <a:pt x="943" y="613"/>
                      <a:pt x="970" y="564"/>
                    </a:cubicBezTo>
                    <a:cubicBezTo>
                      <a:pt x="1064" y="391"/>
                      <a:pt x="1012" y="154"/>
                      <a:pt x="852" y="37"/>
                    </a:cubicBezTo>
                    <a:cubicBezTo>
                      <a:pt x="844" y="32"/>
                      <a:pt x="836" y="27"/>
                      <a:pt x="827" y="25"/>
                    </a:cubicBezTo>
                    <a:cubicBezTo>
                      <a:pt x="796" y="19"/>
                      <a:pt x="765" y="14"/>
                      <a:pt x="737" y="8"/>
                    </a:cubicBezTo>
                    <a:lnTo>
                      <a:pt x="729" y="7"/>
                    </a:lnTo>
                    <a:cubicBezTo>
                      <a:pt x="702" y="2"/>
                      <a:pt x="676" y="0"/>
                      <a:pt x="6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32"/>
              <p:cNvSpPr/>
              <p:nvPr/>
            </p:nvSpPr>
            <p:spPr>
              <a:xfrm>
                <a:off x="2742757" y="4363666"/>
                <a:ext cx="132842" cy="29566"/>
              </a:xfrm>
              <a:custGeom>
                <a:avLst/>
                <a:gdLst/>
                <a:ahLst/>
                <a:cxnLst/>
                <a:rect l="l" t="t" r="r" b="b"/>
                <a:pathLst>
                  <a:path w="966" h="215" extrusionOk="0">
                    <a:moveTo>
                      <a:pt x="945" y="1"/>
                    </a:moveTo>
                    <a:cubicBezTo>
                      <a:pt x="942" y="1"/>
                      <a:pt x="939" y="1"/>
                      <a:pt x="937" y="2"/>
                    </a:cubicBezTo>
                    <a:cubicBezTo>
                      <a:pt x="546" y="163"/>
                      <a:pt x="175" y="177"/>
                      <a:pt x="59" y="177"/>
                    </a:cubicBezTo>
                    <a:cubicBezTo>
                      <a:pt x="35" y="177"/>
                      <a:pt x="22" y="176"/>
                      <a:pt x="22" y="176"/>
                    </a:cubicBezTo>
                    <a:cubicBezTo>
                      <a:pt x="21" y="176"/>
                      <a:pt x="20" y="176"/>
                      <a:pt x="19" y="176"/>
                    </a:cubicBezTo>
                    <a:cubicBezTo>
                      <a:pt x="10" y="176"/>
                      <a:pt x="1" y="184"/>
                      <a:pt x="1" y="193"/>
                    </a:cubicBezTo>
                    <a:cubicBezTo>
                      <a:pt x="0" y="204"/>
                      <a:pt x="9" y="214"/>
                      <a:pt x="19" y="214"/>
                    </a:cubicBezTo>
                    <a:cubicBezTo>
                      <a:pt x="21" y="214"/>
                      <a:pt x="34" y="215"/>
                      <a:pt x="62" y="215"/>
                    </a:cubicBezTo>
                    <a:cubicBezTo>
                      <a:pt x="184" y="215"/>
                      <a:pt x="559" y="202"/>
                      <a:pt x="952" y="38"/>
                    </a:cubicBezTo>
                    <a:cubicBezTo>
                      <a:pt x="962" y="34"/>
                      <a:pt x="965" y="23"/>
                      <a:pt x="962" y="12"/>
                    </a:cubicBezTo>
                    <a:cubicBezTo>
                      <a:pt x="959" y="5"/>
                      <a:pt x="952" y="1"/>
                      <a:pt x="9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32"/>
              <p:cNvSpPr/>
              <p:nvPr/>
            </p:nvSpPr>
            <p:spPr>
              <a:xfrm>
                <a:off x="2792263" y="4415235"/>
                <a:ext cx="213977" cy="52669"/>
              </a:xfrm>
              <a:custGeom>
                <a:avLst/>
                <a:gdLst/>
                <a:ahLst/>
                <a:cxnLst/>
                <a:rect l="l" t="t" r="r" b="b"/>
                <a:pathLst>
                  <a:path w="1556" h="383" extrusionOk="0">
                    <a:moveTo>
                      <a:pt x="1534" y="0"/>
                    </a:moveTo>
                    <a:cubicBezTo>
                      <a:pt x="1530" y="0"/>
                      <a:pt x="1526" y="1"/>
                      <a:pt x="1523" y="4"/>
                    </a:cubicBezTo>
                    <a:cubicBezTo>
                      <a:pt x="1122" y="276"/>
                      <a:pt x="744" y="343"/>
                      <a:pt x="469" y="343"/>
                    </a:cubicBezTo>
                    <a:cubicBezTo>
                      <a:pt x="203" y="343"/>
                      <a:pt x="33" y="280"/>
                      <a:pt x="30" y="279"/>
                    </a:cubicBezTo>
                    <a:cubicBezTo>
                      <a:pt x="28" y="278"/>
                      <a:pt x="25" y="278"/>
                      <a:pt x="23" y="278"/>
                    </a:cubicBezTo>
                    <a:cubicBezTo>
                      <a:pt x="15" y="278"/>
                      <a:pt x="8" y="282"/>
                      <a:pt x="5" y="290"/>
                    </a:cubicBezTo>
                    <a:cubicBezTo>
                      <a:pt x="0" y="300"/>
                      <a:pt x="6" y="313"/>
                      <a:pt x="16" y="316"/>
                    </a:cubicBezTo>
                    <a:cubicBezTo>
                      <a:pt x="20" y="318"/>
                      <a:pt x="195" y="382"/>
                      <a:pt x="469" y="382"/>
                    </a:cubicBezTo>
                    <a:cubicBezTo>
                      <a:pt x="750" y="382"/>
                      <a:pt x="1135" y="314"/>
                      <a:pt x="1544" y="36"/>
                    </a:cubicBezTo>
                    <a:cubicBezTo>
                      <a:pt x="1554" y="29"/>
                      <a:pt x="1556" y="18"/>
                      <a:pt x="1550" y="9"/>
                    </a:cubicBezTo>
                    <a:cubicBezTo>
                      <a:pt x="1546" y="3"/>
                      <a:pt x="1540" y="0"/>
                      <a:pt x="15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32"/>
              <p:cNvSpPr/>
              <p:nvPr/>
            </p:nvSpPr>
            <p:spPr>
              <a:xfrm>
                <a:off x="2888388" y="4388832"/>
                <a:ext cx="119365" cy="5899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429" extrusionOk="0">
                    <a:moveTo>
                      <a:pt x="847" y="1"/>
                    </a:moveTo>
                    <a:cubicBezTo>
                      <a:pt x="843" y="1"/>
                      <a:pt x="838" y="2"/>
                      <a:pt x="834" y="5"/>
                    </a:cubicBezTo>
                    <a:cubicBezTo>
                      <a:pt x="483" y="314"/>
                      <a:pt x="23" y="389"/>
                      <a:pt x="18" y="390"/>
                    </a:cubicBezTo>
                    <a:cubicBezTo>
                      <a:pt x="6" y="391"/>
                      <a:pt x="0" y="401"/>
                      <a:pt x="1" y="412"/>
                    </a:cubicBezTo>
                    <a:cubicBezTo>
                      <a:pt x="2" y="422"/>
                      <a:pt x="12" y="429"/>
                      <a:pt x="21" y="429"/>
                    </a:cubicBezTo>
                    <a:cubicBezTo>
                      <a:pt x="22" y="429"/>
                      <a:pt x="22" y="429"/>
                      <a:pt x="23" y="428"/>
                    </a:cubicBezTo>
                    <a:cubicBezTo>
                      <a:pt x="28" y="426"/>
                      <a:pt x="500" y="351"/>
                      <a:pt x="860" y="33"/>
                    </a:cubicBezTo>
                    <a:cubicBezTo>
                      <a:pt x="867" y="27"/>
                      <a:pt x="868" y="15"/>
                      <a:pt x="861" y="6"/>
                    </a:cubicBezTo>
                    <a:cubicBezTo>
                      <a:pt x="858" y="3"/>
                      <a:pt x="853" y="1"/>
                      <a:pt x="84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32"/>
              <p:cNvSpPr/>
              <p:nvPr/>
            </p:nvSpPr>
            <p:spPr>
              <a:xfrm>
                <a:off x="3014079" y="4369855"/>
                <a:ext cx="12377" cy="11827"/>
              </a:xfrm>
              <a:custGeom>
                <a:avLst/>
                <a:gdLst/>
                <a:ahLst/>
                <a:cxnLst/>
                <a:rect l="l" t="t" r="r" b="b"/>
                <a:pathLst>
                  <a:path w="90" h="86" extrusionOk="0">
                    <a:moveTo>
                      <a:pt x="68" y="1"/>
                    </a:moveTo>
                    <a:cubicBezTo>
                      <a:pt x="63" y="1"/>
                      <a:pt x="58" y="3"/>
                      <a:pt x="54" y="6"/>
                    </a:cubicBezTo>
                    <a:lnTo>
                      <a:pt x="8" y="51"/>
                    </a:lnTo>
                    <a:cubicBezTo>
                      <a:pt x="0" y="57"/>
                      <a:pt x="0" y="71"/>
                      <a:pt x="8" y="78"/>
                    </a:cubicBezTo>
                    <a:cubicBezTo>
                      <a:pt x="12" y="82"/>
                      <a:pt x="17" y="85"/>
                      <a:pt x="23" y="85"/>
                    </a:cubicBezTo>
                    <a:cubicBezTo>
                      <a:pt x="28" y="85"/>
                      <a:pt x="33" y="82"/>
                      <a:pt x="35" y="78"/>
                    </a:cubicBezTo>
                    <a:lnTo>
                      <a:pt x="81" y="34"/>
                    </a:lnTo>
                    <a:cubicBezTo>
                      <a:pt x="89" y="27"/>
                      <a:pt x="89" y="14"/>
                      <a:pt x="81" y="6"/>
                    </a:cubicBezTo>
                    <a:cubicBezTo>
                      <a:pt x="78" y="3"/>
                      <a:pt x="73" y="1"/>
                      <a:pt x="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43" name="Google Shape;843;p32"/>
              <p:cNvGrpSpPr/>
              <p:nvPr/>
            </p:nvGrpSpPr>
            <p:grpSpPr>
              <a:xfrm rot="937253">
                <a:off x="3197546" y="4432441"/>
                <a:ext cx="374296" cy="256587"/>
                <a:chOff x="3828826" y="3841069"/>
                <a:chExt cx="447345" cy="306664"/>
              </a:xfrm>
            </p:grpSpPr>
            <p:sp>
              <p:nvSpPr>
                <p:cNvPr id="844" name="Google Shape;844;p32"/>
                <p:cNvSpPr/>
                <p:nvPr/>
              </p:nvSpPr>
              <p:spPr>
                <a:xfrm>
                  <a:off x="3828826" y="3867059"/>
                  <a:ext cx="434555" cy="2806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0" h="2041" extrusionOk="0">
                      <a:moveTo>
                        <a:pt x="3092" y="0"/>
                      </a:moveTo>
                      <a:cubicBezTo>
                        <a:pt x="3055" y="0"/>
                        <a:pt x="3016" y="3"/>
                        <a:pt x="2979" y="7"/>
                      </a:cubicBezTo>
                      <a:cubicBezTo>
                        <a:pt x="2943" y="11"/>
                        <a:pt x="2915" y="45"/>
                        <a:pt x="2919" y="82"/>
                      </a:cubicBezTo>
                      <a:cubicBezTo>
                        <a:pt x="2923" y="117"/>
                        <a:pt x="2952" y="143"/>
                        <a:pt x="2987" y="143"/>
                      </a:cubicBezTo>
                      <a:cubicBezTo>
                        <a:pt x="2990" y="143"/>
                        <a:pt x="2992" y="143"/>
                        <a:pt x="2994" y="144"/>
                      </a:cubicBezTo>
                      <a:cubicBezTo>
                        <a:pt x="3027" y="140"/>
                        <a:pt x="3060" y="137"/>
                        <a:pt x="3092" y="137"/>
                      </a:cubicBezTo>
                      <a:cubicBezTo>
                        <a:pt x="3130" y="135"/>
                        <a:pt x="3160" y="106"/>
                        <a:pt x="3160" y="68"/>
                      </a:cubicBezTo>
                      <a:cubicBezTo>
                        <a:pt x="3160" y="31"/>
                        <a:pt x="3129" y="0"/>
                        <a:pt x="3092" y="0"/>
                      </a:cubicBezTo>
                      <a:close/>
                      <a:moveTo>
                        <a:pt x="2709" y="79"/>
                      </a:moveTo>
                      <a:cubicBezTo>
                        <a:pt x="2700" y="79"/>
                        <a:pt x="2692" y="80"/>
                        <a:pt x="2684" y="83"/>
                      </a:cubicBezTo>
                      <a:cubicBezTo>
                        <a:pt x="2647" y="99"/>
                        <a:pt x="2610" y="116"/>
                        <a:pt x="2574" y="134"/>
                      </a:cubicBezTo>
                      <a:cubicBezTo>
                        <a:pt x="2541" y="153"/>
                        <a:pt x="2528" y="194"/>
                        <a:pt x="2546" y="227"/>
                      </a:cubicBezTo>
                      <a:cubicBezTo>
                        <a:pt x="2559" y="250"/>
                        <a:pt x="2581" y="262"/>
                        <a:pt x="2606" y="262"/>
                      </a:cubicBezTo>
                      <a:cubicBezTo>
                        <a:pt x="2616" y="262"/>
                        <a:pt x="2627" y="260"/>
                        <a:pt x="2638" y="255"/>
                      </a:cubicBezTo>
                      <a:cubicBezTo>
                        <a:pt x="2669" y="237"/>
                        <a:pt x="2702" y="221"/>
                        <a:pt x="2735" y="209"/>
                      </a:cubicBezTo>
                      <a:cubicBezTo>
                        <a:pt x="2770" y="195"/>
                        <a:pt x="2786" y="155"/>
                        <a:pt x="2772" y="121"/>
                      </a:cubicBezTo>
                      <a:cubicBezTo>
                        <a:pt x="2762" y="94"/>
                        <a:pt x="2736" y="79"/>
                        <a:pt x="2709" y="79"/>
                      </a:cubicBezTo>
                      <a:close/>
                      <a:moveTo>
                        <a:pt x="2371" y="292"/>
                      </a:moveTo>
                      <a:cubicBezTo>
                        <a:pt x="2354" y="292"/>
                        <a:pt x="2338" y="298"/>
                        <a:pt x="2325" y="310"/>
                      </a:cubicBezTo>
                      <a:cubicBezTo>
                        <a:pt x="2294" y="337"/>
                        <a:pt x="2265" y="367"/>
                        <a:pt x="2239" y="397"/>
                      </a:cubicBezTo>
                      <a:cubicBezTo>
                        <a:pt x="2214" y="425"/>
                        <a:pt x="2217" y="469"/>
                        <a:pt x="2245" y="493"/>
                      </a:cubicBezTo>
                      <a:cubicBezTo>
                        <a:pt x="2258" y="505"/>
                        <a:pt x="2273" y="510"/>
                        <a:pt x="2290" y="510"/>
                      </a:cubicBezTo>
                      <a:cubicBezTo>
                        <a:pt x="2309" y="510"/>
                        <a:pt x="2329" y="502"/>
                        <a:pt x="2341" y="486"/>
                      </a:cubicBezTo>
                      <a:cubicBezTo>
                        <a:pt x="2365" y="460"/>
                        <a:pt x="2390" y="434"/>
                        <a:pt x="2417" y="410"/>
                      </a:cubicBezTo>
                      <a:cubicBezTo>
                        <a:pt x="2443" y="384"/>
                        <a:pt x="2446" y="342"/>
                        <a:pt x="2421" y="313"/>
                      </a:cubicBezTo>
                      <a:cubicBezTo>
                        <a:pt x="2407" y="300"/>
                        <a:pt x="2389" y="292"/>
                        <a:pt x="2371" y="292"/>
                      </a:cubicBezTo>
                      <a:close/>
                      <a:moveTo>
                        <a:pt x="2131" y="611"/>
                      </a:moveTo>
                      <a:cubicBezTo>
                        <a:pt x="2106" y="611"/>
                        <a:pt x="2082" y="626"/>
                        <a:pt x="2070" y="650"/>
                      </a:cubicBezTo>
                      <a:cubicBezTo>
                        <a:pt x="2060" y="671"/>
                        <a:pt x="2050" y="691"/>
                        <a:pt x="2042" y="713"/>
                      </a:cubicBezTo>
                      <a:lnTo>
                        <a:pt x="2023" y="763"/>
                      </a:lnTo>
                      <a:cubicBezTo>
                        <a:pt x="2009" y="798"/>
                        <a:pt x="2028" y="837"/>
                        <a:pt x="2064" y="850"/>
                      </a:cubicBezTo>
                      <a:cubicBezTo>
                        <a:pt x="2071" y="853"/>
                        <a:pt x="2079" y="854"/>
                        <a:pt x="2086" y="854"/>
                      </a:cubicBezTo>
                      <a:cubicBezTo>
                        <a:pt x="2115" y="854"/>
                        <a:pt x="2141" y="837"/>
                        <a:pt x="2152" y="809"/>
                      </a:cubicBezTo>
                      <a:cubicBezTo>
                        <a:pt x="2157" y="793"/>
                        <a:pt x="2162" y="779"/>
                        <a:pt x="2168" y="764"/>
                      </a:cubicBezTo>
                      <a:cubicBezTo>
                        <a:pt x="2176" y="744"/>
                        <a:pt x="2183" y="727"/>
                        <a:pt x="2193" y="708"/>
                      </a:cubicBezTo>
                      <a:cubicBezTo>
                        <a:pt x="2209" y="676"/>
                        <a:pt x="2194" y="635"/>
                        <a:pt x="2161" y="618"/>
                      </a:cubicBezTo>
                      <a:cubicBezTo>
                        <a:pt x="2151" y="613"/>
                        <a:pt x="2141" y="611"/>
                        <a:pt x="2131" y="611"/>
                      </a:cubicBezTo>
                      <a:close/>
                      <a:moveTo>
                        <a:pt x="2010" y="996"/>
                      </a:moveTo>
                      <a:cubicBezTo>
                        <a:pt x="1980" y="996"/>
                        <a:pt x="1952" y="1017"/>
                        <a:pt x="1945" y="1047"/>
                      </a:cubicBezTo>
                      <a:cubicBezTo>
                        <a:pt x="1936" y="1084"/>
                        <a:pt x="1926" y="1120"/>
                        <a:pt x="1915" y="1156"/>
                      </a:cubicBezTo>
                      <a:cubicBezTo>
                        <a:pt x="1905" y="1191"/>
                        <a:pt x="1926" y="1229"/>
                        <a:pt x="1961" y="1239"/>
                      </a:cubicBezTo>
                      <a:cubicBezTo>
                        <a:pt x="1968" y="1242"/>
                        <a:pt x="1974" y="1243"/>
                        <a:pt x="1981" y="1243"/>
                      </a:cubicBezTo>
                      <a:cubicBezTo>
                        <a:pt x="2009" y="1243"/>
                        <a:pt x="2037" y="1223"/>
                        <a:pt x="2047" y="1195"/>
                      </a:cubicBezTo>
                      <a:cubicBezTo>
                        <a:pt x="2059" y="1157"/>
                        <a:pt x="2068" y="1120"/>
                        <a:pt x="2078" y="1081"/>
                      </a:cubicBezTo>
                      <a:cubicBezTo>
                        <a:pt x="2086" y="1044"/>
                        <a:pt x="2064" y="1007"/>
                        <a:pt x="2028" y="998"/>
                      </a:cubicBezTo>
                      <a:cubicBezTo>
                        <a:pt x="2022" y="996"/>
                        <a:pt x="2016" y="996"/>
                        <a:pt x="2010" y="996"/>
                      </a:cubicBezTo>
                      <a:close/>
                      <a:moveTo>
                        <a:pt x="1869" y="1372"/>
                      </a:moveTo>
                      <a:cubicBezTo>
                        <a:pt x="1846" y="1372"/>
                        <a:pt x="1823" y="1385"/>
                        <a:pt x="1810" y="1406"/>
                      </a:cubicBezTo>
                      <a:cubicBezTo>
                        <a:pt x="1793" y="1437"/>
                        <a:pt x="1773" y="1466"/>
                        <a:pt x="1752" y="1495"/>
                      </a:cubicBezTo>
                      <a:cubicBezTo>
                        <a:pt x="1728" y="1525"/>
                        <a:pt x="1735" y="1569"/>
                        <a:pt x="1766" y="1590"/>
                      </a:cubicBezTo>
                      <a:cubicBezTo>
                        <a:pt x="1778" y="1599"/>
                        <a:pt x="1793" y="1603"/>
                        <a:pt x="1807" y="1603"/>
                      </a:cubicBezTo>
                      <a:cubicBezTo>
                        <a:pt x="1827" y="1603"/>
                        <a:pt x="1849" y="1592"/>
                        <a:pt x="1860" y="1577"/>
                      </a:cubicBezTo>
                      <a:cubicBezTo>
                        <a:pt x="1885" y="1544"/>
                        <a:pt x="1907" y="1510"/>
                        <a:pt x="1928" y="1475"/>
                      </a:cubicBezTo>
                      <a:cubicBezTo>
                        <a:pt x="1947" y="1442"/>
                        <a:pt x="1936" y="1401"/>
                        <a:pt x="1903" y="1382"/>
                      </a:cubicBezTo>
                      <a:cubicBezTo>
                        <a:pt x="1892" y="1375"/>
                        <a:pt x="1881" y="1372"/>
                        <a:pt x="1869" y="1372"/>
                      </a:cubicBezTo>
                      <a:close/>
                      <a:moveTo>
                        <a:pt x="78" y="1469"/>
                      </a:moveTo>
                      <a:cubicBezTo>
                        <a:pt x="64" y="1469"/>
                        <a:pt x="50" y="1473"/>
                        <a:pt x="38" y="1482"/>
                      </a:cubicBezTo>
                      <a:cubicBezTo>
                        <a:pt x="7" y="1503"/>
                        <a:pt x="1" y="1545"/>
                        <a:pt x="22" y="1576"/>
                      </a:cubicBezTo>
                      <a:cubicBezTo>
                        <a:pt x="47" y="1608"/>
                        <a:pt x="73" y="1641"/>
                        <a:pt x="100" y="1671"/>
                      </a:cubicBezTo>
                      <a:cubicBezTo>
                        <a:pt x="114" y="1685"/>
                        <a:pt x="132" y="1693"/>
                        <a:pt x="150" y="1693"/>
                      </a:cubicBezTo>
                      <a:cubicBezTo>
                        <a:pt x="167" y="1693"/>
                        <a:pt x="183" y="1688"/>
                        <a:pt x="196" y="1675"/>
                      </a:cubicBezTo>
                      <a:cubicBezTo>
                        <a:pt x="223" y="1650"/>
                        <a:pt x="226" y="1608"/>
                        <a:pt x="200" y="1580"/>
                      </a:cubicBezTo>
                      <a:cubicBezTo>
                        <a:pt x="176" y="1554"/>
                        <a:pt x="152" y="1525"/>
                        <a:pt x="132" y="1496"/>
                      </a:cubicBezTo>
                      <a:cubicBezTo>
                        <a:pt x="119" y="1478"/>
                        <a:pt x="99" y="1469"/>
                        <a:pt x="78" y="1469"/>
                      </a:cubicBezTo>
                      <a:close/>
                      <a:moveTo>
                        <a:pt x="1607" y="1674"/>
                      </a:moveTo>
                      <a:cubicBezTo>
                        <a:pt x="1592" y="1674"/>
                        <a:pt x="1577" y="1679"/>
                        <a:pt x="1564" y="1689"/>
                      </a:cubicBezTo>
                      <a:cubicBezTo>
                        <a:pt x="1537" y="1710"/>
                        <a:pt x="1507" y="1733"/>
                        <a:pt x="1476" y="1751"/>
                      </a:cubicBezTo>
                      <a:cubicBezTo>
                        <a:pt x="1445" y="1770"/>
                        <a:pt x="1435" y="1812"/>
                        <a:pt x="1456" y="1845"/>
                      </a:cubicBezTo>
                      <a:cubicBezTo>
                        <a:pt x="1469" y="1864"/>
                        <a:pt x="1491" y="1876"/>
                        <a:pt x="1513" y="1876"/>
                      </a:cubicBezTo>
                      <a:cubicBezTo>
                        <a:pt x="1527" y="1876"/>
                        <a:pt x="1539" y="1872"/>
                        <a:pt x="1551" y="1866"/>
                      </a:cubicBezTo>
                      <a:cubicBezTo>
                        <a:pt x="1585" y="1843"/>
                        <a:pt x="1619" y="1821"/>
                        <a:pt x="1650" y="1795"/>
                      </a:cubicBezTo>
                      <a:cubicBezTo>
                        <a:pt x="1679" y="1770"/>
                        <a:pt x="1684" y="1729"/>
                        <a:pt x="1661" y="1699"/>
                      </a:cubicBezTo>
                      <a:cubicBezTo>
                        <a:pt x="1647" y="1682"/>
                        <a:pt x="1627" y="1674"/>
                        <a:pt x="1607" y="1674"/>
                      </a:cubicBezTo>
                      <a:close/>
                      <a:moveTo>
                        <a:pt x="372" y="1740"/>
                      </a:moveTo>
                      <a:cubicBezTo>
                        <a:pt x="349" y="1740"/>
                        <a:pt x="327" y="1752"/>
                        <a:pt x="314" y="1773"/>
                      </a:cubicBezTo>
                      <a:cubicBezTo>
                        <a:pt x="295" y="1805"/>
                        <a:pt x="304" y="1846"/>
                        <a:pt x="336" y="1867"/>
                      </a:cubicBezTo>
                      <a:cubicBezTo>
                        <a:pt x="369" y="1887"/>
                        <a:pt x="406" y="1908"/>
                        <a:pt x="442" y="1925"/>
                      </a:cubicBezTo>
                      <a:cubicBezTo>
                        <a:pt x="451" y="1929"/>
                        <a:pt x="461" y="1931"/>
                        <a:pt x="472" y="1931"/>
                      </a:cubicBezTo>
                      <a:cubicBezTo>
                        <a:pt x="497" y="1931"/>
                        <a:pt x="521" y="1918"/>
                        <a:pt x="533" y="1894"/>
                      </a:cubicBezTo>
                      <a:cubicBezTo>
                        <a:pt x="549" y="1862"/>
                        <a:pt x="535" y="1821"/>
                        <a:pt x="502" y="1803"/>
                      </a:cubicBezTo>
                      <a:cubicBezTo>
                        <a:pt x="470" y="1789"/>
                        <a:pt x="438" y="1770"/>
                        <a:pt x="407" y="1751"/>
                      </a:cubicBezTo>
                      <a:cubicBezTo>
                        <a:pt x="396" y="1744"/>
                        <a:pt x="384" y="1740"/>
                        <a:pt x="372" y="1740"/>
                      </a:cubicBezTo>
                      <a:close/>
                      <a:moveTo>
                        <a:pt x="1254" y="1861"/>
                      </a:moveTo>
                      <a:cubicBezTo>
                        <a:pt x="1247" y="1861"/>
                        <a:pt x="1241" y="1862"/>
                        <a:pt x="1234" y="1864"/>
                      </a:cubicBezTo>
                      <a:cubicBezTo>
                        <a:pt x="1200" y="1876"/>
                        <a:pt x="1164" y="1884"/>
                        <a:pt x="1130" y="1891"/>
                      </a:cubicBezTo>
                      <a:cubicBezTo>
                        <a:pt x="1093" y="1897"/>
                        <a:pt x="1068" y="1933"/>
                        <a:pt x="1076" y="1970"/>
                      </a:cubicBezTo>
                      <a:cubicBezTo>
                        <a:pt x="1082" y="2002"/>
                        <a:pt x="1111" y="2025"/>
                        <a:pt x="1143" y="2025"/>
                      </a:cubicBezTo>
                      <a:lnTo>
                        <a:pt x="1155" y="2025"/>
                      </a:lnTo>
                      <a:cubicBezTo>
                        <a:pt x="1195" y="2017"/>
                        <a:pt x="1235" y="2007"/>
                        <a:pt x="1275" y="1995"/>
                      </a:cubicBezTo>
                      <a:cubicBezTo>
                        <a:pt x="1311" y="1983"/>
                        <a:pt x="1331" y="1944"/>
                        <a:pt x="1319" y="1909"/>
                      </a:cubicBezTo>
                      <a:cubicBezTo>
                        <a:pt x="1310" y="1879"/>
                        <a:pt x="1283" y="1861"/>
                        <a:pt x="1254" y="1861"/>
                      </a:cubicBezTo>
                      <a:close/>
                      <a:moveTo>
                        <a:pt x="743" y="1887"/>
                      </a:moveTo>
                      <a:cubicBezTo>
                        <a:pt x="711" y="1887"/>
                        <a:pt x="684" y="1909"/>
                        <a:pt x="677" y="1941"/>
                      </a:cubicBezTo>
                      <a:cubicBezTo>
                        <a:pt x="671" y="1979"/>
                        <a:pt x="694" y="2015"/>
                        <a:pt x="731" y="2022"/>
                      </a:cubicBezTo>
                      <a:cubicBezTo>
                        <a:pt x="770" y="2030"/>
                        <a:pt x="810" y="2037"/>
                        <a:pt x="851" y="2041"/>
                      </a:cubicBezTo>
                      <a:lnTo>
                        <a:pt x="857" y="2041"/>
                      </a:lnTo>
                      <a:cubicBezTo>
                        <a:pt x="892" y="2041"/>
                        <a:pt x="922" y="2014"/>
                        <a:pt x="925" y="1977"/>
                      </a:cubicBezTo>
                      <a:cubicBezTo>
                        <a:pt x="929" y="1940"/>
                        <a:pt x="900" y="1908"/>
                        <a:pt x="864" y="1904"/>
                      </a:cubicBezTo>
                      <a:cubicBezTo>
                        <a:pt x="829" y="1900"/>
                        <a:pt x="793" y="1894"/>
                        <a:pt x="757" y="1888"/>
                      </a:cubicBezTo>
                      <a:cubicBezTo>
                        <a:pt x="752" y="1887"/>
                        <a:pt x="748" y="1887"/>
                        <a:pt x="743" y="188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5" name="Google Shape;845;p32"/>
                <p:cNvSpPr/>
                <p:nvPr/>
              </p:nvSpPr>
              <p:spPr>
                <a:xfrm>
                  <a:off x="4210712" y="3841069"/>
                  <a:ext cx="65458" cy="77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" h="564" extrusionOk="0">
                      <a:moveTo>
                        <a:pt x="42" y="1"/>
                      </a:moveTo>
                      <a:cubicBezTo>
                        <a:pt x="20" y="1"/>
                        <a:pt x="1" y="18"/>
                        <a:pt x="3" y="42"/>
                      </a:cubicBezTo>
                      <a:lnTo>
                        <a:pt x="35" y="527"/>
                      </a:lnTo>
                      <a:cubicBezTo>
                        <a:pt x="37" y="549"/>
                        <a:pt x="55" y="563"/>
                        <a:pt x="73" y="563"/>
                      </a:cubicBezTo>
                      <a:cubicBezTo>
                        <a:pt x="81" y="563"/>
                        <a:pt x="89" y="561"/>
                        <a:pt x="96" y="556"/>
                      </a:cubicBezTo>
                      <a:lnTo>
                        <a:pt x="453" y="288"/>
                      </a:lnTo>
                      <a:cubicBezTo>
                        <a:pt x="476" y="271"/>
                        <a:pt x="474" y="236"/>
                        <a:pt x="449" y="224"/>
                      </a:cubicBezTo>
                      <a:lnTo>
                        <a:pt x="60" y="5"/>
                      </a:lnTo>
                      <a:cubicBezTo>
                        <a:pt x="54" y="2"/>
                        <a:pt x="48" y="1"/>
                        <a:pt x="4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46" name="Google Shape;846;p32"/>
              <p:cNvSpPr/>
              <p:nvPr/>
            </p:nvSpPr>
            <p:spPr>
              <a:xfrm>
                <a:off x="2491775" y="4317900"/>
                <a:ext cx="333300" cy="3333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3</a:t>
                </a:r>
                <a:endParaRPr sz="10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</p:grpSp>
        <p:grpSp>
          <p:nvGrpSpPr>
            <p:cNvPr id="847" name="Google Shape;847;p32"/>
            <p:cNvGrpSpPr/>
            <p:nvPr/>
          </p:nvGrpSpPr>
          <p:grpSpPr>
            <a:xfrm>
              <a:off x="3763276" y="3631797"/>
              <a:ext cx="1695136" cy="1095603"/>
              <a:chOff x="3763276" y="3631797"/>
              <a:chExt cx="1695136" cy="1095603"/>
            </a:xfrm>
          </p:grpSpPr>
          <p:grpSp>
            <p:nvGrpSpPr>
              <p:cNvPr id="848" name="Google Shape;848;p32"/>
              <p:cNvGrpSpPr/>
              <p:nvPr/>
            </p:nvGrpSpPr>
            <p:grpSpPr>
              <a:xfrm flipH="1">
                <a:off x="4968874" y="4511954"/>
                <a:ext cx="489538" cy="209705"/>
                <a:chOff x="5449060" y="4148558"/>
                <a:chExt cx="518854" cy="285624"/>
              </a:xfrm>
            </p:grpSpPr>
            <p:sp>
              <p:nvSpPr>
                <p:cNvPr id="849" name="Google Shape;849;p32"/>
                <p:cNvSpPr/>
                <p:nvPr/>
              </p:nvSpPr>
              <p:spPr>
                <a:xfrm>
                  <a:off x="5499254" y="4148558"/>
                  <a:ext cx="468660" cy="2856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08" h="2077" extrusionOk="0">
                      <a:moveTo>
                        <a:pt x="3337" y="1"/>
                      </a:moveTo>
                      <a:cubicBezTo>
                        <a:pt x="3336" y="1"/>
                        <a:pt x="3335" y="1"/>
                        <a:pt x="3335" y="1"/>
                      </a:cubicBezTo>
                      <a:cubicBezTo>
                        <a:pt x="3294" y="2"/>
                        <a:pt x="3253" y="6"/>
                        <a:pt x="3213" y="12"/>
                      </a:cubicBezTo>
                      <a:cubicBezTo>
                        <a:pt x="3176" y="18"/>
                        <a:pt x="3151" y="52"/>
                        <a:pt x="3156" y="89"/>
                      </a:cubicBezTo>
                      <a:cubicBezTo>
                        <a:pt x="3161" y="123"/>
                        <a:pt x="3190" y="147"/>
                        <a:pt x="3223" y="147"/>
                      </a:cubicBezTo>
                      <a:lnTo>
                        <a:pt x="3235" y="147"/>
                      </a:lnTo>
                      <a:cubicBezTo>
                        <a:pt x="3270" y="142"/>
                        <a:pt x="3306" y="138"/>
                        <a:pt x="3342" y="137"/>
                      </a:cubicBezTo>
                      <a:cubicBezTo>
                        <a:pt x="3379" y="134"/>
                        <a:pt x="3407" y="102"/>
                        <a:pt x="3406" y="65"/>
                      </a:cubicBezTo>
                      <a:cubicBezTo>
                        <a:pt x="3403" y="28"/>
                        <a:pt x="3372" y="1"/>
                        <a:pt x="3337" y="1"/>
                      </a:cubicBezTo>
                      <a:close/>
                      <a:moveTo>
                        <a:pt x="2947" y="87"/>
                      </a:moveTo>
                      <a:cubicBezTo>
                        <a:pt x="2938" y="87"/>
                        <a:pt x="2930" y="88"/>
                        <a:pt x="2921" y="92"/>
                      </a:cubicBezTo>
                      <a:cubicBezTo>
                        <a:pt x="2885" y="107"/>
                        <a:pt x="2847" y="124"/>
                        <a:pt x="2811" y="142"/>
                      </a:cubicBezTo>
                      <a:cubicBezTo>
                        <a:pt x="2777" y="158"/>
                        <a:pt x="2764" y="199"/>
                        <a:pt x="2780" y="233"/>
                      </a:cubicBezTo>
                      <a:cubicBezTo>
                        <a:pt x="2794" y="256"/>
                        <a:pt x="2818" y="270"/>
                        <a:pt x="2842" y="270"/>
                      </a:cubicBezTo>
                      <a:cubicBezTo>
                        <a:pt x="2852" y="270"/>
                        <a:pt x="2862" y="267"/>
                        <a:pt x="2871" y="264"/>
                      </a:cubicBezTo>
                      <a:cubicBezTo>
                        <a:pt x="2903" y="246"/>
                        <a:pt x="2938" y="233"/>
                        <a:pt x="2972" y="219"/>
                      </a:cubicBezTo>
                      <a:cubicBezTo>
                        <a:pt x="3007" y="204"/>
                        <a:pt x="3024" y="164"/>
                        <a:pt x="3009" y="131"/>
                      </a:cubicBezTo>
                      <a:cubicBezTo>
                        <a:pt x="2999" y="103"/>
                        <a:pt x="2973" y="87"/>
                        <a:pt x="2947" y="87"/>
                      </a:cubicBezTo>
                      <a:close/>
                      <a:moveTo>
                        <a:pt x="2602" y="290"/>
                      </a:moveTo>
                      <a:cubicBezTo>
                        <a:pt x="2587" y="290"/>
                        <a:pt x="2572" y="296"/>
                        <a:pt x="2559" y="306"/>
                      </a:cubicBezTo>
                      <a:cubicBezTo>
                        <a:pt x="2529" y="330"/>
                        <a:pt x="2498" y="357"/>
                        <a:pt x="2468" y="384"/>
                      </a:cubicBezTo>
                      <a:cubicBezTo>
                        <a:pt x="2442" y="410"/>
                        <a:pt x="2441" y="454"/>
                        <a:pt x="2466" y="481"/>
                      </a:cubicBezTo>
                      <a:cubicBezTo>
                        <a:pt x="2478" y="494"/>
                        <a:pt x="2497" y="501"/>
                        <a:pt x="2514" y="501"/>
                      </a:cubicBezTo>
                      <a:cubicBezTo>
                        <a:pt x="2532" y="501"/>
                        <a:pt x="2548" y="495"/>
                        <a:pt x="2563" y="484"/>
                      </a:cubicBezTo>
                      <a:cubicBezTo>
                        <a:pt x="2590" y="459"/>
                        <a:pt x="2617" y="435"/>
                        <a:pt x="2645" y="412"/>
                      </a:cubicBezTo>
                      <a:cubicBezTo>
                        <a:pt x="2675" y="388"/>
                        <a:pt x="2678" y="346"/>
                        <a:pt x="2655" y="316"/>
                      </a:cubicBezTo>
                      <a:cubicBezTo>
                        <a:pt x="2641" y="299"/>
                        <a:pt x="2622" y="290"/>
                        <a:pt x="2602" y="290"/>
                      </a:cubicBezTo>
                      <a:close/>
                      <a:moveTo>
                        <a:pt x="2329" y="584"/>
                      </a:moveTo>
                      <a:cubicBezTo>
                        <a:pt x="2307" y="584"/>
                        <a:pt x="2285" y="595"/>
                        <a:pt x="2273" y="614"/>
                      </a:cubicBezTo>
                      <a:cubicBezTo>
                        <a:pt x="2251" y="647"/>
                        <a:pt x="2230" y="683"/>
                        <a:pt x="2210" y="717"/>
                      </a:cubicBezTo>
                      <a:cubicBezTo>
                        <a:pt x="2192" y="751"/>
                        <a:pt x="2204" y="792"/>
                        <a:pt x="2237" y="809"/>
                      </a:cubicBezTo>
                      <a:cubicBezTo>
                        <a:pt x="2247" y="816"/>
                        <a:pt x="2257" y="818"/>
                        <a:pt x="2269" y="818"/>
                      </a:cubicBezTo>
                      <a:cubicBezTo>
                        <a:pt x="2293" y="818"/>
                        <a:pt x="2317" y="805"/>
                        <a:pt x="2329" y="784"/>
                      </a:cubicBezTo>
                      <a:cubicBezTo>
                        <a:pt x="2345" y="752"/>
                        <a:pt x="2365" y="721"/>
                        <a:pt x="2385" y="690"/>
                      </a:cubicBezTo>
                      <a:cubicBezTo>
                        <a:pt x="2407" y="659"/>
                        <a:pt x="2398" y="617"/>
                        <a:pt x="2367" y="596"/>
                      </a:cubicBezTo>
                      <a:cubicBezTo>
                        <a:pt x="2356" y="588"/>
                        <a:pt x="2342" y="584"/>
                        <a:pt x="2329" y="584"/>
                      </a:cubicBezTo>
                      <a:close/>
                      <a:moveTo>
                        <a:pt x="2161" y="948"/>
                      </a:moveTo>
                      <a:cubicBezTo>
                        <a:pt x="2132" y="948"/>
                        <a:pt x="2105" y="968"/>
                        <a:pt x="2097" y="997"/>
                      </a:cubicBezTo>
                      <a:cubicBezTo>
                        <a:pt x="2085" y="1035"/>
                        <a:pt x="2077" y="1075"/>
                        <a:pt x="2069" y="1114"/>
                      </a:cubicBezTo>
                      <a:cubicBezTo>
                        <a:pt x="2062" y="1151"/>
                        <a:pt x="2084" y="1187"/>
                        <a:pt x="2122" y="1195"/>
                      </a:cubicBezTo>
                      <a:cubicBezTo>
                        <a:pt x="2127" y="1196"/>
                        <a:pt x="2131" y="1196"/>
                        <a:pt x="2136" y="1196"/>
                      </a:cubicBezTo>
                      <a:cubicBezTo>
                        <a:pt x="2166" y="1196"/>
                        <a:pt x="2196" y="1174"/>
                        <a:pt x="2201" y="1141"/>
                      </a:cubicBezTo>
                      <a:cubicBezTo>
                        <a:pt x="2209" y="1105"/>
                        <a:pt x="2216" y="1069"/>
                        <a:pt x="2227" y="1033"/>
                      </a:cubicBezTo>
                      <a:cubicBezTo>
                        <a:pt x="2237" y="997"/>
                        <a:pt x="2215" y="961"/>
                        <a:pt x="2180" y="950"/>
                      </a:cubicBezTo>
                      <a:cubicBezTo>
                        <a:pt x="2174" y="949"/>
                        <a:pt x="2167" y="948"/>
                        <a:pt x="2161" y="948"/>
                      </a:cubicBezTo>
                      <a:close/>
                      <a:moveTo>
                        <a:pt x="79" y="1211"/>
                      </a:moveTo>
                      <a:cubicBezTo>
                        <a:pt x="51" y="1211"/>
                        <a:pt x="25" y="1228"/>
                        <a:pt x="15" y="1254"/>
                      </a:cubicBezTo>
                      <a:cubicBezTo>
                        <a:pt x="0" y="1290"/>
                        <a:pt x="18" y="1329"/>
                        <a:pt x="52" y="1343"/>
                      </a:cubicBezTo>
                      <a:cubicBezTo>
                        <a:pt x="84" y="1355"/>
                        <a:pt x="118" y="1370"/>
                        <a:pt x="150" y="1387"/>
                      </a:cubicBezTo>
                      <a:cubicBezTo>
                        <a:pt x="160" y="1392"/>
                        <a:pt x="170" y="1395"/>
                        <a:pt x="181" y="1395"/>
                      </a:cubicBezTo>
                      <a:cubicBezTo>
                        <a:pt x="206" y="1395"/>
                        <a:pt x="229" y="1382"/>
                        <a:pt x="243" y="1359"/>
                      </a:cubicBezTo>
                      <a:cubicBezTo>
                        <a:pt x="261" y="1325"/>
                        <a:pt x="248" y="1284"/>
                        <a:pt x="215" y="1266"/>
                      </a:cubicBezTo>
                      <a:cubicBezTo>
                        <a:pt x="176" y="1247"/>
                        <a:pt x="139" y="1229"/>
                        <a:pt x="103" y="1215"/>
                      </a:cubicBezTo>
                      <a:cubicBezTo>
                        <a:pt x="95" y="1212"/>
                        <a:pt x="86" y="1211"/>
                        <a:pt x="79" y="1211"/>
                      </a:cubicBezTo>
                      <a:close/>
                      <a:moveTo>
                        <a:pt x="2077" y="1342"/>
                      </a:moveTo>
                      <a:cubicBezTo>
                        <a:pt x="2047" y="1342"/>
                        <a:pt x="2020" y="1362"/>
                        <a:pt x="2012" y="1392"/>
                      </a:cubicBezTo>
                      <a:cubicBezTo>
                        <a:pt x="2002" y="1431"/>
                        <a:pt x="1991" y="1464"/>
                        <a:pt x="1980" y="1496"/>
                      </a:cubicBezTo>
                      <a:cubicBezTo>
                        <a:pt x="1967" y="1532"/>
                        <a:pt x="1985" y="1570"/>
                        <a:pt x="2021" y="1584"/>
                      </a:cubicBezTo>
                      <a:cubicBezTo>
                        <a:pt x="2028" y="1586"/>
                        <a:pt x="2036" y="1587"/>
                        <a:pt x="2044" y="1587"/>
                      </a:cubicBezTo>
                      <a:cubicBezTo>
                        <a:pt x="2072" y="1587"/>
                        <a:pt x="2098" y="1570"/>
                        <a:pt x="2108" y="1544"/>
                      </a:cubicBezTo>
                      <a:cubicBezTo>
                        <a:pt x="2120" y="1508"/>
                        <a:pt x="2134" y="1469"/>
                        <a:pt x="2144" y="1427"/>
                      </a:cubicBezTo>
                      <a:cubicBezTo>
                        <a:pt x="2154" y="1390"/>
                        <a:pt x="2131" y="1352"/>
                        <a:pt x="2095" y="1344"/>
                      </a:cubicBezTo>
                      <a:cubicBezTo>
                        <a:pt x="2089" y="1343"/>
                        <a:pt x="2083" y="1342"/>
                        <a:pt x="2077" y="1342"/>
                      </a:cubicBezTo>
                      <a:close/>
                      <a:moveTo>
                        <a:pt x="417" y="1421"/>
                      </a:moveTo>
                      <a:cubicBezTo>
                        <a:pt x="398" y="1421"/>
                        <a:pt x="378" y="1430"/>
                        <a:pt x="364" y="1447"/>
                      </a:cubicBezTo>
                      <a:cubicBezTo>
                        <a:pt x="340" y="1476"/>
                        <a:pt x="344" y="1518"/>
                        <a:pt x="374" y="1542"/>
                      </a:cubicBezTo>
                      <a:cubicBezTo>
                        <a:pt x="391" y="1557"/>
                        <a:pt x="410" y="1571"/>
                        <a:pt x="426" y="1587"/>
                      </a:cubicBezTo>
                      <a:lnTo>
                        <a:pt x="458" y="1616"/>
                      </a:lnTo>
                      <a:cubicBezTo>
                        <a:pt x="472" y="1628"/>
                        <a:pt x="487" y="1635"/>
                        <a:pt x="504" y="1635"/>
                      </a:cubicBezTo>
                      <a:cubicBezTo>
                        <a:pt x="523" y="1635"/>
                        <a:pt x="541" y="1627"/>
                        <a:pt x="555" y="1610"/>
                      </a:cubicBezTo>
                      <a:cubicBezTo>
                        <a:pt x="580" y="1582"/>
                        <a:pt x="578" y="1540"/>
                        <a:pt x="550" y="1514"/>
                      </a:cubicBezTo>
                      <a:lnTo>
                        <a:pt x="517" y="1484"/>
                      </a:lnTo>
                      <a:cubicBezTo>
                        <a:pt x="497" y="1469"/>
                        <a:pt x="479" y="1453"/>
                        <a:pt x="461" y="1437"/>
                      </a:cubicBezTo>
                      <a:cubicBezTo>
                        <a:pt x="448" y="1427"/>
                        <a:pt x="432" y="1421"/>
                        <a:pt x="417" y="1421"/>
                      </a:cubicBezTo>
                      <a:close/>
                      <a:moveTo>
                        <a:pt x="718" y="1690"/>
                      </a:moveTo>
                      <a:cubicBezTo>
                        <a:pt x="699" y="1690"/>
                        <a:pt x="680" y="1698"/>
                        <a:pt x="666" y="1714"/>
                      </a:cubicBezTo>
                      <a:cubicBezTo>
                        <a:pt x="642" y="1741"/>
                        <a:pt x="646" y="1785"/>
                        <a:pt x="675" y="1810"/>
                      </a:cubicBezTo>
                      <a:cubicBezTo>
                        <a:pt x="705" y="1835"/>
                        <a:pt x="736" y="1861"/>
                        <a:pt x="768" y="1883"/>
                      </a:cubicBezTo>
                      <a:cubicBezTo>
                        <a:pt x="780" y="1894"/>
                        <a:pt x="794" y="1898"/>
                        <a:pt x="809" y="1898"/>
                      </a:cubicBezTo>
                      <a:cubicBezTo>
                        <a:pt x="829" y="1898"/>
                        <a:pt x="849" y="1889"/>
                        <a:pt x="864" y="1870"/>
                      </a:cubicBezTo>
                      <a:cubicBezTo>
                        <a:pt x="885" y="1840"/>
                        <a:pt x="879" y="1799"/>
                        <a:pt x="849" y="1775"/>
                      </a:cubicBezTo>
                      <a:cubicBezTo>
                        <a:pt x="820" y="1753"/>
                        <a:pt x="790" y="1730"/>
                        <a:pt x="763" y="1706"/>
                      </a:cubicBezTo>
                      <a:cubicBezTo>
                        <a:pt x="750" y="1695"/>
                        <a:pt x="734" y="1690"/>
                        <a:pt x="718" y="1690"/>
                      </a:cubicBezTo>
                      <a:close/>
                      <a:moveTo>
                        <a:pt x="1899" y="1697"/>
                      </a:moveTo>
                      <a:cubicBezTo>
                        <a:pt x="1881" y="1697"/>
                        <a:pt x="1863" y="1704"/>
                        <a:pt x="1849" y="1719"/>
                      </a:cubicBezTo>
                      <a:cubicBezTo>
                        <a:pt x="1826" y="1744"/>
                        <a:pt x="1800" y="1769"/>
                        <a:pt x="1772" y="1790"/>
                      </a:cubicBezTo>
                      <a:cubicBezTo>
                        <a:pt x="1744" y="1815"/>
                        <a:pt x="1740" y="1857"/>
                        <a:pt x="1762" y="1887"/>
                      </a:cubicBezTo>
                      <a:cubicBezTo>
                        <a:pt x="1775" y="1903"/>
                        <a:pt x="1795" y="1912"/>
                        <a:pt x="1815" y="1912"/>
                      </a:cubicBezTo>
                      <a:cubicBezTo>
                        <a:pt x="1829" y="1912"/>
                        <a:pt x="1844" y="1907"/>
                        <a:pt x="1858" y="1897"/>
                      </a:cubicBezTo>
                      <a:cubicBezTo>
                        <a:pt x="1890" y="1869"/>
                        <a:pt x="1921" y="1841"/>
                        <a:pt x="1949" y="1811"/>
                      </a:cubicBezTo>
                      <a:cubicBezTo>
                        <a:pt x="1975" y="1783"/>
                        <a:pt x="1974" y="1740"/>
                        <a:pt x="1945" y="1715"/>
                      </a:cubicBezTo>
                      <a:cubicBezTo>
                        <a:pt x="1932" y="1703"/>
                        <a:pt x="1915" y="1697"/>
                        <a:pt x="1899" y="1697"/>
                      </a:cubicBezTo>
                      <a:close/>
                      <a:moveTo>
                        <a:pt x="1058" y="1905"/>
                      </a:moveTo>
                      <a:cubicBezTo>
                        <a:pt x="1031" y="1905"/>
                        <a:pt x="1005" y="1921"/>
                        <a:pt x="994" y="1948"/>
                      </a:cubicBezTo>
                      <a:cubicBezTo>
                        <a:pt x="979" y="1983"/>
                        <a:pt x="998" y="2022"/>
                        <a:pt x="1033" y="2036"/>
                      </a:cubicBezTo>
                      <a:cubicBezTo>
                        <a:pt x="1048" y="2042"/>
                        <a:pt x="1063" y="2047"/>
                        <a:pt x="1079" y="2052"/>
                      </a:cubicBezTo>
                      <a:cubicBezTo>
                        <a:pt x="1102" y="2061"/>
                        <a:pt x="1127" y="2068"/>
                        <a:pt x="1152" y="2073"/>
                      </a:cubicBezTo>
                      <a:cubicBezTo>
                        <a:pt x="1157" y="2075"/>
                        <a:pt x="1162" y="2075"/>
                        <a:pt x="1167" y="2075"/>
                      </a:cubicBezTo>
                      <a:cubicBezTo>
                        <a:pt x="1197" y="2075"/>
                        <a:pt x="1225" y="2052"/>
                        <a:pt x="1234" y="2021"/>
                      </a:cubicBezTo>
                      <a:cubicBezTo>
                        <a:pt x="1242" y="1984"/>
                        <a:pt x="1219" y="1948"/>
                        <a:pt x="1182" y="1940"/>
                      </a:cubicBezTo>
                      <a:cubicBezTo>
                        <a:pt x="1162" y="1935"/>
                        <a:pt x="1141" y="1929"/>
                        <a:pt x="1121" y="1923"/>
                      </a:cubicBezTo>
                      <a:cubicBezTo>
                        <a:pt x="1107" y="1918"/>
                        <a:pt x="1095" y="1914"/>
                        <a:pt x="1082" y="1909"/>
                      </a:cubicBezTo>
                      <a:cubicBezTo>
                        <a:pt x="1074" y="1906"/>
                        <a:pt x="1066" y="1905"/>
                        <a:pt x="1058" y="1905"/>
                      </a:cubicBezTo>
                      <a:close/>
                      <a:moveTo>
                        <a:pt x="1564" y="1913"/>
                      </a:moveTo>
                      <a:cubicBezTo>
                        <a:pt x="1557" y="1913"/>
                        <a:pt x="1549" y="1914"/>
                        <a:pt x="1542" y="1916"/>
                      </a:cubicBezTo>
                      <a:cubicBezTo>
                        <a:pt x="1507" y="1926"/>
                        <a:pt x="1475" y="1935"/>
                        <a:pt x="1440" y="1942"/>
                      </a:cubicBezTo>
                      <a:cubicBezTo>
                        <a:pt x="1403" y="1948"/>
                        <a:pt x="1378" y="1984"/>
                        <a:pt x="1386" y="2021"/>
                      </a:cubicBezTo>
                      <a:cubicBezTo>
                        <a:pt x="1391" y="2053"/>
                        <a:pt x="1419" y="2077"/>
                        <a:pt x="1452" y="2077"/>
                      </a:cubicBezTo>
                      <a:cubicBezTo>
                        <a:pt x="1455" y="2077"/>
                        <a:pt x="1459" y="2077"/>
                        <a:pt x="1464" y="2076"/>
                      </a:cubicBezTo>
                      <a:cubicBezTo>
                        <a:pt x="1504" y="2070"/>
                        <a:pt x="1545" y="2057"/>
                        <a:pt x="1585" y="2045"/>
                      </a:cubicBezTo>
                      <a:cubicBezTo>
                        <a:pt x="1621" y="2034"/>
                        <a:pt x="1639" y="1995"/>
                        <a:pt x="1628" y="1959"/>
                      </a:cubicBezTo>
                      <a:cubicBezTo>
                        <a:pt x="1619" y="1931"/>
                        <a:pt x="1593" y="1913"/>
                        <a:pt x="1564" y="191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0" name="Google Shape;850;p32"/>
                <p:cNvSpPr/>
                <p:nvPr/>
              </p:nvSpPr>
              <p:spPr>
                <a:xfrm>
                  <a:off x="5449060" y="4287038"/>
                  <a:ext cx="74259" cy="69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0" h="509" extrusionOk="0">
                      <a:moveTo>
                        <a:pt x="491" y="1"/>
                      </a:moveTo>
                      <a:cubicBezTo>
                        <a:pt x="490" y="1"/>
                        <a:pt x="489" y="1"/>
                        <a:pt x="488" y="1"/>
                      </a:cubicBezTo>
                      <a:lnTo>
                        <a:pt x="44" y="43"/>
                      </a:lnTo>
                      <a:cubicBezTo>
                        <a:pt x="16" y="46"/>
                        <a:pt x="1" y="76"/>
                        <a:pt x="14" y="101"/>
                      </a:cubicBezTo>
                      <a:lnTo>
                        <a:pt x="233" y="490"/>
                      </a:lnTo>
                      <a:cubicBezTo>
                        <a:pt x="241" y="502"/>
                        <a:pt x="253" y="509"/>
                        <a:pt x="266" y="509"/>
                      </a:cubicBezTo>
                      <a:cubicBezTo>
                        <a:pt x="280" y="509"/>
                        <a:pt x="294" y="501"/>
                        <a:pt x="301" y="488"/>
                      </a:cubicBezTo>
                      <a:lnTo>
                        <a:pt x="526" y="57"/>
                      </a:lnTo>
                      <a:cubicBezTo>
                        <a:pt x="540" y="31"/>
                        <a:pt x="520" y="1"/>
                        <a:pt x="49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851" name="Google Shape;851;p32"/>
              <p:cNvGrpSpPr/>
              <p:nvPr/>
            </p:nvGrpSpPr>
            <p:grpSpPr>
              <a:xfrm>
                <a:off x="3763276" y="3631797"/>
                <a:ext cx="1525896" cy="994253"/>
                <a:chOff x="3763276" y="3479397"/>
                <a:chExt cx="1525896" cy="994253"/>
              </a:xfrm>
            </p:grpSpPr>
            <p:sp>
              <p:nvSpPr>
                <p:cNvPr id="852" name="Google Shape;852;p32"/>
                <p:cNvSpPr/>
                <p:nvPr/>
              </p:nvSpPr>
              <p:spPr>
                <a:xfrm>
                  <a:off x="3921972" y="3606188"/>
                  <a:ext cx="1201353" cy="4045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36" h="2942" extrusionOk="0">
                      <a:moveTo>
                        <a:pt x="1064" y="154"/>
                      </a:moveTo>
                      <a:cubicBezTo>
                        <a:pt x="1192" y="154"/>
                        <a:pt x="1333" y="159"/>
                        <a:pt x="1493" y="169"/>
                      </a:cubicBezTo>
                      <a:cubicBezTo>
                        <a:pt x="2323" y="224"/>
                        <a:pt x="3394" y="418"/>
                        <a:pt x="4510" y="716"/>
                      </a:cubicBezTo>
                      <a:cubicBezTo>
                        <a:pt x="6939" y="1362"/>
                        <a:pt x="8525" y="2214"/>
                        <a:pt x="8431" y="2570"/>
                      </a:cubicBezTo>
                      <a:cubicBezTo>
                        <a:pt x="8410" y="2646"/>
                        <a:pt x="8288" y="2710"/>
                        <a:pt x="8089" y="2747"/>
                      </a:cubicBezTo>
                      <a:cubicBezTo>
                        <a:pt x="7940" y="2775"/>
                        <a:pt x="7756" y="2788"/>
                        <a:pt x="7542" y="2788"/>
                      </a:cubicBezTo>
                      <a:cubicBezTo>
                        <a:pt x="6716" y="2788"/>
                        <a:pt x="5454" y="2585"/>
                        <a:pt x="4108" y="2226"/>
                      </a:cubicBezTo>
                      <a:cubicBezTo>
                        <a:pt x="2412" y="1775"/>
                        <a:pt x="955" y="1174"/>
                        <a:pt x="396" y="695"/>
                      </a:cubicBezTo>
                      <a:cubicBezTo>
                        <a:pt x="241" y="563"/>
                        <a:pt x="166" y="449"/>
                        <a:pt x="187" y="372"/>
                      </a:cubicBezTo>
                      <a:cubicBezTo>
                        <a:pt x="217" y="259"/>
                        <a:pt x="467" y="154"/>
                        <a:pt x="1064" y="154"/>
                      </a:cubicBezTo>
                      <a:close/>
                      <a:moveTo>
                        <a:pt x="1063" y="0"/>
                      </a:moveTo>
                      <a:cubicBezTo>
                        <a:pt x="442" y="0"/>
                        <a:pt x="97" y="111"/>
                        <a:pt x="39" y="332"/>
                      </a:cubicBezTo>
                      <a:cubicBezTo>
                        <a:pt x="1" y="473"/>
                        <a:pt x="88" y="634"/>
                        <a:pt x="296" y="812"/>
                      </a:cubicBezTo>
                      <a:cubicBezTo>
                        <a:pt x="872" y="1304"/>
                        <a:pt x="2352" y="1917"/>
                        <a:pt x="4068" y="2374"/>
                      </a:cubicBezTo>
                      <a:cubicBezTo>
                        <a:pt x="5425" y="2736"/>
                        <a:pt x="6704" y="2941"/>
                        <a:pt x="7548" y="2941"/>
                      </a:cubicBezTo>
                      <a:cubicBezTo>
                        <a:pt x="7771" y="2941"/>
                        <a:pt x="7962" y="2927"/>
                        <a:pt x="8117" y="2898"/>
                      </a:cubicBezTo>
                      <a:cubicBezTo>
                        <a:pt x="8386" y="2848"/>
                        <a:pt x="8541" y="2751"/>
                        <a:pt x="8579" y="2610"/>
                      </a:cubicBezTo>
                      <a:cubicBezTo>
                        <a:pt x="8736" y="2023"/>
                        <a:pt x="6621" y="1120"/>
                        <a:pt x="4550" y="567"/>
                      </a:cubicBezTo>
                      <a:cubicBezTo>
                        <a:pt x="3424" y="266"/>
                        <a:pt x="2343" y="71"/>
                        <a:pt x="1504" y="16"/>
                      </a:cubicBezTo>
                      <a:cubicBezTo>
                        <a:pt x="1344" y="5"/>
                        <a:pt x="1197" y="0"/>
                        <a:pt x="1063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3" name="Google Shape;853;p32"/>
                <p:cNvSpPr/>
                <p:nvPr/>
              </p:nvSpPr>
              <p:spPr>
                <a:xfrm>
                  <a:off x="3933248" y="3616915"/>
                  <a:ext cx="1175225" cy="3833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46" h="2788" extrusionOk="0">
                      <a:moveTo>
                        <a:pt x="987" y="1"/>
                      </a:moveTo>
                      <a:cubicBezTo>
                        <a:pt x="433" y="1"/>
                        <a:pt x="81" y="90"/>
                        <a:pt x="31" y="274"/>
                      </a:cubicBezTo>
                      <a:cubicBezTo>
                        <a:pt x="1" y="387"/>
                        <a:pt x="84" y="524"/>
                        <a:pt x="263" y="676"/>
                      </a:cubicBezTo>
                      <a:cubicBezTo>
                        <a:pt x="814" y="1145"/>
                        <a:pt x="2257" y="1757"/>
                        <a:pt x="4006" y="2224"/>
                      </a:cubicBezTo>
                      <a:cubicBezTo>
                        <a:pt x="5388" y="2592"/>
                        <a:pt x="6649" y="2787"/>
                        <a:pt x="7468" y="2787"/>
                      </a:cubicBezTo>
                      <a:cubicBezTo>
                        <a:pt x="7686" y="2787"/>
                        <a:pt x="7872" y="2773"/>
                        <a:pt x="8021" y="2745"/>
                      </a:cubicBezTo>
                      <a:cubicBezTo>
                        <a:pt x="8251" y="2702"/>
                        <a:pt x="8393" y="2626"/>
                        <a:pt x="8422" y="2513"/>
                      </a:cubicBezTo>
                      <a:cubicBezTo>
                        <a:pt x="8545" y="2055"/>
                        <a:pt x="6765" y="1181"/>
                        <a:pt x="4448" y="563"/>
                      </a:cubicBezTo>
                      <a:cubicBezTo>
                        <a:pt x="3066" y="195"/>
                        <a:pt x="1806" y="1"/>
                        <a:pt x="987" y="1"/>
                      </a:cubicBezTo>
                      <a:close/>
                    </a:path>
                  </a:pathLst>
                </a:custGeom>
                <a:solidFill>
                  <a:srgbClr val="EFEF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4" name="Google Shape;854;p32"/>
                <p:cNvSpPr/>
                <p:nvPr/>
              </p:nvSpPr>
              <p:spPr>
                <a:xfrm>
                  <a:off x="3969415" y="3689937"/>
                  <a:ext cx="1066998" cy="310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59" h="2255" extrusionOk="0">
                      <a:moveTo>
                        <a:pt x="806" y="0"/>
                      </a:moveTo>
                      <a:cubicBezTo>
                        <a:pt x="420" y="0"/>
                        <a:pt x="138" y="47"/>
                        <a:pt x="0" y="142"/>
                      </a:cubicBezTo>
                      <a:cubicBezTo>
                        <a:pt x="95" y="222"/>
                        <a:pt x="213" y="306"/>
                        <a:pt x="353" y="392"/>
                      </a:cubicBezTo>
                      <a:cubicBezTo>
                        <a:pt x="1048" y="815"/>
                        <a:pt x="2290" y="1303"/>
                        <a:pt x="3743" y="1690"/>
                      </a:cubicBezTo>
                      <a:cubicBezTo>
                        <a:pt x="5130" y="2060"/>
                        <a:pt x="6396" y="2255"/>
                        <a:pt x="7215" y="2255"/>
                      </a:cubicBezTo>
                      <a:cubicBezTo>
                        <a:pt x="7254" y="2255"/>
                        <a:pt x="7292" y="2254"/>
                        <a:pt x="7329" y="2253"/>
                      </a:cubicBezTo>
                      <a:cubicBezTo>
                        <a:pt x="7493" y="2249"/>
                        <a:pt x="7638" y="2236"/>
                        <a:pt x="7758" y="2213"/>
                      </a:cubicBezTo>
                      <a:cubicBezTo>
                        <a:pt x="7544" y="1762"/>
                        <a:pt x="6000" y="1051"/>
                        <a:pt x="4052" y="529"/>
                      </a:cubicBezTo>
                      <a:cubicBezTo>
                        <a:pt x="2756" y="184"/>
                        <a:pt x="1574" y="0"/>
                        <a:pt x="80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5" name="Google Shape;855;p32"/>
                <p:cNvSpPr/>
                <p:nvPr/>
              </p:nvSpPr>
              <p:spPr>
                <a:xfrm>
                  <a:off x="4017822" y="3741781"/>
                  <a:ext cx="959185" cy="258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75" h="1879" extrusionOk="0">
                      <a:moveTo>
                        <a:pt x="352" y="0"/>
                      </a:moveTo>
                      <a:cubicBezTo>
                        <a:pt x="222" y="0"/>
                        <a:pt x="105" y="6"/>
                        <a:pt x="0" y="16"/>
                      </a:cubicBezTo>
                      <a:cubicBezTo>
                        <a:pt x="695" y="440"/>
                        <a:pt x="1937" y="927"/>
                        <a:pt x="3390" y="1315"/>
                      </a:cubicBezTo>
                      <a:cubicBezTo>
                        <a:pt x="4774" y="1684"/>
                        <a:pt x="6037" y="1879"/>
                        <a:pt x="6855" y="1879"/>
                      </a:cubicBezTo>
                      <a:cubicBezTo>
                        <a:pt x="6896" y="1879"/>
                        <a:pt x="6936" y="1878"/>
                        <a:pt x="6974" y="1877"/>
                      </a:cubicBezTo>
                      <a:cubicBezTo>
                        <a:pt x="6385" y="1454"/>
                        <a:pt x="5115" y="933"/>
                        <a:pt x="3598" y="529"/>
                      </a:cubicBezTo>
                      <a:cubicBezTo>
                        <a:pt x="2302" y="183"/>
                        <a:pt x="1119" y="0"/>
                        <a:pt x="35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6" name="Google Shape;856;p32"/>
                <p:cNvSpPr/>
                <p:nvPr/>
              </p:nvSpPr>
              <p:spPr>
                <a:xfrm>
                  <a:off x="3958689" y="3679348"/>
                  <a:ext cx="1088726" cy="331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17" h="2410" extrusionOk="0">
                      <a:moveTo>
                        <a:pt x="888" y="157"/>
                      </a:moveTo>
                      <a:cubicBezTo>
                        <a:pt x="1598" y="157"/>
                        <a:pt x="2721" y="312"/>
                        <a:pt x="4109" y="681"/>
                      </a:cubicBezTo>
                      <a:cubicBezTo>
                        <a:pt x="6085" y="1208"/>
                        <a:pt x="7379" y="1846"/>
                        <a:pt x="7704" y="2233"/>
                      </a:cubicBezTo>
                      <a:cubicBezTo>
                        <a:pt x="7580" y="2248"/>
                        <a:pt x="7437" y="2256"/>
                        <a:pt x="7278" y="2256"/>
                      </a:cubicBezTo>
                      <a:cubicBezTo>
                        <a:pt x="6452" y="2256"/>
                        <a:pt x="5187" y="2054"/>
                        <a:pt x="3839" y="1694"/>
                      </a:cubicBezTo>
                      <a:cubicBezTo>
                        <a:pt x="2231" y="1266"/>
                        <a:pt x="836" y="701"/>
                        <a:pt x="220" y="236"/>
                      </a:cubicBezTo>
                      <a:cubicBezTo>
                        <a:pt x="361" y="185"/>
                        <a:pt x="587" y="157"/>
                        <a:pt x="888" y="157"/>
                      </a:cubicBezTo>
                      <a:close/>
                      <a:moveTo>
                        <a:pt x="898" y="1"/>
                      </a:moveTo>
                      <a:cubicBezTo>
                        <a:pt x="488" y="1"/>
                        <a:pt x="188" y="52"/>
                        <a:pt x="35" y="158"/>
                      </a:cubicBezTo>
                      <a:cubicBezTo>
                        <a:pt x="15" y="171"/>
                        <a:pt x="4" y="193"/>
                        <a:pt x="2" y="217"/>
                      </a:cubicBezTo>
                      <a:cubicBezTo>
                        <a:pt x="1" y="241"/>
                        <a:pt x="11" y="264"/>
                        <a:pt x="29" y="280"/>
                      </a:cubicBezTo>
                      <a:cubicBezTo>
                        <a:pt x="605" y="772"/>
                        <a:pt x="2085" y="1385"/>
                        <a:pt x="3801" y="1842"/>
                      </a:cubicBezTo>
                      <a:cubicBezTo>
                        <a:pt x="5158" y="2204"/>
                        <a:pt x="6437" y="2409"/>
                        <a:pt x="7281" y="2409"/>
                      </a:cubicBezTo>
                      <a:cubicBezTo>
                        <a:pt x="7504" y="2409"/>
                        <a:pt x="7695" y="2395"/>
                        <a:pt x="7850" y="2366"/>
                      </a:cubicBezTo>
                      <a:cubicBezTo>
                        <a:pt x="7874" y="2361"/>
                        <a:pt x="7894" y="2347"/>
                        <a:pt x="7905" y="2325"/>
                      </a:cubicBezTo>
                      <a:cubicBezTo>
                        <a:pt x="7916" y="2303"/>
                        <a:pt x="7916" y="2279"/>
                        <a:pt x="7906" y="2257"/>
                      </a:cubicBezTo>
                      <a:cubicBezTo>
                        <a:pt x="7676" y="1770"/>
                        <a:pt x="6131" y="1061"/>
                        <a:pt x="4151" y="533"/>
                      </a:cubicBezTo>
                      <a:cubicBezTo>
                        <a:pt x="2852" y="186"/>
                        <a:pt x="1677" y="1"/>
                        <a:pt x="89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7" name="Google Shape;857;p32"/>
                <p:cNvSpPr/>
                <p:nvPr/>
              </p:nvSpPr>
              <p:spPr>
                <a:xfrm>
                  <a:off x="4829589" y="3907215"/>
                  <a:ext cx="31354" cy="28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" h="206" extrusionOk="0">
                      <a:moveTo>
                        <a:pt x="113" y="1"/>
                      </a:moveTo>
                      <a:cubicBezTo>
                        <a:pt x="67" y="1"/>
                        <a:pt x="26" y="30"/>
                        <a:pt x="15" y="77"/>
                      </a:cubicBezTo>
                      <a:cubicBezTo>
                        <a:pt x="0" y="132"/>
                        <a:pt x="32" y="188"/>
                        <a:pt x="87" y="203"/>
                      </a:cubicBezTo>
                      <a:cubicBezTo>
                        <a:pt x="96" y="205"/>
                        <a:pt x="104" y="206"/>
                        <a:pt x="113" y="206"/>
                      </a:cubicBezTo>
                      <a:cubicBezTo>
                        <a:pt x="159" y="206"/>
                        <a:pt x="201" y="176"/>
                        <a:pt x="212" y="129"/>
                      </a:cubicBezTo>
                      <a:cubicBezTo>
                        <a:pt x="227" y="75"/>
                        <a:pt x="195" y="18"/>
                        <a:pt x="139" y="4"/>
                      </a:cubicBezTo>
                      <a:cubicBezTo>
                        <a:pt x="130" y="2"/>
                        <a:pt x="121" y="1"/>
                        <a:pt x="113" y="1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8" name="Google Shape;858;p32"/>
                <p:cNvSpPr/>
                <p:nvPr/>
              </p:nvSpPr>
              <p:spPr>
                <a:xfrm>
                  <a:off x="4332875" y="3818791"/>
                  <a:ext cx="31354" cy="28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" h="206" extrusionOk="0">
                      <a:moveTo>
                        <a:pt x="113" y="0"/>
                      </a:moveTo>
                      <a:cubicBezTo>
                        <a:pt x="67" y="0"/>
                        <a:pt x="26" y="31"/>
                        <a:pt x="15" y="76"/>
                      </a:cubicBezTo>
                      <a:cubicBezTo>
                        <a:pt x="0" y="131"/>
                        <a:pt x="32" y="188"/>
                        <a:pt x="87" y="202"/>
                      </a:cubicBezTo>
                      <a:cubicBezTo>
                        <a:pt x="96" y="204"/>
                        <a:pt x="105" y="205"/>
                        <a:pt x="114" y="205"/>
                      </a:cubicBezTo>
                      <a:cubicBezTo>
                        <a:pt x="159" y="205"/>
                        <a:pt x="201" y="175"/>
                        <a:pt x="212" y="129"/>
                      </a:cubicBezTo>
                      <a:cubicBezTo>
                        <a:pt x="228" y="74"/>
                        <a:pt x="195" y="18"/>
                        <a:pt x="140" y="3"/>
                      </a:cubicBezTo>
                      <a:cubicBezTo>
                        <a:pt x="131" y="1"/>
                        <a:pt x="122" y="0"/>
                        <a:pt x="113" y="0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9" name="Google Shape;859;p32"/>
                <p:cNvSpPr/>
                <p:nvPr/>
              </p:nvSpPr>
              <p:spPr>
                <a:xfrm>
                  <a:off x="4060590" y="3721703"/>
                  <a:ext cx="31354" cy="28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" h="206" extrusionOk="0">
                      <a:moveTo>
                        <a:pt x="113" y="0"/>
                      </a:moveTo>
                      <a:cubicBezTo>
                        <a:pt x="68" y="0"/>
                        <a:pt x="26" y="31"/>
                        <a:pt x="15" y="76"/>
                      </a:cubicBezTo>
                      <a:cubicBezTo>
                        <a:pt x="0" y="131"/>
                        <a:pt x="32" y="188"/>
                        <a:pt x="87" y="202"/>
                      </a:cubicBezTo>
                      <a:cubicBezTo>
                        <a:pt x="96" y="204"/>
                        <a:pt x="105" y="205"/>
                        <a:pt x="114" y="205"/>
                      </a:cubicBezTo>
                      <a:cubicBezTo>
                        <a:pt x="160" y="205"/>
                        <a:pt x="201" y="175"/>
                        <a:pt x="212" y="129"/>
                      </a:cubicBezTo>
                      <a:cubicBezTo>
                        <a:pt x="228" y="75"/>
                        <a:pt x="195" y="19"/>
                        <a:pt x="140" y="3"/>
                      </a:cubicBezTo>
                      <a:cubicBezTo>
                        <a:pt x="131" y="1"/>
                        <a:pt x="122" y="0"/>
                        <a:pt x="113" y="0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0" name="Google Shape;860;p32"/>
                <p:cNvSpPr/>
                <p:nvPr/>
              </p:nvSpPr>
              <p:spPr>
                <a:xfrm>
                  <a:off x="4866306" y="3912990"/>
                  <a:ext cx="13339" cy="119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" h="87" extrusionOk="0">
                      <a:moveTo>
                        <a:pt x="47" y="0"/>
                      </a:moveTo>
                      <a:cubicBezTo>
                        <a:pt x="29" y="0"/>
                        <a:pt x="12" y="13"/>
                        <a:pt x="6" y="33"/>
                      </a:cubicBezTo>
                      <a:cubicBezTo>
                        <a:pt x="0" y="55"/>
                        <a:pt x="15" y="79"/>
                        <a:pt x="37" y="85"/>
                      </a:cubicBezTo>
                      <a:cubicBezTo>
                        <a:pt x="41" y="86"/>
                        <a:pt x="44" y="86"/>
                        <a:pt x="48" y="86"/>
                      </a:cubicBezTo>
                      <a:cubicBezTo>
                        <a:pt x="67" y="86"/>
                        <a:pt x="84" y="73"/>
                        <a:pt x="90" y="54"/>
                      </a:cubicBezTo>
                      <a:cubicBezTo>
                        <a:pt x="96" y="31"/>
                        <a:pt x="82" y="8"/>
                        <a:pt x="60" y="2"/>
                      </a:cubicBezTo>
                      <a:cubicBezTo>
                        <a:pt x="55" y="1"/>
                        <a:pt x="51" y="0"/>
                        <a:pt x="47" y="0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1" name="Google Shape;861;p32"/>
                <p:cNvSpPr/>
                <p:nvPr/>
              </p:nvSpPr>
              <p:spPr>
                <a:xfrm>
                  <a:off x="4965457" y="3968685"/>
                  <a:ext cx="12514" cy="12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" h="88" extrusionOk="0">
                      <a:moveTo>
                        <a:pt x="44" y="1"/>
                      </a:moveTo>
                      <a:cubicBezTo>
                        <a:pt x="22" y="1"/>
                        <a:pt x="4" y="19"/>
                        <a:pt x="2" y="41"/>
                      </a:cubicBezTo>
                      <a:cubicBezTo>
                        <a:pt x="1" y="65"/>
                        <a:pt x="19" y="85"/>
                        <a:pt x="43" y="87"/>
                      </a:cubicBezTo>
                      <a:cubicBezTo>
                        <a:pt x="44" y="87"/>
                        <a:pt x="45" y="87"/>
                        <a:pt x="46" y="87"/>
                      </a:cubicBezTo>
                      <a:cubicBezTo>
                        <a:pt x="69" y="87"/>
                        <a:pt x="88" y="70"/>
                        <a:pt x="89" y="47"/>
                      </a:cubicBezTo>
                      <a:cubicBezTo>
                        <a:pt x="91" y="23"/>
                        <a:pt x="72" y="2"/>
                        <a:pt x="48" y="1"/>
                      </a:cubicBezTo>
                      <a:cubicBezTo>
                        <a:pt x="46" y="1"/>
                        <a:pt x="45" y="1"/>
                        <a:pt x="44" y="1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2" name="Google Shape;862;p32"/>
                <p:cNvSpPr/>
                <p:nvPr/>
              </p:nvSpPr>
              <p:spPr>
                <a:xfrm>
                  <a:off x="4768531" y="3952595"/>
                  <a:ext cx="12514" cy="12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" h="88" extrusionOk="0">
                      <a:moveTo>
                        <a:pt x="44" y="0"/>
                      </a:moveTo>
                      <a:cubicBezTo>
                        <a:pt x="22" y="0"/>
                        <a:pt x="3" y="18"/>
                        <a:pt x="1" y="41"/>
                      </a:cubicBezTo>
                      <a:cubicBezTo>
                        <a:pt x="0" y="64"/>
                        <a:pt x="20" y="84"/>
                        <a:pt x="42" y="87"/>
                      </a:cubicBezTo>
                      <a:cubicBezTo>
                        <a:pt x="43" y="87"/>
                        <a:pt x="43" y="87"/>
                        <a:pt x="44" y="87"/>
                      </a:cubicBezTo>
                      <a:cubicBezTo>
                        <a:pt x="68" y="87"/>
                        <a:pt x="87" y="69"/>
                        <a:pt x="88" y="47"/>
                      </a:cubicBezTo>
                      <a:cubicBezTo>
                        <a:pt x="90" y="22"/>
                        <a:pt x="72" y="1"/>
                        <a:pt x="47" y="0"/>
                      </a:cubicBezTo>
                      <a:cubicBezTo>
                        <a:pt x="46" y="0"/>
                        <a:pt x="45" y="0"/>
                        <a:pt x="44" y="0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3" name="Google Shape;863;p32"/>
                <p:cNvSpPr/>
                <p:nvPr/>
              </p:nvSpPr>
              <p:spPr>
                <a:xfrm>
                  <a:off x="4366429" y="3813703"/>
                  <a:ext cx="12377" cy="12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" h="88" extrusionOk="0">
                      <a:moveTo>
                        <a:pt x="46" y="1"/>
                      </a:moveTo>
                      <a:cubicBezTo>
                        <a:pt x="22" y="1"/>
                        <a:pt x="3" y="18"/>
                        <a:pt x="2" y="42"/>
                      </a:cubicBezTo>
                      <a:cubicBezTo>
                        <a:pt x="1" y="66"/>
                        <a:pt x="18" y="87"/>
                        <a:pt x="43" y="88"/>
                      </a:cubicBezTo>
                      <a:cubicBezTo>
                        <a:pt x="44" y="88"/>
                        <a:pt x="44" y="88"/>
                        <a:pt x="45" y="88"/>
                      </a:cubicBezTo>
                      <a:cubicBezTo>
                        <a:pt x="69" y="88"/>
                        <a:pt x="88" y="71"/>
                        <a:pt x="89" y="47"/>
                      </a:cubicBezTo>
                      <a:cubicBezTo>
                        <a:pt x="90" y="23"/>
                        <a:pt x="73" y="2"/>
                        <a:pt x="48" y="1"/>
                      </a:cubicBezTo>
                      <a:cubicBezTo>
                        <a:pt x="47" y="1"/>
                        <a:pt x="47" y="1"/>
                        <a:pt x="46" y="1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4" name="Google Shape;864;p32"/>
                <p:cNvSpPr/>
                <p:nvPr/>
              </p:nvSpPr>
              <p:spPr>
                <a:xfrm>
                  <a:off x="4099507" y="3730229"/>
                  <a:ext cx="12514" cy="119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" h="87" extrusionOk="0">
                      <a:moveTo>
                        <a:pt x="45" y="1"/>
                      </a:moveTo>
                      <a:cubicBezTo>
                        <a:pt x="22" y="1"/>
                        <a:pt x="4" y="18"/>
                        <a:pt x="3" y="42"/>
                      </a:cubicBezTo>
                      <a:cubicBezTo>
                        <a:pt x="1" y="64"/>
                        <a:pt x="19" y="85"/>
                        <a:pt x="44" y="87"/>
                      </a:cubicBezTo>
                      <a:cubicBezTo>
                        <a:pt x="45" y="87"/>
                        <a:pt x="46" y="87"/>
                        <a:pt x="47" y="87"/>
                      </a:cubicBezTo>
                      <a:cubicBezTo>
                        <a:pt x="69" y="87"/>
                        <a:pt x="88" y="69"/>
                        <a:pt x="90" y="46"/>
                      </a:cubicBezTo>
                      <a:cubicBezTo>
                        <a:pt x="91" y="22"/>
                        <a:pt x="73" y="2"/>
                        <a:pt x="49" y="1"/>
                      </a:cubicBezTo>
                      <a:cubicBezTo>
                        <a:pt x="48" y="1"/>
                        <a:pt x="47" y="1"/>
                        <a:pt x="45" y="1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5" name="Google Shape;865;p32"/>
                <p:cNvSpPr/>
                <p:nvPr/>
              </p:nvSpPr>
              <p:spPr>
                <a:xfrm>
                  <a:off x="4252014" y="3736830"/>
                  <a:ext cx="12377" cy="12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" h="88" extrusionOk="0">
                      <a:moveTo>
                        <a:pt x="45" y="1"/>
                      </a:moveTo>
                      <a:cubicBezTo>
                        <a:pt x="21" y="1"/>
                        <a:pt x="2" y="18"/>
                        <a:pt x="1" y="42"/>
                      </a:cubicBezTo>
                      <a:cubicBezTo>
                        <a:pt x="0" y="66"/>
                        <a:pt x="17" y="87"/>
                        <a:pt x="42" y="88"/>
                      </a:cubicBezTo>
                      <a:cubicBezTo>
                        <a:pt x="43" y="88"/>
                        <a:pt x="43" y="88"/>
                        <a:pt x="44" y="88"/>
                      </a:cubicBezTo>
                      <a:cubicBezTo>
                        <a:pt x="68" y="88"/>
                        <a:pt x="87" y="71"/>
                        <a:pt x="88" y="47"/>
                      </a:cubicBezTo>
                      <a:cubicBezTo>
                        <a:pt x="89" y="22"/>
                        <a:pt x="72" y="2"/>
                        <a:pt x="47" y="1"/>
                      </a:cubicBezTo>
                      <a:cubicBezTo>
                        <a:pt x="46" y="1"/>
                        <a:pt x="46" y="1"/>
                        <a:pt x="45" y="1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6" name="Google Shape;866;p32"/>
                <p:cNvSpPr/>
                <p:nvPr/>
              </p:nvSpPr>
              <p:spPr>
                <a:xfrm>
                  <a:off x="4784071" y="3953421"/>
                  <a:ext cx="6188" cy="6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" h="44" extrusionOk="0">
                      <a:moveTo>
                        <a:pt x="24" y="1"/>
                      </a:moveTo>
                      <a:cubicBezTo>
                        <a:pt x="11" y="1"/>
                        <a:pt x="3" y="10"/>
                        <a:pt x="1" y="21"/>
                      </a:cubicBezTo>
                      <a:cubicBezTo>
                        <a:pt x="1" y="32"/>
                        <a:pt x="10" y="43"/>
                        <a:pt x="21" y="44"/>
                      </a:cubicBezTo>
                      <a:cubicBezTo>
                        <a:pt x="34" y="44"/>
                        <a:pt x="44" y="35"/>
                        <a:pt x="45" y="23"/>
                      </a:cubicBezTo>
                      <a:cubicBezTo>
                        <a:pt x="45" y="11"/>
                        <a:pt x="36" y="2"/>
                        <a:pt x="24" y="1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7" name="Google Shape;867;p32"/>
                <p:cNvSpPr/>
                <p:nvPr/>
              </p:nvSpPr>
              <p:spPr>
                <a:xfrm>
                  <a:off x="4356115" y="3808339"/>
                  <a:ext cx="6051" cy="6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" h="44" extrusionOk="0">
                      <a:moveTo>
                        <a:pt x="23" y="1"/>
                      </a:moveTo>
                      <a:cubicBezTo>
                        <a:pt x="10" y="1"/>
                        <a:pt x="1" y="9"/>
                        <a:pt x="0" y="21"/>
                      </a:cubicBezTo>
                      <a:cubicBezTo>
                        <a:pt x="0" y="32"/>
                        <a:pt x="9" y="43"/>
                        <a:pt x="21" y="44"/>
                      </a:cubicBezTo>
                      <a:cubicBezTo>
                        <a:pt x="33" y="44"/>
                        <a:pt x="42" y="34"/>
                        <a:pt x="43" y="23"/>
                      </a:cubicBezTo>
                      <a:cubicBezTo>
                        <a:pt x="43" y="11"/>
                        <a:pt x="35" y="2"/>
                        <a:pt x="23" y="1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8" name="Google Shape;868;p32"/>
                <p:cNvSpPr/>
                <p:nvPr/>
              </p:nvSpPr>
              <p:spPr>
                <a:xfrm>
                  <a:off x="4267966" y="3736143"/>
                  <a:ext cx="6188" cy="6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" h="45" extrusionOk="0">
                      <a:moveTo>
                        <a:pt x="24" y="1"/>
                      </a:moveTo>
                      <a:cubicBezTo>
                        <a:pt x="12" y="1"/>
                        <a:pt x="3" y="10"/>
                        <a:pt x="2" y="21"/>
                      </a:cubicBezTo>
                      <a:cubicBezTo>
                        <a:pt x="1" y="33"/>
                        <a:pt x="9" y="43"/>
                        <a:pt x="22" y="45"/>
                      </a:cubicBezTo>
                      <a:cubicBezTo>
                        <a:pt x="34" y="45"/>
                        <a:pt x="44" y="36"/>
                        <a:pt x="45" y="24"/>
                      </a:cubicBezTo>
                      <a:cubicBezTo>
                        <a:pt x="45" y="11"/>
                        <a:pt x="36" y="2"/>
                        <a:pt x="24" y="1"/>
                      </a:cubicBezTo>
                      <a:close/>
                    </a:path>
                  </a:pathLst>
                </a:custGeom>
                <a:solidFill>
                  <a:srgbClr val="CD854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9" name="Google Shape;869;p32"/>
                <p:cNvSpPr/>
                <p:nvPr/>
              </p:nvSpPr>
              <p:spPr>
                <a:xfrm>
                  <a:off x="4382931" y="3588174"/>
                  <a:ext cx="738331" cy="434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69" h="3163" extrusionOk="0">
                      <a:moveTo>
                        <a:pt x="2626" y="905"/>
                      </a:moveTo>
                      <a:cubicBezTo>
                        <a:pt x="2828" y="905"/>
                        <a:pt x="3006" y="921"/>
                        <a:pt x="3151" y="941"/>
                      </a:cubicBezTo>
                      <a:cubicBezTo>
                        <a:pt x="1048" y="1251"/>
                        <a:pt x="426" y="2019"/>
                        <a:pt x="245" y="2403"/>
                      </a:cubicBezTo>
                      <a:cubicBezTo>
                        <a:pt x="200" y="2161"/>
                        <a:pt x="288" y="1911"/>
                        <a:pt x="511" y="1656"/>
                      </a:cubicBezTo>
                      <a:cubicBezTo>
                        <a:pt x="685" y="1458"/>
                        <a:pt x="914" y="1296"/>
                        <a:pt x="1173" y="1189"/>
                      </a:cubicBezTo>
                      <a:cubicBezTo>
                        <a:pt x="1712" y="969"/>
                        <a:pt x="2219" y="905"/>
                        <a:pt x="2626" y="905"/>
                      </a:cubicBezTo>
                      <a:close/>
                      <a:moveTo>
                        <a:pt x="3173" y="1090"/>
                      </a:moveTo>
                      <a:lnTo>
                        <a:pt x="769" y="2292"/>
                      </a:lnTo>
                      <a:lnTo>
                        <a:pt x="373" y="2489"/>
                      </a:lnTo>
                      <a:cubicBezTo>
                        <a:pt x="527" y="2159"/>
                        <a:pt x="1101" y="1395"/>
                        <a:pt x="3173" y="1090"/>
                      </a:cubicBezTo>
                      <a:close/>
                      <a:moveTo>
                        <a:pt x="3239" y="1223"/>
                      </a:moveTo>
                      <a:lnTo>
                        <a:pt x="3239" y="1223"/>
                      </a:lnTo>
                      <a:cubicBezTo>
                        <a:pt x="2026" y="2425"/>
                        <a:pt x="1168" y="2647"/>
                        <a:pt x="698" y="2647"/>
                      </a:cubicBezTo>
                      <a:cubicBezTo>
                        <a:pt x="592" y="2647"/>
                        <a:pt x="506" y="2636"/>
                        <a:pt x="440" y="2622"/>
                      </a:cubicBezTo>
                      <a:lnTo>
                        <a:pt x="3239" y="1223"/>
                      </a:lnTo>
                      <a:close/>
                      <a:moveTo>
                        <a:pt x="3342" y="1329"/>
                      </a:moveTo>
                      <a:cubicBezTo>
                        <a:pt x="3130" y="1715"/>
                        <a:pt x="2706" y="2315"/>
                        <a:pt x="1959" y="2761"/>
                      </a:cubicBezTo>
                      <a:cubicBezTo>
                        <a:pt x="1718" y="2906"/>
                        <a:pt x="1452" y="2991"/>
                        <a:pt x="1188" y="3012"/>
                      </a:cubicBezTo>
                      <a:cubicBezTo>
                        <a:pt x="1148" y="3015"/>
                        <a:pt x="1109" y="3016"/>
                        <a:pt x="1072" y="3016"/>
                      </a:cubicBezTo>
                      <a:cubicBezTo>
                        <a:pt x="791" y="3016"/>
                        <a:pt x="577" y="2935"/>
                        <a:pt x="430" y="2776"/>
                      </a:cubicBezTo>
                      <a:lnTo>
                        <a:pt x="430" y="2776"/>
                      </a:lnTo>
                      <a:cubicBezTo>
                        <a:pt x="504" y="2791"/>
                        <a:pt x="596" y="2803"/>
                        <a:pt x="706" y="2803"/>
                      </a:cubicBezTo>
                      <a:cubicBezTo>
                        <a:pt x="1214" y="2803"/>
                        <a:pt x="2103" y="2560"/>
                        <a:pt x="3342" y="1329"/>
                      </a:cubicBezTo>
                      <a:close/>
                      <a:moveTo>
                        <a:pt x="5173" y="0"/>
                      </a:moveTo>
                      <a:cubicBezTo>
                        <a:pt x="5148" y="0"/>
                        <a:pt x="5122" y="6"/>
                        <a:pt x="5097" y="18"/>
                      </a:cubicBezTo>
                      <a:lnTo>
                        <a:pt x="3448" y="843"/>
                      </a:lnTo>
                      <a:cubicBezTo>
                        <a:pt x="3277" y="803"/>
                        <a:pt x="2990" y="753"/>
                        <a:pt x="2627" y="753"/>
                      </a:cubicBezTo>
                      <a:cubicBezTo>
                        <a:pt x="2205" y="753"/>
                        <a:pt x="1681" y="821"/>
                        <a:pt x="1117" y="1051"/>
                      </a:cubicBezTo>
                      <a:cubicBezTo>
                        <a:pt x="836" y="1167"/>
                        <a:pt x="588" y="1342"/>
                        <a:pt x="399" y="1558"/>
                      </a:cubicBezTo>
                      <a:cubicBezTo>
                        <a:pt x="76" y="1927"/>
                        <a:pt x="1" y="2311"/>
                        <a:pt x="179" y="2668"/>
                      </a:cubicBezTo>
                      <a:cubicBezTo>
                        <a:pt x="340" y="2994"/>
                        <a:pt x="649" y="3163"/>
                        <a:pt x="1072" y="3163"/>
                      </a:cubicBezTo>
                      <a:cubicBezTo>
                        <a:pt x="1113" y="3163"/>
                        <a:pt x="1155" y="3161"/>
                        <a:pt x="1198" y="3158"/>
                      </a:cubicBezTo>
                      <a:cubicBezTo>
                        <a:pt x="1484" y="3138"/>
                        <a:pt x="1774" y="3042"/>
                        <a:pt x="2035" y="2887"/>
                      </a:cubicBezTo>
                      <a:cubicBezTo>
                        <a:pt x="3007" y="2306"/>
                        <a:pt x="3447" y="1494"/>
                        <a:pt x="3598" y="1147"/>
                      </a:cubicBezTo>
                      <a:lnTo>
                        <a:pt x="5249" y="323"/>
                      </a:lnTo>
                      <a:cubicBezTo>
                        <a:pt x="5334" y="283"/>
                        <a:pt x="5368" y="179"/>
                        <a:pt x="5326" y="95"/>
                      </a:cubicBezTo>
                      <a:cubicBezTo>
                        <a:pt x="5296" y="35"/>
                        <a:pt x="5236" y="0"/>
                        <a:pt x="5173" y="0"/>
                      </a:cubicBezTo>
                      <a:close/>
                    </a:path>
                  </a:pathLst>
                </a:custGeom>
                <a:solidFill>
                  <a:srgbClr val="DAD2D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0" name="Google Shape;870;p32"/>
                <p:cNvSpPr/>
                <p:nvPr/>
              </p:nvSpPr>
              <p:spPr>
                <a:xfrm>
                  <a:off x="4926676" y="3489986"/>
                  <a:ext cx="351770" cy="2168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8" h="1577" extrusionOk="0">
                      <a:moveTo>
                        <a:pt x="2091" y="1"/>
                      </a:moveTo>
                      <a:cubicBezTo>
                        <a:pt x="2009" y="1"/>
                        <a:pt x="1927" y="23"/>
                        <a:pt x="1853" y="69"/>
                      </a:cubicBezTo>
                      <a:lnTo>
                        <a:pt x="298" y="1036"/>
                      </a:lnTo>
                      <a:cubicBezTo>
                        <a:pt x="135" y="1137"/>
                        <a:pt x="27" y="1306"/>
                        <a:pt x="0" y="1495"/>
                      </a:cubicBezTo>
                      <a:cubicBezTo>
                        <a:pt x="97" y="1549"/>
                        <a:pt x="205" y="1576"/>
                        <a:pt x="313" y="1576"/>
                      </a:cubicBezTo>
                      <a:cubicBezTo>
                        <a:pt x="392" y="1576"/>
                        <a:pt x="471" y="1562"/>
                        <a:pt x="547" y="1533"/>
                      </a:cubicBezTo>
                      <a:lnTo>
                        <a:pt x="2252" y="869"/>
                      </a:lnTo>
                      <a:cubicBezTo>
                        <a:pt x="2441" y="795"/>
                        <a:pt x="2557" y="606"/>
                        <a:pt x="2537" y="405"/>
                      </a:cubicBezTo>
                      <a:cubicBezTo>
                        <a:pt x="2526" y="296"/>
                        <a:pt x="2475" y="194"/>
                        <a:pt x="2394" y="119"/>
                      </a:cubicBezTo>
                      <a:cubicBezTo>
                        <a:pt x="2310" y="41"/>
                        <a:pt x="2201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AB9EA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1" name="Google Shape;871;p32"/>
                <p:cNvSpPr/>
                <p:nvPr/>
              </p:nvSpPr>
              <p:spPr>
                <a:xfrm>
                  <a:off x="4902198" y="3843131"/>
                  <a:ext cx="178498" cy="139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8" h="1013" extrusionOk="0">
                      <a:moveTo>
                        <a:pt x="22" y="0"/>
                      </a:moveTo>
                      <a:cubicBezTo>
                        <a:pt x="14" y="0"/>
                        <a:pt x="7" y="4"/>
                        <a:pt x="4" y="12"/>
                      </a:cubicBezTo>
                      <a:cubicBezTo>
                        <a:pt x="0" y="22"/>
                        <a:pt x="4" y="33"/>
                        <a:pt x="15" y="37"/>
                      </a:cubicBezTo>
                      <a:cubicBezTo>
                        <a:pt x="27" y="42"/>
                        <a:pt x="1213" y="532"/>
                        <a:pt x="1258" y="994"/>
                      </a:cubicBezTo>
                      <a:cubicBezTo>
                        <a:pt x="1259" y="1004"/>
                        <a:pt x="1267" y="1012"/>
                        <a:pt x="1277" y="1012"/>
                      </a:cubicBezTo>
                      <a:lnTo>
                        <a:pt x="1278" y="1012"/>
                      </a:lnTo>
                      <a:cubicBezTo>
                        <a:pt x="1289" y="1011"/>
                        <a:pt x="1298" y="1001"/>
                        <a:pt x="1296" y="991"/>
                      </a:cubicBezTo>
                      <a:cubicBezTo>
                        <a:pt x="1249" y="504"/>
                        <a:pt x="80" y="22"/>
                        <a:pt x="30" y="1"/>
                      </a:cubicBezTo>
                      <a:cubicBezTo>
                        <a:pt x="27" y="1"/>
                        <a:pt x="25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2" name="Google Shape;872;p32"/>
                <p:cNvSpPr/>
                <p:nvPr/>
              </p:nvSpPr>
              <p:spPr>
                <a:xfrm>
                  <a:off x="4997498" y="3908315"/>
                  <a:ext cx="77147" cy="818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1" h="595" extrusionOk="0">
                      <a:moveTo>
                        <a:pt x="24" y="0"/>
                      </a:moveTo>
                      <a:cubicBezTo>
                        <a:pt x="17" y="0"/>
                        <a:pt x="10" y="4"/>
                        <a:pt x="7" y="10"/>
                      </a:cubicBezTo>
                      <a:cubicBezTo>
                        <a:pt x="1" y="19"/>
                        <a:pt x="4" y="32"/>
                        <a:pt x="13" y="37"/>
                      </a:cubicBezTo>
                      <a:cubicBezTo>
                        <a:pt x="18" y="41"/>
                        <a:pt x="516" y="336"/>
                        <a:pt x="453" y="569"/>
                      </a:cubicBezTo>
                      <a:cubicBezTo>
                        <a:pt x="451" y="580"/>
                        <a:pt x="457" y="591"/>
                        <a:pt x="467" y="594"/>
                      </a:cubicBezTo>
                      <a:cubicBezTo>
                        <a:pt x="469" y="595"/>
                        <a:pt x="472" y="595"/>
                        <a:pt x="473" y="595"/>
                      </a:cubicBezTo>
                      <a:cubicBezTo>
                        <a:pt x="482" y="595"/>
                        <a:pt x="489" y="589"/>
                        <a:pt x="492" y="579"/>
                      </a:cubicBezTo>
                      <a:cubicBezTo>
                        <a:pt x="561" y="317"/>
                        <a:pt x="55" y="17"/>
                        <a:pt x="34" y="3"/>
                      </a:cubicBezTo>
                      <a:cubicBezTo>
                        <a:pt x="31" y="1"/>
                        <a:pt x="27" y="0"/>
                        <a:pt x="2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3" name="Google Shape;873;p32"/>
                <p:cNvSpPr/>
                <p:nvPr/>
              </p:nvSpPr>
              <p:spPr>
                <a:xfrm>
                  <a:off x="3940537" y="3645106"/>
                  <a:ext cx="391650" cy="36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48" h="265" extrusionOk="0">
                      <a:moveTo>
                        <a:pt x="985" y="0"/>
                      </a:moveTo>
                      <a:cubicBezTo>
                        <a:pt x="253" y="0"/>
                        <a:pt x="26" y="164"/>
                        <a:pt x="11" y="175"/>
                      </a:cubicBezTo>
                      <a:cubicBezTo>
                        <a:pt x="3" y="181"/>
                        <a:pt x="1" y="192"/>
                        <a:pt x="8" y="201"/>
                      </a:cubicBezTo>
                      <a:cubicBezTo>
                        <a:pt x="11" y="207"/>
                        <a:pt x="17" y="209"/>
                        <a:pt x="22" y="209"/>
                      </a:cubicBezTo>
                      <a:cubicBezTo>
                        <a:pt x="26" y="209"/>
                        <a:pt x="31" y="208"/>
                        <a:pt x="34" y="205"/>
                      </a:cubicBezTo>
                      <a:cubicBezTo>
                        <a:pt x="38" y="203"/>
                        <a:pt x="266" y="41"/>
                        <a:pt x="997" y="41"/>
                      </a:cubicBezTo>
                      <a:cubicBezTo>
                        <a:pt x="1420" y="41"/>
                        <a:pt x="2011" y="95"/>
                        <a:pt x="2823" y="265"/>
                      </a:cubicBezTo>
                      <a:lnTo>
                        <a:pt x="2827" y="265"/>
                      </a:lnTo>
                      <a:cubicBezTo>
                        <a:pt x="2835" y="265"/>
                        <a:pt x="2843" y="259"/>
                        <a:pt x="2845" y="251"/>
                      </a:cubicBezTo>
                      <a:cubicBezTo>
                        <a:pt x="2847" y="241"/>
                        <a:pt x="2840" y="231"/>
                        <a:pt x="2830" y="228"/>
                      </a:cubicBezTo>
                      <a:cubicBezTo>
                        <a:pt x="2006" y="55"/>
                        <a:pt x="1410" y="0"/>
                        <a:pt x="98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4" name="Google Shape;874;p32"/>
                <p:cNvSpPr/>
                <p:nvPr/>
              </p:nvSpPr>
              <p:spPr>
                <a:xfrm>
                  <a:off x="3950850" y="3663258"/>
                  <a:ext cx="172584" cy="33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5" h="241" extrusionOk="0">
                      <a:moveTo>
                        <a:pt x="821" y="1"/>
                      </a:moveTo>
                      <a:cubicBezTo>
                        <a:pt x="115" y="1"/>
                        <a:pt x="10" y="202"/>
                        <a:pt x="6" y="213"/>
                      </a:cubicBezTo>
                      <a:cubicBezTo>
                        <a:pt x="0" y="223"/>
                        <a:pt x="6" y="233"/>
                        <a:pt x="15" y="238"/>
                      </a:cubicBezTo>
                      <a:cubicBezTo>
                        <a:pt x="18" y="239"/>
                        <a:pt x="21" y="240"/>
                        <a:pt x="23" y="240"/>
                      </a:cubicBezTo>
                      <a:cubicBezTo>
                        <a:pt x="30" y="240"/>
                        <a:pt x="37" y="237"/>
                        <a:pt x="40" y="229"/>
                      </a:cubicBezTo>
                      <a:cubicBezTo>
                        <a:pt x="42" y="226"/>
                        <a:pt x="147" y="40"/>
                        <a:pt x="821" y="40"/>
                      </a:cubicBezTo>
                      <a:cubicBezTo>
                        <a:pt x="940" y="40"/>
                        <a:pt x="1076" y="45"/>
                        <a:pt x="1233" y="59"/>
                      </a:cubicBezTo>
                      <a:cubicBezTo>
                        <a:pt x="1234" y="59"/>
                        <a:pt x="1234" y="59"/>
                        <a:pt x="1235" y="59"/>
                      </a:cubicBezTo>
                      <a:cubicBezTo>
                        <a:pt x="1244" y="59"/>
                        <a:pt x="1252" y="50"/>
                        <a:pt x="1254" y="41"/>
                      </a:cubicBezTo>
                      <a:cubicBezTo>
                        <a:pt x="1255" y="30"/>
                        <a:pt x="1246" y="21"/>
                        <a:pt x="1235" y="20"/>
                      </a:cubicBezTo>
                      <a:cubicBezTo>
                        <a:pt x="1078" y="7"/>
                        <a:pt x="941" y="1"/>
                        <a:pt x="82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5" name="Google Shape;875;p32"/>
                <p:cNvSpPr/>
                <p:nvPr/>
              </p:nvSpPr>
              <p:spPr>
                <a:xfrm>
                  <a:off x="4131961" y="3666146"/>
                  <a:ext cx="17052" cy="67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" h="49" extrusionOk="0">
                      <a:moveTo>
                        <a:pt x="21" y="1"/>
                      </a:moveTo>
                      <a:cubicBezTo>
                        <a:pt x="12" y="1"/>
                        <a:pt x="3" y="8"/>
                        <a:pt x="2" y="18"/>
                      </a:cubicBezTo>
                      <a:cubicBezTo>
                        <a:pt x="0" y="29"/>
                        <a:pt x="8" y="38"/>
                        <a:pt x="19" y="39"/>
                      </a:cubicBezTo>
                      <a:lnTo>
                        <a:pt x="101" y="48"/>
                      </a:lnTo>
                      <a:lnTo>
                        <a:pt x="103" y="48"/>
                      </a:lnTo>
                      <a:cubicBezTo>
                        <a:pt x="113" y="48"/>
                        <a:pt x="121" y="40"/>
                        <a:pt x="122" y="32"/>
                      </a:cubicBezTo>
                      <a:cubicBezTo>
                        <a:pt x="123" y="20"/>
                        <a:pt x="116" y="12"/>
                        <a:pt x="106" y="9"/>
                      </a:cubicBezTo>
                      <a:lnTo>
                        <a:pt x="24" y="1"/>
                      </a:lnTo>
                      <a:cubicBezTo>
                        <a:pt x="23" y="1"/>
                        <a:pt x="22" y="1"/>
                        <a:pt x="2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6" name="Google Shape;876;p32"/>
                <p:cNvSpPr/>
                <p:nvPr/>
              </p:nvSpPr>
              <p:spPr>
                <a:xfrm>
                  <a:off x="4365329" y="3572084"/>
                  <a:ext cx="769685" cy="467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97" h="3398" extrusionOk="0">
                      <a:moveTo>
                        <a:pt x="2108" y="1194"/>
                      </a:moveTo>
                      <a:cubicBezTo>
                        <a:pt x="1354" y="1424"/>
                        <a:pt x="894" y="1722"/>
                        <a:pt x="614" y="1998"/>
                      </a:cubicBezTo>
                      <a:cubicBezTo>
                        <a:pt x="645" y="1950"/>
                        <a:pt x="684" y="1900"/>
                        <a:pt x="727" y="1850"/>
                      </a:cubicBezTo>
                      <a:cubicBezTo>
                        <a:pt x="889" y="1664"/>
                        <a:pt x="1104" y="1514"/>
                        <a:pt x="1346" y="1414"/>
                      </a:cubicBezTo>
                      <a:cubicBezTo>
                        <a:pt x="1593" y="1313"/>
                        <a:pt x="1848" y="1240"/>
                        <a:pt x="2108" y="1194"/>
                      </a:cubicBezTo>
                      <a:close/>
                      <a:moveTo>
                        <a:pt x="2472" y="1490"/>
                      </a:moveTo>
                      <a:lnTo>
                        <a:pt x="871" y="2290"/>
                      </a:lnTo>
                      <a:cubicBezTo>
                        <a:pt x="1132" y="2028"/>
                        <a:pt x="1608" y="1715"/>
                        <a:pt x="2472" y="1490"/>
                      </a:cubicBezTo>
                      <a:close/>
                      <a:moveTo>
                        <a:pt x="2752" y="1024"/>
                      </a:moveTo>
                      <a:cubicBezTo>
                        <a:pt x="2345" y="1024"/>
                        <a:pt x="1838" y="1087"/>
                        <a:pt x="1301" y="1307"/>
                      </a:cubicBezTo>
                      <a:cubicBezTo>
                        <a:pt x="1042" y="1414"/>
                        <a:pt x="812" y="1575"/>
                        <a:pt x="639" y="1775"/>
                      </a:cubicBezTo>
                      <a:cubicBezTo>
                        <a:pt x="416" y="2028"/>
                        <a:pt x="328" y="2278"/>
                        <a:pt x="373" y="2522"/>
                      </a:cubicBezTo>
                      <a:cubicBezTo>
                        <a:pt x="554" y="2138"/>
                        <a:pt x="1176" y="1369"/>
                        <a:pt x="3279" y="1060"/>
                      </a:cubicBezTo>
                      <a:cubicBezTo>
                        <a:pt x="3133" y="1039"/>
                        <a:pt x="2956" y="1024"/>
                        <a:pt x="2752" y="1024"/>
                      </a:cubicBezTo>
                      <a:close/>
                      <a:moveTo>
                        <a:pt x="3299" y="1205"/>
                      </a:moveTo>
                      <a:lnTo>
                        <a:pt x="3299" y="1205"/>
                      </a:lnTo>
                      <a:cubicBezTo>
                        <a:pt x="1229" y="1512"/>
                        <a:pt x="655" y="2276"/>
                        <a:pt x="501" y="2606"/>
                      </a:cubicBezTo>
                      <a:lnTo>
                        <a:pt x="896" y="2407"/>
                      </a:lnTo>
                      <a:lnTo>
                        <a:pt x="3299" y="1205"/>
                      </a:lnTo>
                      <a:close/>
                      <a:moveTo>
                        <a:pt x="2638" y="1833"/>
                      </a:moveTo>
                      <a:lnTo>
                        <a:pt x="2638" y="1833"/>
                      </a:lnTo>
                      <a:cubicBezTo>
                        <a:pt x="1934" y="2392"/>
                        <a:pt x="1395" y="2579"/>
                        <a:pt x="1044" y="2630"/>
                      </a:cubicBezTo>
                      <a:lnTo>
                        <a:pt x="2638" y="1833"/>
                      </a:lnTo>
                      <a:close/>
                      <a:moveTo>
                        <a:pt x="3367" y="1339"/>
                      </a:moveTo>
                      <a:lnTo>
                        <a:pt x="568" y="2739"/>
                      </a:lnTo>
                      <a:cubicBezTo>
                        <a:pt x="633" y="2753"/>
                        <a:pt x="718" y="2764"/>
                        <a:pt x="824" y="2764"/>
                      </a:cubicBezTo>
                      <a:cubicBezTo>
                        <a:pt x="1293" y="2764"/>
                        <a:pt x="2154" y="2543"/>
                        <a:pt x="3367" y="1339"/>
                      </a:cubicBezTo>
                      <a:close/>
                      <a:moveTo>
                        <a:pt x="2664" y="2298"/>
                      </a:moveTo>
                      <a:cubicBezTo>
                        <a:pt x="2485" y="2467"/>
                        <a:pt x="2273" y="2631"/>
                        <a:pt x="2027" y="2779"/>
                      </a:cubicBezTo>
                      <a:cubicBezTo>
                        <a:pt x="1802" y="2914"/>
                        <a:pt x="1552" y="2995"/>
                        <a:pt x="1306" y="3013"/>
                      </a:cubicBezTo>
                      <a:cubicBezTo>
                        <a:pt x="1269" y="3015"/>
                        <a:pt x="1233" y="3016"/>
                        <a:pt x="1198" y="3016"/>
                      </a:cubicBezTo>
                      <a:cubicBezTo>
                        <a:pt x="1171" y="3016"/>
                        <a:pt x="1143" y="3015"/>
                        <a:pt x="1116" y="3014"/>
                      </a:cubicBezTo>
                      <a:cubicBezTo>
                        <a:pt x="1508" y="2955"/>
                        <a:pt x="2026" y="2765"/>
                        <a:pt x="2664" y="2298"/>
                      </a:cubicBezTo>
                      <a:close/>
                      <a:moveTo>
                        <a:pt x="3472" y="1443"/>
                      </a:moveTo>
                      <a:lnTo>
                        <a:pt x="3472" y="1443"/>
                      </a:lnTo>
                      <a:cubicBezTo>
                        <a:pt x="2230" y="2676"/>
                        <a:pt x="1341" y="2918"/>
                        <a:pt x="834" y="2918"/>
                      </a:cubicBezTo>
                      <a:cubicBezTo>
                        <a:pt x="723" y="2918"/>
                        <a:pt x="633" y="2907"/>
                        <a:pt x="558" y="2891"/>
                      </a:cubicBezTo>
                      <a:lnTo>
                        <a:pt x="558" y="2891"/>
                      </a:lnTo>
                      <a:cubicBezTo>
                        <a:pt x="706" y="3051"/>
                        <a:pt x="920" y="3132"/>
                        <a:pt x="1199" y="3132"/>
                      </a:cubicBezTo>
                      <a:cubicBezTo>
                        <a:pt x="1238" y="3132"/>
                        <a:pt x="1276" y="3131"/>
                        <a:pt x="1317" y="3128"/>
                      </a:cubicBezTo>
                      <a:cubicBezTo>
                        <a:pt x="1581" y="3108"/>
                        <a:pt x="1847" y="3021"/>
                        <a:pt x="2088" y="2877"/>
                      </a:cubicBezTo>
                      <a:cubicBezTo>
                        <a:pt x="2834" y="2431"/>
                        <a:pt x="3259" y="1831"/>
                        <a:pt x="3472" y="1443"/>
                      </a:cubicBezTo>
                      <a:close/>
                      <a:moveTo>
                        <a:pt x="5301" y="118"/>
                      </a:moveTo>
                      <a:cubicBezTo>
                        <a:pt x="5363" y="118"/>
                        <a:pt x="5424" y="153"/>
                        <a:pt x="5453" y="213"/>
                      </a:cubicBezTo>
                      <a:cubicBezTo>
                        <a:pt x="5495" y="297"/>
                        <a:pt x="5460" y="400"/>
                        <a:pt x="5377" y="442"/>
                      </a:cubicBezTo>
                      <a:lnTo>
                        <a:pt x="3726" y="1266"/>
                      </a:lnTo>
                      <a:cubicBezTo>
                        <a:pt x="3575" y="1612"/>
                        <a:pt x="3135" y="2425"/>
                        <a:pt x="2163" y="3006"/>
                      </a:cubicBezTo>
                      <a:cubicBezTo>
                        <a:pt x="1902" y="3162"/>
                        <a:pt x="1612" y="3256"/>
                        <a:pt x="1326" y="3277"/>
                      </a:cubicBezTo>
                      <a:cubicBezTo>
                        <a:pt x="1283" y="3280"/>
                        <a:pt x="1240" y="3282"/>
                        <a:pt x="1199" y="3282"/>
                      </a:cubicBezTo>
                      <a:cubicBezTo>
                        <a:pt x="776" y="3282"/>
                        <a:pt x="467" y="3112"/>
                        <a:pt x="306" y="2788"/>
                      </a:cubicBezTo>
                      <a:cubicBezTo>
                        <a:pt x="128" y="2431"/>
                        <a:pt x="203" y="2047"/>
                        <a:pt x="526" y="1678"/>
                      </a:cubicBezTo>
                      <a:cubicBezTo>
                        <a:pt x="713" y="1461"/>
                        <a:pt x="963" y="1286"/>
                        <a:pt x="1244" y="1171"/>
                      </a:cubicBezTo>
                      <a:cubicBezTo>
                        <a:pt x="1807" y="941"/>
                        <a:pt x="2332" y="873"/>
                        <a:pt x="2753" y="873"/>
                      </a:cubicBezTo>
                      <a:cubicBezTo>
                        <a:pt x="3116" y="873"/>
                        <a:pt x="3403" y="923"/>
                        <a:pt x="3573" y="963"/>
                      </a:cubicBezTo>
                      <a:lnTo>
                        <a:pt x="5223" y="138"/>
                      </a:lnTo>
                      <a:cubicBezTo>
                        <a:pt x="5250" y="124"/>
                        <a:pt x="5275" y="118"/>
                        <a:pt x="5301" y="118"/>
                      </a:cubicBezTo>
                      <a:close/>
                      <a:moveTo>
                        <a:pt x="5301" y="1"/>
                      </a:moveTo>
                      <a:cubicBezTo>
                        <a:pt x="5256" y="1"/>
                        <a:pt x="5213" y="11"/>
                        <a:pt x="5173" y="31"/>
                      </a:cubicBezTo>
                      <a:lnTo>
                        <a:pt x="3560" y="839"/>
                      </a:lnTo>
                      <a:cubicBezTo>
                        <a:pt x="3376" y="799"/>
                        <a:pt x="3099" y="755"/>
                        <a:pt x="2754" y="755"/>
                      </a:cubicBezTo>
                      <a:cubicBezTo>
                        <a:pt x="2221" y="755"/>
                        <a:pt x="1698" y="859"/>
                        <a:pt x="1201" y="1062"/>
                      </a:cubicBezTo>
                      <a:cubicBezTo>
                        <a:pt x="902" y="1184"/>
                        <a:pt x="639" y="1371"/>
                        <a:pt x="439" y="1601"/>
                      </a:cubicBezTo>
                      <a:cubicBezTo>
                        <a:pt x="83" y="2008"/>
                        <a:pt x="1" y="2437"/>
                        <a:pt x="201" y="2839"/>
                      </a:cubicBezTo>
                      <a:cubicBezTo>
                        <a:pt x="384" y="3204"/>
                        <a:pt x="730" y="3398"/>
                        <a:pt x="1199" y="3398"/>
                      </a:cubicBezTo>
                      <a:cubicBezTo>
                        <a:pt x="1243" y="3398"/>
                        <a:pt x="1289" y="3397"/>
                        <a:pt x="1334" y="3393"/>
                      </a:cubicBezTo>
                      <a:cubicBezTo>
                        <a:pt x="1638" y="3369"/>
                        <a:pt x="1945" y="3271"/>
                        <a:pt x="2221" y="3106"/>
                      </a:cubicBezTo>
                      <a:cubicBezTo>
                        <a:pt x="3192" y="2525"/>
                        <a:pt x="3649" y="1713"/>
                        <a:pt x="3815" y="1352"/>
                      </a:cubicBezTo>
                      <a:lnTo>
                        <a:pt x="5428" y="545"/>
                      </a:lnTo>
                      <a:cubicBezTo>
                        <a:pt x="5496" y="511"/>
                        <a:pt x="5547" y="452"/>
                        <a:pt x="5572" y="379"/>
                      </a:cubicBezTo>
                      <a:cubicBezTo>
                        <a:pt x="5597" y="307"/>
                        <a:pt x="5591" y="228"/>
                        <a:pt x="5557" y="160"/>
                      </a:cubicBezTo>
                      <a:cubicBezTo>
                        <a:pt x="5510" y="62"/>
                        <a:pt x="5411" y="1"/>
                        <a:pt x="530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7" name="Google Shape;877;p32"/>
                <p:cNvSpPr/>
                <p:nvPr/>
              </p:nvSpPr>
              <p:spPr>
                <a:xfrm>
                  <a:off x="4477819" y="3971848"/>
                  <a:ext cx="189637" cy="44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9" h="321" extrusionOk="0">
                      <a:moveTo>
                        <a:pt x="1357" y="0"/>
                      </a:moveTo>
                      <a:cubicBezTo>
                        <a:pt x="1353" y="0"/>
                        <a:pt x="1350" y="1"/>
                        <a:pt x="1347" y="4"/>
                      </a:cubicBezTo>
                      <a:cubicBezTo>
                        <a:pt x="984" y="230"/>
                        <a:pt x="626" y="281"/>
                        <a:pt x="375" y="281"/>
                      </a:cubicBezTo>
                      <a:cubicBezTo>
                        <a:pt x="165" y="281"/>
                        <a:pt x="30" y="246"/>
                        <a:pt x="27" y="245"/>
                      </a:cubicBezTo>
                      <a:cubicBezTo>
                        <a:pt x="25" y="245"/>
                        <a:pt x="23" y="244"/>
                        <a:pt x="21" y="244"/>
                      </a:cubicBezTo>
                      <a:cubicBezTo>
                        <a:pt x="13" y="244"/>
                        <a:pt x="5" y="250"/>
                        <a:pt x="2" y="260"/>
                      </a:cubicBezTo>
                      <a:cubicBezTo>
                        <a:pt x="0" y="270"/>
                        <a:pt x="6" y="281"/>
                        <a:pt x="17" y="283"/>
                      </a:cubicBezTo>
                      <a:cubicBezTo>
                        <a:pt x="20" y="283"/>
                        <a:pt x="159" y="321"/>
                        <a:pt x="374" y="321"/>
                      </a:cubicBezTo>
                      <a:cubicBezTo>
                        <a:pt x="631" y="321"/>
                        <a:pt x="997" y="268"/>
                        <a:pt x="1367" y="36"/>
                      </a:cubicBezTo>
                      <a:cubicBezTo>
                        <a:pt x="1376" y="30"/>
                        <a:pt x="1378" y="18"/>
                        <a:pt x="1373" y="10"/>
                      </a:cubicBezTo>
                      <a:cubicBezTo>
                        <a:pt x="1369" y="4"/>
                        <a:pt x="1363" y="0"/>
                        <a:pt x="1357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8" name="Google Shape;878;p32"/>
                <p:cNvSpPr/>
                <p:nvPr/>
              </p:nvSpPr>
              <p:spPr>
                <a:xfrm>
                  <a:off x="4668418" y="3962909"/>
                  <a:ext cx="13477" cy="103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75" extrusionOk="0">
                      <a:moveTo>
                        <a:pt x="75" y="1"/>
                      </a:moveTo>
                      <a:cubicBezTo>
                        <a:pt x="71" y="1"/>
                        <a:pt x="68" y="2"/>
                        <a:pt x="64" y="4"/>
                      </a:cubicBezTo>
                      <a:lnTo>
                        <a:pt x="12" y="39"/>
                      </a:lnTo>
                      <a:cubicBezTo>
                        <a:pt x="3" y="45"/>
                        <a:pt x="1" y="56"/>
                        <a:pt x="7" y="66"/>
                      </a:cubicBezTo>
                      <a:cubicBezTo>
                        <a:pt x="11" y="72"/>
                        <a:pt x="17" y="75"/>
                        <a:pt x="23" y="75"/>
                      </a:cubicBezTo>
                      <a:cubicBezTo>
                        <a:pt x="27" y="75"/>
                        <a:pt x="31" y="74"/>
                        <a:pt x="33" y="71"/>
                      </a:cubicBezTo>
                      <a:lnTo>
                        <a:pt x="87" y="36"/>
                      </a:lnTo>
                      <a:cubicBezTo>
                        <a:pt x="95" y="30"/>
                        <a:pt x="98" y="19"/>
                        <a:pt x="92" y="9"/>
                      </a:cubicBezTo>
                      <a:cubicBezTo>
                        <a:pt x="87" y="4"/>
                        <a:pt x="81" y="1"/>
                        <a:pt x="75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9" name="Google Shape;879;p32"/>
                <p:cNvSpPr/>
                <p:nvPr/>
              </p:nvSpPr>
              <p:spPr>
                <a:xfrm>
                  <a:off x="4646553" y="3761033"/>
                  <a:ext cx="194587" cy="1545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5" h="1124" extrusionOk="0">
                      <a:moveTo>
                        <a:pt x="1393" y="1"/>
                      </a:moveTo>
                      <a:cubicBezTo>
                        <a:pt x="1387" y="1"/>
                        <a:pt x="1382" y="3"/>
                        <a:pt x="1378" y="8"/>
                      </a:cubicBezTo>
                      <a:cubicBezTo>
                        <a:pt x="958" y="521"/>
                        <a:pt x="21" y="1082"/>
                        <a:pt x="11" y="1088"/>
                      </a:cubicBezTo>
                      <a:cubicBezTo>
                        <a:pt x="2" y="1094"/>
                        <a:pt x="0" y="1105"/>
                        <a:pt x="5" y="1114"/>
                      </a:cubicBezTo>
                      <a:cubicBezTo>
                        <a:pt x="8" y="1119"/>
                        <a:pt x="15" y="1123"/>
                        <a:pt x="22" y="1123"/>
                      </a:cubicBezTo>
                      <a:cubicBezTo>
                        <a:pt x="26" y="1123"/>
                        <a:pt x="29" y="1122"/>
                        <a:pt x="31" y="1120"/>
                      </a:cubicBezTo>
                      <a:cubicBezTo>
                        <a:pt x="39" y="1114"/>
                        <a:pt x="983" y="550"/>
                        <a:pt x="1408" y="33"/>
                      </a:cubicBezTo>
                      <a:cubicBezTo>
                        <a:pt x="1414" y="24"/>
                        <a:pt x="1413" y="12"/>
                        <a:pt x="1405" y="5"/>
                      </a:cubicBezTo>
                      <a:cubicBezTo>
                        <a:pt x="1402" y="2"/>
                        <a:pt x="1397" y="1"/>
                        <a:pt x="1393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0" name="Google Shape;880;p32"/>
                <p:cNvSpPr/>
                <p:nvPr/>
              </p:nvSpPr>
              <p:spPr>
                <a:xfrm>
                  <a:off x="4791359" y="3751682"/>
                  <a:ext cx="46893" cy="478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" h="348" extrusionOk="0">
                      <a:moveTo>
                        <a:pt x="319" y="1"/>
                      </a:moveTo>
                      <a:cubicBezTo>
                        <a:pt x="313" y="1"/>
                        <a:pt x="307" y="3"/>
                        <a:pt x="304" y="9"/>
                      </a:cubicBezTo>
                      <a:cubicBezTo>
                        <a:pt x="302" y="11"/>
                        <a:pt x="137" y="220"/>
                        <a:pt x="11" y="312"/>
                      </a:cubicBezTo>
                      <a:cubicBezTo>
                        <a:pt x="3" y="319"/>
                        <a:pt x="1" y="331"/>
                        <a:pt x="7" y="339"/>
                      </a:cubicBezTo>
                      <a:cubicBezTo>
                        <a:pt x="11" y="344"/>
                        <a:pt x="16" y="347"/>
                        <a:pt x="22" y="347"/>
                      </a:cubicBezTo>
                      <a:cubicBezTo>
                        <a:pt x="28" y="347"/>
                        <a:pt x="32" y="346"/>
                        <a:pt x="34" y="342"/>
                      </a:cubicBezTo>
                      <a:cubicBezTo>
                        <a:pt x="165" y="247"/>
                        <a:pt x="327" y="40"/>
                        <a:pt x="334" y="31"/>
                      </a:cubicBezTo>
                      <a:cubicBezTo>
                        <a:pt x="341" y="24"/>
                        <a:pt x="340" y="11"/>
                        <a:pt x="330" y="4"/>
                      </a:cubicBezTo>
                      <a:cubicBezTo>
                        <a:pt x="327" y="2"/>
                        <a:pt x="323" y="1"/>
                        <a:pt x="31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1" name="Google Shape;881;p32"/>
                <p:cNvSpPr/>
                <p:nvPr/>
              </p:nvSpPr>
              <p:spPr>
                <a:xfrm>
                  <a:off x="4715174" y="3794313"/>
                  <a:ext cx="20215" cy="12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" h="89" extrusionOk="0">
                      <a:moveTo>
                        <a:pt x="125" y="1"/>
                      </a:moveTo>
                      <a:cubicBezTo>
                        <a:pt x="122" y="1"/>
                        <a:pt x="119" y="1"/>
                        <a:pt x="116" y="2"/>
                      </a:cubicBezTo>
                      <a:lnTo>
                        <a:pt x="15" y="52"/>
                      </a:lnTo>
                      <a:cubicBezTo>
                        <a:pt x="5" y="55"/>
                        <a:pt x="0" y="67"/>
                        <a:pt x="5" y="77"/>
                      </a:cubicBezTo>
                      <a:cubicBezTo>
                        <a:pt x="10" y="84"/>
                        <a:pt x="16" y="88"/>
                        <a:pt x="24" y="88"/>
                      </a:cubicBezTo>
                      <a:cubicBezTo>
                        <a:pt x="26" y="88"/>
                        <a:pt x="29" y="87"/>
                        <a:pt x="31" y="85"/>
                      </a:cubicBezTo>
                      <a:lnTo>
                        <a:pt x="132" y="37"/>
                      </a:lnTo>
                      <a:cubicBezTo>
                        <a:pt x="142" y="33"/>
                        <a:pt x="147" y="22"/>
                        <a:pt x="142" y="12"/>
                      </a:cubicBezTo>
                      <a:cubicBezTo>
                        <a:pt x="139" y="4"/>
                        <a:pt x="132" y="1"/>
                        <a:pt x="125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2" name="Google Shape;882;p32"/>
                <p:cNvSpPr/>
                <p:nvPr/>
              </p:nvSpPr>
              <p:spPr>
                <a:xfrm>
                  <a:off x="4426524" y="3809165"/>
                  <a:ext cx="278060" cy="1373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2" h="999" extrusionOk="0">
                      <a:moveTo>
                        <a:pt x="1999" y="0"/>
                      </a:moveTo>
                      <a:cubicBezTo>
                        <a:pt x="1996" y="0"/>
                        <a:pt x="1994" y="1"/>
                        <a:pt x="1991" y="2"/>
                      </a:cubicBezTo>
                      <a:lnTo>
                        <a:pt x="15" y="962"/>
                      </a:lnTo>
                      <a:cubicBezTo>
                        <a:pt x="5" y="965"/>
                        <a:pt x="1" y="977"/>
                        <a:pt x="6" y="987"/>
                      </a:cubicBezTo>
                      <a:cubicBezTo>
                        <a:pt x="10" y="994"/>
                        <a:pt x="16" y="998"/>
                        <a:pt x="24" y="998"/>
                      </a:cubicBezTo>
                      <a:cubicBezTo>
                        <a:pt x="26" y="998"/>
                        <a:pt x="29" y="998"/>
                        <a:pt x="32" y="995"/>
                      </a:cubicBezTo>
                      <a:lnTo>
                        <a:pt x="2007" y="37"/>
                      </a:lnTo>
                      <a:cubicBezTo>
                        <a:pt x="2016" y="33"/>
                        <a:pt x="2022" y="21"/>
                        <a:pt x="2016" y="11"/>
                      </a:cubicBezTo>
                      <a:cubicBezTo>
                        <a:pt x="2014" y="4"/>
                        <a:pt x="2006" y="0"/>
                        <a:pt x="199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3" name="Google Shape;883;p32"/>
                <p:cNvSpPr/>
                <p:nvPr/>
              </p:nvSpPr>
              <p:spPr>
                <a:xfrm>
                  <a:off x="4672819" y="3765846"/>
                  <a:ext cx="104376" cy="52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" h="383" extrusionOk="0">
                      <a:moveTo>
                        <a:pt x="738" y="1"/>
                      </a:moveTo>
                      <a:cubicBezTo>
                        <a:pt x="735" y="1"/>
                        <a:pt x="732" y="1"/>
                        <a:pt x="730" y="3"/>
                      </a:cubicBezTo>
                      <a:lnTo>
                        <a:pt x="15" y="346"/>
                      </a:lnTo>
                      <a:cubicBezTo>
                        <a:pt x="6" y="349"/>
                        <a:pt x="0" y="361"/>
                        <a:pt x="6" y="371"/>
                      </a:cubicBezTo>
                      <a:cubicBezTo>
                        <a:pt x="10" y="378"/>
                        <a:pt x="16" y="382"/>
                        <a:pt x="24" y="382"/>
                      </a:cubicBezTo>
                      <a:cubicBezTo>
                        <a:pt x="26" y="382"/>
                        <a:pt x="29" y="381"/>
                        <a:pt x="31" y="379"/>
                      </a:cubicBezTo>
                      <a:lnTo>
                        <a:pt x="746" y="37"/>
                      </a:lnTo>
                      <a:cubicBezTo>
                        <a:pt x="755" y="33"/>
                        <a:pt x="759" y="20"/>
                        <a:pt x="755" y="11"/>
                      </a:cubicBezTo>
                      <a:cubicBezTo>
                        <a:pt x="753" y="5"/>
                        <a:pt x="745" y="1"/>
                        <a:pt x="73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4" name="Google Shape;884;p32"/>
                <p:cNvSpPr/>
                <p:nvPr/>
              </p:nvSpPr>
              <p:spPr>
                <a:xfrm>
                  <a:off x="4444677" y="3788949"/>
                  <a:ext cx="146044" cy="103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2" h="754" extrusionOk="0">
                      <a:moveTo>
                        <a:pt x="1039" y="1"/>
                      </a:moveTo>
                      <a:cubicBezTo>
                        <a:pt x="1037" y="1"/>
                        <a:pt x="1035" y="1"/>
                        <a:pt x="1033" y="2"/>
                      </a:cubicBezTo>
                      <a:cubicBezTo>
                        <a:pt x="405" y="249"/>
                        <a:pt x="11" y="717"/>
                        <a:pt x="7" y="722"/>
                      </a:cubicBezTo>
                      <a:cubicBezTo>
                        <a:pt x="1" y="730"/>
                        <a:pt x="2" y="742"/>
                        <a:pt x="10" y="748"/>
                      </a:cubicBezTo>
                      <a:cubicBezTo>
                        <a:pt x="13" y="753"/>
                        <a:pt x="18" y="754"/>
                        <a:pt x="22" y="754"/>
                      </a:cubicBezTo>
                      <a:cubicBezTo>
                        <a:pt x="27" y="754"/>
                        <a:pt x="33" y="752"/>
                        <a:pt x="37" y="747"/>
                      </a:cubicBezTo>
                      <a:cubicBezTo>
                        <a:pt x="41" y="742"/>
                        <a:pt x="427" y="282"/>
                        <a:pt x="1046" y="39"/>
                      </a:cubicBezTo>
                      <a:cubicBezTo>
                        <a:pt x="1057" y="35"/>
                        <a:pt x="1062" y="24"/>
                        <a:pt x="1059" y="14"/>
                      </a:cubicBezTo>
                      <a:cubicBezTo>
                        <a:pt x="1055" y="6"/>
                        <a:pt x="1048" y="1"/>
                        <a:pt x="103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5" name="Google Shape;885;p32"/>
                <p:cNvSpPr/>
                <p:nvPr/>
              </p:nvSpPr>
              <p:spPr>
                <a:xfrm>
                  <a:off x="4567068" y="3772035"/>
                  <a:ext cx="48819" cy="213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" h="155" extrusionOk="0">
                      <a:moveTo>
                        <a:pt x="332" y="0"/>
                      </a:moveTo>
                      <a:cubicBezTo>
                        <a:pt x="331" y="0"/>
                        <a:pt x="330" y="0"/>
                        <a:pt x="328" y="1"/>
                      </a:cubicBezTo>
                      <a:cubicBezTo>
                        <a:pt x="222" y="29"/>
                        <a:pt x="23" y="113"/>
                        <a:pt x="15" y="117"/>
                      </a:cubicBezTo>
                      <a:cubicBezTo>
                        <a:pt x="5" y="121"/>
                        <a:pt x="1" y="133"/>
                        <a:pt x="5" y="143"/>
                      </a:cubicBezTo>
                      <a:cubicBezTo>
                        <a:pt x="8" y="150"/>
                        <a:pt x="15" y="154"/>
                        <a:pt x="22" y="154"/>
                      </a:cubicBezTo>
                      <a:lnTo>
                        <a:pt x="31" y="154"/>
                      </a:lnTo>
                      <a:cubicBezTo>
                        <a:pt x="32" y="153"/>
                        <a:pt x="235" y="67"/>
                        <a:pt x="339" y="40"/>
                      </a:cubicBezTo>
                      <a:cubicBezTo>
                        <a:pt x="349" y="36"/>
                        <a:pt x="355" y="25"/>
                        <a:pt x="353" y="15"/>
                      </a:cubicBezTo>
                      <a:cubicBezTo>
                        <a:pt x="349" y="6"/>
                        <a:pt x="341" y="0"/>
                        <a:pt x="33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6" name="Google Shape;886;p32"/>
                <p:cNvSpPr/>
                <p:nvPr/>
              </p:nvSpPr>
              <p:spPr>
                <a:xfrm>
                  <a:off x="4606123" y="3703001"/>
                  <a:ext cx="228004" cy="206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50" extrusionOk="0">
                      <a:moveTo>
                        <a:pt x="908" y="0"/>
                      </a:moveTo>
                      <a:cubicBezTo>
                        <a:pt x="382" y="0"/>
                        <a:pt x="23" y="110"/>
                        <a:pt x="18" y="112"/>
                      </a:cubicBezTo>
                      <a:cubicBezTo>
                        <a:pt x="8" y="115"/>
                        <a:pt x="0" y="125"/>
                        <a:pt x="4" y="135"/>
                      </a:cubicBezTo>
                      <a:cubicBezTo>
                        <a:pt x="8" y="145"/>
                        <a:pt x="15" y="150"/>
                        <a:pt x="23" y="150"/>
                      </a:cubicBezTo>
                      <a:cubicBezTo>
                        <a:pt x="25" y="150"/>
                        <a:pt x="26" y="150"/>
                        <a:pt x="29" y="149"/>
                      </a:cubicBezTo>
                      <a:cubicBezTo>
                        <a:pt x="34" y="147"/>
                        <a:pt x="387" y="39"/>
                        <a:pt x="905" y="39"/>
                      </a:cubicBezTo>
                      <a:cubicBezTo>
                        <a:pt x="1123" y="39"/>
                        <a:pt x="1370" y="58"/>
                        <a:pt x="1632" y="112"/>
                      </a:cubicBezTo>
                      <a:cubicBezTo>
                        <a:pt x="1633" y="112"/>
                        <a:pt x="1635" y="112"/>
                        <a:pt x="1636" y="112"/>
                      </a:cubicBezTo>
                      <a:cubicBezTo>
                        <a:pt x="1645" y="112"/>
                        <a:pt x="1653" y="105"/>
                        <a:pt x="1656" y="97"/>
                      </a:cubicBezTo>
                      <a:cubicBezTo>
                        <a:pt x="1658" y="86"/>
                        <a:pt x="1651" y="76"/>
                        <a:pt x="1641" y="73"/>
                      </a:cubicBezTo>
                      <a:cubicBezTo>
                        <a:pt x="1376" y="19"/>
                        <a:pt x="1128" y="0"/>
                        <a:pt x="90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7" name="Google Shape;887;p32"/>
                <p:cNvSpPr/>
                <p:nvPr/>
              </p:nvSpPr>
              <p:spPr>
                <a:xfrm>
                  <a:off x="4436426" y="3699288"/>
                  <a:ext cx="237218" cy="1162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5" h="845" extrusionOk="0">
                      <a:moveTo>
                        <a:pt x="1705" y="0"/>
                      </a:moveTo>
                      <a:cubicBezTo>
                        <a:pt x="1704" y="0"/>
                        <a:pt x="1703" y="1"/>
                        <a:pt x="1702" y="1"/>
                      </a:cubicBezTo>
                      <a:cubicBezTo>
                        <a:pt x="1690" y="2"/>
                        <a:pt x="496" y="136"/>
                        <a:pt x="7" y="814"/>
                      </a:cubicBezTo>
                      <a:cubicBezTo>
                        <a:pt x="0" y="822"/>
                        <a:pt x="1" y="835"/>
                        <a:pt x="11" y="841"/>
                      </a:cubicBezTo>
                      <a:cubicBezTo>
                        <a:pt x="15" y="843"/>
                        <a:pt x="19" y="845"/>
                        <a:pt x="22" y="845"/>
                      </a:cubicBezTo>
                      <a:cubicBezTo>
                        <a:pt x="29" y="845"/>
                        <a:pt x="35" y="841"/>
                        <a:pt x="39" y="837"/>
                      </a:cubicBezTo>
                      <a:cubicBezTo>
                        <a:pt x="517" y="173"/>
                        <a:pt x="1695" y="40"/>
                        <a:pt x="1707" y="39"/>
                      </a:cubicBezTo>
                      <a:cubicBezTo>
                        <a:pt x="1717" y="38"/>
                        <a:pt x="1725" y="27"/>
                        <a:pt x="1723" y="17"/>
                      </a:cubicBezTo>
                      <a:cubicBezTo>
                        <a:pt x="1723" y="8"/>
                        <a:pt x="1715" y="0"/>
                        <a:pt x="170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8" name="Google Shape;888;p32"/>
                <p:cNvSpPr/>
                <p:nvPr/>
              </p:nvSpPr>
              <p:spPr>
                <a:xfrm>
                  <a:off x="4592783" y="3720191"/>
                  <a:ext cx="12927" cy="75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" h="55" extrusionOk="0">
                      <a:moveTo>
                        <a:pt x="72" y="1"/>
                      </a:moveTo>
                      <a:cubicBezTo>
                        <a:pt x="70" y="1"/>
                        <a:pt x="68" y="1"/>
                        <a:pt x="66" y="2"/>
                      </a:cubicBezTo>
                      <a:lnTo>
                        <a:pt x="18" y="18"/>
                      </a:lnTo>
                      <a:cubicBezTo>
                        <a:pt x="7" y="20"/>
                        <a:pt x="0" y="31"/>
                        <a:pt x="4" y="41"/>
                      </a:cubicBezTo>
                      <a:cubicBezTo>
                        <a:pt x="6" y="49"/>
                        <a:pt x="15" y="54"/>
                        <a:pt x="23" y="54"/>
                      </a:cubicBezTo>
                      <a:lnTo>
                        <a:pt x="29" y="54"/>
                      </a:lnTo>
                      <a:lnTo>
                        <a:pt x="77" y="39"/>
                      </a:lnTo>
                      <a:cubicBezTo>
                        <a:pt x="87" y="36"/>
                        <a:pt x="93" y="25"/>
                        <a:pt x="90" y="14"/>
                      </a:cubicBezTo>
                      <a:cubicBezTo>
                        <a:pt x="88" y="6"/>
                        <a:pt x="80" y="1"/>
                        <a:pt x="72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9" name="Google Shape;889;p32"/>
                <p:cNvSpPr/>
                <p:nvPr/>
              </p:nvSpPr>
              <p:spPr>
                <a:xfrm>
                  <a:off x="4848704" y="3686774"/>
                  <a:ext cx="111252" cy="594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9" h="432" extrusionOk="0">
                      <a:moveTo>
                        <a:pt x="787" y="1"/>
                      </a:moveTo>
                      <a:cubicBezTo>
                        <a:pt x="784" y="1"/>
                        <a:pt x="781" y="1"/>
                        <a:pt x="778" y="3"/>
                      </a:cubicBezTo>
                      <a:lnTo>
                        <a:pt x="15" y="396"/>
                      </a:lnTo>
                      <a:cubicBezTo>
                        <a:pt x="4" y="400"/>
                        <a:pt x="0" y="412"/>
                        <a:pt x="5" y="421"/>
                      </a:cubicBezTo>
                      <a:cubicBezTo>
                        <a:pt x="9" y="427"/>
                        <a:pt x="15" y="431"/>
                        <a:pt x="22" y="431"/>
                      </a:cubicBezTo>
                      <a:cubicBezTo>
                        <a:pt x="25" y="431"/>
                        <a:pt x="29" y="430"/>
                        <a:pt x="31" y="430"/>
                      </a:cubicBezTo>
                      <a:lnTo>
                        <a:pt x="794" y="38"/>
                      </a:lnTo>
                      <a:cubicBezTo>
                        <a:pt x="805" y="33"/>
                        <a:pt x="809" y="21"/>
                        <a:pt x="804" y="12"/>
                      </a:cubicBezTo>
                      <a:cubicBezTo>
                        <a:pt x="801" y="5"/>
                        <a:pt x="794" y="1"/>
                        <a:pt x="787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0" name="Google Shape;890;p32"/>
                <p:cNvSpPr/>
                <p:nvPr/>
              </p:nvSpPr>
              <p:spPr>
                <a:xfrm>
                  <a:off x="4875932" y="3673710"/>
                  <a:ext cx="88424" cy="477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3" h="347" extrusionOk="0">
                      <a:moveTo>
                        <a:pt x="621" y="0"/>
                      </a:moveTo>
                      <a:cubicBezTo>
                        <a:pt x="618" y="0"/>
                        <a:pt x="615" y="1"/>
                        <a:pt x="612" y="3"/>
                      </a:cubicBezTo>
                      <a:lnTo>
                        <a:pt x="15" y="311"/>
                      </a:lnTo>
                      <a:cubicBezTo>
                        <a:pt x="5" y="315"/>
                        <a:pt x="1" y="327"/>
                        <a:pt x="6" y="336"/>
                      </a:cubicBezTo>
                      <a:cubicBezTo>
                        <a:pt x="8" y="342"/>
                        <a:pt x="16" y="346"/>
                        <a:pt x="22" y="346"/>
                      </a:cubicBezTo>
                      <a:cubicBezTo>
                        <a:pt x="25" y="346"/>
                        <a:pt x="28" y="346"/>
                        <a:pt x="32" y="345"/>
                      </a:cubicBezTo>
                      <a:lnTo>
                        <a:pt x="629" y="36"/>
                      </a:lnTo>
                      <a:cubicBezTo>
                        <a:pt x="639" y="33"/>
                        <a:pt x="642" y="20"/>
                        <a:pt x="637" y="11"/>
                      </a:cubicBezTo>
                      <a:cubicBezTo>
                        <a:pt x="635" y="4"/>
                        <a:pt x="628" y="0"/>
                        <a:pt x="62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1" name="Google Shape;891;p32"/>
                <p:cNvSpPr/>
                <p:nvPr/>
              </p:nvSpPr>
              <p:spPr>
                <a:xfrm>
                  <a:off x="4915538" y="3479397"/>
                  <a:ext cx="373635" cy="237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7" h="1730" extrusionOk="0">
                      <a:moveTo>
                        <a:pt x="2171" y="155"/>
                      </a:moveTo>
                      <a:cubicBezTo>
                        <a:pt x="2262" y="155"/>
                        <a:pt x="2353" y="188"/>
                        <a:pt x="2423" y="252"/>
                      </a:cubicBezTo>
                      <a:cubicBezTo>
                        <a:pt x="2491" y="316"/>
                        <a:pt x="2533" y="400"/>
                        <a:pt x="2542" y="491"/>
                      </a:cubicBezTo>
                      <a:cubicBezTo>
                        <a:pt x="2558" y="656"/>
                        <a:pt x="2461" y="814"/>
                        <a:pt x="2307" y="874"/>
                      </a:cubicBezTo>
                      <a:lnTo>
                        <a:pt x="600" y="1538"/>
                      </a:lnTo>
                      <a:cubicBezTo>
                        <a:pt x="533" y="1564"/>
                        <a:pt x="464" y="1576"/>
                        <a:pt x="394" y="1576"/>
                      </a:cubicBezTo>
                      <a:cubicBezTo>
                        <a:pt x="317" y="1576"/>
                        <a:pt x="240" y="1561"/>
                        <a:pt x="168" y="1529"/>
                      </a:cubicBezTo>
                      <a:cubicBezTo>
                        <a:pt x="201" y="1385"/>
                        <a:pt x="292" y="1258"/>
                        <a:pt x="420" y="1177"/>
                      </a:cubicBezTo>
                      <a:lnTo>
                        <a:pt x="1974" y="210"/>
                      </a:lnTo>
                      <a:cubicBezTo>
                        <a:pt x="2035" y="173"/>
                        <a:pt x="2103" y="155"/>
                        <a:pt x="2171" y="155"/>
                      </a:cubicBezTo>
                      <a:close/>
                      <a:moveTo>
                        <a:pt x="2171" y="1"/>
                      </a:moveTo>
                      <a:cubicBezTo>
                        <a:pt x="2075" y="1"/>
                        <a:pt x="1979" y="27"/>
                        <a:pt x="1893" y="80"/>
                      </a:cubicBezTo>
                      <a:lnTo>
                        <a:pt x="339" y="1047"/>
                      </a:lnTo>
                      <a:cubicBezTo>
                        <a:pt x="157" y="1161"/>
                        <a:pt x="35" y="1347"/>
                        <a:pt x="6" y="1561"/>
                      </a:cubicBezTo>
                      <a:cubicBezTo>
                        <a:pt x="0" y="1593"/>
                        <a:pt x="16" y="1623"/>
                        <a:pt x="44" y="1639"/>
                      </a:cubicBezTo>
                      <a:cubicBezTo>
                        <a:pt x="153" y="1699"/>
                        <a:pt x="273" y="1730"/>
                        <a:pt x="393" y="1730"/>
                      </a:cubicBezTo>
                      <a:cubicBezTo>
                        <a:pt x="481" y="1730"/>
                        <a:pt x="571" y="1714"/>
                        <a:pt x="655" y="1682"/>
                      </a:cubicBezTo>
                      <a:lnTo>
                        <a:pt x="2362" y="1018"/>
                      </a:lnTo>
                      <a:cubicBezTo>
                        <a:pt x="2580" y="932"/>
                        <a:pt x="2717" y="710"/>
                        <a:pt x="2694" y="475"/>
                      </a:cubicBezTo>
                      <a:cubicBezTo>
                        <a:pt x="2681" y="346"/>
                        <a:pt x="2623" y="226"/>
                        <a:pt x="2527" y="139"/>
                      </a:cubicBezTo>
                      <a:cubicBezTo>
                        <a:pt x="2428" y="48"/>
                        <a:pt x="2300" y="1"/>
                        <a:pt x="217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2" name="Google Shape;892;p32"/>
                <p:cNvSpPr/>
                <p:nvPr/>
              </p:nvSpPr>
              <p:spPr>
                <a:xfrm>
                  <a:off x="4966557" y="3543755"/>
                  <a:ext cx="300063" cy="145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2" h="1058" extrusionOk="0">
                      <a:moveTo>
                        <a:pt x="2115" y="0"/>
                      </a:moveTo>
                      <a:cubicBezTo>
                        <a:pt x="2094" y="0"/>
                        <a:pt x="2074" y="11"/>
                        <a:pt x="2064" y="30"/>
                      </a:cubicBezTo>
                      <a:cubicBezTo>
                        <a:pt x="2038" y="78"/>
                        <a:pt x="1986" y="145"/>
                        <a:pt x="1883" y="197"/>
                      </a:cubicBezTo>
                      <a:lnTo>
                        <a:pt x="44" y="946"/>
                      </a:lnTo>
                      <a:cubicBezTo>
                        <a:pt x="14" y="958"/>
                        <a:pt x="1" y="992"/>
                        <a:pt x="12" y="1021"/>
                      </a:cubicBezTo>
                      <a:cubicBezTo>
                        <a:pt x="21" y="1043"/>
                        <a:pt x="43" y="1057"/>
                        <a:pt x="65" y="1057"/>
                      </a:cubicBezTo>
                      <a:cubicBezTo>
                        <a:pt x="72" y="1057"/>
                        <a:pt x="80" y="1056"/>
                        <a:pt x="88" y="1053"/>
                      </a:cubicBezTo>
                      <a:lnTo>
                        <a:pt x="1931" y="303"/>
                      </a:lnTo>
                      <a:cubicBezTo>
                        <a:pt x="2065" y="236"/>
                        <a:pt x="2132" y="147"/>
                        <a:pt x="2166" y="86"/>
                      </a:cubicBezTo>
                      <a:cubicBezTo>
                        <a:pt x="2181" y="58"/>
                        <a:pt x="2171" y="23"/>
                        <a:pt x="2142" y="7"/>
                      </a:cubicBezTo>
                      <a:cubicBezTo>
                        <a:pt x="2134" y="2"/>
                        <a:pt x="2124" y="0"/>
                        <a:pt x="211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3" name="Google Shape;893;p32"/>
                <p:cNvSpPr/>
                <p:nvPr/>
              </p:nvSpPr>
              <p:spPr>
                <a:xfrm>
                  <a:off x="4932590" y="3576622"/>
                  <a:ext cx="229792" cy="1017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" h="740" extrusionOk="0">
                      <a:moveTo>
                        <a:pt x="1648" y="0"/>
                      </a:moveTo>
                      <a:cubicBezTo>
                        <a:pt x="1645" y="0"/>
                        <a:pt x="1643" y="1"/>
                        <a:pt x="1640" y="2"/>
                      </a:cubicBezTo>
                      <a:lnTo>
                        <a:pt x="15" y="701"/>
                      </a:lnTo>
                      <a:cubicBezTo>
                        <a:pt x="4" y="705"/>
                        <a:pt x="0" y="717"/>
                        <a:pt x="4" y="727"/>
                      </a:cubicBezTo>
                      <a:cubicBezTo>
                        <a:pt x="8" y="735"/>
                        <a:pt x="15" y="739"/>
                        <a:pt x="23" y="739"/>
                      </a:cubicBezTo>
                      <a:cubicBezTo>
                        <a:pt x="25" y="739"/>
                        <a:pt x="29" y="737"/>
                        <a:pt x="30" y="737"/>
                      </a:cubicBezTo>
                      <a:lnTo>
                        <a:pt x="1656" y="37"/>
                      </a:lnTo>
                      <a:cubicBezTo>
                        <a:pt x="1666" y="34"/>
                        <a:pt x="1670" y="22"/>
                        <a:pt x="1666" y="12"/>
                      </a:cubicBezTo>
                      <a:cubicBezTo>
                        <a:pt x="1663" y="4"/>
                        <a:pt x="1656" y="0"/>
                        <a:pt x="164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4" name="Google Shape;894;p32"/>
                <p:cNvSpPr/>
                <p:nvPr/>
              </p:nvSpPr>
              <p:spPr>
                <a:xfrm>
                  <a:off x="4937540" y="3625028"/>
                  <a:ext cx="77422" cy="36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3" h="266" extrusionOk="0">
                      <a:moveTo>
                        <a:pt x="541" y="0"/>
                      </a:moveTo>
                      <a:cubicBezTo>
                        <a:pt x="539" y="0"/>
                        <a:pt x="536" y="1"/>
                        <a:pt x="534" y="2"/>
                      </a:cubicBezTo>
                      <a:lnTo>
                        <a:pt x="14" y="229"/>
                      </a:lnTo>
                      <a:cubicBezTo>
                        <a:pt x="4" y="232"/>
                        <a:pt x="0" y="244"/>
                        <a:pt x="4" y="254"/>
                      </a:cubicBezTo>
                      <a:cubicBezTo>
                        <a:pt x="8" y="261"/>
                        <a:pt x="14" y="265"/>
                        <a:pt x="23" y="265"/>
                      </a:cubicBezTo>
                      <a:cubicBezTo>
                        <a:pt x="25" y="265"/>
                        <a:pt x="28" y="265"/>
                        <a:pt x="30" y="263"/>
                      </a:cubicBezTo>
                      <a:lnTo>
                        <a:pt x="549" y="37"/>
                      </a:lnTo>
                      <a:cubicBezTo>
                        <a:pt x="560" y="33"/>
                        <a:pt x="563" y="22"/>
                        <a:pt x="560" y="12"/>
                      </a:cubicBezTo>
                      <a:cubicBezTo>
                        <a:pt x="557" y="4"/>
                        <a:pt x="549" y="0"/>
                        <a:pt x="54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5" name="Google Shape;895;p32"/>
                <p:cNvSpPr/>
                <p:nvPr/>
              </p:nvSpPr>
              <p:spPr>
                <a:xfrm>
                  <a:off x="4752441" y="3549119"/>
                  <a:ext cx="240518" cy="114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9" h="835" extrusionOk="0">
                      <a:moveTo>
                        <a:pt x="800" y="1"/>
                      </a:moveTo>
                      <a:cubicBezTo>
                        <a:pt x="393" y="1"/>
                        <a:pt x="112" y="111"/>
                        <a:pt x="38" y="321"/>
                      </a:cubicBezTo>
                      <a:cubicBezTo>
                        <a:pt x="4" y="419"/>
                        <a:pt x="1" y="586"/>
                        <a:pt x="188" y="811"/>
                      </a:cubicBezTo>
                      <a:cubicBezTo>
                        <a:pt x="202" y="827"/>
                        <a:pt x="220" y="835"/>
                        <a:pt x="240" y="835"/>
                      </a:cubicBezTo>
                      <a:cubicBezTo>
                        <a:pt x="255" y="835"/>
                        <a:pt x="271" y="830"/>
                        <a:pt x="283" y="820"/>
                      </a:cubicBezTo>
                      <a:cubicBezTo>
                        <a:pt x="313" y="795"/>
                        <a:pt x="317" y="753"/>
                        <a:pt x="292" y="723"/>
                      </a:cubicBezTo>
                      <a:cubicBezTo>
                        <a:pt x="212" y="627"/>
                        <a:pt x="123" y="485"/>
                        <a:pt x="166" y="365"/>
                      </a:cubicBezTo>
                      <a:cubicBezTo>
                        <a:pt x="219" y="216"/>
                        <a:pt x="457" y="138"/>
                        <a:pt x="796" y="138"/>
                      </a:cubicBezTo>
                      <a:cubicBezTo>
                        <a:pt x="1041" y="138"/>
                        <a:pt x="1338" y="178"/>
                        <a:pt x="1656" y="262"/>
                      </a:cubicBezTo>
                      <a:cubicBezTo>
                        <a:pt x="1662" y="263"/>
                        <a:pt x="1668" y="264"/>
                        <a:pt x="1673" y="264"/>
                      </a:cubicBezTo>
                      <a:cubicBezTo>
                        <a:pt x="1704" y="264"/>
                        <a:pt x="1731" y="244"/>
                        <a:pt x="1739" y="214"/>
                      </a:cubicBezTo>
                      <a:cubicBezTo>
                        <a:pt x="1748" y="178"/>
                        <a:pt x="1727" y="139"/>
                        <a:pt x="1691" y="131"/>
                      </a:cubicBezTo>
                      <a:cubicBezTo>
                        <a:pt x="1357" y="43"/>
                        <a:pt x="1054" y="1"/>
                        <a:pt x="80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6" name="Google Shape;896;p32"/>
                <p:cNvSpPr/>
                <p:nvPr/>
              </p:nvSpPr>
              <p:spPr>
                <a:xfrm>
                  <a:off x="4962706" y="3661058"/>
                  <a:ext cx="298275" cy="149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9" h="1086" extrusionOk="0">
                      <a:moveTo>
                        <a:pt x="1623" y="1"/>
                      </a:moveTo>
                      <a:cubicBezTo>
                        <a:pt x="1603" y="1"/>
                        <a:pt x="1583" y="9"/>
                        <a:pt x="1570" y="26"/>
                      </a:cubicBezTo>
                      <a:cubicBezTo>
                        <a:pt x="1546" y="57"/>
                        <a:pt x="1551" y="100"/>
                        <a:pt x="1581" y="122"/>
                      </a:cubicBezTo>
                      <a:cubicBezTo>
                        <a:pt x="1873" y="348"/>
                        <a:pt x="2016" y="573"/>
                        <a:pt x="1964" y="722"/>
                      </a:cubicBezTo>
                      <a:cubicBezTo>
                        <a:pt x="1913" y="866"/>
                        <a:pt x="1680" y="952"/>
                        <a:pt x="1328" y="952"/>
                      </a:cubicBezTo>
                      <a:cubicBezTo>
                        <a:pt x="1003" y="952"/>
                        <a:pt x="576" y="879"/>
                        <a:pt x="98" y="711"/>
                      </a:cubicBezTo>
                      <a:cubicBezTo>
                        <a:pt x="91" y="708"/>
                        <a:pt x="84" y="707"/>
                        <a:pt x="76" y="707"/>
                      </a:cubicBezTo>
                      <a:cubicBezTo>
                        <a:pt x="48" y="707"/>
                        <a:pt x="21" y="724"/>
                        <a:pt x="11" y="752"/>
                      </a:cubicBezTo>
                      <a:cubicBezTo>
                        <a:pt x="0" y="788"/>
                        <a:pt x="19" y="827"/>
                        <a:pt x="54" y="839"/>
                      </a:cubicBezTo>
                      <a:cubicBezTo>
                        <a:pt x="521" y="1005"/>
                        <a:pt x="965" y="1085"/>
                        <a:pt x="1320" y="1085"/>
                      </a:cubicBezTo>
                      <a:cubicBezTo>
                        <a:pt x="1728" y="1085"/>
                        <a:pt x="2019" y="978"/>
                        <a:pt x="2094" y="767"/>
                      </a:cubicBezTo>
                      <a:cubicBezTo>
                        <a:pt x="2168" y="553"/>
                        <a:pt x="2016" y="287"/>
                        <a:pt x="1666" y="15"/>
                      </a:cubicBezTo>
                      <a:cubicBezTo>
                        <a:pt x="1653" y="5"/>
                        <a:pt x="1638" y="1"/>
                        <a:pt x="1623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7" name="Google Shape;897;p32"/>
                <p:cNvSpPr/>
                <p:nvPr/>
              </p:nvSpPr>
              <p:spPr>
                <a:xfrm>
                  <a:off x="4887209" y="4091213"/>
                  <a:ext cx="131192" cy="164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4" h="1194" extrusionOk="0">
                      <a:moveTo>
                        <a:pt x="931" y="0"/>
                      </a:moveTo>
                      <a:cubicBezTo>
                        <a:pt x="924" y="0"/>
                        <a:pt x="917" y="4"/>
                        <a:pt x="913" y="12"/>
                      </a:cubicBezTo>
                      <a:cubicBezTo>
                        <a:pt x="764" y="320"/>
                        <a:pt x="448" y="877"/>
                        <a:pt x="13" y="1158"/>
                      </a:cubicBezTo>
                      <a:cubicBezTo>
                        <a:pt x="3" y="1164"/>
                        <a:pt x="1" y="1175"/>
                        <a:pt x="7" y="1184"/>
                      </a:cubicBezTo>
                      <a:cubicBezTo>
                        <a:pt x="11" y="1190"/>
                        <a:pt x="17" y="1193"/>
                        <a:pt x="23" y="1193"/>
                      </a:cubicBezTo>
                      <a:cubicBezTo>
                        <a:pt x="27" y="1193"/>
                        <a:pt x="31" y="1192"/>
                        <a:pt x="33" y="1189"/>
                      </a:cubicBezTo>
                      <a:cubicBezTo>
                        <a:pt x="477" y="906"/>
                        <a:pt x="798" y="340"/>
                        <a:pt x="948" y="28"/>
                      </a:cubicBezTo>
                      <a:cubicBezTo>
                        <a:pt x="953" y="19"/>
                        <a:pt x="949" y="7"/>
                        <a:pt x="939" y="2"/>
                      </a:cubicBezTo>
                      <a:cubicBezTo>
                        <a:pt x="937" y="1"/>
                        <a:pt x="934" y="0"/>
                        <a:pt x="93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8" name="Google Shape;898;p32"/>
                <p:cNvSpPr/>
                <p:nvPr/>
              </p:nvSpPr>
              <p:spPr>
                <a:xfrm>
                  <a:off x="5022251" y="4057659"/>
                  <a:ext cx="11001" cy="170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" h="124" extrusionOk="0">
                      <a:moveTo>
                        <a:pt x="58" y="1"/>
                      </a:moveTo>
                      <a:cubicBezTo>
                        <a:pt x="50" y="1"/>
                        <a:pt x="42" y="5"/>
                        <a:pt x="39" y="14"/>
                      </a:cubicBezTo>
                      <a:cubicBezTo>
                        <a:pt x="39" y="14"/>
                        <a:pt x="28" y="45"/>
                        <a:pt x="5" y="97"/>
                      </a:cubicBezTo>
                      <a:cubicBezTo>
                        <a:pt x="1" y="107"/>
                        <a:pt x="5" y="118"/>
                        <a:pt x="15" y="123"/>
                      </a:cubicBezTo>
                      <a:cubicBezTo>
                        <a:pt x="17" y="124"/>
                        <a:pt x="20" y="124"/>
                        <a:pt x="22" y="124"/>
                      </a:cubicBezTo>
                      <a:cubicBezTo>
                        <a:pt x="31" y="124"/>
                        <a:pt x="38" y="118"/>
                        <a:pt x="42" y="112"/>
                      </a:cubicBezTo>
                      <a:cubicBezTo>
                        <a:pt x="64" y="58"/>
                        <a:pt x="77" y="27"/>
                        <a:pt x="77" y="27"/>
                      </a:cubicBezTo>
                      <a:cubicBezTo>
                        <a:pt x="80" y="17"/>
                        <a:pt x="75" y="6"/>
                        <a:pt x="64" y="2"/>
                      </a:cubicBezTo>
                      <a:cubicBezTo>
                        <a:pt x="62" y="1"/>
                        <a:pt x="60" y="1"/>
                        <a:pt x="5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9" name="Google Shape;899;p32"/>
                <p:cNvSpPr/>
                <p:nvPr/>
              </p:nvSpPr>
              <p:spPr>
                <a:xfrm>
                  <a:off x="4887896" y="3996601"/>
                  <a:ext cx="36992" cy="618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9" h="450" extrusionOk="0">
                      <a:moveTo>
                        <a:pt x="248" y="0"/>
                      </a:moveTo>
                      <a:cubicBezTo>
                        <a:pt x="238" y="0"/>
                        <a:pt x="231" y="7"/>
                        <a:pt x="228" y="16"/>
                      </a:cubicBezTo>
                      <a:cubicBezTo>
                        <a:pt x="228" y="19"/>
                        <a:pt x="180" y="269"/>
                        <a:pt x="10" y="417"/>
                      </a:cubicBezTo>
                      <a:cubicBezTo>
                        <a:pt x="2" y="423"/>
                        <a:pt x="1" y="436"/>
                        <a:pt x="8" y="444"/>
                      </a:cubicBezTo>
                      <a:cubicBezTo>
                        <a:pt x="12" y="448"/>
                        <a:pt x="17" y="450"/>
                        <a:pt x="22" y="450"/>
                      </a:cubicBezTo>
                      <a:cubicBezTo>
                        <a:pt x="27" y="450"/>
                        <a:pt x="32" y="449"/>
                        <a:pt x="36" y="448"/>
                      </a:cubicBezTo>
                      <a:cubicBezTo>
                        <a:pt x="216" y="289"/>
                        <a:pt x="264" y="34"/>
                        <a:pt x="267" y="24"/>
                      </a:cubicBezTo>
                      <a:cubicBezTo>
                        <a:pt x="269" y="13"/>
                        <a:pt x="262" y="4"/>
                        <a:pt x="252" y="1"/>
                      </a:cubicBezTo>
                      <a:cubicBezTo>
                        <a:pt x="250" y="0"/>
                        <a:pt x="249" y="0"/>
                        <a:pt x="24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0" name="Google Shape;900;p32"/>
                <p:cNvSpPr/>
                <p:nvPr/>
              </p:nvSpPr>
              <p:spPr>
                <a:xfrm>
                  <a:off x="4890647" y="3995914"/>
                  <a:ext cx="19940" cy="353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" h="257" extrusionOk="0">
                      <a:moveTo>
                        <a:pt x="122" y="0"/>
                      </a:moveTo>
                      <a:cubicBezTo>
                        <a:pt x="113" y="0"/>
                        <a:pt x="105" y="7"/>
                        <a:pt x="104" y="16"/>
                      </a:cubicBezTo>
                      <a:cubicBezTo>
                        <a:pt x="104" y="18"/>
                        <a:pt x="82" y="138"/>
                        <a:pt x="6" y="225"/>
                      </a:cubicBezTo>
                      <a:cubicBezTo>
                        <a:pt x="0" y="233"/>
                        <a:pt x="1" y="244"/>
                        <a:pt x="8" y="251"/>
                      </a:cubicBezTo>
                      <a:cubicBezTo>
                        <a:pt x="13" y="255"/>
                        <a:pt x="17" y="256"/>
                        <a:pt x="22" y="256"/>
                      </a:cubicBezTo>
                      <a:cubicBezTo>
                        <a:pt x="27" y="256"/>
                        <a:pt x="32" y="255"/>
                        <a:pt x="36" y="251"/>
                      </a:cubicBezTo>
                      <a:cubicBezTo>
                        <a:pt x="118" y="157"/>
                        <a:pt x="140" y="29"/>
                        <a:pt x="141" y="24"/>
                      </a:cubicBezTo>
                      <a:cubicBezTo>
                        <a:pt x="145" y="13"/>
                        <a:pt x="136" y="3"/>
                        <a:pt x="126" y="1"/>
                      </a:cubicBezTo>
                      <a:cubicBezTo>
                        <a:pt x="125" y="0"/>
                        <a:pt x="124" y="0"/>
                        <a:pt x="12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1" name="Google Shape;901;p32"/>
                <p:cNvSpPr/>
                <p:nvPr/>
              </p:nvSpPr>
              <p:spPr>
                <a:xfrm>
                  <a:off x="4911137" y="3995226"/>
                  <a:ext cx="27091" cy="567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" h="413" extrusionOk="0">
                      <a:moveTo>
                        <a:pt x="177" y="0"/>
                      </a:moveTo>
                      <a:cubicBezTo>
                        <a:pt x="166" y="0"/>
                        <a:pt x="158" y="8"/>
                        <a:pt x="156" y="18"/>
                      </a:cubicBezTo>
                      <a:cubicBezTo>
                        <a:pt x="156" y="20"/>
                        <a:pt x="124" y="254"/>
                        <a:pt x="8" y="381"/>
                      </a:cubicBezTo>
                      <a:cubicBezTo>
                        <a:pt x="1" y="388"/>
                        <a:pt x="2" y="400"/>
                        <a:pt x="10" y="408"/>
                      </a:cubicBezTo>
                      <a:cubicBezTo>
                        <a:pt x="13" y="412"/>
                        <a:pt x="17" y="413"/>
                        <a:pt x="22" y="413"/>
                      </a:cubicBezTo>
                      <a:cubicBezTo>
                        <a:pt x="27" y="413"/>
                        <a:pt x="32" y="410"/>
                        <a:pt x="36" y="408"/>
                      </a:cubicBezTo>
                      <a:cubicBezTo>
                        <a:pt x="161" y="272"/>
                        <a:pt x="194" y="33"/>
                        <a:pt x="195" y="22"/>
                      </a:cubicBezTo>
                      <a:cubicBezTo>
                        <a:pt x="196" y="13"/>
                        <a:pt x="189" y="2"/>
                        <a:pt x="179" y="1"/>
                      </a:cubicBezTo>
                      <a:cubicBezTo>
                        <a:pt x="178" y="0"/>
                        <a:pt x="177" y="0"/>
                        <a:pt x="177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2" name="Google Shape;902;p32"/>
                <p:cNvSpPr/>
                <p:nvPr/>
              </p:nvSpPr>
              <p:spPr>
                <a:xfrm>
                  <a:off x="4634314" y="3964147"/>
                  <a:ext cx="31354" cy="787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" h="573" extrusionOk="0">
                      <a:moveTo>
                        <a:pt x="207" y="0"/>
                      </a:moveTo>
                      <a:cubicBezTo>
                        <a:pt x="197" y="0"/>
                        <a:pt x="188" y="7"/>
                        <a:pt x="187" y="17"/>
                      </a:cubicBezTo>
                      <a:cubicBezTo>
                        <a:pt x="186" y="21"/>
                        <a:pt x="135" y="354"/>
                        <a:pt x="7" y="542"/>
                      </a:cubicBezTo>
                      <a:cubicBezTo>
                        <a:pt x="0" y="550"/>
                        <a:pt x="3" y="562"/>
                        <a:pt x="12" y="568"/>
                      </a:cubicBezTo>
                      <a:cubicBezTo>
                        <a:pt x="15" y="571"/>
                        <a:pt x="19" y="572"/>
                        <a:pt x="24" y="572"/>
                      </a:cubicBezTo>
                      <a:cubicBezTo>
                        <a:pt x="29" y="572"/>
                        <a:pt x="35" y="569"/>
                        <a:pt x="39" y="562"/>
                      </a:cubicBezTo>
                      <a:cubicBezTo>
                        <a:pt x="172" y="369"/>
                        <a:pt x="223" y="36"/>
                        <a:pt x="225" y="22"/>
                      </a:cubicBezTo>
                      <a:cubicBezTo>
                        <a:pt x="227" y="12"/>
                        <a:pt x="219" y="1"/>
                        <a:pt x="209" y="0"/>
                      </a:cubicBezTo>
                      <a:cubicBezTo>
                        <a:pt x="208" y="0"/>
                        <a:pt x="207" y="0"/>
                        <a:pt x="207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3" name="Google Shape;903;p32"/>
                <p:cNvSpPr/>
                <p:nvPr/>
              </p:nvSpPr>
              <p:spPr>
                <a:xfrm>
                  <a:off x="4638164" y="3993163"/>
                  <a:ext cx="35204" cy="687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" h="500" extrusionOk="0">
                      <a:moveTo>
                        <a:pt x="235" y="0"/>
                      </a:moveTo>
                      <a:cubicBezTo>
                        <a:pt x="225" y="0"/>
                        <a:pt x="217" y="8"/>
                        <a:pt x="216" y="18"/>
                      </a:cubicBezTo>
                      <a:cubicBezTo>
                        <a:pt x="215" y="20"/>
                        <a:pt x="176" y="291"/>
                        <a:pt x="8" y="468"/>
                      </a:cubicBezTo>
                      <a:cubicBezTo>
                        <a:pt x="1" y="475"/>
                        <a:pt x="1" y="486"/>
                        <a:pt x="8" y="494"/>
                      </a:cubicBezTo>
                      <a:cubicBezTo>
                        <a:pt x="11" y="498"/>
                        <a:pt x="16" y="499"/>
                        <a:pt x="21" y="499"/>
                      </a:cubicBezTo>
                      <a:cubicBezTo>
                        <a:pt x="26" y="499"/>
                        <a:pt x="31" y="496"/>
                        <a:pt x="36" y="494"/>
                      </a:cubicBezTo>
                      <a:cubicBezTo>
                        <a:pt x="215" y="309"/>
                        <a:pt x="252" y="34"/>
                        <a:pt x="253" y="23"/>
                      </a:cubicBezTo>
                      <a:cubicBezTo>
                        <a:pt x="255" y="12"/>
                        <a:pt x="247" y="2"/>
                        <a:pt x="237" y="0"/>
                      </a:cubicBezTo>
                      <a:cubicBezTo>
                        <a:pt x="236" y="0"/>
                        <a:pt x="236" y="0"/>
                        <a:pt x="23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4" name="Google Shape;904;p32"/>
                <p:cNvSpPr/>
                <p:nvPr/>
              </p:nvSpPr>
              <p:spPr>
                <a:xfrm>
                  <a:off x="4631013" y="3960021"/>
                  <a:ext cx="18427" cy="514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" h="374" extrusionOk="0">
                      <a:moveTo>
                        <a:pt x="111" y="0"/>
                      </a:moveTo>
                      <a:cubicBezTo>
                        <a:pt x="102" y="0"/>
                        <a:pt x="94" y="10"/>
                        <a:pt x="94" y="19"/>
                      </a:cubicBezTo>
                      <a:cubicBezTo>
                        <a:pt x="93" y="20"/>
                        <a:pt x="82" y="219"/>
                        <a:pt x="7" y="343"/>
                      </a:cubicBezTo>
                      <a:cubicBezTo>
                        <a:pt x="0" y="353"/>
                        <a:pt x="4" y="366"/>
                        <a:pt x="13" y="371"/>
                      </a:cubicBezTo>
                      <a:cubicBezTo>
                        <a:pt x="17" y="372"/>
                        <a:pt x="19" y="373"/>
                        <a:pt x="23" y="373"/>
                      </a:cubicBezTo>
                      <a:cubicBezTo>
                        <a:pt x="31" y="373"/>
                        <a:pt x="37" y="369"/>
                        <a:pt x="39" y="364"/>
                      </a:cubicBezTo>
                      <a:cubicBezTo>
                        <a:pt x="120" y="231"/>
                        <a:pt x="131" y="30"/>
                        <a:pt x="131" y="21"/>
                      </a:cubicBezTo>
                      <a:cubicBezTo>
                        <a:pt x="134" y="11"/>
                        <a:pt x="124" y="1"/>
                        <a:pt x="114" y="1"/>
                      </a:cubicBezTo>
                      <a:cubicBezTo>
                        <a:pt x="113" y="1"/>
                        <a:pt x="112" y="0"/>
                        <a:pt x="11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5" name="Google Shape;905;p32"/>
                <p:cNvSpPr/>
                <p:nvPr/>
              </p:nvSpPr>
              <p:spPr>
                <a:xfrm>
                  <a:off x="3925547" y="3811915"/>
                  <a:ext cx="81685" cy="2696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4" h="1961" extrusionOk="0">
                      <a:moveTo>
                        <a:pt x="115" y="0"/>
                      </a:moveTo>
                      <a:cubicBezTo>
                        <a:pt x="105" y="0"/>
                        <a:pt x="97" y="8"/>
                        <a:pt x="96" y="18"/>
                      </a:cubicBezTo>
                      <a:cubicBezTo>
                        <a:pt x="94" y="28"/>
                        <a:pt x="0" y="1061"/>
                        <a:pt x="555" y="1952"/>
                      </a:cubicBezTo>
                      <a:cubicBezTo>
                        <a:pt x="559" y="1957"/>
                        <a:pt x="565" y="1961"/>
                        <a:pt x="572" y="1961"/>
                      </a:cubicBezTo>
                      <a:cubicBezTo>
                        <a:pt x="575" y="1961"/>
                        <a:pt x="579" y="1960"/>
                        <a:pt x="582" y="1958"/>
                      </a:cubicBezTo>
                      <a:cubicBezTo>
                        <a:pt x="591" y="1952"/>
                        <a:pt x="594" y="1940"/>
                        <a:pt x="589" y="1931"/>
                      </a:cubicBezTo>
                      <a:cubicBezTo>
                        <a:pt x="41" y="1052"/>
                        <a:pt x="134" y="32"/>
                        <a:pt x="135" y="22"/>
                      </a:cubicBezTo>
                      <a:cubicBezTo>
                        <a:pt x="135" y="11"/>
                        <a:pt x="128" y="1"/>
                        <a:pt x="118" y="0"/>
                      </a:cubicBezTo>
                      <a:cubicBezTo>
                        <a:pt x="117" y="0"/>
                        <a:pt x="116" y="0"/>
                        <a:pt x="11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6" name="Google Shape;906;p32"/>
                <p:cNvSpPr/>
                <p:nvPr/>
              </p:nvSpPr>
              <p:spPr>
                <a:xfrm>
                  <a:off x="4040512" y="3772722"/>
                  <a:ext cx="28604" cy="116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" h="846" extrusionOk="0">
                      <a:moveTo>
                        <a:pt x="187" y="1"/>
                      </a:moveTo>
                      <a:cubicBezTo>
                        <a:pt x="179" y="1"/>
                        <a:pt x="171" y="6"/>
                        <a:pt x="168" y="14"/>
                      </a:cubicBezTo>
                      <a:cubicBezTo>
                        <a:pt x="161" y="35"/>
                        <a:pt x="0" y="496"/>
                        <a:pt x="132" y="834"/>
                      </a:cubicBezTo>
                      <a:cubicBezTo>
                        <a:pt x="134" y="841"/>
                        <a:pt x="142" y="846"/>
                        <a:pt x="151" y="846"/>
                      </a:cubicBezTo>
                      <a:cubicBezTo>
                        <a:pt x="153" y="846"/>
                        <a:pt x="154" y="846"/>
                        <a:pt x="157" y="844"/>
                      </a:cubicBezTo>
                      <a:cubicBezTo>
                        <a:pt x="167" y="840"/>
                        <a:pt x="172" y="829"/>
                        <a:pt x="168" y="818"/>
                      </a:cubicBezTo>
                      <a:cubicBezTo>
                        <a:pt x="41" y="495"/>
                        <a:pt x="203" y="32"/>
                        <a:pt x="204" y="26"/>
                      </a:cubicBezTo>
                      <a:cubicBezTo>
                        <a:pt x="208" y="16"/>
                        <a:pt x="203" y="6"/>
                        <a:pt x="193" y="2"/>
                      </a:cubicBezTo>
                      <a:cubicBezTo>
                        <a:pt x="191" y="1"/>
                        <a:pt x="189" y="1"/>
                        <a:pt x="187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7" name="Google Shape;907;p32"/>
                <p:cNvSpPr/>
                <p:nvPr/>
              </p:nvSpPr>
              <p:spPr>
                <a:xfrm>
                  <a:off x="4068153" y="3850970"/>
                  <a:ext cx="7288" cy="12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" h="92" extrusionOk="0">
                      <a:moveTo>
                        <a:pt x="19" y="1"/>
                      </a:moveTo>
                      <a:cubicBezTo>
                        <a:pt x="19" y="1"/>
                        <a:pt x="18" y="1"/>
                        <a:pt x="17" y="1"/>
                      </a:cubicBezTo>
                      <a:cubicBezTo>
                        <a:pt x="7" y="4"/>
                        <a:pt x="1" y="14"/>
                        <a:pt x="2" y="24"/>
                      </a:cubicBezTo>
                      <a:cubicBezTo>
                        <a:pt x="4" y="42"/>
                        <a:pt x="8" y="60"/>
                        <a:pt x="13" y="77"/>
                      </a:cubicBezTo>
                      <a:cubicBezTo>
                        <a:pt x="16" y="86"/>
                        <a:pt x="23" y="92"/>
                        <a:pt x="32" y="92"/>
                      </a:cubicBezTo>
                      <a:cubicBezTo>
                        <a:pt x="33" y="92"/>
                        <a:pt x="35" y="92"/>
                        <a:pt x="36" y="90"/>
                      </a:cubicBezTo>
                      <a:cubicBezTo>
                        <a:pt x="47" y="87"/>
                        <a:pt x="53" y="76"/>
                        <a:pt x="50" y="66"/>
                      </a:cubicBezTo>
                      <a:cubicBezTo>
                        <a:pt x="47" y="50"/>
                        <a:pt x="43" y="33"/>
                        <a:pt x="40" y="16"/>
                      </a:cubicBezTo>
                      <a:cubicBezTo>
                        <a:pt x="38" y="7"/>
                        <a:pt x="29" y="1"/>
                        <a:pt x="1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8" name="Google Shape;908;p32"/>
                <p:cNvSpPr/>
                <p:nvPr/>
              </p:nvSpPr>
              <p:spPr>
                <a:xfrm>
                  <a:off x="4065678" y="3776573"/>
                  <a:ext cx="17052" cy="660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" h="480" extrusionOk="0">
                      <a:moveTo>
                        <a:pt x="101" y="0"/>
                      </a:moveTo>
                      <a:cubicBezTo>
                        <a:pt x="93" y="0"/>
                        <a:pt x="85" y="5"/>
                        <a:pt x="82" y="13"/>
                      </a:cubicBezTo>
                      <a:cubicBezTo>
                        <a:pt x="78" y="22"/>
                        <a:pt x="0" y="233"/>
                        <a:pt x="10" y="460"/>
                      </a:cubicBezTo>
                      <a:cubicBezTo>
                        <a:pt x="10" y="472"/>
                        <a:pt x="19" y="479"/>
                        <a:pt x="29" y="479"/>
                      </a:cubicBezTo>
                      <a:cubicBezTo>
                        <a:pt x="40" y="479"/>
                        <a:pt x="47" y="470"/>
                        <a:pt x="49" y="459"/>
                      </a:cubicBezTo>
                      <a:cubicBezTo>
                        <a:pt x="40" y="239"/>
                        <a:pt x="118" y="29"/>
                        <a:pt x="119" y="27"/>
                      </a:cubicBezTo>
                      <a:cubicBezTo>
                        <a:pt x="123" y="17"/>
                        <a:pt x="118" y="5"/>
                        <a:pt x="108" y="1"/>
                      </a:cubicBezTo>
                      <a:cubicBezTo>
                        <a:pt x="105" y="1"/>
                        <a:pt x="103" y="0"/>
                        <a:pt x="10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9" name="Google Shape;909;p32"/>
                <p:cNvSpPr/>
                <p:nvPr/>
              </p:nvSpPr>
              <p:spPr>
                <a:xfrm>
                  <a:off x="4072691" y="3816315"/>
                  <a:ext cx="22828" cy="79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" h="580" extrusionOk="0">
                      <a:moveTo>
                        <a:pt x="68" y="1"/>
                      </a:moveTo>
                      <a:cubicBezTo>
                        <a:pt x="59" y="1"/>
                        <a:pt x="49" y="8"/>
                        <a:pt x="48" y="17"/>
                      </a:cubicBezTo>
                      <a:cubicBezTo>
                        <a:pt x="46" y="32"/>
                        <a:pt x="0" y="350"/>
                        <a:pt x="127" y="569"/>
                      </a:cubicBezTo>
                      <a:cubicBezTo>
                        <a:pt x="131" y="575"/>
                        <a:pt x="138" y="579"/>
                        <a:pt x="144" y="579"/>
                      </a:cubicBezTo>
                      <a:cubicBezTo>
                        <a:pt x="148" y="579"/>
                        <a:pt x="150" y="579"/>
                        <a:pt x="153" y="575"/>
                      </a:cubicBezTo>
                      <a:cubicBezTo>
                        <a:pt x="163" y="570"/>
                        <a:pt x="165" y="558"/>
                        <a:pt x="160" y="548"/>
                      </a:cubicBezTo>
                      <a:cubicBezTo>
                        <a:pt x="41" y="343"/>
                        <a:pt x="86" y="26"/>
                        <a:pt x="86" y="23"/>
                      </a:cubicBezTo>
                      <a:cubicBezTo>
                        <a:pt x="87" y="12"/>
                        <a:pt x="80" y="2"/>
                        <a:pt x="70" y="1"/>
                      </a:cubicBezTo>
                      <a:cubicBezTo>
                        <a:pt x="69" y="1"/>
                        <a:pt x="69" y="1"/>
                        <a:pt x="6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0" name="Google Shape;910;p32"/>
                <p:cNvSpPr/>
                <p:nvPr/>
              </p:nvSpPr>
              <p:spPr>
                <a:xfrm>
                  <a:off x="4314585" y="3878473"/>
                  <a:ext cx="17602" cy="496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" h="361" extrusionOk="0">
                      <a:moveTo>
                        <a:pt x="105" y="1"/>
                      </a:moveTo>
                      <a:cubicBezTo>
                        <a:pt x="97" y="1"/>
                        <a:pt x="90" y="5"/>
                        <a:pt x="87" y="13"/>
                      </a:cubicBezTo>
                      <a:cubicBezTo>
                        <a:pt x="83" y="21"/>
                        <a:pt x="5" y="212"/>
                        <a:pt x="0" y="340"/>
                      </a:cubicBezTo>
                      <a:cubicBezTo>
                        <a:pt x="0" y="351"/>
                        <a:pt x="8" y="360"/>
                        <a:pt x="20" y="360"/>
                      </a:cubicBezTo>
                      <a:cubicBezTo>
                        <a:pt x="30" y="360"/>
                        <a:pt x="37" y="351"/>
                        <a:pt x="38" y="341"/>
                      </a:cubicBezTo>
                      <a:cubicBezTo>
                        <a:pt x="43" y="219"/>
                        <a:pt x="121" y="30"/>
                        <a:pt x="123" y="28"/>
                      </a:cubicBezTo>
                      <a:cubicBezTo>
                        <a:pt x="127" y="18"/>
                        <a:pt x="123" y="5"/>
                        <a:pt x="113" y="2"/>
                      </a:cubicBezTo>
                      <a:cubicBezTo>
                        <a:pt x="110" y="1"/>
                        <a:pt x="107" y="1"/>
                        <a:pt x="105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1" name="Google Shape;911;p32"/>
                <p:cNvSpPr/>
                <p:nvPr/>
              </p:nvSpPr>
              <p:spPr>
                <a:xfrm>
                  <a:off x="4329162" y="3879436"/>
                  <a:ext cx="15127" cy="34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" h="250" extrusionOk="0">
                      <a:moveTo>
                        <a:pt x="88" y="1"/>
                      </a:moveTo>
                      <a:cubicBezTo>
                        <a:pt x="81" y="1"/>
                        <a:pt x="74" y="5"/>
                        <a:pt x="70" y="12"/>
                      </a:cubicBezTo>
                      <a:cubicBezTo>
                        <a:pt x="68" y="17"/>
                        <a:pt x="10" y="131"/>
                        <a:pt x="1" y="228"/>
                      </a:cubicBezTo>
                      <a:cubicBezTo>
                        <a:pt x="1" y="239"/>
                        <a:pt x="8" y="248"/>
                        <a:pt x="18" y="249"/>
                      </a:cubicBezTo>
                      <a:lnTo>
                        <a:pt x="21" y="249"/>
                      </a:lnTo>
                      <a:cubicBezTo>
                        <a:pt x="31" y="249"/>
                        <a:pt x="39" y="242"/>
                        <a:pt x="39" y="230"/>
                      </a:cubicBezTo>
                      <a:cubicBezTo>
                        <a:pt x="48" y="142"/>
                        <a:pt x="105" y="29"/>
                        <a:pt x="105" y="28"/>
                      </a:cubicBezTo>
                      <a:cubicBezTo>
                        <a:pt x="109" y="19"/>
                        <a:pt x="105" y="8"/>
                        <a:pt x="96" y="2"/>
                      </a:cubicBezTo>
                      <a:cubicBezTo>
                        <a:pt x="93" y="1"/>
                        <a:pt x="91" y="1"/>
                        <a:pt x="8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2" name="Google Shape;912;p32"/>
                <p:cNvSpPr/>
                <p:nvPr/>
              </p:nvSpPr>
              <p:spPr>
                <a:xfrm>
                  <a:off x="4513161" y="3987387"/>
                  <a:ext cx="5913" cy="20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" h="147" extrusionOk="0">
                      <a:moveTo>
                        <a:pt x="24" y="0"/>
                      </a:moveTo>
                      <a:cubicBezTo>
                        <a:pt x="13" y="0"/>
                        <a:pt x="4" y="9"/>
                        <a:pt x="4" y="20"/>
                      </a:cubicBezTo>
                      <a:cubicBezTo>
                        <a:pt x="4" y="20"/>
                        <a:pt x="4" y="58"/>
                        <a:pt x="1" y="126"/>
                      </a:cubicBezTo>
                      <a:cubicBezTo>
                        <a:pt x="0" y="137"/>
                        <a:pt x="9" y="147"/>
                        <a:pt x="21" y="147"/>
                      </a:cubicBezTo>
                      <a:cubicBezTo>
                        <a:pt x="31" y="147"/>
                        <a:pt x="39" y="138"/>
                        <a:pt x="40" y="127"/>
                      </a:cubicBezTo>
                      <a:cubicBezTo>
                        <a:pt x="42" y="58"/>
                        <a:pt x="42" y="20"/>
                        <a:pt x="42" y="20"/>
                      </a:cubicBezTo>
                      <a:cubicBezTo>
                        <a:pt x="42" y="9"/>
                        <a:pt x="34" y="0"/>
                        <a:pt x="2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3" name="Google Shape;913;p32"/>
                <p:cNvSpPr/>
                <p:nvPr/>
              </p:nvSpPr>
              <p:spPr>
                <a:xfrm>
                  <a:off x="4787509" y="4138107"/>
                  <a:ext cx="163233" cy="1393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7" h="1013" extrusionOk="0">
                      <a:moveTo>
                        <a:pt x="1163" y="1"/>
                      </a:moveTo>
                      <a:cubicBezTo>
                        <a:pt x="1156" y="1"/>
                        <a:pt x="1150" y="4"/>
                        <a:pt x="1146" y="11"/>
                      </a:cubicBezTo>
                      <a:cubicBezTo>
                        <a:pt x="1144" y="18"/>
                        <a:pt x="823" y="686"/>
                        <a:pt x="16" y="976"/>
                      </a:cubicBezTo>
                      <a:cubicBezTo>
                        <a:pt x="5" y="979"/>
                        <a:pt x="0" y="990"/>
                        <a:pt x="4" y="1001"/>
                      </a:cubicBezTo>
                      <a:cubicBezTo>
                        <a:pt x="6" y="1008"/>
                        <a:pt x="15" y="1013"/>
                        <a:pt x="22" y="1013"/>
                      </a:cubicBezTo>
                      <a:lnTo>
                        <a:pt x="29" y="1013"/>
                      </a:lnTo>
                      <a:cubicBezTo>
                        <a:pt x="851" y="718"/>
                        <a:pt x="1177" y="35"/>
                        <a:pt x="1181" y="29"/>
                      </a:cubicBezTo>
                      <a:cubicBezTo>
                        <a:pt x="1186" y="19"/>
                        <a:pt x="1182" y="8"/>
                        <a:pt x="1172" y="3"/>
                      </a:cubicBezTo>
                      <a:cubicBezTo>
                        <a:pt x="1169" y="1"/>
                        <a:pt x="1166" y="1"/>
                        <a:pt x="1163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4" name="Google Shape;914;p32"/>
                <p:cNvSpPr/>
                <p:nvPr/>
              </p:nvSpPr>
              <p:spPr>
                <a:xfrm>
                  <a:off x="4979208" y="3997839"/>
                  <a:ext cx="49644" cy="97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1" h="706" extrusionOk="0">
                      <a:moveTo>
                        <a:pt x="339" y="1"/>
                      </a:moveTo>
                      <a:cubicBezTo>
                        <a:pt x="331" y="1"/>
                        <a:pt x="323" y="7"/>
                        <a:pt x="320" y="15"/>
                      </a:cubicBezTo>
                      <a:cubicBezTo>
                        <a:pt x="319" y="20"/>
                        <a:pt x="181" y="450"/>
                        <a:pt x="7" y="675"/>
                      </a:cubicBezTo>
                      <a:cubicBezTo>
                        <a:pt x="1" y="682"/>
                        <a:pt x="2" y="696"/>
                        <a:pt x="11" y="702"/>
                      </a:cubicBezTo>
                      <a:cubicBezTo>
                        <a:pt x="13" y="705"/>
                        <a:pt x="18" y="706"/>
                        <a:pt x="22" y="706"/>
                      </a:cubicBezTo>
                      <a:cubicBezTo>
                        <a:pt x="29" y="706"/>
                        <a:pt x="34" y="703"/>
                        <a:pt x="38" y="698"/>
                      </a:cubicBezTo>
                      <a:cubicBezTo>
                        <a:pt x="217" y="468"/>
                        <a:pt x="352" y="45"/>
                        <a:pt x="357" y="27"/>
                      </a:cubicBezTo>
                      <a:cubicBezTo>
                        <a:pt x="360" y="16"/>
                        <a:pt x="355" y="6"/>
                        <a:pt x="345" y="2"/>
                      </a:cubicBezTo>
                      <a:cubicBezTo>
                        <a:pt x="343" y="1"/>
                        <a:pt x="341" y="1"/>
                        <a:pt x="33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5" name="Google Shape;915;p32"/>
                <p:cNvSpPr/>
                <p:nvPr/>
              </p:nvSpPr>
              <p:spPr>
                <a:xfrm>
                  <a:off x="5025827" y="3990138"/>
                  <a:ext cx="21453" cy="499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" h="363" extrusionOk="0">
                      <a:moveTo>
                        <a:pt x="135" y="0"/>
                      </a:moveTo>
                      <a:cubicBezTo>
                        <a:pt x="126" y="0"/>
                        <a:pt x="118" y="6"/>
                        <a:pt x="115" y="15"/>
                      </a:cubicBezTo>
                      <a:cubicBezTo>
                        <a:pt x="115" y="16"/>
                        <a:pt x="73" y="183"/>
                        <a:pt x="5" y="336"/>
                      </a:cubicBezTo>
                      <a:cubicBezTo>
                        <a:pt x="1" y="347"/>
                        <a:pt x="5" y="358"/>
                        <a:pt x="15" y="362"/>
                      </a:cubicBezTo>
                      <a:cubicBezTo>
                        <a:pt x="17" y="363"/>
                        <a:pt x="20" y="363"/>
                        <a:pt x="22" y="363"/>
                      </a:cubicBezTo>
                      <a:cubicBezTo>
                        <a:pt x="30" y="363"/>
                        <a:pt x="36" y="358"/>
                        <a:pt x="38" y="352"/>
                      </a:cubicBezTo>
                      <a:cubicBezTo>
                        <a:pt x="109" y="195"/>
                        <a:pt x="153" y="25"/>
                        <a:pt x="153" y="24"/>
                      </a:cubicBezTo>
                      <a:cubicBezTo>
                        <a:pt x="155" y="14"/>
                        <a:pt x="149" y="4"/>
                        <a:pt x="139" y="1"/>
                      </a:cubicBezTo>
                      <a:cubicBezTo>
                        <a:pt x="137" y="0"/>
                        <a:pt x="136" y="0"/>
                        <a:pt x="13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6" name="Google Shape;916;p32"/>
                <p:cNvSpPr/>
                <p:nvPr/>
              </p:nvSpPr>
              <p:spPr>
                <a:xfrm>
                  <a:off x="4056327" y="4207828"/>
                  <a:ext cx="649358" cy="2555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2" h="1858" extrusionOk="0">
                      <a:moveTo>
                        <a:pt x="61" y="1"/>
                      </a:moveTo>
                      <a:cubicBezTo>
                        <a:pt x="1" y="403"/>
                        <a:pt x="199" y="1136"/>
                        <a:pt x="2118" y="1648"/>
                      </a:cubicBezTo>
                      <a:cubicBezTo>
                        <a:pt x="2680" y="1798"/>
                        <a:pt x="3124" y="1858"/>
                        <a:pt x="3474" y="1858"/>
                      </a:cubicBezTo>
                      <a:cubicBezTo>
                        <a:pt x="4318" y="1858"/>
                        <a:pt x="4617" y="1511"/>
                        <a:pt x="4722" y="1244"/>
                      </a:cubicBezTo>
                      <a:lnTo>
                        <a:pt x="4722" y="1244"/>
                      </a:lnTo>
                      <a:cubicBezTo>
                        <a:pt x="4493" y="1279"/>
                        <a:pt x="4244" y="1298"/>
                        <a:pt x="3975" y="1298"/>
                      </a:cubicBezTo>
                      <a:cubicBezTo>
                        <a:pt x="3764" y="1298"/>
                        <a:pt x="3540" y="1286"/>
                        <a:pt x="3303" y="1261"/>
                      </a:cubicBezTo>
                      <a:cubicBezTo>
                        <a:pt x="2607" y="1186"/>
                        <a:pt x="1923" y="1003"/>
                        <a:pt x="1282" y="721"/>
                      </a:cubicBezTo>
                      <a:cubicBezTo>
                        <a:pt x="788" y="502"/>
                        <a:pt x="386" y="259"/>
                        <a:pt x="61" y="1"/>
                      </a:cubicBezTo>
                      <a:close/>
                    </a:path>
                  </a:pathLst>
                </a:custGeom>
                <a:solidFill>
                  <a:srgbClr val="DAD2D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7" name="Google Shape;917;p32"/>
                <p:cNvSpPr/>
                <p:nvPr/>
              </p:nvSpPr>
              <p:spPr>
                <a:xfrm>
                  <a:off x="3771802" y="3654595"/>
                  <a:ext cx="1319755" cy="731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97" h="5321" extrusionOk="0">
                      <a:moveTo>
                        <a:pt x="1205" y="0"/>
                      </a:moveTo>
                      <a:lnTo>
                        <a:pt x="1205" y="0"/>
                      </a:lnTo>
                      <a:cubicBezTo>
                        <a:pt x="1205" y="1"/>
                        <a:pt x="0" y="2329"/>
                        <a:pt x="2130" y="4025"/>
                      </a:cubicBezTo>
                      <a:cubicBezTo>
                        <a:pt x="2453" y="4282"/>
                        <a:pt x="2857" y="4526"/>
                        <a:pt x="3351" y="4744"/>
                      </a:cubicBezTo>
                      <a:cubicBezTo>
                        <a:pt x="3992" y="5028"/>
                        <a:pt x="4675" y="5209"/>
                        <a:pt x="5372" y="5284"/>
                      </a:cubicBezTo>
                      <a:cubicBezTo>
                        <a:pt x="5610" y="5309"/>
                        <a:pt x="5835" y="5321"/>
                        <a:pt x="6047" y="5321"/>
                      </a:cubicBezTo>
                      <a:cubicBezTo>
                        <a:pt x="6315" y="5321"/>
                        <a:pt x="6562" y="5302"/>
                        <a:pt x="6791" y="5267"/>
                      </a:cubicBezTo>
                      <a:cubicBezTo>
                        <a:pt x="9482" y="4857"/>
                        <a:pt x="9596" y="2239"/>
                        <a:pt x="9596" y="2237"/>
                      </a:cubicBezTo>
                      <a:lnTo>
                        <a:pt x="9596" y="2237"/>
                      </a:lnTo>
                      <a:cubicBezTo>
                        <a:pt x="9567" y="2350"/>
                        <a:pt x="9425" y="2426"/>
                        <a:pt x="9195" y="2470"/>
                      </a:cubicBezTo>
                      <a:cubicBezTo>
                        <a:pt x="9046" y="2498"/>
                        <a:pt x="8860" y="2512"/>
                        <a:pt x="8642" y="2512"/>
                      </a:cubicBezTo>
                      <a:cubicBezTo>
                        <a:pt x="7824" y="2512"/>
                        <a:pt x="6563" y="2317"/>
                        <a:pt x="5180" y="1949"/>
                      </a:cubicBezTo>
                      <a:cubicBezTo>
                        <a:pt x="3431" y="1483"/>
                        <a:pt x="1988" y="871"/>
                        <a:pt x="1437" y="402"/>
                      </a:cubicBezTo>
                      <a:cubicBezTo>
                        <a:pt x="1260" y="250"/>
                        <a:pt x="1176" y="113"/>
                        <a:pt x="1205" y="0"/>
                      </a:cubicBezTo>
                      <a:close/>
                    </a:path>
                  </a:pathLst>
                </a:custGeom>
                <a:solidFill>
                  <a:srgbClr val="EFEFE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8" name="Google Shape;918;p32"/>
                <p:cNvSpPr/>
                <p:nvPr/>
              </p:nvSpPr>
              <p:spPr>
                <a:xfrm>
                  <a:off x="4045738" y="4197102"/>
                  <a:ext cx="671223" cy="2765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1" h="2011" extrusionOk="0">
                      <a:moveTo>
                        <a:pt x="207" y="229"/>
                      </a:moveTo>
                      <a:lnTo>
                        <a:pt x="207" y="229"/>
                      </a:lnTo>
                      <a:cubicBezTo>
                        <a:pt x="528" y="466"/>
                        <a:pt x="904" y="681"/>
                        <a:pt x="1328" y="869"/>
                      </a:cubicBezTo>
                      <a:cubicBezTo>
                        <a:pt x="1978" y="1156"/>
                        <a:pt x="2666" y="1339"/>
                        <a:pt x="3372" y="1414"/>
                      </a:cubicBezTo>
                      <a:cubicBezTo>
                        <a:pt x="3608" y="1439"/>
                        <a:pt x="3837" y="1451"/>
                        <a:pt x="4056" y="1451"/>
                      </a:cubicBezTo>
                      <a:cubicBezTo>
                        <a:pt x="4267" y="1451"/>
                        <a:pt x="4470" y="1440"/>
                        <a:pt x="4664" y="1417"/>
                      </a:cubicBezTo>
                      <a:lnTo>
                        <a:pt x="4664" y="1417"/>
                      </a:lnTo>
                      <a:cubicBezTo>
                        <a:pt x="4527" y="1634"/>
                        <a:pt x="4223" y="1859"/>
                        <a:pt x="3554" y="1859"/>
                      </a:cubicBezTo>
                      <a:cubicBezTo>
                        <a:pt x="3212" y="1859"/>
                        <a:pt x="2774" y="1800"/>
                        <a:pt x="2215" y="1651"/>
                      </a:cubicBezTo>
                      <a:cubicBezTo>
                        <a:pt x="561" y="1209"/>
                        <a:pt x="225" y="615"/>
                        <a:pt x="207" y="229"/>
                      </a:cubicBezTo>
                      <a:close/>
                      <a:moveTo>
                        <a:pt x="137" y="0"/>
                      </a:moveTo>
                      <a:cubicBezTo>
                        <a:pt x="127" y="0"/>
                        <a:pt x="118" y="2"/>
                        <a:pt x="108" y="6"/>
                      </a:cubicBezTo>
                      <a:cubicBezTo>
                        <a:pt x="83" y="16"/>
                        <a:pt x="65" y="40"/>
                        <a:pt x="61" y="66"/>
                      </a:cubicBezTo>
                      <a:cubicBezTo>
                        <a:pt x="0" y="487"/>
                        <a:pt x="192" y="1271"/>
                        <a:pt x="2175" y="1800"/>
                      </a:cubicBezTo>
                      <a:cubicBezTo>
                        <a:pt x="2740" y="1950"/>
                        <a:pt x="3190" y="2010"/>
                        <a:pt x="3547" y="2010"/>
                      </a:cubicBezTo>
                      <a:cubicBezTo>
                        <a:pt x="4443" y="2010"/>
                        <a:pt x="4759" y="1632"/>
                        <a:pt x="4870" y="1350"/>
                      </a:cubicBezTo>
                      <a:cubicBezTo>
                        <a:pt x="4881" y="1325"/>
                        <a:pt x="4876" y="1295"/>
                        <a:pt x="4858" y="1274"/>
                      </a:cubicBezTo>
                      <a:cubicBezTo>
                        <a:pt x="4844" y="1255"/>
                        <a:pt x="4822" y="1245"/>
                        <a:pt x="4799" y="1245"/>
                      </a:cubicBezTo>
                      <a:cubicBezTo>
                        <a:pt x="4795" y="1245"/>
                        <a:pt x="4791" y="1245"/>
                        <a:pt x="4787" y="1246"/>
                      </a:cubicBezTo>
                      <a:cubicBezTo>
                        <a:pt x="4557" y="1280"/>
                        <a:pt x="4313" y="1298"/>
                        <a:pt x="4057" y="1298"/>
                      </a:cubicBezTo>
                      <a:cubicBezTo>
                        <a:pt x="3843" y="1298"/>
                        <a:pt x="3619" y="1286"/>
                        <a:pt x="3389" y="1261"/>
                      </a:cubicBezTo>
                      <a:cubicBezTo>
                        <a:pt x="2698" y="1187"/>
                        <a:pt x="2026" y="1008"/>
                        <a:pt x="1390" y="727"/>
                      </a:cubicBezTo>
                      <a:cubicBezTo>
                        <a:pt x="926" y="523"/>
                        <a:pt x="520" y="284"/>
                        <a:pt x="185" y="18"/>
                      </a:cubicBezTo>
                      <a:cubicBezTo>
                        <a:pt x="171" y="6"/>
                        <a:pt x="154" y="0"/>
                        <a:pt x="137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9" name="Google Shape;919;p32"/>
                <p:cNvSpPr/>
                <p:nvPr/>
              </p:nvSpPr>
              <p:spPr>
                <a:xfrm>
                  <a:off x="3763276" y="3645106"/>
                  <a:ext cx="1337770" cy="750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8" h="5457" extrusionOk="0">
                      <a:moveTo>
                        <a:pt x="1246" y="288"/>
                      </a:moveTo>
                      <a:cubicBezTo>
                        <a:pt x="1289" y="362"/>
                        <a:pt x="1359" y="441"/>
                        <a:pt x="1455" y="525"/>
                      </a:cubicBezTo>
                      <a:cubicBezTo>
                        <a:pt x="2031" y="1016"/>
                        <a:pt x="3509" y="1629"/>
                        <a:pt x="5223" y="2085"/>
                      </a:cubicBezTo>
                      <a:cubicBezTo>
                        <a:pt x="6580" y="2446"/>
                        <a:pt x="7858" y="2651"/>
                        <a:pt x="8700" y="2651"/>
                      </a:cubicBezTo>
                      <a:cubicBezTo>
                        <a:pt x="8922" y="2651"/>
                        <a:pt x="9113" y="2637"/>
                        <a:pt x="9269" y="2608"/>
                      </a:cubicBezTo>
                      <a:cubicBezTo>
                        <a:pt x="9393" y="2584"/>
                        <a:pt x="9494" y="2552"/>
                        <a:pt x="9567" y="2509"/>
                      </a:cubicBezTo>
                      <a:lnTo>
                        <a:pt x="9567" y="2509"/>
                      </a:lnTo>
                      <a:cubicBezTo>
                        <a:pt x="9530" y="2754"/>
                        <a:pt x="9437" y="3190"/>
                        <a:pt x="9202" y="3643"/>
                      </a:cubicBezTo>
                      <a:cubicBezTo>
                        <a:pt x="8727" y="4556"/>
                        <a:pt x="7933" y="5103"/>
                        <a:pt x="6843" y="5270"/>
                      </a:cubicBezTo>
                      <a:cubicBezTo>
                        <a:pt x="6613" y="5305"/>
                        <a:pt x="6370" y="5322"/>
                        <a:pt x="6115" y="5322"/>
                      </a:cubicBezTo>
                      <a:cubicBezTo>
                        <a:pt x="5899" y="5322"/>
                        <a:pt x="5674" y="5309"/>
                        <a:pt x="5442" y="5285"/>
                      </a:cubicBezTo>
                      <a:cubicBezTo>
                        <a:pt x="4750" y="5212"/>
                        <a:pt x="4076" y="5032"/>
                        <a:pt x="3440" y="4751"/>
                      </a:cubicBezTo>
                      <a:cubicBezTo>
                        <a:pt x="2975" y="4547"/>
                        <a:pt x="2568" y="4308"/>
                        <a:pt x="2233" y="4040"/>
                      </a:cubicBezTo>
                      <a:cubicBezTo>
                        <a:pt x="1370" y="3353"/>
                        <a:pt x="954" y="2483"/>
                        <a:pt x="997" y="1455"/>
                      </a:cubicBezTo>
                      <a:cubicBezTo>
                        <a:pt x="1019" y="944"/>
                        <a:pt x="1156" y="519"/>
                        <a:pt x="1246" y="288"/>
                      </a:cubicBezTo>
                      <a:close/>
                      <a:moveTo>
                        <a:pt x="1266" y="1"/>
                      </a:moveTo>
                      <a:cubicBezTo>
                        <a:pt x="1242" y="1"/>
                        <a:pt x="1218" y="15"/>
                        <a:pt x="1207" y="38"/>
                      </a:cubicBezTo>
                      <a:cubicBezTo>
                        <a:pt x="1195" y="62"/>
                        <a:pt x="1" y="2436"/>
                        <a:pt x="2149" y="4146"/>
                      </a:cubicBezTo>
                      <a:cubicBezTo>
                        <a:pt x="2494" y="4419"/>
                        <a:pt x="2910" y="4665"/>
                        <a:pt x="3386" y="4874"/>
                      </a:cubicBezTo>
                      <a:cubicBezTo>
                        <a:pt x="4035" y="5161"/>
                        <a:pt x="4721" y="5344"/>
                        <a:pt x="5427" y="5420"/>
                      </a:cubicBezTo>
                      <a:cubicBezTo>
                        <a:pt x="5663" y="5444"/>
                        <a:pt x="5891" y="5456"/>
                        <a:pt x="6111" y="5456"/>
                      </a:cubicBezTo>
                      <a:cubicBezTo>
                        <a:pt x="6374" y="5456"/>
                        <a:pt x="6626" y="5438"/>
                        <a:pt x="6863" y="5401"/>
                      </a:cubicBezTo>
                      <a:cubicBezTo>
                        <a:pt x="9577" y="4988"/>
                        <a:pt x="9725" y="2336"/>
                        <a:pt x="9726" y="2309"/>
                      </a:cubicBezTo>
                      <a:cubicBezTo>
                        <a:pt x="9728" y="2274"/>
                        <a:pt x="9703" y="2244"/>
                        <a:pt x="9669" y="2239"/>
                      </a:cubicBezTo>
                      <a:cubicBezTo>
                        <a:pt x="9665" y="2238"/>
                        <a:pt x="9662" y="2238"/>
                        <a:pt x="9659" y="2238"/>
                      </a:cubicBezTo>
                      <a:cubicBezTo>
                        <a:pt x="9629" y="2238"/>
                        <a:pt x="9601" y="2258"/>
                        <a:pt x="9593" y="2289"/>
                      </a:cubicBezTo>
                      <a:cubicBezTo>
                        <a:pt x="9571" y="2367"/>
                        <a:pt x="9448" y="2433"/>
                        <a:pt x="9244" y="2471"/>
                      </a:cubicBezTo>
                      <a:cubicBezTo>
                        <a:pt x="9095" y="2499"/>
                        <a:pt x="8910" y="2512"/>
                        <a:pt x="8695" y="2512"/>
                      </a:cubicBezTo>
                      <a:cubicBezTo>
                        <a:pt x="7869" y="2512"/>
                        <a:pt x="6606" y="2310"/>
                        <a:pt x="5259" y="1951"/>
                      </a:cubicBezTo>
                      <a:cubicBezTo>
                        <a:pt x="3563" y="1499"/>
                        <a:pt x="2105" y="898"/>
                        <a:pt x="1543" y="418"/>
                      </a:cubicBezTo>
                      <a:cubicBezTo>
                        <a:pt x="1386" y="284"/>
                        <a:pt x="1310" y="166"/>
                        <a:pt x="1333" y="86"/>
                      </a:cubicBezTo>
                      <a:cubicBezTo>
                        <a:pt x="1341" y="53"/>
                        <a:pt x="1323" y="18"/>
                        <a:pt x="1292" y="6"/>
                      </a:cubicBezTo>
                      <a:cubicBezTo>
                        <a:pt x="1283" y="3"/>
                        <a:pt x="1275" y="1"/>
                        <a:pt x="126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0" name="Google Shape;920;p32"/>
                <p:cNvSpPr/>
                <p:nvPr/>
              </p:nvSpPr>
              <p:spPr>
                <a:xfrm>
                  <a:off x="4553178" y="4088600"/>
                  <a:ext cx="483924" cy="29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9" h="2129" extrusionOk="0">
                      <a:moveTo>
                        <a:pt x="3498" y="0"/>
                      </a:moveTo>
                      <a:cubicBezTo>
                        <a:pt x="3489" y="0"/>
                        <a:pt x="3480" y="5"/>
                        <a:pt x="3478" y="13"/>
                      </a:cubicBezTo>
                      <a:cubicBezTo>
                        <a:pt x="3475" y="19"/>
                        <a:pt x="3312" y="537"/>
                        <a:pt x="2805" y="1050"/>
                      </a:cubicBezTo>
                      <a:cubicBezTo>
                        <a:pt x="2339" y="1522"/>
                        <a:pt x="1475" y="2087"/>
                        <a:pt x="20" y="2089"/>
                      </a:cubicBezTo>
                      <a:cubicBezTo>
                        <a:pt x="10" y="2089"/>
                        <a:pt x="1" y="2098"/>
                        <a:pt x="1" y="2109"/>
                      </a:cubicBezTo>
                      <a:cubicBezTo>
                        <a:pt x="1" y="2119"/>
                        <a:pt x="10" y="2128"/>
                        <a:pt x="20" y="2128"/>
                      </a:cubicBezTo>
                      <a:cubicBezTo>
                        <a:pt x="1489" y="2125"/>
                        <a:pt x="2362" y="1555"/>
                        <a:pt x="2835" y="1076"/>
                      </a:cubicBezTo>
                      <a:cubicBezTo>
                        <a:pt x="3348" y="558"/>
                        <a:pt x="3514" y="31"/>
                        <a:pt x="3515" y="25"/>
                      </a:cubicBezTo>
                      <a:cubicBezTo>
                        <a:pt x="3518" y="15"/>
                        <a:pt x="3513" y="3"/>
                        <a:pt x="3503" y="1"/>
                      </a:cubicBezTo>
                      <a:cubicBezTo>
                        <a:pt x="3501" y="1"/>
                        <a:pt x="3500" y="0"/>
                        <a:pt x="349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1" name="Google Shape;921;p32"/>
                <p:cNvSpPr/>
                <p:nvPr/>
              </p:nvSpPr>
              <p:spPr>
                <a:xfrm>
                  <a:off x="4517699" y="4181837"/>
                  <a:ext cx="424792" cy="170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9" h="1240" extrusionOk="0">
                      <a:moveTo>
                        <a:pt x="3068" y="1"/>
                      </a:moveTo>
                      <a:cubicBezTo>
                        <a:pt x="3061" y="1"/>
                        <a:pt x="3055" y="4"/>
                        <a:pt x="3051" y="9"/>
                      </a:cubicBezTo>
                      <a:cubicBezTo>
                        <a:pt x="3043" y="22"/>
                        <a:pt x="2283" y="1160"/>
                        <a:pt x="19" y="1200"/>
                      </a:cubicBezTo>
                      <a:cubicBezTo>
                        <a:pt x="9" y="1200"/>
                        <a:pt x="1" y="1210"/>
                        <a:pt x="1" y="1220"/>
                      </a:cubicBezTo>
                      <a:cubicBezTo>
                        <a:pt x="1" y="1230"/>
                        <a:pt x="9" y="1239"/>
                        <a:pt x="19" y="1239"/>
                      </a:cubicBezTo>
                      <a:cubicBezTo>
                        <a:pt x="2303" y="1196"/>
                        <a:pt x="3076" y="42"/>
                        <a:pt x="3084" y="30"/>
                      </a:cubicBezTo>
                      <a:cubicBezTo>
                        <a:pt x="3089" y="22"/>
                        <a:pt x="3087" y="9"/>
                        <a:pt x="3078" y="3"/>
                      </a:cubicBezTo>
                      <a:cubicBezTo>
                        <a:pt x="3074" y="2"/>
                        <a:pt x="3071" y="1"/>
                        <a:pt x="306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2" name="Google Shape;922;p32"/>
                <p:cNvSpPr/>
                <p:nvPr/>
              </p:nvSpPr>
              <p:spPr>
                <a:xfrm>
                  <a:off x="3913858" y="3859634"/>
                  <a:ext cx="371572" cy="463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2" h="3367" extrusionOk="0">
                      <a:moveTo>
                        <a:pt x="54" y="0"/>
                      </a:moveTo>
                      <a:cubicBezTo>
                        <a:pt x="44" y="0"/>
                        <a:pt x="36" y="9"/>
                        <a:pt x="35" y="19"/>
                      </a:cubicBezTo>
                      <a:cubicBezTo>
                        <a:pt x="35" y="25"/>
                        <a:pt x="0" y="598"/>
                        <a:pt x="307" y="1293"/>
                      </a:cubicBezTo>
                      <a:cubicBezTo>
                        <a:pt x="591" y="1934"/>
                        <a:pt x="1231" y="2815"/>
                        <a:pt x="2673" y="3365"/>
                      </a:cubicBezTo>
                      <a:cubicBezTo>
                        <a:pt x="2674" y="3366"/>
                        <a:pt x="2676" y="3366"/>
                        <a:pt x="2679" y="3366"/>
                      </a:cubicBezTo>
                      <a:cubicBezTo>
                        <a:pt x="2686" y="3366"/>
                        <a:pt x="2694" y="3362"/>
                        <a:pt x="2698" y="3355"/>
                      </a:cubicBezTo>
                      <a:cubicBezTo>
                        <a:pt x="2702" y="3345"/>
                        <a:pt x="2696" y="3334"/>
                        <a:pt x="2686" y="3330"/>
                      </a:cubicBezTo>
                      <a:cubicBezTo>
                        <a:pt x="1258" y="2783"/>
                        <a:pt x="623" y="1914"/>
                        <a:pt x="343" y="1279"/>
                      </a:cubicBezTo>
                      <a:cubicBezTo>
                        <a:pt x="39" y="593"/>
                        <a:pt x="74" y="26"/>
                        <a:pt x="74" y="21"/>
                      </a:cubicBezTo>
                      <a:cubicBezTo>
                        <a:pt x="75" y="10"/>
                        <a:pt x="66" y="2"/>
                        <a:pt x="56" y="0"/>
                      </a:cubicBezTo>
                      <a:cubicBezTo>
                        <a:pt x="55" y="0"/>
                        <a:pt x="55" y="0"/>
                        <a:pt x="5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3" name="Google Shape;923;p32"/>
                <p:cNvSpPr/>
                <p:nvPr/>
              </p:nvSpPr>
              <p:spPr>
                <a:xfrm>
                  <a:off x="4162078" y="4038544"/>
                  <a:ext cx="234605" cy="291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6" h="2117" extrusionOk="0">
                      <a:moveTo>
                        <a:pt x="75" y="1"/>
                      </a:moveTo>
                      <a:cubicBezTo>
                        <a:pt x="66" y="1"/>
                        <a:pt x="56" y="8"/>
                        <a:pt x="56" y="18"/>
                      </a:cubicBezTo>
                      <a:cubicBezTo>
                        <a:pt x="55" y="32"/>
                        <a:pt x="0" y="1375"/>
                        <a:pt x="1677" y="2116"/>
                      </a:cubicBezTo>
                      <a:cubicBezTo>
                        <a:pt x="1679" y="2117"/>
                        <a:pt x="1682" y="2117"/>
                        <a:pt x="1684" y="2117"/>
                      </a:cubicBezTo>
                      <a:cubicBezTo>
                        <a:pt x="1692" y="2117"/>
                        <a:pt x="1699" y="2114"/>
                        <a:pt x="1703" y="2106"/>
                      </a:cubicBezTo>
                      <a:cubicBezTo>
                        <a:pt x="1706" y="2096"/>
                        <a:pt x="1703" y="2085"/>
                        <a:pt x="1693" y="2081"/>
                      </a:cubicBezTo>
                      <a:cubicBezTo>
                        <a:pt x="42" y="1351"/>
                        <a:pt x="93" y="33"/>
                        <a:pt x="94" y="21"/>
                      </a:cubicBezTo>
                      <a:cubicBezTo>
                        <a:pt x="96" y="11"/>
                        <a:pt x="87" y="1"/>
                        <a:pt x="77" y="1"/>
                      </a:cubicBezTo>
                      <a:cubicBezTo>
                        <a:pt x="76" y="1"/>
                        <a:pt x="76" y="1"/>
                        <a:pt x="75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4" name="Google Shape;924;p32"/>
                <p:cNvSpPr/>
                <p:nvPr/>
              </p:nvSpPr>
              <p:spPr>
                <a:xfrm>
                  <a:off x="4184493" y="4027955"/>
                  <a:ext cx="21453" cy="89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" h="650" extrusionOk="0">
                      <a:moveTo>
                        <a:pt x="27" y="1"/>
                      </a:moveTo>
                      <a:cubicBezTo>
                        <a:pt x="16" y="3"/>
                        <a:pt x="7" y="9"/>
                        <a:pt x="7" y="19"/>
                      </a:cubicBezTo>
                      <a:cubicBezTo>
                        <a:pt x="7" y="37"/>
                        <a:pt x="1" y="409"/>
                        <a:pt x="117" y="639"/>
                      </a:cubicBezTo>
                      <a:cubicBezTo>
                        <a:pt x="120" y="646"/>
                        <a:pt x="127" y="650"/>
                        <a:pt x="134" y="650"/>
                      </a:cubicBezTo>
                      <a:cubicBezTo>
                        <a:pt x="137" y="650"/>
                        <a:pt x="139" y="648"/>
                        <a:pt x="142" y="646"/>
                      </a:cubicBezTo>
                      <a:cubicBezTo>
                        <a:pt x="152" y="641"/>
                        <a:pt x="155" y="628"/>
                        <a:pt x="150" y="620"/>
                      </a:cubicBezTo>
                      <a:cubicBezTo>
                        <a:pt x="38" y="400"/>
                        <a:pt x="46" y="23"/>
                        <a:pt x="46" y="19"/>
                      </a:cubicBezTo>
                      <a:cubicBezTo>
                        <a:pt x="46" y="9"/>
                        <a:pt x="37" y="1"/>
                        <a:pt x="27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5" name="Google Shape;925;p32"/>
                <p:cNvSpPr/>
                <p:nvPr/>
              </p:nvSpPr>
              <p:spPr>
                <a:xfrm>
                  <a:off x="4440414" y="4035106"/>
                  <a:ext cx="63121" cy="211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9" h="1539" extrusionOk="0">
                      <a:moveTo>
                        <a:pt x="439" y="1"/>
                      </a:moveTo>
                      <a:cubicBezTo>
                        <a:pt x="430" y="1"/>
                        <a:pt x="421" y="8"/>
                        <a:pt x="420" y="17"/>
                      </a:cubicBezTo>
                      <a:cubicBezTo>
                        <a:pt x="418" y="30"/>
                        <a:pt x="272" y="1113"/>
                        <a:pt x="6" y="1508"/>
                      </a:cubicBezTo>
                      <a:cubicBezTo>
                        <a:pt x="0" y="1516"/>
                        <a:pt x="2" y="1528"/>
                        <a:pt x="11" y="1535"/>
                      </a:cubicBezTo>
                      <a:cubicBezTo>
                        <a:pt x="13" y="1537"/>
                        <a:pt x="17" y="1539"/>
                        <a:pt x="22" y="1539"/>
                      </a:cubicBezTo>
                      <a:cubicBezTo>
                        <a:pt x="27" y="1539"/>
                        <a:pt x="33" y="1535"/>
                        <a:pt x="38" y="1528"/>
                      </a:cubicBezTo>
                      <a:cubicBezTo>
                        <a:pt x="309" y="1127"/>
                        <a:pt x="451" y="68"/>
                        <a:pt x="457" y="23"/>
                      </a:cubicBezTo>
                      <a:cubicBezTo>
                        <a:pt x="458" y="12"/>
                        <a:pt x="451" y="2"/>
                        <a:pt x="441" y="1"/>
                      </a:cubicBezTo>
                      <a:cubicBezTo>
                        <a:pt x="440" y="1"/>
                        <a:pt x="440" y="1"/>
                        <a:pt x="43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6" name="Google Shape;926;p32"/>
                <p:cNvSpPr/>
                <p:nvPr/>
              </p:nvSpPr>
              <p:spPr>
                <a:xfrm>
                  <a:off x="4479194" y="4029193"/>
                  <a:ext cx="37955" cy="166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" h="1209" extrusionOk="0">
                      <a:moveTo>
                        <a:pt x="253" y="1"/>
                      </a:moveTo>
                      <a:cubicBezTo>
                        <a:pt x="244" y="1"/>
                        <a:pt x="237" y="9"/>
                        <a:pt x="236" y="19"/>
                      </a:cubicBezTo>
                      <a:cubicBezTo>
                        <a:pt x="211" y="316"/>
                        <a:pt x="153" y="761"/>
                        <a:pt x="5" y="1183"/>
                      </a:cubicBezTo>
                      <a:cubicBezTo>
                        <a:pt x="0" y="1193"/>
                        <a:pt x="6" y="1203"/>
                        <a:pt x="16" y="1206"/>
                      </a:cubicBezTo>
                      <a:cubicBezTo>
                        <a:pt x="18" y="1208"/>
                        <a:pt x="20" y="1208"/>
                        <a:pt x="22" y="1208"/>
                      </a:cubicBezTo>
                      <a:cubicBezTo>
                        <a:pt x="30" y="1208"/>
                        <a:pt x="37" y="1203"/>
                        <a:pt x="40" y="1195"/>
                      </a:cubicBezTo>
                      <a:cubicBezTo>
                        <a:pt x="190" y="770"/>
                        <a:pt x="250" y="321"/>
                        <a:pt x="274" y="22"/>
                      </a:cubicBezTo>
                      <a:cubicBezTo>
                        <a:pt x="276" y="11"/>
                        <a:pt x="267" y="2"/>
                        <a:pt x="256" y="1"/>
                      </a:cubicBezTo>
                      <a:cubicBezTo>
                        <a:pt x="255" y="1"/>
                        <a:pt x="254" y="1"/>
                        <a:pt x="253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7" name="Google Shape;927;p32"/>
                <p:cNvSpPr/>
                <p:nvPr/>
              </p:nvSpPr>
              <p:spPr>
                <a:xfrm>
                  <a:off x="4510273" y="3994951"/>
                  <a:ext cx="22003" cy="136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" h="993" extrusionOk="0">
                      <a:moveTo>
                        <a:pt x="140" y="0"/>
                      </a:moveTo>
                      <a:cubicBezTo>
                        <a:pt x="130" y="0"/>
                        <a:pt x="119" y="10"/>
                        <a:pt x="119" y="20"/>
                      </a:cubicBezTo>
                      <a:cubicBezTo>
                        <a:pt x="119" y="26"/>
                        <a:pt x="94" y="629"/>
                        <a:pt x="4" y="967"/>
                      </a:cubicBezTo>
                      <a:cubicBezTo>
                        <a:pt x="1" y="979"/>
                        <a:pt x="7" y="989"/>
                        <a:pt x="17" y="992"/>
                      </a:cubicBezTo>
                      <a:cubicBezTo>
                        <a:pt x="19" y="993"/>
                        <a:pt x="21" y="993"/>
                        <a:pt x="22" y="993"/>
                      </a:cubicBezTo>
                      <a:cubicBezTo>
                        <a:pt x="31" y="993"/>
                        <a:pt x="39" y="987"/>
                        <a:pt x="42" y="976"/>
                      </a:cubicBezTo>
                      <a:cubicBezTo>
                        <a:pt x="134" y="634"/>
                        <a:pt x="159" y="27"/>
                        <a:pt x="159" y="21"/>
                      </a:cubicBezTo>
                      <a:cubicBezTo>
                        <a:pt x="159" y="10"/>
                        <a:pt x="150" y="0"/>
                        <a:pt x="14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8" name="Google Shape;928;p32"/>
                <p:cNvSpPr/>
                <p:nvPr/>
              </p:nvSpPr>
              <p:spPr>
                <a:xfrm>
                  <a:off x="4408922" y="4322793"/>
                  <a:ext cx="364696" cy="479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52" h="349" extrusionOk="0">
                      <a:moveTo>
                        <a:pt x="2632" y="0"/>
                      </a:moveTo>
                      <a:cubicBezTo>
                        <a:pt x="2629" y="0"/>
                        <a:pt x="2627" y="1"/>
                        <a:pt x="2624" y="2"/>
                      </a:cubicBezTo>
                      <a:cubicBezTo>
                        <a:pt x="2613" y="5"/>
                        <a:pt x="1730" y="309"/>
                        <a:pt x="693" y="309"/>
                      </a:cubicBezTo>
                      <a:cubicBezTo>
                        <a:pt x="474" y="309"/>
                        <a:pt x="250" y="296"/>
                        <a:pt x="24" y="263"/>
                      </a:cubicBezTo>
                      <a:cubicBezTo>
                        <a:pt x="24" y="263"/>
                        <a:pt x="23" y="263"/>
                        <a:pt x="23" y="263"/>
                      </a:cubicBezTo>
                      <a:cubicBezTo>
                        <a:pt x="13" y="263"/>
                        <a:pt x="4" y="271"/>
                        <a:pt x="2" y="281"/>
                      </a:cubicBezTo>
                      <a:cubicBezTo>
                        <a:pt x="1" y="291"/>
                        <a:pt x="9" y="301"/>
                        <a:pt x="19" y="302"/>
                      </a:cubicBezTo>
                      <a:cubicBezTo>
                        <a:pt x="245" y="334"/>
                        <a:pt x="472" y="348"/>
                        <a:pt x="691" y="348"/>
                      </a:cubicBezTo>
                      <a:cubicBezTo>
                        <a:pt x="1736" y="348"/>
                        <a:pt x="2626" y="41"/>
                        <a:pt x="2637" y="37"/>
                      </a:cubicBezTo>
                      <a:cubicBezTo>
                        <a:pt x="2647" y="35"/>
                        <a:pt x="2652" y="23"/>
                        <a:pt x="2649" y="13"/>
                      </a:cubicBezTo>
                      <a:cubicBezTo>
                        <a:pt x="2647" y="5"/>
                        <a:pt x="2639" y="0"/>
                        <a:pt x="263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9" name="Google Shape;929;p32"/>
                <p:cNvSpPr/>
                <p:nvPr/>
              </p:nvSpPr>
              <p:spPr>
                <a:xfrm>
                  <a:off x="4201270" y="4193114"/>
                  <a:ext cx="239418" cy="1743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1" h="1268" extrusionOk="0">
                      <a:moveTo>
                        <a:pt x="22" y="1"/>
                      </a:moveTo>
                      <a:cubicBezTo>
                        <a:pt x="19" y="1"/>
                        <a:pt x="17" y="1"/>
                        <a:pt x="14" y="2"/>
                      </a:cubicBezTo>
                      <a:cubicBezTo>
                        <a:pt x="5" y="6"/>
                        <a:pt x="1" y="17"/>
                        <a:pt x="5" y="28"/>
                      </a:cubicBezTo>
                      <a:cubicBezTo>
                        <a:pt x="8" y="35"/>
                        <a:pt x="365" y="846"/>
                        <a:pt x="1714" y="1267"/>
                      </a:cubicBezTo>
                      <a:cubicBezTo>
                        <a:pt x="1716" y="1268"/>
                        <a:pt x="1717" y="1268"/>
                        <a:pt x="1720" y="1268"/>
                      </a:cubicBezTo>
                      <a:cubicBezTo>
                        <a:pt x="1729" y="1268"/>
                        <a:pt x="1736" y="1263"/>
                        <a:pt x="1737" y="1255"/>
                      </a:cubicBezTo>
                      <a:cubicBezTo>
                        <a:pt x="1740" y="1243"/>
                        <a:pt x="1735" y="1234"/>
                        <a:pt x="1725" y="1230"/>
                      </a:cubicBezTo>
                      <a:cubicBezTo>
                        <a:pt x="396" y="814"/>
                        <a:pt x="44" y="20"/>
                        <a:pt x="40" y="12"/>
                      </a:cubicBezTo>
                      <a:cubicBezTo>
                        <a:pt x="37" y="5"/>
                        <a:pt x="30" y="1"/>
                        <a:pt x="22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0" name="Google Shape;930;p32"/>
                <p:cNvSpPr/>
                <p:nvPr/>
              </p:nvSpPr>
              <p:spPr>
                <a:xfrm>
                  <a:off x="4545202" y="4381101"/>
                  <a:ext cx="128854" cy="825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7" h="600" extrusionOk="0">
                      <a:moveTo>
                        <a:pt x="913" y="1"/>
                      </a:moveTo>
                      <a:cubicBezTo>
                        <a:pt x="905" y="1"/>
                        <a:pt x="898" y="5"/>
                        <a:pt x="896" y="12"/>
                      </a:cubicBezTo>
                      <a:cubicBezTo>
                        <a:pt x="893" y="17"/>
                        <a:pt x="678" y="532"/>
                        <a:pt x="18" y="560"/>
                      </a:cubicBezTo>
                      <a:cubicBezTo>
                        <a:pt x="8" y="561"/>
                        <a:pt x="0" y="570"/>
                        <a:pt x="0" y="580"/>
                      </a:cubicBezTo>
                      <a:cubicBezTo>
                        <a:pt x="0" y="591"/>
                        <a:pt x="9" y="600"/>
                        <a:pt x="19" y="600"/>
                      </a:cubicBezTo>
                      <a:cubicBezTo>
                        <a:pt x="706" y="569"/>
                        <a:pt x="929" y="33"/>
                        <a:pt x="931" y="28"/>
                      </a:cubicBezTo>
                      <a:cubicBezTo>
                        <a:pt x="937" y="17"/>
                        <a:pt x="931" y="6"/>
                        <a:pt x="921" y="2"/>
                      </a:cubicBezTo>
                      <a:cubicBezTo>
                        <a:pt x="919" y="1"/>
                        <a:pt x="916" y="1"/>
                        <a:pt x="913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1" name="Google Shape;931;p32"/>
                <p:cNvSpPr/>
                <p:nvPr/>
              </p:nvSpPr>
              <p:spPr>
                <a:xfrm>
                  <a:off x="4601447" y="4382613"/>
                  <a:ext cx="48406" cy="52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385" extrusionOk="0">
                      <a:moveTo>
                        <a:pt x="330" y="1"/>
                      </a:moveTo>
                      <a:cubicBezTo>
                        <a:pt x="322" y="1"/>
                        <a:pt x="314" y="7"/>
                        <a:pt x="313" y="16"/>
                      </a:cubicBezTo>
                      <a:cubicBezTo>
                        <a:pt x="311" y="18"/>
                        <a:pt x="256" y="243"/>
                        <a:pt x="14" y="347"/>
                      </a:cubicBezTo>
                      <a:cubicBezTo>
                        <a:pt x="4" y="350"/>
                        <a:pt x="1" y="363"/>
                        <a:pt x="4" y="373"/>
                      </a:cubicBezTo>
                      <a:cubicBezTo>
                        <a:pt x="8" y="380"/>
                        <a:pt x="14" y="384"/>
                        <a:pt x="22" y="384"/>
                      </a:cubicBezTo>
                      <a:cubicBezTo>
                        <a:pt x="24" y="384"/>
                        <a:pt x="27" y="384"/>
                        <a:pt x="29" y="383"/>
                      </a:cubicBezTo>
                      <a:cubicBezTo>
                        <a:pt x="289" y="271"/>
                        <a:pt x="346" y="35"/>
                        <a:pt x="350" y="25"/>
                      </a:cubicBezTo>
                      <a:cubicBezTo>
                        <a:pt x="352" y="15"/>
                        <a:pt x="345" y="4"/>
                        <a:pt x="335" y="1"/>
                      </a:cubicBezTo>
                      <a:cubicBezTo>
                        <a:pt x="334" y="1"/>
                        <a:pt x="332" y="1"/>
                        <a:pt x="33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2" name="Google Shape;932;p32"/>
                <p:cNvSpPr/>
                <p:nvPr/>
              </p:nvSpPr>
              <p:spPr>
                <a:xfrm>
                  <a:off x="4499684" y="4416443"/>
                  <a:ext cx="105338" cy="438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6" h="319" extrusionOk="0">
                      <a:moveTo>
                        <a:pt x="744" y="1"/>
                      </a:moveTo>
                      <a:cubicBezTo>
                        <a:pt x="740" y="1"/>
                        <a:pt x="736" y="2"/>
                        <a:pt x="732" y="5"/>
                      </a:cubicBezTo>
                      <a:cubicBezTo>
                        <a:pt x="631" y="89"/>
                        <a:pt x="405" y="236"/>
                        <a:pt x="18" y="278"/>
                      </a:cubicBezTo>
                      <a:cubicBezTo>
                        <a:pt x="9" y="280"/>
                        <a:pt x="1" y="289"/>
                        <a:pt x="2" y="301"/>
                      </a:cubicBezTo>
                      <a:cubicBezTo>
                        <a:pt x="4" y="311"/>
                        <a:pt x="11" y="318"/>
                        <a:pt x="21" y="318"/>
                      </a:cubicBezTo>
                      <a:cubicBezTo>
                        <a:pt x="21" y="318"/>
                        <a:pt x="22" y="318"/>
                        <a:pt x="22" y="315"/>
                      </a:cubicBezTo>
                      <a:cubicBezTo>
                        <a:pt x="419" y="273"/>
                        <a:pt x="653" y="122"/>
                        <a:pt x="757" y="34"/>
                      </a:cubicBezTo>
                      <a:cubicBezTo>
                        <a:pt x="764" y="28"/>
                        <a:pt x="765" y="15"/>
                        <a:pt x="759" y="7"/>
                      </a:cubicBezTo>
                      <a:cubicBezTo>
                        <a:pt x="756" y="3"/>
                        <a:pt x="750" y="1"/>
                        <a:pt x="744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3" name="Google Shape;933;p32"/>
                <p:cNvSpPr/>
                <p:nvPr/>
              </p:nvSpPr>
              <p:spPr>
                <a:xfrm>
                  <a:off x="4605985" y="4405854"/>
                  <a:ext cx="9901" cy="97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" h="71" extrusionOk="0">
                      <a:moveTo>
                        <a:pt x="50" y="1"/>
                      </a:moveTo>
                      <a:cubicBezTo>
                        <a:pt x="44" y="1"/>
                        <a:pt x="39" y="4"/>
                        <a:pt x="35" y="8"/>
                      </a:cubicBezTo>
                      <a:cubicBezTo>
                        <a:pt x="35" y="8"/>
                        <a:pt x="26" y="21"/>
                        <a:pt x="9" y="38"/>
                      </a:cubicBezTo>
                      <a:cubicBezTo>
                        <a:pt x="0" y="46"/>
                        <a:pt x="0" y="57"/>
                        <a:pt x="9" y="66"/>
                      </a:cubicBezTo>
                      <a:cubicBezTo>
                        <a:pt x="12" y="69"/>
                        <a:pt x="17" y="71"/>
                        <a:pt x="22" y="71"/>
                      </a:cubicBezTo>
                      <a:cubicBezTo>
                        <a:pt x="27" y="71"/>
                        <a:pt x="32" y="69"/>
                        <a:pt x="36" y="65"/>
                      </a:cubicBezTo>
                      <a:cubicBezTo>
                        <a:pt x="57" y="44"/>
                        <a:pt x="66" y="32"/>
                        <a:pt x="66" y="32"/>
                      </a:cubicBezTo>
                      <a:cubicBezTo>
                        <a:pt x="72" y="24"/>
                        <a:pt x="71" y="11"/>
                        <a:pt x="62" y="5"/>
                      </a:cubicBezTo>
                      <a:cubicBezTo>
                        <a:pt x="58" y="2"/>
                        <a:pt x="54" y="1"/>
                        <a:pt x="5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4" name="Google Shape;934;p32"/>
                <p:cNvSpPr/>
                <p:nvPr/>
              </p:nvSpPr>
              <p:spPr>
                <a:xfrm>
                  <a:off x="4362716" y="4356760"/>
                  <a:ext cx="14577" cy="610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" h="444" extrusionOk="0">
                      <a:moveTo>
                        <a:pt x="85" y="1"/>
                      </a:moveTo>
                      <a:cubicBezTo>
                        <a:pt x="76" y="1"/>
                        <a:pt x="67" y="7"/>
                        <a:pt x="65" y="15"/>
                      </a:cubicBezTo>
                      <a:cubicBezTo>
                        <a:pt x="62" y="26"/>
                        <a:pt x="0" y="249"/>
                        <a:pt x="35" y="428"/>
                      </a:cubicBezTo>
                      <a:cubicBezTo>
                        <a:pt x="38" y="436"/>
                        <a:pt x="45" y="442"/>
                        <a:pt x="55" y="442"/>
                      </a:cubicBezTo>
                      <a:lnTo>
                        <a:pt x="59" y="443"/>
                      </a:lnTo>
                      <a:cubicBezTo>
                        <a:pt x="69" y="440"/>
                        <a:pt x="76" y="430"/>
                        <a:pt x="74" y="420"/>
                      </a:cubicBezTo>
                      <a:cubicBezTo>
                        <a:pt x="41" y="250"/>
                        <a:pt x="103" y="29"/>
                        <a:pt x="103" y="26"/>
                      </a:cubicBezTo>
                      <a:cubicBezTo>
                        <a:pt x="106" y="15"/>
                        <a:pt x="99" y="4"/>
                        <a:pt x="89" y="1"/>
                      </a:cubicBezTo>
                      <a:cubicBezTo>
                        <a:pt x="88" y="1"/>
                        <a:pt x="87" y="1"/>
                        <a:pt x="85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5" name="Google Shape;935;p32"/>
                <p:cNvSpPr/>
                <p:nvPr/>
              </p:nvSpPr>
              <p:spPr>
                <a:xfrm>
                  <a:off x="4372067" y="4376425"/>
                  <a:ext cx="20078" cy="638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" h="464" extrusionOk="0">
                      <a:moveTo>
                        <a:pt x="88" y="1"/>
                      </a:moveTo>
                      <a:cubicBezTo>
                        <a:pt x="78" y="1"/>
                        <a:pt x="70" y="7"/>
                        <a:pt x="68" y="16"/>
                      </a:cubicBezTo>
                      <a:cubicBezTo>
                        <a:pt x="65" y="26"/>
                        <a:pt x="1" y="271"/>
                        <a:pt x="105" y="453"/>
                      </a:cubicBezTo>
                      <a:cubicBezTo>
                        <a:pt x="109" y="460"/>
                        <a:pt x="115" y="464"/>
                        <a:pt x="122" y="464"/>
                      </a:cubicBezTo>
                      <a:cubicBezTo>
                        <a:pt x="126" y="464"/>
                        <a:pt x="129" y="462"/>
                        <a:pt x="132" y="461"/>
                      </a:cubicBezTo>
                      <a:cubicBezTo>
                        <a:pt x="142" y="456"/>
                        <a:pt x="145" y="443"/>
                        <a:pt x="140" y="434"/>
                      </a:cubicBezTo>
                      <a:cubicBezTo>
                        <a:pt x="43" y="267"/>
                        <a:pt x="105" y="29"/>
                        <a:pt x="106" y="26"/>
                      </a:cubicBezTo>
                      <a:cubicBezTo>
                        <a:pt x="109" y="16"/>
                        <a:pt x="103" y="4"/>
                        <a:pt x="93" y="1"/>
                      </a:cubicBezTo>
                      <a:cubicBezTo>
                        <a:pt x="91" y="1"/>
                        <a:pt x="90" y="1"/>
                        <a:pt x="8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6" name="Google Shape;936;p32"/>
                <p:cNvSpPr/>
                <p:nvPr/>
              </p:nvSpPr>
              <p:spPr>
                <a:xfrm>
                  <a:off x="4390495" y="4360335"/>
                  <a:ext cx="12789" cy="43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" h="318" extrusionOk="0">
                      <a:moveTo>
                        <a:pt x="73" y="0"/>
                      </a:moveTo>
                      <a:cubicBezTo>
                        <a:pt x="65" y="0"/>
                        <a:pt x="57" y="5"/>
                        <a:pt x="53" y="14"/>
                      </a:cubicBezTo>
                      <a:cubicBezTo>
                        <a:pt x="52" y="20"/>
                        <a:pt x="5" y="170"/>
                        <a:pt x="1" y="297"/>
                      </a:cubicBezTo>
                      <a:cubicBezTo>
                        <a:pt x="1" y="310"/>
                        <a:pt x="8" y="318"/>
                        <a:pt x="20" y="318"/>
                      </a:cubicBezTo>
                      <a:cubicBezTo>
                        <a:pt x="31" y="318"/>
                        <a:pt x="39" y="311"/>
                        <a:pt x="39" y="297"/>
                      </a:cubicBezTo>
                      <a:cubicBezTo>
                        <a:pt x="43" y="175"/>
                        <a:pt x="90" y="26"/>
                        <a:pt x="90" y="25"/>
                      </a:cubicBezTo>
                      <a:cubicBezTo>
                        <a:pt x="93" y="15"/>
                        <a:pt x="88" y="5"/>
                        <a:pt x="78" y="1"/>
                      </a:cubicBezTo>
                      <a:cubicBezTo>
                        <a:pt x="76" y="0"/>
                        <a:pt x="75" y="0"/>
                        <a:pt x="73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7" name="Google Shape;937;p32"/>
                <p:cNvSpPr/>
                <p:nvPr/>
              </p:nvSpPr>
              <p:spPr>
                <a:xfrm>
                  <a:off x="4075579" y="4227631"/>
                  <a:ext cx="143981" cy="156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7" h="1137" extrusionOk="0">
                      <a:moveTo>
                        <a:pt x="136" y="0"/>
                      </a:moveTo>
                      <a:cubicBezTo>
                        <a:pt x="127" y="0"/>
                        <a:pt x="120" y="7"/>
                        <a:pt x="118" y="16"/>
                      </a:cubicBezTo>
                      <a:cubicBezTo>
                        <a:pt x="117" y="22"/>
                        <a:pt x="1" y="673"/>
                        <a:pt x="1017" y="1135"/>
                      </a:cubicBezTo>
                      <a:cubicBezTo>
                        <a:pt x="1019" y="1137"/>
                        <a:pt x="1022" y="1137"/>
                        <a:pt x="1024" y="1137"/>
                      </a:cubicBezTo>
                      <a:cubicBezTo>
                        <a:pt x="1032" y="1137"/>
                        <a:pt x="1038" y="1131"/>
                        <a:pt x="1043" y="1126"/>
                      </a:cubicBezTo>
                      <a:cubicBezTo>
                        <a:pt x="1047" y="1116"/>
                        <a:pt x="1043" y="1104"/>
                        <a:pt x="1032" y="1101"/>
                      </a:cubicBezTo>
                      <a:cubicBezTo>
                        <a:pt x="47" y="652"/>
                        <a:pt x="154" y="29"/>
                        <a:pt x="157" y="23"/>
                      </a:cubicBezTo>
                      <a:cubicBezTo>
                        <a:pt x="159" y="13"/>
                        <a:pt x="151" y="3"/>
                        <a:pt x="141" y="1"/>
                      </a:cubicBezTo>
                      <a:cubicBezTo>
                        <a:pt x="139" y="0"/>
                        <a:pt x="138" y="0"/>
                        <a:pt x="13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8" name="Google Shape;938;p32"/>
                <p:cNvSpPr/>
                <p:nvPr/>
              </p:nvSpPr>
              <p:spPr>
                <a:xfrm>
                  <a:off x="4098407" y="4232994"/>
                  <a:ext cx="26953" cy="603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" h="439" extrusionOk="0">
                      <a:moveTo>
                        <a:pt x="60" y="0"/>
                      </a:moveTo>
                      <a:cubicBezTo>
                        <a:pt x="51" y="0"/>
                        <a:pt x="43" y="7"/>
                        <a:pt x="42" y="16"/>
                      </a:cubicBezTo>
                      <a:cubicBezTo>
                        <a:pt x="40" y="26"/>
                        <a:pt x="1" y="267"/>
                        <a:pt x="159" y="432"/>
                      </a:cubicBezTo>
                      <a:cubicBezTo>
                        <a:pt x="162" y="436"/>
                        <a:pt x="168" y="439"/>
                        <a:pt x="173" y="439"/>
                      </a:cubicBezTo>
                      <a:cubicBezTo>
                        <a:pt x="177" y="439"/>
                        <a:pt x="182" y="436"/>
                        <a:pt x="187" y="432"/>
                      </a:cubicBezTo>
                      <a:cubicBezTo>
                        <a:pt x="195" y="425"/>
                        <a:pt x="195" y="413"/>
                        <a:pt x="187" y="405"/>
                      </a:cubicBezTo>
                      <a:cubicBezTo>
                        <a:pt x="42" y="255"/>
                        <a:pt x="80" y="26"/>
                        <a:pt x="80" y="24"/>
                      </a:cubicBezTo>
                      <a:cubicBezTo>
                        <a:pt x="82" y="13"/>
                        <a:pt x="74" y="3"/>
                        <a:pt x="64" y="1"/>
                      </a:cubicBezTo>
                      <a:cubicBezTo>
                        <a:pt x="63" y="0"/>
                        <a:pt x="62" y="0"/>
                        <a:pt x="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9" name="Google Shape;939;p32"/>
                <p:cNvSpPr/>
                <p:nvPr/>
              </p:nvSpPr>
              <p:spPr>
                <a:xfrm>
                  <a:off x="4529938" y="4388664"/>
                  <a:ext cx="85398" cy="53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1" h="388" extrusionOk="0">
                      <a:moveTo>
                        <a:pt x="598" y="1"/>
                      </a:moveTo>
                      <a:cubicBezTo>
                        <a:pt x="593" y="1"/>
                        <a:pt x="587" y="4"/>
                        <a:pt x="584" y="9"/>
                      </a:cubicBezTo>
                      <a:cubicBezTo>
                        <a:pt x="582" y="12"/>
                        <a:pt x="344" y="306"/>
                        <a:pt x="19" y="347"/>
                      </a:cubicBezTo>
                      <a:cubicBezTo>
                        <a:pt x="9" y="349"/>
                        <a:pt x="1" y="358"/>
                        <a:pt x="2" y="370"/>
                      </a:cubicBezTo>
                      <a:cubicBezTo>
                        <a:pt x="4" y="378"/>
                        <a:pt x="11" y="386"/>
                        <a:pt x="21" y="386"/>
                      </a:cubicBezTo>
                      <a:cubicBezTo>
                        <a:pt x="22" y="386"/>
                        <a:pt x="22" y="386"/>
                        <a:pt x="22" y="387"/>
                      </a:cubicBezTo>
                      <a:cubicBezTo>
                        <a:pt x="363" y="344"/>
                        <a:pt x="604" y="45"/>
                        <a:pt x="614" y="33"/>
                      </a:cubicBezTo>
                      <a:cubicBezTo>
                        <a:pt x="621" y="25"/>
                        <a:pt x="620" y="13"/>
                        <a:pt x="611" y="6"/>
                      </a:cubicBezTo>
                      <a:cubicBezTo>
                        <a:pt x="607" y="3"/>
                        <a:pt x="603" y="1"/>
                        <a:pt x="598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0" name="Google Shape;940;p32"/>
                <p:cNvSpPr/>
                <p:nvPr/>
              </p:nvSpPr>
              <p:spPr>
                <a:xfrm>
                  <a:off x="4241838" y="4310829"/>
                  <a:ext cx="28191" cy="68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" h="498" extrusionOk="0">
                      <a:moveTo>
                        <a:pt x="46" y="0"/>
                      </a:moveTo>
                      <a:cubicBezTo>
                        <a:pt x="35" y="0"/>
                        <a:pt x="28" y="8"/>
                        <a:pt x="26" y="18"/>
                      </a:cubicBezTo>
                      <a:cubicBezTo>
                        <a:pt x="25" y="28"/>
                        <a:pt x="0" y="288"/>
                        <a:pt x="168" y="491"/>
                      </a:cubicBezTo>
                      <a:cubicBezTo>
                        <a:pt x="172" y="496"/>
                        <a:pt x="178" y="498"/>
                        <a:pt x="184" y="498"/>
                      </a:cubicBezTo>
                      <a:cubicBezTo>
                        <a:pt x="189" y="498"/>
                        <a:pt x="193" y="497"/>
                        <a:pt x="197" y="493"/>
                      </a:cubicBezTo>
                      <a:cubicBezTo>
                        <a:pt x="204" y="487"/>
                        <a:pt x="205" y="473"/>
                        <a:pt x="199" y="466"/>
                      </a:cubicBezTo>
                      <a:cubicBezTo>
                        <a:pt x="43" y="277"/>
                        <a:pt x="66" y="24"/>
                        <a:pt x="66" y="22"/>
                      </a:cubicBezTo>
                      <a:cubicBezTo>
                        <a:pt x="66" y="11"/>
                        <a:pt x="59" y="2"/>
                        <a:pt x="48" y="1"/>
                      </a:cubicBezTo>
                      <a:cubicBezTo>
                        <a:pt x="48" y="0"/>
                        <a:pt x="47" y="0"/>
                        <a:pt x="4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1" name="Google Shape;941;p32"/>
                <p:cNvSpPr/>
                <p:nvPr/>
              </p:nvSpPr>
              <p:spPr>
                <a:xfrm>
                  <a:off x="4262328" y="4346584"/>
                  <a:ext cx="24478" cy="38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" h="277" extrusionOk="0">
                      <a:moveTo>
                        <a:pt x="22" y="1"/>
                      </a:moveTo>
                      <a:cubicBezTo>
                        <a:pt x="20" y="1"/>
                        <a:pt x="19" y="1"/>
                        <a:pt x="17" y="1"/>
                      </a:cubicBezTo>
                      <a:cubicBezTo>
                        <a:pt x="7" y="3"/>
                        <a:pt x="1" y="14"/>
                        <a:pt x="3" y="24"/>
                      </a:cubicBezTo>
                      <a:cubicBezTo>
                        <a:pt x="4" y="31"/>
                        <a:pt x="38" y="160"/>
                        <a:pt x="144" y="270"/>
                      </a:cubicBezTo>
                      <a:cubicBezTo>
                        <a:pt x="147" y="274"/>
                        <a:pt x="152" y="277"/>
                        <a:pt x="157" y="277"/>
                      </a:cubicBezTo>
                      <a:cubicBezTo>
                        <a:pt x="161" y="277"/>
                        <a:pt x="167" y="274"/>
                        <a:pt x="171" y="270"/>
                      </a:cubicBezTo>
                      <a:cubicBezTo>
                        <a:pt x="178" y="263"/>
                        <a:pt x="178" y="251"/>
                        <a:pt x="171" y="243"/>
                      </a:cubicBezTo>
                      <a:cubicBezTo>
                        <a:pt x="72" y="141"/>
                        <a:pt x="40" y="17"/>
                        <a:pt x="40" y="16"/>
                      </a:cubicBezTo>
                      <a:cubicBezTo>
                        <a:pt x="38" y="7"/>
                        <a:pt x="30" y="1"/>
                        <a:pt x="22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42" name="Google Shape;942;p32"/>
              <p:cNvSpPr/>
              <p:nvPr/>
            </p:nvSpPr>
            <p:spPr>
              <a:xfrm>
                <a:off x="3857700" y="4394100"/>
                <a:ext cx="333300" cy="3333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4</a:t>
                </a:r>
                <a:endParaRPr sz="10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</p:grpSp>
        <p:grpSp>
          <p:nvGrpSpPr>
            <p:cNvPr id="943" name="Google Shape;943;p32"/>
            <p:cNvGrpSpPr/>
            <p:nvPr/>
          </p:nvGrpSpPr>
          <p:grpSpPr>
            <a:xfrm>
              <a:off x="5466434" y="3233989"/>
              <a:ext cx="983526" cy="1392086"/>
              <a:chOff x="5466434" y="3233989"/>
              <a:chExt cx="983526" cy="1392086"/>
            </a:xfrm>
          </p:grpSpPr>
          <p:grpSp>
            <p:nvGrpSpPr>
              <p:cNvPr id="944" name="Google Shape;944;p32"/>
              <p:cNvGrpSpPr/>
              <p:nvPr/>
            </p:nvGrpSpPr>
            <p:grpSpPr>
              <a:xfrm>
                <a:off x="5466434" y="3233989"/>
                <a:ext cx="983526" cy="1357987"/>
                <a:chOff x="5466434" y="3157789"/>
                <a:chExt cx="983526" cy="1357987"/>
              </a:xfrm>
            </p:grpSpPr>
            <p:grpSp>
              <p:nvGrpSpPr>
                <p:cNvPr id="945" name="Google Shape;945;p32"/>
                <p:cNvGrpSpPr/>
                <p:nvPr/>
              </p:nvGrpSpPr>
              <p:grpSpPr>
                <a:xfrm>
                  <a:off x="5466434" y="3157789"/>
                  <a:ext cx="983526" cy="1357987"/>
                  <a:chOff x="5466434" y="2929189"/>
                  <a:chExt cx="983526" cy="1357987"/>
                </a:xfrm>
              </p:grpSpPr>
              <p:sp>
                <p:nvSpPr>
                  <p:cNvPr id="946" name="Google Shape;946;p32"/>
                  <p:cNvSpPr/>
                  <p:nvPr/>
                </p:nvSpPr>
                <p:spPr>
                  <a:xfrm>
                    <a:off x="5507139" y="2938815"/>
                    <a:ext cx="575098" cy="3025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82" h="2200" extrusionOk="0">
                        <a:moveTo>
                          <a:pt x="3905" y="0"/>
                        </a:moveTo>
                        <a:lnTo>
                          <a:pt x="1" y="1458"/>
                        </a:lnTo>
                        <a:lnTo>
                          <a:pt x="277" y="2199"/>
                        </a:lnTo>
                        <a:lnTo>
                          <a:pt x="4182" y="741"/>
                        </a:lnTo>
                        <a:lnTo>
                          <a:pt x="3905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47" name="Google Shape;947;p32"/>
                  <p:cNvSpPr/>
                  <p:nvPr/>
                </p:nvSpPr>
                <p:spPr>
                  <a:xfrm>
                    <a:off x="5466434" y="3040853"/>
                    <a:ext cx="983525" cy="98682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152" h="7176" extrusionOk="0">
                        <a:moveTo>
                          <a:pt x="4482" y="0"/>
                        </a:moveTo>
                        <a:lnTo>
                          <a:pt x="577" y="1458"/>
                        </a:lnTo>
                        <a:cubicBezTo>
                          <a:pt x="577" y="1458"/>
                          <a:pt x="0" y="4866"/>
                          <a:pt x="2712" y="7176"/>
                        </a:cubicBezTo>
                        <a:lnTo>
                          <a:pt x="6616" y="5718"/>
                        </a:lnTo>
                        <a:cubicBezTo>
                          <a:pt x="7151" y="2197"/>
                          <a:pt x="4482" y="0"/>
                          <a:pt x="4482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48" name="Google Shape;948;p32"/>
                  <p:cNvSpPr/>
                  <p:nvPr/>
                </p:nvSpPr>
                <p:spPr>
                  <a:xfrm>
                    <a:off x="6064498" y="3040853"/>
                    <a:ext cx="385462" cy="7888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03" h="5736" extrusionOk="0">
                        <a:moveTo>
                          <a:pt x="133" y="0"/>
                        </a:moveTo>
                        <a:lnTo>
                          <a:pt x="90" y="17"/>
                        </a:lnTo>
                        <a:cubicBezTo>
                          <a:pt x="90" y="17"/>
                          <a:pt x="57" y="197"/>
                          <a:pt x="45" y="505"/>
                        </a:cubicBezTo>
                        <a:cubicBezTo>
                          <a:pt x="1" y="1471"/>
                          <a:pt x="122" y="3680"/>
                          <a:pt x="1878" y="5418"/>
                        </a:cubicBezTo>
                        <a:cubicBezTo>
                          <a:pt x="1988" y="5525"/>
                          <a:pt x="2102" y="5631"/>
                          <a:pt x="2224" y="5735"/>
                        </a:cubicBezTo>
                        <a:lnTo>
                          <a:pt x="2267" y="5718"/>
                        </a:lnTo>
                        <a:cubicBezTo>
                          <a:pt x="2802" y="2197"/>
                          <a:pt x="133" y="0"/>
                          <a:pt x="133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49" name="Google Shape;949;p32"/>
                  <p:cNvSpPr/>
                  <p:nvPr/>
                </p:nvSpPr>
                <p:spPr>
                  <a:xfrm>
                    <a:off x="5838419" y="3826217"/>
                    <a:ext cx="575098" cy="30253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82" h="2200" extrusionOk="0">
                        <a:moveTo>
                          <a:pt x="3905" y="1"/>
                        </a:moveTo>
                        <a:lnTo>
                          <a:pt x="0" y="1459"/>
                        </a:lnTo>
                        <a:lnTo>
                          <a:pt x="277" y="2199"/>
                        </a:lnTo>
                        <a:lnTo>
                          <a:pt x="4181" y="741"/>
                        </a:lnTo>
                        <a:lnTo>
                          <a:pt x="3905" y="1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50" name="Google Shape;950;p32"/>
                  <p:cNvSpPr/>
                  <p:nvPr/>
                </p:nvSpPr>
                <p:spPr>
                  <a:xfrm>
                    <a:off x="6064774" y="3110025"/>
                    <a:ext cx="283974" cy="6756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65" h="4913" extrusionOk="0">
                        <a:moveTo>
                          <a:pt x="44" y="1"/>
                        </a:moveTo>
                        <a:cubicBezTo>
                          <a:pt x="1" y="967"/>
                          <a:pt x="122" y="3176"/>
                          <a:pt x="1878" y="4913"/>
                        </a:cubicBezTo>
                        <a:cubicBezTo>
                          <a:pt x="2065" y="2450"/>
                          <a:pt x="709" y="703"/>
                          <a:pt x="44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51" name="Google Shape;951;p32"/>
                  <p:cNvSpPr/>
                  <p:nvPr/>
                </p:nvSpPr>
                <p:spPr>
                  <a:xfrm>
                    <a:off x="5496138" y="2929189"/>
                    <a:ext cx="597926" cy="3237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48" h="2354" extrusionOk="0">
                        <a:moveTo>
                          <a:pt x="3948" y="176"/>
                        </a:moveTo>
                        <a:lnTo>
                          <a:pt x="4170" y="772"/>
                        </a:lnTo>
                        <a:lnTo>
                          <a:pt x="408" y="2176"/>
                        </a:lnTo>
                        <a:lnTo>
                          <a:pt x="186" y="1581"/>
                        </a:lnTo>
                        <a:lnTo>
                          <a:pt x="3948" y="176"/>
                        </a:lnTo>
                        <a:close/>
                        <a:moveTo>
                          <a:pt x="3992" y="1"/>
                        </a:moveTo>
                        <a:cubicBezTo>
                          <a:pt x="3983" y="1"/>
                          <a:pt x="3974" y="2"/>
                          <a:pt x="3965" y="6"/>
                        </a:cubicBezTo>
                        <a:lnTo>
                          <a:pt x="60" y="1464"/>
                        </a:lnTo>
                        <a:cubicBezTo>
                          <a:pt x="21" y="1478"/>
                          <a:pt x="0" y="1523"/>
                          <a:pt x="15" y="1562"/>
                        </a:cubicBezTo>
                        <a:lnTo>
                          <a:pt x="292" y="2303"/>
                        </a:lnTo>
                        <a:cubicBezTo>
                          <a:pt x="299" y="2322"/>
                          <a:pt x="314" y="2338"/>
                          <a:pt x="332" y="2347"/>
                        </a:cubicBezTo>
                        <a:cubicBezTo>
                          <a:pt x="342" y="2350"/>
                          <a:pt x="352" y="2353"/>
                          <a:pt x="363" y="2353"/>
                        </a:cubicBezTo>
                        <a:cubicBezTo>
                          <a:pt x="372" y="2353"/>
                          <a:pt x="382" y="2350"/>
                          <a:pt x="389" y="2348"/>
                        </a:cubicBezTo>
                        <a:lnTo>
                          <a:pt x="4294" y="890"/>
                        </a:lnTo>
                        <a:cubicBezTo>
                          <a:pt x="4313" y="883"/>
                          <a:pt x="4328" y="868"/>
                          <a:pt x="4337" y="850"/>
                        </a:cubicBezTo>
                        <a:cubicBezTo>
                          <a:pt x="4347" y="833"/>
                          <a:pt x="4348" y="810"/>
                          <a:pt x="4340" y="792"/>
                        </a:cubicBezTo>
                        <a:lnTo>
                          <a:pt x="4064" y="51"/>
                        </a:lnTo>
                        <a:cubicBezTo>
                          <a:pt x="4053" y="20"/>
                          <a:pt x="4024" y="1"/>
                          <a:pt x="3992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52" name="Google Shape;952;p32"/>
                  <p:cNvSpPr/>
                  <p:nvPr/>
                </p:nvSpPr>
                <p:spPr>
                  <a:xfrm>
                    <a:off x="5505076" y="3029989"/>
                    <a:ext cx="925080" cy="10082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27" h="7332" extrusionOk="0">
                        <a:moveTo>
                          <a:pt x="4183" y="165"/>
                        </a:moveTo>
                        <a:cubicBezTo>
                          <a:pt x="4486" y="433"/>
                          <a:pt x="6727" y="2540"/>
                          <a:pt x="6266" y="5741"/>
                        </a:cubicBezTo>
                        <a:lnTo>
                          <a:pt x="2446" y="7167"/>
                        </a:lnTo>
                        <a:cubicBezTo>
                          <a:pt x="1" y="5053"/>
                          <a:pt x="313" y="1991"/>
                          <a:pt x="365" y="1591"/>
                        </a:cubicBezTo>
                        <a:lnTo>
                          <a:pt x="4183" y="165"/>
                        </a:lnTo>
                        <a:close/>
                        <a:moveTo>
                          <a:pt x="4199" y="0"/>
                        </a:moveTo>
                        <a:cubicBezTo>
                          <a:pt x="4190" y="0"/>
                          <a:pt x="4181" y="2"/>
                          <a:pt x="4172" y="6"/>
                        </a:cubicBezTo>
                        <a:lnTo>
                          <a:pt x="268" y="1464"/>
                        </a:lnTo>
                        <a:cubicBezTo>
                          <a:pt x="242" y="1473"/>
                          <a:pt x="225" y="1495"/>
                          <a:pt x="220" y="1523"/>
                        </a:cubicBezTo>
                        <a:cubicBezTo>
                          <a:pt x="214" y="1559"/>
                          <a:pt x="76" y="2401"/>
                          <a:pt x="271" y="3542"/>
                        </a:cubicBezTo>
                        <a:cubicBezTo>
                          <a:pt x="451" y="4597"/>
                          <a:pt x="962" y="6106"/>
                          <a:pt x="2380" y="7314"/>
                        </a:cubicBezTo>
                        <a:cubicBezTo>
                          <a:pt x="2395" y="7325"/>
                          <a:pt x="2413" y="7332"/>
                          <a:pt x="2431" y="7332"/>
                        </a:cubicBezTo>
                        <a:cubicBezTo>
                          <a:pt x="2440" y="7332"/>
                          <a:pt x="2450" y="7331"/>
                          <a:pt x="2457" y="7326"/>
                        </a:cubicBezTo>
                        <a:lnTo>
                          <a:pt x="6363" y="5868"/>
                        </a:lnTo>
                        <a:cubicBezTo>
                          <a:pt x="6388" y="5859"/>
                          <a:pt x="6407" y="5837"/>
                          <a:pt x="6411" y="5808"/>
                        </a:cubicBezTo>
                        <a:cubicBezTo>
                          <a:pt x="6691" y="3965"/>
                          <a:pt x="6089" y="2490"/>
                          <a:pt x="5533" y="1576"/>
                        </a:cubicBezTo>
                        <a:cubicBezTo>
                          <a:pt x="4932" y="588"/>
                          <a:pt x="4276" y="41"/>
                          <a:pt x="4248" y="19"/>
                        </a:cubicBezTo>
                        <a:cubicBezTo>
                          <a:pt x="4234" y="7"/>
                          <a:pt x="4217" y="0"/>
                          <a:pt x="4199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53" name="Google Shape;953;p32"/>
                  <p:cNvSpPr/>
                  <p:nvPr/>
                </p:nvSpPr>
                <p:spPr>
                  <a:xfrm>
                    <a:off x="6054597" y="3030264"/>
                    <a:ext cx="370885" cy="8098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97" h="5889" extrusionOk="0">
                        <a:moveTo>
                          <a:pt x="225" y="197"/>
                        </a:moveTo>
                        <a:cubicBezTo>
                          <a:pt x="633" y="569"/>
                          <a:pt x="2696" y="2623"/>
                          <a:pt x="2277" y="5691"/>
                        </a:cubicBezTo>
                        <a:cubicBezTo>
                          <a:pt x="2183" y="5609"/>
                          <a:pt x="2091" y="5523"/>
                          <a:pt x="2006" y="5439"/>
                        </a:cubicBezTo>
                        <a:cubicBezTo>
                          <a:pt x="252" y="3701"/>
                          <a:pt x="155" y="1466"/>
                          <a:pt x="194" y="585"/>
                        </a:cubicBezTo>
                        <a:cubicBezTo>
                          <a:pt x="203" y="412"/>
                          <a:pt x="215" y="279"/>
                          <a:pt x="225" y="197"/>
                        </a:cubicBezTo>
                        <a:close/>
                        <a:moveTo>
                          <a:pt x="205" y="0"/>
                        </a:moveTo>
                        <a:cubicBezTo>
                          <a:pt x="196" y="0"/>
                          <a:pt x="187" y="2"/>
                          <a:pt x="178" y="6"/>
                        </a:cubicBezTo>
                        <a:lnTo>
                          <a:pt x="134" y="22"/>
                        </a:lnTo>
                        <a:cubicBezTo>
                          <a:pt x="109" y="30"/>
                          <a:pt x="91" y="54"/>
                          <a:pt x="86" y="80"/>
                        </a:cubicBezTo>
                        <a:cubicBezTo>
                          <a:pt x="85" y="88"/>
                          <a:pt x="54" y="272"/>
                          <a:pt x="40" y="580"/>
                        </a:cubicBezTo>
                        <a:cubicBezTo>
                          <a:pt x="0" y="1481"/>
                          <a:pt x="98" y="3769"/>
                          <a:pt x="1897" y="5549"/>
                        </a:cubicBezTo>
                        <a:cubicBezTo>
                          <a:pt x="2006" y="5657"/>
                          <a:pt x="2123" y="5764"/>
                          <a:pt x="2247" y="5871"/>
                        </a:cubicBezTo>
                        <a:cubicBezTo>
                          <a:pt x="2261" y="5882"/>
                          <a:pt x="2280" y="5889"/>
                          <a:pt x="2297" y="5889"/>
                        </a:cubicBezTo>
                        <a:cubicBezTo>
                          <a:pt x="2306" y="5889"/>
                          <a:pt x="2316" y="5887"/>
                          <a:pt x="2324" y="5885"/>
                        </a:cubicBezTo>
                        <a:lnTo>
                          <a:pt x="2368" y="5868"/>
                        </a:lnTo>
                        <a:cubicBezTo>
                          <a:pt x="2393" y="5859"/>
                          <a:pt x="2413" y="5836"/>
                          <a:pt x="2416" y="5808"/>
                        </a:cubicBezTo>
                        <a:cubicBezTo>
                          <a:pt x="2696" y="3965"/>
                          <a:pt x="2094" y="2489"/>
                          <a:pt x="1539" y="1576"/>
                        </a:cubicBezTo>
                        <a:cubicBezTo>
                          <a:pt x="937" y="587"/>
                          <a:pt x="281" y="41"/>
                          <a:pt x="253" y="18"/>
                        </a:cubicBezTo>
                        <a:cubicBezTo>
                          <a:pt x="239" y="6"/>
                          <a:pt x="223" y="0"/>
                          <a:pt x="205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54" name="Google Shape;954;p32"/>
                  <p:cNvSpPr/>
                  <p:nvPr/>
                </p:nvSpPr>
                <p:spPr>
                  <a:xfrm>
                    <a:off x="5828243" y="3816590"/>
                    <a:ext cx="597239" cy="3235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43" h="2353" extrusionOk="0">
                        <a:moveTo>
                          <a:pt x="3942" y="176"/>
                        </a:moveTo>
                        <a:lnTo>
                          <a:pt x="4164" y="772"/>
                        </a:lnTo>
                        <a:lnTo>
                          <a:pt x="403" y="2176"/>
                        </a:lnTo>
                        <a:lnTo>
                          <a:pt x="181" y="1580"/>
                        </a:lnTo>
                        <a:lnTo>
                          <a:pt x="3942" y="176"/>
                        </a:lnTo>
                        <a:close/>
                        <a:moveTo>
                          <a:pt x="3987" y="0"/>
                        </a:moveTo>
                        <a:cubicBezTo>
                          <a:pt x="3978" y="0"/>
                          <a:pt x="3969" y="2"/>
                          <a:pt x="3960" y="5"/>
                        </a:cubicBezTo>
                        <a:lnTo>
                          <a:pt x="55" y="1463"/>
                        </a:lnTo>
                        <a:cubicBezTo>
                          <a:pt x="36" y="1470"/>
                          <a:pt x="20" y="1484"/>
                          <a:pt x="12" y="1503"/>
                        </a:cubicBezTo>
                        <a:cubicBezTo>
                          <a:pt x="3" y="1522"/>
                          <a:pt x="1" y="1543"/>
                          <a:pt x="9" y="1562"/>
                        </a:cubicBezTo>
                        <a:lnTo>
                          <a:pt x="285" y="2302"/>
                        </a:lnTo>
                        <a:cubicBezTo>
                          <a:pt x="297" y="2333"/>
                          <a:pt x="326" y="2352"/>
                          <a:pt x="357" y="2352"/>
                        </a:cubicBezTo>
                        <a:cubicBezTo>
                          <a:pt x="366" y="2352"/>
                          <a:pt x="375" y="2351"/>
                          <a:pt x="383" y="2347"/>
                        </a:cubicBezTo>
                        <a:lnTo>
                          <a:pt x="4289" y="889"/>
                        </a:lnTo>
                        <a:cubicBezTo>
                          <a:pt x="4307" y="883"/>
                          <a:pt x="4323" y="869"/>
                          <a:pt x="4332" y="849"/>
                        </a:cubicBezTo>
                        <a:cubicBezTo>
                          <a:pt x="4341" y="832"/>
                          <a:pt x="4342" y="810"/>
                          <a:pt x="4335" y="791"/>
                        </a:cubicBezTo>
                        <a:lnTo>
                          <a:pt x="4059" y="50"/>
                        </a:lnTo>
                        <a:cubicBezTo>
                          <a:pt x="4048" y="19"/>
                          <a:pt x="4018" y="0"/>
                          <a:pt x="3987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55" name="Google Shape;955;p32"/>
                  <p:cNvSpPr/>
                  <p:nvPr/>
                </p:nvSpPr>
                <p:spPr>
                  <a:xfrm>
                    <a:off x="6054735" y="3099573"/>
                    <a:ext cx="305289" cy="6966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20" h="5066" extrusionOk="0">
                        <a:moveTo>
                          <a:pt x="187" y="269"/>
                        </a:moveTo>
                        <a:cubicBezTo>
                          <a:pt x="826" y="981"/>
                          <a:pt x="1989" y="2599"/>
                          <a:pt x="1883" y="4813"/>
                        </a:cubicBezTo>
                        <a:cubicBezTo>
                          <a:pt x="353" y="3208"/>
                          <a:pt x="173" y="1226"/>
                          <a:pt x="187" y="269"/>
                        </a:cubicBezTo>
                        <a:close/>
                        <a:moveTo>
                          <a:pt x="117" y="0"/>
                        </a:moveTo>
                        <a:cubicBezTo>
                          <a:pt x="108" y="0"/>
                          <a:pt x="99" y="2"/>
                          <a:pt x="90" y="5"/>
                        </a:cubicBezTo>
                        <a:cubicBezTo>
                          <a:pt x="60" y="16"/>
                          <a:pt x="41" y="43"/>
                          <a:pt x="40" y="75"/>
                        </a:cubicBezTo>
                        <a:cubicBezTo>
                          <a:pt x="0" y="975"/>
                          <a:pt x="98" y="3264"/>
                          <a:pt x="1897" y="5044"/>
                        </a:cubicBezTo>
                        <a:cubicBezTo>
                          <a:pt x="1911" y="5059"/>
                          <a:pt x="1931" y="5066"/>
                          <a:pt x="1951" y="5066"/>
                        </a:cubicBezTo>
                        <a:cubicBezTo>
                          <a:pt x="1960" y="5066"/>
                          <a:pt x="1969" y="5065"/>
                          <a:pt x="1978" y="5063"/>
                        </a:cubicBezTo>
                        <a:cubicBezTo>
                          <a:pt x="2006" y="5052"/>
                          <a:pt x="2025" y="5025"/>
                          <a:pt x="2027" y="4996"/>
                        </a:cubicBezTo>
                        <a:cubicBezTo>
                          <a:pt x="2219" y="2473"/>
                          <a:pt x="794" y="679"/>
                          <a:pt x="173" y="24"/>
                        </a:cubicBezTo>
                        <a:cubicBezTo>
                          <a:pt x="158" y="8"/>
                          <a:pt x="138" y="0"/>
                          <a:pt x="117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56" name="Google Shape;956;p32"/>
                  <p:cNvSpPr/>
                  <p:nvPr/>
                </p:nvSpPr>
                <p:spPr>
                  <a:xfrm>
                    <a:off x="6223056" y="3249468"/>
                    <a:ext cx="130779" cy="3402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1" h="2474" extrusionOk="0">
                        <a:moveTo>
                          <a:pt x="22" y="0"/>
                        </a:moveTo>
                        <a:cubicBezTo>
                          <a:pt x="18" y="0"/>
                          <a:pt x="14" y="1"/>
                          <a:pt x="11" y="4"/>
                        </a:cubicBezTo>
                        <a:cubicBezTo>
                          <a:pt x="3" y="10"/>
                          <a:pt x="1" y="21"/>
                          <a:pt x="7" y="30"/>
                        </a:cubicBezTo>
                        <a:cubicBezTo>
                          <a:pt x="14" y="42"/>
                          <a:pt x="785" y="1118"/>
                          <a:pt x="913" y="2455"/>
                        </a:cubicBezTo>
                        <a:cubicBezTo>
                          <a:pt x="914" y="2465"/>
                          <a:pt x="922" y="2474"/>
                          <a:pt x="932" y="2474"/>
                        </a:cubicBezTo>
                        <a:cubicBezTo>
                          <a:pt x="943" y="2472"/>
                          <a:pt x="950" y="2461"/>
                          <a:pt x="949" y="2451"/>
                        </a:cubicBezTo>
                        <a:cubicBezTo>
                          <a:pt x="821" y="1103"/>
                          <a:pt x="45" y="18"/>
                          <a:pt x="38" y="8"/>
                        </a:cubicBezTo>
                        <a:cubicBezTo>
                          <a:pt x="34" y="3"/>
                          <a:pt x="28" y="0"/>
                          <a:pt x="2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57" name="Google Shape;957;p32"/>
                  <p:cNvSpPr/>
                  <p:nvPr/>
                </p:nvSpPr>
                <p:spPr>
                  <a:xfrm>
                    <a:off x="6272700" y="3370071"/>
                    <a:ext cx="63396" cy="1918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1" h="1395" extrusionOk="0">
                        <a:moveTo>
                          <a:pt x="21" y="0"/>
                        </a:moveTo>
                        <a:cubicBezTo>
                          <a:pt x="18" y="0"/>
                          <a:pt x="14" y="1"/>
                          <a:pt x="11" y="3"/>
                        </a:cubicBezTo>
                        <a:cubicBezTo>
                          <a:pt x="3" y="9"/>
                          <a:pt x="0" y="20"/>
                          <a:pt x="5" y="29"/>
                        </a:cubicBezTo>
                        <a:cubicBezTo>
                          <a:pt x="8" y="34"/>
                          <a:pt x="298" y="514"/>
                          <a:pt x="421" y="1378"/>
                        </a:cubicBezTo>
                        <a:cubicBezTo>
                          <a:pt x="423" y="1388"/>
                          <a:pt x="431" y="1394"/>
                          <a:pt x="440" y="1394"/>
                        </a:cubicBezTo>
                        <a:lnTo>
                          <a:pt x="443" y="1394"/>
                        </a:lnTo>
                        <a:cubicBezTo>
                          <a:pt x="453" y="1393"/>
                          <a:pt x="460" y="1383"/>
                          <a:pt x="459" y="1373"/>
                        </a:cubicBezTo>
                        <a:cubicBezTo>
                          <a:pt x="336" y="502"/>
                          <a:pt x="41" y="14"/>
                          <a:pt x="39" y="9"/>
                        </a:cubicBezTo>
                        <a:cubicBezTo>
                          <a:pt x="34" y="3"/>
                          <a:pt x="28" y="0"/>
                          <a:pt x="2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58" name="Google Shape;958;p32"/>
                  <p:cNvSpPr/>
                  <p:nvPr/>
                </p:nvSpPr>
                <p:spPr>
                  <a:xfrm>
                    <a:off x="6066699" y="3150867"/>
                    <a:ext cx="121290" cy="1754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2" h="1276" extrusionOk="0">
                        <a:moveTo>
                          <a:pt x="23" y="1"/>
                        </a:moveTo>
                        <a:cubicBezTo>
                          <a:pt x="17" y="1"/>
                          <a:pt x="12" y="3"/>
                          <a:pt x="8" y="6"/>
                        </a:cubicBezTo>
                        <a:cubicBezTo>
                          <a:pt x="0" y="15"/>
                          <a:pt x="2" y="26"/>
                          <a:pt x="9" y="34"/>
                        </a:cubicBezTo>
                        <a:cubicBezTo>
                          <a:pt x="14" y="37"/>
                          <a:pt x="493" y="485"/>
                          <a:pt x="843" y="1264"/>
                        </a:cubicBezTo>
                        <a:cubicBezTo>
                          <a:pt x="847" y="1272"/>
                          <a:pt x="853" y="1275"/>
                          <a:pt x="862" y="1275"/>
                        </a:cubicBezTo>
                        <a:cubicBezTo>
                          <a:pt x="864" y="1275"/>
                          <a:pt x="867" y="1275"/>
                          <a:pt x="868" y="1274"/>
                        </a:cubicBezTo>
                        <a:cubicBezTo>
                          <a:pt x="878" y="1270"/>
                          <a:pt x="881" y="1259"/>
                          <a:pt x="878" y="1249"/>
                        </a:cubicBezTo>
                        <a:cubicBezTo>
                          <a:pt x="524" y="462"/>
                          <a:pt x="40" y="11"/>
                          <a:pt x="35" y="5"/>
                        </a:cubicBezTo>
                        <a:cubicBezTo>
                          <a:pt x="32" y="2"/>
                          <a:pt x="27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59" name="Google Shape;959;p32"/>
                  <p:cNvSpPr/>
                  <p:nvPr/>
                </p:nvSpPr>
                <p:spPr>
                  <a:xfrm>
                    <a:off x="6067111" y="3176858"/>
                    <a:ext cx="92274" cy="1314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1" h="956" extrusionOk="0">
                        <a:moveTo>
                          <a:pt x="21" y="1"/>
                        </a:moveTo>
                        <a:cubicBezTo>
                          <a:pt x="15" y="1"/>
                          <a:pt x="10" y="3"/>
                          <a:pt x="6" y="7"/>
                        </a:cubicBezTo>
                        <a:cubicBezTo>
                          <a:pt x="0" y="15"/>
                          <a:pt x="1" y="27"/>
                          <a:pt x="9" y="34"/>
                        </a:cubicBezTo>
                        <a:cubicBezTo>
                          <a:pt x="12" y="36"/>
                          <a:pt x="323" y="304"/>
                          <a:pt x="631" y="943"/>
                        </a:cubicBezTo>
                        <a:cubicBezTo>
                          <a:pt x="636" y="951"/>
                          <a:pt x="642" y="955"/>
                          <a:pt x="650" y="955"/>
                        </a:cubicBezTo>
                        <a:cubicBezTo>
                          <a:pt x="652" y="955"/>
                          <a:pt x="656" y="955"/>
                          <a:pt x="656" y="952"/>
                        </a:cubicBezTo>
                        <a:cubicBezTo>
                          <a:pt x="665" y="948"/>
                          <a:pt x="670" y="937"/>
                          <a:pt x="665" y="927"/>
                        </a:cubicBezTo>
                        <a:cubicBezTo>
                          <a:pt x="353" y="278"/>
                          <a:pt x="36" y="7"/>
                          <a:pt x="33" y="5"/>
                        </a:cubicBezTo>
                        <a:cubicBezTo>
                          <a:pt x="30" y="2"/>
                          <a:pt x="25" y="1"/>
                          <a:pt x="21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60" name="Google Shape;960;p32"/>
                  <p:cNvSpPr/>
                  <p:nvPr/>
                </p:nvSpPr>
                <p:spPr>
                  <a:xfrm>
                    <a:off x="6096953" y="3231590"/>
                    <a:ext cx="44281" cy="710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2" h="517" extrusionOk="0">
                        <a:moveTo>
                          <a:pt x="22" y="0"/>
                        </a:moveTo>
                        <a:cubicBezTo>
                          <a:pt x="18" y="0"/>
                          <a:pt x="14" y="2"/>
                          <a:pt x="10" y="5"/>
                        </a:cubicBezTo>
                        <a:cubicBezTo>
                          <a:pt x="2" y="11"/>
                          <a:pt x="0" y="22"/>
                          <a:pt x="7" y="31"/>
                        </a:cubicBezTo>
                        <a:cubicBezTo>
                          <a:pt x="9" y="33"/>
                          <a:pt x="194" y="272"/>
                          <a:pt x="281" y="503"/>
                        </a:cubicBezTo>
                        <a:cubicBezTo>
                          <a:pt x="285" y="511"/>
                          <a:pt x="292" y="516"/>
                          <a:pt x="300" y="516"/>
                        </a:cubicBezTo>
                        <a:cubicBezTo>
                          <a:pt x="302" y="516"/>
                          <a:pt x="304" y="516"/>
                          <a:pt x="306" y="514"/>
                        </a:cubicBezTo>
                        <a:cubicBezTo>
                          <a:pt x="316" y="512"/>
                          <a:pt x="321" y="501"/>
                          <a:pt x="317" y="491"/>
                        </a:cubicBezTo>
                        <a:cubicBezTo>
                          <a:pt x="229" y="253"/>
                          <a:pt x="45" y="18"/>
                          <a:pt x="38" y="8"/>
                        </a:cubicBezTo>
                        <a:cubicBezTo>
                          <a:pt x="34" y="3"/>
                          <a:pt x="28" y="0"/>
                          <a:pt x="2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61" name="Google Shape;961;p32"/>
                  <p:cNvSpPr/>
                  <p:nvPr/>
                </p:nvSpPr>
                <p:spPr>
                  <a:xfrm>
                    <a:off x="6273938" y="3514189"/>
                    <a:ext cx="36167" cy="2516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3" h="1830" extrusionOk="0">
                        <a:moveTo>
                          <a:pt x="22" y="0"/>
                        </a:moveTo>
                        <a:cubicBezTo>
                          <a:pt x="20" y="0"/>
                          <a:pt x="18" y="1"/>
                          <a:pt x="17" y="1"/>
                        </a:cubicBezTo>
                        <a:cubicBezTo>
                          <a:pt x="5" y="4"/>
                          <a:pt x="0" y="15"/>
                          <a:pt x="2" y="25"/>
                        </a:cubicBezTo>
                        <a:cubicBezTo>
                          <a:pt x="4" y="33"/>
                          <a:pt x="221" y="825"/>
                          <a:pt x="178" y="1809"/>
                        </a:cubicBezTo>
                        <a:cubicBezTo>
                          <a:pt x="176" y="1820"/>
                          <a:pt x="185" y="1830"/>
                          <a:pt x="197" y="1830"/>
                        </a:cubicBezTo>
                        <a:cubicBezTo>
                          <a:pt x="207" y="1830"/>
                          <a:pt x="216" y="1823"/>
                          <a:pt x="218" y="1810"/>
                        </a:cubicBezTo>
                        <a:cubicBezTo>
                          <a:pt x="262" y="820"/>
                          <a:pt x="43" y="23"/>
                          <a:pt x="41" y="15"/>
                        </a:cubicBezTo>
                        <a:cubicBezTo>
                          <a:pt x="38" y="6"/>
                          <a:pt x="30" y="0"/>
                          <a:pt x="2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62" name="Google Shape;962;p32"/>
                  <p:cNvSpPr/>
                  <p:nvPr/>
                </p:nvSpPr>
                <p:spPr>
                  <a:xfrm>
                    <a:off x="6274626" y="3582123"/>
                    <a:ext cx="17877" cy="16804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0" h="1222" extrusionOk="0">
                        <a:moveTo>
                          <a:pt x="20" y="0"/>
                        </a:moveTo>
                        <a:cubicBezTo>
                          <a:pt x="19" y="0"/>
                          <a:pt x="18" y="0"/>
                          <a:pt x="18" y="0"/>
                        </a:cubicBezTo>
                        <a:cubicBezTo>
                          <a:pt x="8" y="1"/>
                          <a:pt x="0" y="12"/>
                          <a:pt x="1" y="22"/>
                        </a:cubicBezTo>
                        <a:cubicBezTo>
                          <a:pt x="36" y="264"/>
                          <a:pt x="89" y="738"/>
                          <a:pt x="67" y="1201"/>
                        </a:cubicBezTo>
                        <a:cubicBezTo>
                          <a:pt x="66" y="1211"/>
                          <a:pt x="74" y="1221"/>
                          <a:pt x="86" y="1221"/>
                        </a:cubicBezTo>
                        <a:cubicBezTo>
                          <a:pt x="97" y="1221"/>
                          <a:pt x="105" y="1212"/>
                          <a:pt x="107" y="1203"/>
                        </a:cubicBezTo>
                        <a:cubicBezTo>
                          <a:pt x="129" y="737"/>
                          <a:pt x="74" y="260"/>
                          <a:pt x="40" y="17"/>
                        </a:cubicBezTo>
                        <a:cubicBezTo>
                          <a:pt x="38" y="7"/>
                          <a:pt x="30" y="0"/>
                          <a:pt x="2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63" name="Google Shape;963;p32"/>
                  <p:cNvSpPr/>
                  <p:nvPr/>
                </p:nvSpPr>
                <p:spPr>
                  <a:xfrm>
                    <a:off x="6270500" y="3558195"/>
                    <a:ext cx="7288" cy="138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" h="101" extrusionOk="0">
                        <a:moveTo>
                          <a:pt x="23" y="0"/>
                        </a:moveTo>
                        <a:cubicBezTo>
                          <a:pt x="21" y="0"/>
                          <a:pt x="20" y="0"/>
                          <a:pt x="19" y="0"/>
                        </a:cubicBezTo>
                        <a:cubicBezTo>
                          <a:pt x="9" y="4"/>
                          <a:pt x="1" y="14"/>
                          <a:pt x="4" y="24"/>
                        </a:cubicBezTo>
                        <a:cubicBezTo>
                          <a:pt x="4" y="24"/>
                          <a:pt x="7" y="45"/>
                          <a:pt x="14" y="83"/>
                        </a:cubicBezTo>
                        <a:cubicBezTo>
                          <a:pt x="15" y="94"/>
                          <a:pt x="24" y="101"/>
                          <a:pt x="32" y="101"/>
                        </a:cubicBezTo>
                        <a:cubicBezTo>
                          <a:pt x="34" y="101"/>
                          <a:pt x="35" y="101"/>
                          <a:pt x="35" y="99"/>
                        </a:cubicBezTo>
                        <a:cubicBezTo>
                          <a:pt x="47" y="98"/>
                          <a:pt x="53" y="87"/>
                          <a:pt x="52" y="77"/>
                        </a:cubicBezTo>
                        <a:cubicBezTo>
                          <a:pt x="46" y="37"/>
                          <a:pt x="42" y="16"/>
                          <a:pt x="42" y="16"/>
                        </a:cubicBezTo>
                        <a:cubicBezTo>
                          <a:pt x="40" y="7"/>
                          <a:pt x="32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64" name="Google Shape;964;p32"/>
                  <p:cNvSpPr/>
                  <p:nvPr/>
                </p:nvSpPr>
                <p:spPr>
                  <a:xfrm>
                    <a:off x="6263487" y="3618152"/>
                    <a:ext cx="15952" cy="11290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6" h="821" extrusionOk="0">
                        <a:moveTo>
                          <a:pt x="22" y="0"/>
                        </a:moveTo>
                        <a:cubicBezTo>
                          <a:pt x="21" y="0"/>
                          <a:pt x="19" y="0"/>
                          <a:pt x="18" y="0"/>
                        </a:cubicBezTo>
                        <a:cubicBezTo>
                          <a:pt x="7" y="2"/>
                          <a:pt x="1" y="13"/>
                          <a:pt x="2" y="23"/>
                        </a:cubicBezTo>
                        <a:cubicBezTo>
                          <a:pt x="4" y="28"/>
                          <a:pt x="76" y="493"/>
                          <a:pt x="30" y="798"/>
                        </a:cubicBezTo>
                        <a:cubicBezTo>
                          <a:pt x="29" y="809"/>
                          <a:pt x="36" y="819"/>
                          <a:pt x="47" y="821"/>
                        </a:cubicBezTo>
                        <a:lnTo>
                          <a:pt x="50" y="821"/>
                        </a:lnTo>
                        <a:cubicBezTo>
                          <a:pt x="58" y="821"/>
                          <a:pt x="66" y="814"/>
                          <a:pt x="68" y="805"/>
                        </a:cubicBezTo>
                        <a:cubicBezTo>
                          <a:pt x="115" y="493"/>
                          <a:pt x="41" y="23"/>
                          <a:pt x="40" y="17"/>
                        </a:cubicBezTo>
                        <a:cubicBezTo>
                          <a:pt x="39" y="7"/>
                          <a:pt x="32" y="0"/>
                          <a:pt x="2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65" name="Google Shape;965;p32"/>
                  <p:cNvSpPr/>
                  <p:nvPr/>
                </p:nvSpPr>
                <p:spPr>
                  <a:xfrm>
                    <a:off x="6119781" y="3390561"/>
                    <a:ext cx="94612" cy="2127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88" h="1547" extrusionOk="0">
                        <a:moveTo>
                          <a:pt x="22" y="0"/>
                        </a:moveTo>
                        <a:cubicBezTo>
                          <a:pt x="20" y="0"/>
                          <a:pt x="19" y="0"/>
                          <a:pt x="17" y="1"/>
                        </a:cubicBezTo>
                        <a:cubicBezTo>
                          <a:pt x="7" y="3"/>
                          <a:pt x="1" y="13"/>
                          <a:pt x="3" y="23"/>
                        </a:cubicBezTo>
                        <a:cubicBezTo>
                          <a:pt x="6" y="33"/>
                          <a:pt x="211" y="887"/>
                          <a:pt x="651" y="1538"/>
                        </a:cubicBezTo>
                        <a:cubicBezTo>
                          <a:pt x="655" y="1545"/>
                          <a:pt x="661" y="1547"/>
                          <a:pt x="667" y="1547"/>
                        </a:cubicBezTo>
                        <a:cubicBezTo>
                          <a:pt x="670" y="1547"/>
                          <a:pt x="673" y="1546"/>
                          <a:pt x="676" y="1543"/>
                        </a:cubicBezTo>
                        <a:cubicBezTo>
                          <a:pt x="685" y="1537"/>
                          <a:pt x="687" y="1525"/>
                          <a:pt x="681" y="1516"/>
                        </a:cubicBezTo>
                        <a:cubicBezTo>
                          <a:pt x="246" y="871"/>
                          <a:pt x="43" y="23"/>
                          <a:pt x="41" y="15"/>
                        </a:cubicBezTo>
                        <a:cubicBezTo>
                          <a:pt x="38" y="7"/>
                          <a:pt x="31" y="0"/>
                          <a:pt x="2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66" name="Google Shape;966;p32"/>
                  <p:cNvSpPr/>
                  <p:nvPr/>
                </p:nvSpPr>
                <p:spPr>
                  <a:xfrm>
                    <a:off x="6146597" y="3436079"/>
                    <a:ext cx="63671" cy="1360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3" h="989" extrusionOk="0">
                        <a:moveTo>
                          <a:pt x="23" y="0"/>
                        </a:moveTo>
                        <a:cubicBezTo>
                          <a:pt x="21" y="0"/>
                          <a:pt x="19" y="0"/>
                          <a:pt x="17" y="1"/>
                        </a:cubicBezTo>
                        <a:cubicBezTo>
                          <a:pt x="6" y="3"/>
                          <a:pt x="0" y="15"/>
                          <a:pt x="4" y="25"/>
                        </a:cubicBezTo>
                        <a:cubicBezTo>
                          <a:pt x="82" y="259"/>
                          <a:pt x="219" y="613"/>
                          <a:pt x="424" y="979"/>
                        </a:cubicBezTo>
                        <a:cubicBezTo>
                          <a:pt x="427" y="985"/>
                          <a:pt x="434" y="989"/>
                          <a:pt x="440" y="989"/>
                        </a:cubicBezTo>
                        <a:cubicBezTo>
                          <a:pt x="442" y="989"/>
                          <a:pt x="446" y="987"/>
                          <a:pt x="450" y="986"/>
                        </a:cubicBezTo>
                        <a:cubicBezTo>
                          <a:pt x="461" y="981"/>
                          <a:pt x="463" y="968"/>
                          <a:pt x="458" y="959"/>
                        </a:cubicBezTo>
                        <a:cubicBezTo>
                          <a:pt x="253" y="598"/>
                          <a:pt x="119" y="245"/>
                          <a:pt x="41" y="14"/>
                        </a:cubicBezTo>
                        <a:cubicBezTo>
                          <a:pt x="39" y="6"/>
                          <a:pt x="31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67" name="Google Shape;967;p32"/>
                  <p:cNvSpPr/>
                  <p:nvPr/>
                </p:nvSpPr>
                <p:spPr>
                  <a:xfrm>
                    <a:off x="6138070" y="3408300"/>
                    <a:ext cx="9214" cy="162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" h="118" extrusionOk="0">
                        <a:moveTo>
                          <a:pt x="21" y="0"/>
                        </a:moveTo>
                        <a:cubicBezTo>
                          <a:pt x="20" y="0"/>
                          <a:pt x="19" y="1"/>
                          <a:pt x="17" y="1"/>
                        </a:cubicBezTo>
                        <a:cubicBezTo>
                          <a:pt x="7" y="5"/>
                          <a:pt x="1" y="15"/>
                          <a:pt x="3" y="25"/>
                        </a:cubicBezTo>
                        <a:cubicBezTo>
                          <a:pt x="3" y="25"/>
                          <a:pt x="11" y="53"/>
                          <a:pt x="26" y="103"/>
                        </a:cubicBezTo>
                        <a:cubicBezTo>
                          <a:pt x="27" y="112"/>
                          <a:pt x="36" y="117"/>
                          <a:pt x="44" y="117"/>
                        </a:cubicBezTo>
                        <a:cubicBezTo>
                          <a:pt x="47" y="117"/>
                          <a:pt x="48" y="117"/>
                          <a:pt x="51" y="116"/>
                        </a:cubicBezTo>
                        <a:cubicBezTo>
                          <a:pt x="61" y="112"/>
                          <a:pt x="66" y="102"/>
                          <a:pt x="63" y="92"/>
                        </a:cubicBezTo>
                        <a:cubicBezTo>
                          <a:pt x="49" y="43"/>
                          <a:pt x="42" y="15"/>
                          <a:pt x="42" y="15"/>
                        </a:cubicBezTo>
                        <a:cubicBezTo>
                          <a:pt x="38" y="6"/>
                          <a:pt x="30" y="0"/>
                          <a:pt x="2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68" name="Google Shape;968;p32"/>
                  <p:cNvSpPr/>
                  <p:nvPr/>
                </p:nvSpPr>
                <p:spPr>
                  <a:xfrm>
                    <a:off x="6074262" y="3063269"/>
                    <a:ext cx="87049" cy="93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3" h="682" extrusionOk="0">
                        <a:moveTo>
                          <a:pt x="22" y="0"/>
                        </a:moveTo>
                        <a:cubicBezTo>
                          <a:pt x="17" y="0"/>
                          <a:pt x="11" y="2"/>
                          <a:pt x="6" y="7"/>
                        </a:cubicBezTo>
                        <a:cubicBezTo>
                          <a:pt x="0" y="14"/>
                          <a:pt x="1" y="27"/>
                          <a:pt x="10" y="34"/>
                        </a:cubicBezTo>
                        <a:cubicBezTo>
                          <a:pt x="14" y="38"/>
                          <a:pt x="399" y="372"/>
                          <a:pt x="595" y="672"/>
                        </a:cubicBezTo>
                        <a:cubicBezTo>
                          <a:pt x="599" y="678"/>
                          <a:pt x="605" y="681"/>
                          <a:pt x="612" y="681"/>
                        </a:cubicBezTo>
                        <a:cubicBezTo>
                          <a:pt x="615" y="681"/>
                          <a:pt x="619" y="679"/>
                          <a:pt x="620" y="677"/>
                        </a:cubicBezTo>
                        <a:cubicBezTo>
                          <a:pt x="630" y="671"/>
                          <a:pt x="633" y="659"/>
                          <a:pt x="626" y="651"/>
                        </a:cubicBezTo>
                        <a:cubicBezTo>
                          <a:pt x="428" y="347"/>
                          <a:pt x="37" y="8"/>
                          <a:pt x="34" y="4"/>
                        </a:cubicBezTo>
                        <a:cubicBezTo>
                          <a:pt x="31" y="1"/>
                          <a:pt x="27" y="0"/>
                          <a:pt x="2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69" name="Google Shape;969;p32"/>
                  <p:cNvSpPr/>
                  <p:nvPr/>
                </p:nvSpPr>
                <p:spPr>
                  <a:xfrm>
                    <a:off x="6335959" y="3737793"/>
                    <a:ext cx="10864" cy="660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9" h="480" extrusionOk="0">
                        <a:moveTo>
                          <a:pt x="60" y="0"/>
                        </a:moveTo>
                        <a:cubicBezTo>
                          <a:pt x="49" y="0"/>
                          <a:pt x="39" y="9"/>
                          <a:pt x="39" y="20"/>
                        </a:cubicBezTo>
                        <a:cubicBezTo>
                          <a:pt x="39" y="24"/>
                          <a:pt x="27" y="340"/>
                          <a:pt x="1" y="457"/>
                        </a:cubicBezTo>
                        <a:cubicBezTo>
                          <a:pt x="0" y="468"/>
                          <a:pt x="7" y="478"/>
                          <a:pt x="17" y="480"/>
                        </a:cubicBezTo>
                        <a:lnTo>
                          <a:pt x="21" y="480"/>
                        </a:lnTo>
                        <a:cubicBezTo>
                          <a:pt x="30" y="480"/>
                          <a:pt x="37" y="474"/>
                          <a:pt x="40" y="465"/>
                        </a:cubicBezTo>
                        <a:cubicBezTo>
                          <a:pt x="67" y="345"/>
                          <a:pt x="78" y="34"/>
                          <a:pt x="78" y="21"/>
                        </a:cubicBezTo>
                        <a:cubicBezTo>
                          <a:pt x="78" y="9"/>
                          <a:pt x="69" y="0"/>
                          <a:pt x="6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0" name="Google Shape;970;p32"/>
                  <p:cNvSpPr/>
                  <p:nvPr/>
                </p:nvSpPr>
                <p:spPr>
                  <a:xfrm>
                    <a:off x="6346410" y="3723353"/>
                    <a:ext cx="15127" cy="902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0" h="656" extrusionOk="0">
                        <a:moveTo>
                          <a:pt x="91" y="1"/>
                        </a:moveTo>
                        <a:cubicBezTo>
                          <a:pt x="81" y="1"/>
                          <a:pt x="72" y="10"/>
                          <a:pt x="72" y="20"/>
                        </a:cubicBezTo>
                        <a:cubicBezTo>
                          <a:pt x="72" y="23"/>
                          <a:pt x="72" y="416"/>
                          <a:pt x="2" y="630"/>
                        </a:cubicBezTo>
                        <a:cubicBezTo>
                          <a:pt x="0" y="640"/>
                          <a:pt x="5" y="650"/>
                          <a:pt x="16" y="655"/>
                        </a:cubicBezTo>
                        <a:cubicBezTo>
                          <a:pt x="18" y="656"/>
                          <a:pt x="19" y="656"/>
                          <a:pt x="22" y="656"/>
                        </a:cubicBezTo>
                        <a:cubicBezTo>
                          <a:pt x="30" y="656"/>
                          <a:pt x="37" y="650"/>
                          <a:pt x="40" y="642"/>
                        </a:cubicBezTo>
                        <a:cubicBezTo>
                          <a:pt x="110" y="422"/>
                          <a:pt x="110" y="37"/>
                          <a:pt x="110" y="20"/>
                        </a:cubicBezTo>
                        <a:cubicBezTo>
                          <a:pt x="110" y="10"/>
                          <a:pt x="100" y="1"/>
                          <a:pt x="91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1" name="Google Shape;971;p32"/>
                  <p:cNvSpPr/>
                  <p:nvPr/>
                </p:nvSpPr>
                <p:spPr>
                  <a:xfrm>
                    <a:off x="6166399" y="3668896"/>
                    <a:ext cx="164746" cy="1791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8" h="1303" extrusionOk="0">
                        <a:moveTo>
                          <a:pt x="23" y="0"/>
                        </a:moveTo>
                        <a:cubicBezTo>
                          <a:pt x="19" y="0"/>
                          <a:pt x="15" y="1"/>
                          <a:pt x="12" y="4"/>
                        </a:cubicBezTo>
                        <a:cubicBezTo>
                          <a:pt x="4" y="10"/>
                          <a:pt x="1" y="22"/>
                          <a:pt x="7" y="30"/>
                        </a:cubicBezTo>
                        <a:cubicBezTo>
                          <a:pt x="203" y="327"/>
                          <a:pt x="614" y="888"/>
                          <a:pt x="1165" y="1298"/>
                        </a:cubicBezTo>
                        <a:cubicBezTo>
                          <a:pt x="1168" y="1301"/>
                          <a:pt x="1172" y="1302"/>
                          <a:pt x="1176" y="1302"/>
                        </a:cubicBezTo>
                        <a:cubicBezTo>
                          <a:pt x="1181" y="1302"/>
                          <a:pt x="1187" y="1299"/>
                          <a:pt x="1192" y="1293"/>
                        </a:cubicBezTo>
                        <a:cubicBezTo>
                          <a:pt x="1198" y="1286"/>
                          <a:pt x="1197" y="1273"/>
                          <a:pt x="1187" y="1266"/>
                        </a:cubicBezTo>
                        <a:cubicBezTo>
                          <a:pt x="643" y="859"/>
                          <a:pt x="234" y="305"/>
                          <a:pt x="39" y="9"/>
                        </a:cubicBezTo>
                        <a:cubicBezTo>
                          <a:pt x="35" y="3"/>
                          <a:pt x="29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2" name="Google Shape;972;p32"/>
                  <p:cNvSpPr/>
                  <p:nvPr/>
                </p:nvSpPr>
                <p:spPr>
                  <a:xfrm>
                    <a:off x="6144534" y="3633692"/>
                    <a:ext cx="15815" cy="217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" h="158" extrusionOk="0">
                        <a:moveTo>
                          <a:pt x="23" y="1"/>
                        </a:moveTo>
                        <a:cubicBezTo>
                          <a:pt x="20" y="1"/>
                          <a:pt x="17" y="1"/>
                          <a:pt x="14" y="3"/>
                        </a:cubicBezTo>
                        <a:cubicBezTo>
                          <a:pt x="5" y="8"/>
                          <a:pt x="1" y="20"/>
                          <a:pt x="6" y="30"/>
                        </a:cubicBezTo>
                        <a:cubicBezTo>
                          <a:pt x="6" y="30"/>
                          <a:pt x="31" y="75"/>
                          <a:pt x="77" y="148"/>
                        </a:cubicBezTo>
                        <a:cubicBezTo>
                          <a:pt x="81" y="153"/>
                          <a:pt x="87" y="157"/>
                          <a:pt x="93" y="157"/>
                        </a:cubicBezTo>
                        <a:cubicBezTo>
                          <a:pt x="97" y="157"/>
                          <a:pt x="101" y="157"/>
                          <a:pt x="103" y="155"/>
                        </a:cubicBezTo>
                        <a:cubicBezTo>
                          <a:pt x="112" y="148"/>
                          <a:pt x="115" y="137"/>
                          <a:pt x="109" y="128"/>
                        </a:cubicBezTo>
                        <a:cubicBezTo>
                          <a:pt x="65" y="55"/>
                          <a:pt x="41" y="10"/>
                          <a:pt x="41" y="10"/>
                        </a:cubicBezTo>
                        <a:cubicBezTo>
                          <a:pt x="37" y="4"/>
                          <a:pt x="30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3" name="Google Shape;973;p32"/>
                  <p:cNvSpPr/>
                  <p:nvPr/>
                </p:nvSpPr>
                <p:spPr>
                  <a:xfrm>
                    <a:off x="6120468" y="3626816"/>
                    <a:ext cx="167084" cy="2062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15" h="1500" extrusionOk="0">
                        <a:moveTo>
                          <a:pt x="22" y="0"/>
                        </a:moveTo>
                        <a:cubicBezTo>
                          <a:pt x="19" y="0"/>
                          <a:pt x="15" y="1"/>
                          <a:pt x="12" y="3"/>
                        </a:cubicBezTo>
                        <a:cubicBezTo>
                          <a:pt x="3" y="8"/>
                          <a:pt x="1" y="21"/>
                          <a:pt x="6" y="29"/>
                        </a:cubicBezTo>
                        <a:cubicBezTo>
                          <a:pt x="12" y="40"/>
                          <a:pt x="604" y="1031"/>
                          <a:pt x="1182" y="1496"/>
                        </a:cubicBezTo>
                        <a:cubicBezTo>
                          <a:pt x="1184" y="1498"/>
                          <a:pt x="1189" y="1500"/>
                          <a:pt x="1193" y="1500"/>
                        </a:cubicBezTo>
                        <a:cubicBezTo>
                          <a:pt x="1198" y="1500"/>
                          <a:pt x="1204" y="1497"/>
                          <a:pt x="1207" y="1492"/>
                        </a:cubicBezTo>
                        <a:cubicBezTo>
                          <a:pt x="1214" y="1484"/>
                          <a:pt x="1213" y="1471"/>
                          <a:pt x="1204" y="1465"/>
                        </a:cubicBezTo>
                        <a:cubicBezTo>
                          <a:pt x="632" y="1006"/>
                          <a:pt x="46" y="19"/>
                          <a:pt x="39" y="9"/>
                        </a:cubicBezTo>
                        <a:cubicBezTo>
                          <a:pt x="35" y="4"/>
                          <a:pt x="28" y="0"/>
                          <a:pt x="2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4" name="Google Shape;974;p32"/>
                  <p:cNvSpPr/>
                  <p:nvPr/>
                </p:nvSpPr>
                <p:spPr>
                  <a:xfrm>
                    <a:off x="6179876" y="3743019"/>
                    <a:ext cx="116890" cy="1177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50" h="856" extrusionOk="0">
                        <a:moveTo>
                          <a:pt x="23" y="1"/>
                        </a:moveTo>
                        <a:cubicBezTo>
                          <a:pt x="19" y="1"/>
                          <a:pt x="15" y="2"/>
                          <a:pt x="11" y="5"/>
                        </a:cubicBezTo>
                        <a:cubicBezTo>
                          <a:pt x="3" y="11"/>
                          <a:pt x="1" y="22"/>
                          <a:pt x="8" y="32"/>
                        </a:cubicBezTo>
                        <a:cubicBezTo>
                          <a:pt x="11" y="37"/>
                          <a:pt x="408" y="549"/>
                          <a:pt x="817" y="851"/>
                        </a:cubicBezTo>
                        <a:cubicBezTo>
                          <a:pt x="821" y="854"/>
                          <a:pt x="824" y="855"/>
                          <a:pt x="829" y="855"/>
                        </a:cubicBezTo>
                        <a:cubicBezTo>
                          <a:pt x="835" y="855"/>
                          <a:pt x="840" y="852"/>
                          <a:pt x="844" y="847"/>
                        </a:cubicBezTo>
                        <a:cubicBezTo>
                          <a:pt x="850" y="839"/>
                          <a:pt x="849" y="827"/>
                          <a:pt x="840" y="821"/>
                        </a:cubicBezTo>
                        <a:cubicBezTo>
                          <a:pt x="435" y="522"/>
                          <a:pt x="42" y="13"/>
                          <a:pt x="39" y="8"/>
                        </a:cubicBezTo>
                        <a:cubicBezTo>
                          <a:pt x="34" y="3"/>
                          <a:pt x="29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5" name="Google Shape;975;p32"/>
                  <p:cNvSpPr/>
                  <p:nvPr/>
                </p:nvSpPr>
                <p:spPr>
                  <a:xfrm>
                    <a:off x="6019943" y="3049242"/>
                    <a:ext cx="329354" cy="791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95" h="5759" extrusionOk="0">
                        <a:moveTo>
                          <a:pt x="160" y="0"/>
                        </a:moveTo>
                        <a:cubicBezTo>
                          <a:pt x="151" y="0"/>
                          <a:pt x="142" y="8"/>
                          <a:pt x="141" y="17"/>
                        </a:cubicBezTo>
                        <a:cubicBezTo>
                          <a:pt x="140" y="27"/>
                          <a:pt x="0" y="1068"/>
                          <a:pt x="371" y="2556"/>
                        </a:cubicBezTo>
                        <a:cubicBezTo>
                          <a:pt x="586" y="3416"/>
                          <a:pt x="947" y="4185"/>
                          <a:pt x="1442" y="4838"/>
                        </a:cubicBezTo>
                        <a:cubicBezTo>
                          <a:pt x="1736" y="5227"/>
                          <a:pt x="2046" y="5536"/>
                          <a:pt x="2361" y="5754"/>
                        </a:cubicBezTo>
                        <a:cubicBezTo>
                          <a:pt x="2365" y="5757"/>
                          <a:pt x="2369" y="5758"/>
                          <a:pt x="2373" y="5758"/>
                        </a:cubicBezTo>
                        <a:cubicBezTo>
                          <a:pt x="2379" y="5758"/>
                          <a:pt x="2385" y="5756"/>
                          <a:pt x="2389" y="5749"/>
                        </a:cubicBezTo>
                        <a:cubicBezTo>
                          <a:pt x="2395" y="5741"/>
                          <a:pt x="2392" y="5728"/>
                          <a:pt x="2383" y="5722"/>
                        </a:cubicBezTo>
                        <a:cubicBezTo>
                          <a:pt x="2071" y="5505"/>
                          <a:pt x="1764" y="5199"/>
                          <a:pt x="1473" y="4815"/>
                        </a:cubicBezTo>
                        <a:cubicBezTo>
                          <a:pt x="982" y="4166"/>
                          <a:pt x="624" y="3403"/>
                          <a:pt x="410" y="2545"/>
                        </a:cubicBezTo>
                        <a:cubicBezTo>
                          <a:pt x="40" y="1066"/>
                          <a:pt x="178" y="32"/>
                          <a:pt x="179" y="22"/>
                        </a:cubicBezTo>
                        <a:cubicBezTo>
                          <a:pt x="180" y="12"/>
                          <a:pt x="173" y="2"/>
                          <a:pt x="163" y="1"/>
                        </a:cubicBezTo>
                        <a:cubicBezTo>
                          <a:pt x="162" y="0"/>
                          <a:pt x="161" y="0"/>
                          <a:pt x="16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6" name="Google Shape;976;p32"/>
                  <p:cNvSpPr/>
                  <p:nvPr/>
                </p:nvSpPr>
                <p:spPr>
                  <a:xfrm>
                    <a:off x="6006741" y="3060518"/>
                    <a:ext cx="36167" cy="2689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3" h="1956" extrusionOk="0">
                        <a:moveTo>
                          <a:pt x="108" y="0"/>
                        </a:moveTo>
                        <a:cubicBezTo>
                          <a:pt x="99" y="0"/>
                          <a:pt x="91" y="8"/>
                          <a:pt x="90" y="17"/>
                        </a:cubicBezTo>
                        <a:cubicBezTo>
                          <a:pt x="88" y="26"/>
                          <a:pt x="0" y="887"/>
                          <a:pt x="223" y="1940"/>
                        </a:cubicBezTo>
                        <a:cubicBezTo>
                          <a:pt x="225" y="1950"/>
                          <a:pt x="233" y="1956"/>
                          <a:pt x="242" y="1956"/>
                        </a:cubicBezTo>
                        <a:lnTo>
                          <a:pt x="245" y="1956"/>
                        </a:lnTo>
                        <a:cubicBezTo>
                          <a:pt x="255" y="1953"/>
                          <a:pt x="262" y="1942"/>
                          <a:pt x="260" y="1932"/>
                        </a:cubicBezTo>
                        <a:cubicBezTo>
                          <a:pt x="39" y="886"/>
                          <a:pt x="127" y="31"/>
                          <a:pt x="128" y="22"/>
                        </a:cubicBezTo>
                        <a:cubicBezTo>
                          <a:pt x="129" y="11"/>
                          <a:pt x="122" y="1"/>
                          <a:pt x="112" y="0"/>
                        </a:cubicBezTo>
                        <a:cubicBezTo>
                          <a:pt x="111" y="0"/>
                          <a:pt x="109" y="0"/>
                          <a:pt x="108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7" name="Google Shape;977;p32"/>
                  <p:cNvSpPr/>
                  <p:nvPr/>
                </p:nvSpPr>
                <p:spPr>
                  <a:xfrm>
                    <a:off x="6005778" y="3231040"/>
                    <a:ext cx="7288" cy="185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" h="135" extrusionOk="0">
                        <a:moveTo>
                          <a:pt x="20" y="0"/>
                        </a:moveTo>
                        <a:cubicBezTo>
                          <a:pt x="19" y="0"/>
                          <a:pt x="18" y="1"/>
                          <a:pt x="17" y="1"/>
                        </a:cubicBezTo>
                        <a:cubicBezTo>
                          <a:pt x="7" y="2"/>
                          <a:pt x="0" y="12"/>
                          <a:pt x="1" y="22"/>
                        </a:cubicBezTo>
                        <a:lnTo>
                          <a:pt x="12" y="118"/>
                        </a:lnTo>
                        <a:cubicBezTo>
                          <a:pt x="13" y="127"/>
                          <a:pt x="22" y="135"/>
                          <a:pt x="32" y="135"/>
                        </a:cubicBezTo>
                        <a:cubicBezTo>
                          <a:pt x="33" y="135"/>
                          <a:pt x="34" y="135"/>
                          <a:pt x="34" y="134"/>
                        </a:cubicBezTo>
                        <a:cubicBezTo>
                          <a:pt x="44" y="133"/>
                          <a:pt x="52" y="122"/>
                          <a:pt x="51" y="112"/>
                        </a:cubicBezTo>
                        <a:cubicBezTo>
                          <a:pt x="47" y="80"/>
                          <a:pt x="43" y="48"/>
                          <a:pt x="39" y="17"/>
                        </a:cubicBezTo>
                        <a:cubicBezTo>
                          <a:pt x="38" y="7"/>
                          <a:pt x="30" y="0"/>
                          <a:pt x="2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8" name="Google Shape;978;p32"/>
                  <p:cNvSpPr/>
                  <p:nvPr/>
                </p:nvSpPr>
                <p:spPr>
                  <a:xfrm>
                    <a:off x="5996152" y="3068082"/>
                    <a:ext cx="12789" cy="1457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" h="1060" extrusionOk="0">
                        <a:moveTo>
                          <a:pt x="42" y="0"/>
                        </a:moveTo>
                        <a:cubicBezTo>
                          <a:pt x="33" y="0"/>
                          <a:pt x="24" y="10"/>
                          <a:pt x="24" y="19"/>
                        </a:cubicBezTo>
                        <a:cubicBezTo>
                          <a:pt x="24" y="23"/>
                          <a:pt x="0" y="467"/>
                          <a:pt x="55" y="1041"/>
                        </a:cubicBezTo>
                        <a:cubicBezTo>
                          <a:pt x="56" y="1052"/>
                          <a:pt x="63" y="1059"/>
                          <a:pt x="73" y="1059"/>
                        </a:cubicBezTo>
                        <a:cubicBezTo>
                          <a:pt x="73" y="1059"/>
                          <a:pt x="75" y="1059"/>
                          <a:pt x="73" y="1060"/>
                        </a:cubicBezTo>
                        <a:cubicBezTo>
                          <a:pt x="85" y="1059"/>
                          <a:pt x="93" y="1048"/>
                          <a:pt x="92" y="1038"/>
                        </a:cubicBezTo>
                        <a:cubicBezTo>
                          <a:pt x="39" y="468"/>
                          <a:pt x="62" y="25"/>
                          <a:pt x="62" y="21"/>
                        </a:cubicBezTo>
                        <a:cubicBezTo>
                          <a:pt x="63" y="11"/>
                          <a:pt x="55" y="1"/>
                          <a:pt x="44" y="1"/>
                        </a:cubicBezTo>
                        <a:cubicBezTo>
                          <a:pt x="44" y="1"/>
                          <a:pt x="43" y="0"/>
                          <a:pt x="4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79" name="Google Shape;979;p32"/>
                  <p:cNvSpPr/>
                  <p:nvPr/>
                </p:nvSpPr>
                <p:spPr>
                  <a:xfrm>
                    <a:off x="6216318" y="3816040"/>
                    <a:ext cx="58032" cy="530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2" h="386" extrusionOk="0">
                        <a:moveTo>
                          <a:pt x="23" y="1"/>
                        </a:moveTo>
                        <a:cubicBezTo>
                          <a:pt x="18" y="1"/>
                          <a:pt x="13" y="3"/>
                          <a:pt x="10" y="6"/>
                        </a:cubicBezTo>
                        <a:cubicBezTo>
                          <a:pt x="1" y="12"/>
                          <a:pt x="1" y="25"/>
                          <a:pt x="7" y="33"/>
                        </a:cubicBezTo>
                        <a:cubicBezTo>
                          <a:pt x="15" y="43"/>
                          <a:pt x="205" y="267"/>
                          <a:pt x="390" y="383"/>
                        </a:cubicBezTo>
                        <a:cubicBezTo>
                          <a:pt x="393" y="385"/>
                          <a:pt x="396" y="386"/>
                          <a:pt x="400" y="386"/>
                        </a:cubicBezTo>
                        <a:cubicBezTo>
                          <a:pt x="406" y="386"/>
                          <a:pt x="413" y="383"/>
                          <a:pt x="416" y="378"/>
                        </a:cubicBezTo>
                        <a:cubicBezTo>
                          <a:pt x="421" y="369"/>
                          <a:pt x="419" y="356"/>
                          <a:pt x="410" y="351"/>
                        </a:cubicBezTo>
                        <a:cubicBezTo>
                          <a:pt x="231" y="237"/>
                          <a:pt x="40" y="11"/>
                          <a:pt x="37" y="8"/>
                        </a:cubicBezTo>
                        <a:cubicBezTo>
                          <a:pt x="33" y="3"/>
                          <a:pt x="28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0" name="Google Shape;980;p32"/>
                  <p:cNvSpPr/>
                  <p:nvPr/>
                </p:nvSpPr>
                <p:spPr>
                  <a:xfrm>
                    <a:off x="5725380" y="3873523"/>
                    <a:ext cx="145356" cy="1463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57" h="1064" extrusionOk="0">
                        <a:moveTo>
                          <a:pt x="24" y="0"/>
                        </a:moveTo>
                        <a:cubicBezTo>
                          <a:pt x="20" y="0"/>
                          <a:pt x="16" y="1"/>
                          <a:pt x="13" y="4"/>
                        </a:cubicBezTo>
                        <a:cubicBezTo>
                          <a:pt x="4" y="10"/>
                          <a:pt x="1" y="21"/>
                          <a:pt x="8" y="30"/>
                        </a:cubicBezTo>
                        <a:cubicBezTo>
                          <a:pt x="13" y="36"/>
                          <a:pt x="528" y="765"/>
                          <a:pt x="1023" y="1061"/>
                        </a:cubicBezTo>
                        <a:cubicBezTo>
                          <a:pt x="1027" y="1063"/>
                          <a:pt x="1029" y="1064"/>
                          <a:pt x="1033" y="1064"/>
                        </a:cubicBezTo>
                        <a:cubicBezTo>
                          <a:pt x="1041" y="1064"/>
                          <a:pt x="1048" y="1061"/>
                          <a:pt x="1050" y="1056"/>
                        </a:cubicBezTo>
                        <a:cubicBezTo>
                          <a:pt x="1057" y="1047"/>
                          <a:pt x="1053" y="1034"/>
                          <a:pt x="1043" y="1029"/>
                        </a:cubicBezTo>
                        <a:cubicBezTo>
                          <a:pt x="555" y="736"/>
                          <a:pt x="45" y="16"/>
                          <a:pt x="40" y="9"/>
                        </a:cubicBezTo>
                        <a:cubicBezTo>
                          <a:pt x="36" y="3"/>
                          <a:pt x="30" y="0"/>
                          <a:pt x="24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1" name="Google Shape;981;p32"/>
                  <p:cNvSpPr/>
                  <p:nvPr/>
                </p:nvSpPr>
                <p:spPr>
                  <a:xfrm>
                    <a:off x="5781762" y="3922067"/>
                    <a:ext cx="103413" cy="925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52" h="673" extrusionOk="0">
                        <a:moveTo>
                          <a:pt x="22" y="1"/>
                        </a:moveTo>
                        <a:cubicBezTo>
                          <a:pt x="18" y="1"/>
                          <a:pt x="14" y="2"/>
                          <a:pt x="10" y="5"/>
                        </a:cubicBezTo>
                        <a:cubicBezTo>
                          <a:pt x="2" y="11"/>
                          <a:pt x="0" y="23"/>
                          <a:pt x="7" y="31"/>
                        </a:cubicBezTo>
                        <a:cubicBezTo>
                          <a:pt x="10" y="36"/>
                          <a:pt x="337" y="449"/>
                          <a:pt x="719" y="670"/>
                        </a:cubicBezTo>
                        <a:cubicBezTo>
                          <a:pt x="724" y="671"/>
                          <a:pt x="726" y="673"/>
                          <a:pt x="730" y="673"/>
                        </a:cubicBezTo>
                        <a:cubicBezTo>
                          <a:pt x="736" y="673"/>
                          <a:pt x="742" y="669"/>
                          <a:pt x="746" y="663"/>
                        </a:cubicBezTo>
                        <a:cubicBezTo>
                          <a:pt x="751" y="653"/>
                          <a:pt x="747" y="642"/>
                          <a:pt x="739" y="637"/>
                        </a:cubicBezTo>
                        <a:cubicBezTo>
                          <a:pt x="362" y="419"/>
                          <a:pt x="41" y="13"/>
                          <a:pt x="38" y="9"/>
                        </a:cubicBezTo>
                        <a:cubicBezTo>
                          <a:pt x="34" y="3"/>
                          <a:pt x="28" y="1"/>
                          <a:pt x="22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2" name="Google Shape;982;p32"/>
                  <p:cNvSpPr/>
                  <p:nvPr/>
                </p:nvSpPr>
                <p:spPr>
                  <a:xfrm>
                    <a:off x="5772823" y="3884662"/>
                    <a:ext cx="129129" cy="1236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9" h="899" extrusionOk="0">
                        <a:moveTo>
                          <a:pt x="23" y="1"/>
                        </a:moveTo>
                        <a:cubicBezTo>
                          <a:pt x="19" y="1"/>
                          <a:pt x="15" y="2"/>
                          <a:pt x="12" y="4"/>
                        </a:cubicBezTo>
                        <a:cubicBezTo>
                          <a:pt x="3" y="11"/>
                          <a:pt x="1" y="22"/>
                          <a:pt x="7" y="31"/>
                        </a:cubicBezTo>
                        <a:cubicBezTo>
                          <a:pt x="11" y="36"/>
                          <a:pt x="406" y="603"/>
                          <a:pt x="906" y="896"/>
                        </a:cubicBezTo>
                        <a:cubicBezTo>
                          <a:pt x="909" y="897"/>
                          <a:pt x="912" y="899"/>
                          <a:pt x="916" y="899"/>
                        </a:cubicBezTo>
                        <a:cubicBezTo>
                          <a:pt x="923" y="899"/>
                          <a:pt x="929" y="895"/>
                          <a:pt x="933" y="889"/>
                        </a:cubicBezTo>
                        <a:cubicBezTo>
                          <a:pt x="939" y="879"/>
                          <a:pt x="935" y="868"/>
                          <a:pt x="927" y="863"/>
                        </a:cubicBezTo>
                        <a:cubicBezTo>
                          <a:pt x="433" y="574"/>
                          <a:pt x="43" y="15"/>
                          <a:pt x="39" y="9"/>
                        </a:cubicBezTo>
                        <a:cubicBezTo>
                          <a:pt x="35" y="4"/>
                          <a:pt x="29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3" name="Google Shape;983;p32"/>
                  <p:cNvSpPr/>
                  <p:nvPr/>
                </p:nvSpPr>
                <p:spPr>
                  <a:xfrm>
                    <a:off x="5554995" y="3231453"/>
                    <a:ext cx="16365" cy="20393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" h="1483" extrusionOk="0">
                        <a:moveTo>
                          <a:pt x="90" y="0"/>
                        </a:moveTo>
                        <a:cubicBezTo>
                          <a:pt x="80" y="0"/>
                          <a:pt x="73" y="9"/>
                          <a:pt x="72" y="18"/>
                        </a:cubicBezTo>
                        <a:cubicBezTo>
                          <a:pt x="72" y="26"/>
                          <a:pt x="1" y="843"/>
                          <a:pt x="81" y="1466"/>
                        </a:cubicBezTo>
                        <a:cubicBezTo>
                          <a:pt x="82" y="1475"/>
                          <a:pt x="89" y="1482"/>
                          <a:pt x="99" y="1482"/>
                        </a:cubicBezTo>
                        <a:lnTo>
                          <a:pt x="101" y="1482"/>
                        </a:lnTo>
                        <a:cubicBezTo>
                          <a:pt x="111" y="1481"/>
                          <a:pt x="118" y="1471"/>
                          <a:pt x="117" y="1461"/>
                        </a:cubicBezTo>
                        <a:cubicBezTo>
                          <a:pt x="40" y="842"/>
                          <a:pt x="109" y="28"/>
                          <a:pt x="111" y="21"/>
                        </a:cubicBezTo>
                        <a:cubicBezTo>
                          <a:pt x="112" y="11"/>
                          <a:pt x="103" y="2"/>
                          <a:pt x="93" y="1"/>
                        </a:cubicBezTo>
                        <a:cubicBezTo>
                          <a:pt x="92" y="0"/>
                          <a:pt x="91" y="0"/>
                          <a:pt x="9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4" name="Google Shape;984;p32"/>
                  <p:cNvSpPr/>
                  <p:nvPr/>
                </p:nvSpPr>
                <p:spPr>
                  <a:xfrm>
                    <a:off x="5575210" y="3226090"/>
                    <a:ext cx="13889" cy="1481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1" h="1077" extrusionOk="0">
                        <a:moveTo>
                          <a:pt x="80" y="0"/>
                        </a:moveTo>
                        <a:cubicBezTo>
                          <a:pt x="71" y="0"/>
                          <a:pt x="62" y="8"/>
                          <a:pt x="61" y="17"/>
                        </a:cubicBezTo>
                        <a:cubicBezTo>
                          <a:pt x="61" y="22"/>
                          <a:pt x="0" y="451"/>
                          <a:pt x="33" y="1059"/>
                        </a:cubicBezTo>
                        <a:cubicBezTo>
                          <a:pt x="33" y="1069"/>
                          <a:pt x="42" y="1076"/>
                          <a:pt x="52" y="1076"/>
                        </a:cubicBezTo>
                        <a:cubicBezTo>
                          <a:pt x="64" y="1075"/>
                          <a:pt x="72" y="1066"/>
                          <a:pt x="72" y="1056"/>
                        </a:cubicBezTo>
                        <a:cubicBezTo>
                          <a:pt x="38" y="452"/>
                          <a:pt x="99" y="26"/>
                          <a:pt x="99" y="22"/>
                        </a:cubicBezTo>
                        <a:cubicBezTo>
                          <a:pt x="100" y="12"/>
                          <a:pt x="93" y="2"/>
                          <a:pt x="83" y="1"/>
                        </a:cubicBezTo>
                        <a:cubicBezTo>
                          <a:pt x="82" y="1"/>
                          <a:pt x="81" y="0"/>
                          <a:pt x="8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5" name="Google Shape;985;p32"/>
                  <p:cNvSpPr/>
                  <p:nvPr/>
                </p:nvSpPr>
                <p:spPr>
                  <a:xfrm>
                    <a:off x="5735694" y="3166407"/>
                    <a:ext cx="9489" cy="649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" h="472" extrusionOk="0">
                        <a:moveTo>
                          <a:pt x="49" y="1"/>
                        </a:moveTo>
                        <a:cubicBezTo>
                          <a:pt x="37" y="1"/>
                          <a:pt x="30" y="9"/>
                          <a:pt x="28" y="18"/>
                        </a:cubicBezTo>
                        <a:cubicBezTo>
                          <a:pt x="28" y="19"/>
                          <a:pt x="1" y="252"/>
                          <a:pt x="18" y="454"/>
                        </a:cubicBezTo>
                        <a:cubicBezTo>
                          <a:pt x="20" y="464"/>
                          <a:pt x="27" y="472"/>
                          <a:pt x="37" y="472"/>
                        </a:cubicBezTo>
                        <a:lnTo>
                          <a:pt x="38" y="472"/>
                        </a:lnTo>
                        <a:cubicBezTo>
                          <a:pt x="51" y="472"/>
                          <a:pt x="58" y="461"/>
                          <a:pt x="57" y="451"/>
                        </a:cubicBezTo>
                        <a:cubicBezTo>
                          <a:pt x="38" y="254"/>
                          <a:pt x="67" y="25"/>
                          <a:pt x="67" y="23"/>
                        </a:cubicBezTo>
                        <a:cubicBezTo>
                          <a:pt x="68" y="13"/>
                          <a:pt x="60" y="3"/>
                          <a:pt x="51" y="1"/>
                        </a:cubicBezTo>
                        <a:cubicBezTo>
                          <a:pt x="50" y="1"/>
                          <a:pt x="49" y="1"/>
                          <a:pt x="49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6" name="Google Shape;986;p32"/>
                  <p:cNvSpPr/>
                  <p:nvPr/>
                </p:nvSpPr>
                <p:spPr>
                  <a:xfrm>
                    <a:off x="5746557" y="3161044"/>
                    <a:ext cx="17465" cy="1030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" h="749" extrusionOk="0">
                        <a:moveTo>
                          <a:pt x="72" y="1"/>
                        </a:moveTo>
                        <a:cubicBezTo>
                          <a:pt x="62" y="1"/>
                          <a:pt x="54" y="8"/>
                          <a:pt x="54" y="17"/>
                        </a:cubicBezTo>
                        <a:cubicBezTo>
                          <a:pt x="54" y="19"/>
                          <a:pt x="0" y="345"/>
                          <a:pt x="85" y="734"/>
                        </a:cubicBezTo>
                        <a:cubicBezTo>
                          <a:pt x="87" y="743"/>
                          <a:pt x="95" y="749"/>
                          <a:pt x="105" y="749"/>
                        </a:cubicBezTo>
                        <a:cubicBezTo>
                          <a:pt x="106" y="749"/>
                          <a:pt x="107" y="749"/>
                          <a:pt x="108" y="748"/>
                        </a:cubicBezTo>
                        <a:cubicBezTo>
                          <a:pt x="120" y="745"/>
                          <a:pt x="126" y="735"/>
                          <a:pt x="123" y="724"/>
                        </a:cubicBezTo>
                        <a:cubicBezTo>
                          <a:pt x="40" y="342"/>
                          <a:pt x="91" y="25"/>
                          <a:pt x="91" y="23"/>
                        </a:cubicBezTo>
                        <a:cubicBezTo>
                          <a:pt x="92" y="12"/>
                          <a:pt x="85" y="2"/>
                          <a:pt x="75" y="1"/>
                        </a:cubicBezTo>
                        <a:cubicBezTo>
                          <a:pt x="74" y="1"/>
                          <a:pt x="73" y="1"/>
                          <a:pt x="72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7" name="Google Shape;987;p32"/>
                  <p:cNvSpPr/>
                  <p:nvPr/>
                </p:nvSpPr>
                <p:spPr>
                  <a:xfrm>
                    <a:off x="5761959" y="3156506"/>
                    <a:ext cx="9214" cy="555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" h="404" extrusionOk="0">
                        <a:moveTo>
                          <a:pt x="47" y="0"/>
                        </a:moveTo>
                        <a:cubicBezTo>
                          <a:pt x="36" y="0"/>
                          <a:pt x="28" y="7"/>
                          <a:pt x="26" y="17"/>
                        </a:cubicBezTo>
                        <a:cubicBezTo>
                          <a:pt x="25" y="26"/>
                          <a:pt x="1" y="237"/>
                          <a:pt x="21" y="387"/>
                        </a:cubicBezTo>
                        <a:cubicBezTo>
                          <a:pt x="23" y="395"/>
                          <a:pt x="32" y="403"/>
                          <a:pt x="41" y="403"/>
                        </a:cubicBezTo>
                        <a:lnTo>
                          <a:pt x="44" y="403"/>
                        </a:lnTo>
                        <a:cubicBezTo>
                          <a:pt x="54" y="402"/>
                          <a:pt x="61" y="392"/>
                          <a:pt x="60" y="382"/>
                        </a:cubicBezTo>
                        <a:cubicBezTo>
                          <a:pt x="40" y="237"/>
                          <a:pt x="65" y="25"/>
                          <a:pt x="65" y="22"/>
                        </a:cubicBezTo>
                        <a:cubicBezTo>
                          <a:pt x="66" y="12"/>
                          <a:pt x="59" y="1"/>
                          <a:pt x="49" y="0"/>
                        </a:cubicBezTo>
                        <a:cubicBezTo>
                          <a:pt x="48" y="0"/>
                          <a:pt x="47" y="0"/>
                          <a:pt x="47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8" name="Google Shape;988;p32"/>
                  <p:cNvSpPr/>
                  <p:nvPr/>
                </p:nvSpPr>
                <p:spPr>
                  <a:xfrm>
                    <a:off x="5993402" y="3887275"/>
                    <a:ext cx="55145" cy="660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1" h="480" extrusionOk="0">
                        <a:moveTo>
                          <a:pt x="21" y="0"/>
                        </a:moveTo>
                        <a:cubicBezTo>
                          <a:pt x="17" y="0"/>
                          <a:pt x="14" y="1"/>
                          <a:pt x="11" y="3"/>
                        </a:cubicBezTo>
                        <a:cubicBezTo>
                          <a:pt x="2" y="10"/>
                          <a:pt x="0" y="21"/>
                          <a:pt x="5" y="29"/>
                        </a:cubicBezTo>
                        <a:cubicBezTo>
                          <a:pt x="8" y="33"/>
                          <a:pt x="169" y="298"/>
                          <a:pt x="366" y="474"/>
                        </a:cubicBezTo>
                        <a:cubicBezTo>
                          <a:pt x="369" y="479"/>
                          <a:pt x="373" y="480"/>
                          <a:pt x="379" y="480"/>
                        </a:cubicBezTo>
                        <a:cubicBezTo>
                          <a:pt x="385" y="480"/>
                          <a:pt x="390" y="479"/>
                          <a:pt x="393" y="472"/>
                        </a:cubicBezTo>
                        <a:cubicBezTo>
                          <a:pt x="400" y="465"/>
                          <a:pt x="399" y="453"/>
                          <a:pt x="392" y="446"/>
                        </a:cubicBezTo>
                        <a:cubicBezTo>
                          <a:pt x="199" y="273"/>
                          <a:pt x="40" y="12"/>
                          <a:pt x="39" y="10"/>
                        </a:cubicBezTo>
                        <a:cubicBezTo>
                          <a:pt x="34" y="4"/>
                          <a:pt x="27" y="0"/>
                          <a:pt x="2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9" name="Google Shape;989;p32"/>
                  <p:cNvSpPr/>
                  <p:nvPr/>
                </p:nvSpPr>
                <p:spPr>
                  <a:xfrm>
                    <a:off x="5997390" y="3870910"/>
                    <a:ext cx="41255" cy="56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0" h="408" extrusionOk="0">
                        <a:moveTo>
                          <a:pt x="23" y="1"/>
                        </a:moveTo>
                        <a:cubicBezTo>
                          <a:pt x="19" y="1"/>
                          <a:pt x="16" y="1"/>
                          <a:pt x="13" y="3"/>
                        </a:cubicBezTo>
                        <a:cubicBezTo>
                          <a:pt x="5" y="8"/>
                          <a:pt x="1" y="21"/>
                          <a:pt x="6" y="30"/>
                        </a:cubicBezTo>
                        <a:lnTo>
                          <a:pt x="16" y="47"/>
                        </a:lnTo>
                        <a:cubicBezTo>
                          <a:pt x="77" y="157"/>
                          <a:pt x="154" y="294"/>
                          <a:pt x="264" y="402"/>
                        </a:cubicBezTo>
                        <a:cubicBezTo>
                          <a:pt x="268" y="406"/>
                          <a:pt x="273" y="407"/>
                          <a:pt x="278" y="407"/>
                        </a:cubicBezTo>
                        <a:cubicBezTo>
                          <a:pt x="283" y="407"/>
                          <a:pt x="288" y="405"/>
                          <a:pt x="292" y="402"/>
                        </a:cubicBezTo>
                        <a:cubicBezTo>
                          <a:pt x="299" y="395"/>
                          <a:pt x="299" y="383"/>
                          <a:pt x="292" y="376"/>
                        </a:cubicBezTo>
                        <a:cubicBezTo>
                          <a:pt x="186" y="270"/>
                          <a:pt x="110" y="136"/>
                          <a:pt x="51" y="28"/>
                        </a:cubicBezTo>
                        <a:lnTo>
                          <a:pt x="41" y="11"/>
                        </a:lnTo>
                        <a:cubicBezTo>
                          <a:pt x="37" y="4"/>
                          <a:pt x="30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0" name="Google Shape;990;p32"/>
                  <p:cNvSpPr/>
                  <p:nvPr/>
                </p:nvSpPr>
                <p:spPr>
                  <a:xfrm>
                    <a:off x="5989001" y="3854545"/>
                    <a:ext cx="9214" cy="112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" h="82" extrusionOk="0">
                        <a:moveTo>
                          <a:pt x="23" y="0"/>
                        </a:moveTo>
                        <a:cubicBezTo>
                          <a:pt x="20" y="0"/>
                          <a:pt x="17" y="1"/>
                          <a:pt x="15" y="2"/>
                        </a:cubicBezTo>
                        <a:cubicBezTo>
                          <a:pt x="5" y="5"/>
                          <a:pt x="0" y="18"/>
                          <a:pt x="5" y="28"/>
                        </a:cubicBezTo>
                        <a:cubicBezTo>
                          <a:pt x="5" y="28"/>
                          <a:pt x="13" y="44"/>
                          <a:pt x="27" y="71"/>
                        </a:cubicBezTo>
                        <a:cubicBezTo>
                          <a:pt x="30" y="77"/>
                          <a:pt x="37" y="81"/>
                          <a:pt x="43" y="81"/>
                        </a:cubicBezTo>
                        <a:cubicBezTo>
                          <a:pt x="46" y="81"/>
                          <a:pt x="50" y="80"/>
                          <a:pt x="52" y="79"/>
                        </a:cubicBezTo>
                        <a:cubicBezTo>
                          <a:pt x="63" y="75"/>
                          <a:pt x="67" y="62"/>
                          <a:pt x="62" y="54"/>
                        </a:cubicBezTo>
                        <a:cubicBezTo>
                          <a:pt x="47" y="28"/>
                          <a:pt x="40" y="11"/>
                          <a:pt x="40" y="11"/>
                        </a:cubicBezTo>
                        <a:cubicBezTo>
                          <a:pt x="37" y="5"/>
                          <a:pt x="31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1" name="Google Shape;991;p32"/>
                  <p:cNvSpPr/>
                  <p:nvPr/>
                </p:nvSpPr>
                <p:spPr>
                  <a:xfrm>
                    <a:off x="6023518" y="3889612"/>
                    <a:ext cx="48406" cy="551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2" h="401" extrusionOk="0">
                        <a:moveTo>
                          <a:pt x="23" y="0"/>
                        </a:moveTo>
                        <a:cubicBezTo>
                          <a:pt x="19" y="0"/>
                          <a:pt x="16" y="1"/>
                          <a:pt x="12" y="3"/>
                        </a:cubicBezTo>
                        <a:cubicBezTo>
                          <a:pt x="4" y="8"/>
                          <a:pt x="1" y="21"/>
                          <a:pt x="6" y="30"/>
                        </a:cubicBezTo>
                        <a:cubicBezTo>
                          <a:pt x="11" y="39"/>
                          <a:pt x="149" y="269"/>
                          <a:pt x="317" y="397"/>
                        </a:cubicBezTo>
                        <a:cubicBezTo>
                          <a:pt x="321" y="399"/>
                          <a:pt x="324" y="400"/>
                          <a:pt x="328" y="400"/>
                        </a:cubicBezTo>
                        <a:cubicBezTo>
                          <a:pt x="334" y="400"/>
                          <a:pt x="340" y="398"/>
                          <a:pt x="345" y="393"/>
                        </a:cubicBezTo>
                        <a:cubicBezTo>
                          <a:pt x="352" y="385"/>
                          <a:pt x="350" y="373"/>
                          <a:pt x="342" y="366"/>
                        </a:cubicBezTo>
                        <a:cubicBezTo>
                          <a:pt x="179" y="242"/>
                          <a:pt x="41" y="11"/>
                          <a:pt x="40" y="9"/>
                        </a:cubicBezTo>
                        <a:cubicBezTo>
                          <a:pt x="37" y="3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2" name="Google Shape;992;p32"/>
                  <p:cNvSpPr/>
                  <p:nvPr/>
                </p:nvSpPr>
                <p:spPr>
                  <a:xfrm>
                    <a:off x="5533267" y="3012800"/>
                    <a:ext cx="543057" cy="2058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49" h="1497" extrusionOk="0">
                        <a:moveTo>
                          <a:pt x="3927" y="0"/>
                        </a:moveTo>
                        <a:cubicBezTo>
                          <a:pt x="3925" y="0"/>
                          <a:pt x="3922" y="1"/>
                          <a:pt x="3920" y="2"/>
                        </a:cubicBezTo>
                        <a:lnTo>
                          <a:pt x="16" y="1460"/>
                        </a:lnTo>
                        <a:cubicBezTo>
                          <a:pt x="5" y="1463"/>
                          <a:pt x="0" y="1474"/>
                          <a:pt x="4" y="1484"/>
                        </a:cubicBezTo>
                        <a:cubicBezTo>
                          <a:pt x="6" y="1491"/>
                          <a:pt x="15" y="1497"/>
                          <a:pt x="22" y="1497"/>
                        </a:cubicBezTo>
                        <a:cubicBezTo>
                          <a:pt x="25" y="1497"/>
                          <a:pt x="27" y="1495"/>
                          <a:pt x="29" y="1495"/>
                        </a:cubicBezTo>
                        <a:lnTo>
                          <a:pt x="3933" y="37"/>
                        </a:lnTo>
                        <a:cubicBezTo>
                          <a:pt x="3944" y="35"/>
                          <a:pt x="3949" y="23"/>
                          <a:pt x="3945" y="13"/>
                        </a:cubicBezTo>
                        <a:cubicBezTo>
                          <a:pt x="3943" y="5"/>
                          <a:pt x="3935" y="0"/>
                          <a:pt x="3927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3" name="Google Shape;993;p32"/>
                  <p:cNvSpPr/>
                  <p:nvPr/>
                </p:nvSpPr>
                <p:spPr>
                  <a:xfrm>
                    <a:off x="5845295" y="3851382"/>
                    <a:ext cx="535631" cy="2031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5" h="1477" extrusionOk="0">
                        <a:moveTo>
                          <a:pt x="3874" y="0"/>
                        </a:moveTo>
                        <a:cubicBezTo>
                          <a:pt x="3871" y="0"/>
                          <a:pt x="3869" y="1"/>
                          <a:pt x="3866" y="2"/>
                        </a:cubicBezTo>
                        <a:lnTo>
                          <a:pt x="16" y="1439"/>
                        </a:lnTo>
                        <a:cubicBezTo>
                          <a:pt x="6" y="1442"/>
                          <a:pt x="1" y="1454"/>
                          <a:pt x="4" y="1464"/>
                        </a:cubicBezTo>
                        <a:cubicBezTo>
                          <a:pt x="7" y="1471"/>
                          <a:pt x="14" y="1476"/>
                          <a:pt x="22" y="1476"/>
                        </a:cubicBezTo>
                        <a:cubicBezTo>
                          <a:pt x="24" y="1476"/>
                          <a:pt x="27" y="1476"/>
                          <a:pt x="28" y="1475"/>
                        </a:cubicBezTo>
                        <a:lnTo>
                          <a:pt x="3880" y="38"/>
                        </a:lnTo>
                        <a:cubicBezTo>
                          <a:pt x="3890" y="35"/>
                          <a:pt x="3895" y="23"/>
                          <a:pt x="3891" y="13"/>
                        </a:cubicBezTo>
                        <a:cubicBezTo>
                          <a:pt x="3889" y="5"/>
                          <a:pt x="3882" y="0"/>
                          <a:pt x="3874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4" name="Google Shape;994;p32"/>
                  <p:cNvSpPr/>
                  <p:nvPr/>
                </p:nvSpPr>
                <p:spPr>
                  <a:xfrm>
                    <a:off x="5770073" y="3038790"/>
                    <a:ext cx="14989" cy="2929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9" h="213" extrusionOk="0">
                        <a:moveTo>
                          <a:pt x="23" y="1"/>
                        </a:moveTo>
                        <a:cubicBezTo>
                          <a:pt x="20" y="1"/>
                          <a:pt x="18" y="1"/>
                          <a:pt x="16" y="2"/>
                        </a:cubicBezTo>
                        <a:cubicBezTo>
                          <a:pt x="5" y="5"/>
                          <a:pt x="0" y="16"/>
                          <a:pt x="3" y="26"/>
                        </a:cubicBezTo>
                        <a:lnTo>
                          <a:pt x="69" y="200"/>
                        </a:lnTo>
                        <a:cubicBezTo>
                          <a:pt x="72" y="208"/>
                          <a:pt x="79" y="213"/>
                          <a:pt x="87" y="213"/>
                        </a:cubicBezTo>
                        <a:cubicBezTo>
                          <a:pt x="89" y="213"/>
                          <a:pt x="92" y="212"/>
                          <a:pt x="93" y="212"/>
                        </a:cubicBezTo>
                        <a:cubicBezTo>
                          <a:pt x="104" y="210"/>
                          <a:pt x="109" y="197"/>
                          <a:pt x="105" y="187"/>
                        </a:cubicBezTo>
                        <a:lnTo>
                          <a:pt x="39" y="13"/>
                        </a:lnTo>
                        <a:cubicBezTo>
                          <a:pt x="38" y="5"/>
                          <a:pt x="31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5" name="Google Shape;995;p32"/>
                  <p:cNvSpPr/>
                  <p:nvPr/>
                </p:nvSpPr>
                <p:spPr>
                  <a:xfrm>
                    <a:off x="5784925" y="3050204"/>
                    <a:ext cx="16640" cy="339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1" h="247" extrusionOk="0">
                        <a:moveTo>
                          <a:pt x="23" y="1"/>
                        </a:moveTo>
                        <a:cubicBezTo>
                          <a:pt x="20" y="1"/>
                          <a:pt x="18" y="1"/>
                          <a:pt x="16" y="2"/>
                        </a:cubicBezTo>
                        <a:cubicBezTo>
                          <a:pt x="6" y="5"/>
                          <a:pt x="1" y="16"/>
                          <a:pt x="5" y="26"/>
                        </a:cubicBezTo>
                        <a:lnTo>
                          <a:pt x="81" y="234"/>
                        </a:lnTo>
                        <a:cubicBezTo>
                          <a:pt x="84" y="241"/>
                          <a:pt x="92" y="246"/>
                          <a:pt x="99" y="246"/>
                        </a:cubicBezTo>
                        <a:cubicBezTo>
                          <a:pt x="102" y="246"/>
                          <a:pt x="104" y="246"/>
                          <a:pt x="105" y="245"/>
                        </a:cubicBezTo>
                        <a:cubicBezTo>
                          <a:pt x="115" y="242"/>
                          <a:pt x="120" y="231"/>
                          <a:pt x="117" y="221"/>
                        </a:cubicBezTo>
                        <a:lnTo>
                          <a:pt x="41" y="14"/>
                        </a:lnTo>
                        <a:cubicBezTo>
                          <a:pt x="38" y="5"/>
                          <a:pt x="31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6" name="Google Shape;996;p32"/>
                  <p:cNvSpPr/>
                  <p:nvPr/>
                </p:nvSpPr>
                <p:spPr>
                  <a:xfrm>
                    <a:off x="5793451" y="3045529"/>
                    <a:ext cx="12927" cy="2379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4" h="173" extrusionOk="0">
                        <a:moveTo>
                          <a:pt x="21" y="0"/>
                        </a:moveTo>
                        <a:cubicBezTo>
                          <a:pt x="19" y="0"/>
                          <a:pt x="17" y="0"/>
                          <a:pt x="15" y="1"/>
                        </a:cubicBezTo>
                        <a:cubicBezTo>
                          <a:pt x="5" y="4"/>
                          <a:pt x="0" y="15"/>
                          <a:pt x="4" y="26"/>
                        </a:cubicBezTo>
                        <a:lnTo>
                          <a:pt x="53" y="161"/>
                        </a:lnTo>
                        <a:cubicBezTo>
                          <a:pt x="56" y="168"/>
                          <a:pt x="63" y="173"/>
                          <a:pt x="72" y="173"/>
                        </a:cubicBezTo>
                        <a:cubicBezTo>
                          <a:pt x="74" y="173"/>
                          <a:pt x="76" y="173"/>
                          <a:pt x="78" y="172"/>
                        </a:cubicBezTo>
                        <a:cubicBezTo>
                          <a:pt x="88" y="169"/>
                          <a:pt x="93" y="158"/>
                          <a:pt x="89" y="147"/>
                        </a:cubicBezTo>
                        <a:lnTo>
                          <a:pt x="40" y="13"/>
                        </a:lnTo>
                        <a:cubicBezTo>
                          <a:pt x="37" y="5"/>
                          <a:pt x="30" y="0"/>
                          <a:pt x="2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7" name="Google Shape;997;p32"/>
                  <p:cNvSpPr/>
                  <p:nvPr/>
                </p:nvSpPr>
                <p:spPr>
                  <a:xfrm>
                    <a:off x="5781624" y="3069594"/>
                    <a:ext cx="7976" cy="1072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" h="78" extrusionOk="0">
                        <a:moveTo>
                          <a:pt x="23" y="1"/>
                        </a:moveTo>
                        <a:cubicBezTo>
                          <a:pt x="20" y="1"/>
                          <a:pt x="18" y="1"/>
                          <a:pt x="15" y="2"/>
                        </a:cubicBezTo>
                        <a:cubicBezTo>
                          <a:pt x="5" y="4"/>
                          <a:pt x="0" y="16"/>
                          <a:pt x="4" y="27"/>
                        </a:cubicBezTo>
                        <a:lnTo>
                          <a:pt x="19" y="64"/>
                        </a:lnTo>
                        <a:cubicBezTo>
                          <a:pt x="21" y="73"/>
                          <a:pt x="29" y="78"/>
                          <a:pt x="36" y="78"/>
                        </a:cubicBezTo>
                        <a:cubicBezTo>
                          <a:pt x="39" y="78"/>
                          <a:pt x="41" y="78"/>
                          <a:pt x="42" y="76"/>
                        </a:cubicBezTo>
                        <a:cubicBezTo>
                          <a:pt x="52" y="74"/>
                          <a:pt x="57" y="62"/>
                          <a:pt x="54" y="52"/>
                        </a:cubicBezTo>
                        <a:lnTo>
                          <a:pt x="40" y="13"/>
                        </a:lnTo>
                        <a:cubicBezTo>
                          <a:pt x="38" y="5"/>
                          <a:pt x="31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8" name="Google Shape;998;p32"/>
                  <p:cNvSpPr/>
                  <p:nvPr/>
                </p:nvSpPr>
                <p:spPr>
                  <a:xfrm>
                    <a:off x="5522816" y="3133678"/>
                    <a:ext cx="17602" cy="360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8" h="262" extrusionOk="0">
                        <a:moveTo>
                          <a:pt x="23" y="0"/>
                        </a:moveTo>
                        <a:cubicBezTo>
                          <a:pt x="21" y="0"/>
                          <a:pt x="18" y="1"/>
                          <a:pt x="16" y="2"/>
                        </a:cubicBezTo>
                        <a:cubicBezTo>
                          <a:pt x="6" y="4"/>
                          <a:pt x="0" y="16"/>
                          <a:pt x="5" y="25"/>
                        </a:cubicBezTo>
                        <a:lnTo>
                          <a:pt x="87" y="248"/>
                        </a:lnTo>
                        <a:cubicBezTo>
                          <a:pt x="91" y="255"/>
                          <a:pt x="98" y="261"/>
                          <a:pt x="106" y="261"/>
                        </a:cubicBezTo>
                        <a:cubicBezTo>
                          <a:pt x="108" y="261"/>
                          <a:pt x="110" y="259"/>
                          <a:pt x="112" y="259"/>
                        </a:cubicBezTo>
                        <a:cubicBezTo>
                          <a:pt x="122" y="257"/>
                          <a:pt x="127" y="246"/>
                          <a:pt x="123" y="236"/>
                        </a:cubicBezTo>
                        <a:lnTo>
                          <a:pt x="40" y="13"/>
                        </a:lnTo>
                        <a:cubicBezTo>
                          <a:pt x="39" y="5"/>
                          <a:pt x="31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99" name="Google Shape;999;p32"/>
                  <p:cNvSpPr/>
                  <p:nvPr/>
                </p:nvSpPr>
                <p:spPr>
                  <a:xfrm>
                    <a:off x="5538080" y="3145504"/>
                    <a:ext cx="15815" cy="313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" h="228" extrusionOk="0">
                        <a:moveTo>
                          <a:pt x="24" y="0"/>
                        </a:moveTo>
                        <a:cubicBezTo>
                          <a:pt x="21" y="0"/>
                          <a:pt x="19" y="1"/>
                          <a:pt x="16" y="1"/>
                        </a:cubicBezTo>
                        <a:cubicBezTo>
                          <a:pt x="6" y="4"/>
                          <a:pt x="1" y="15"/>
                          <a:pt x="5" y="25"/>
                        </a:cubicBezTo>
                        <a:lnTo>
                          <a:pt x="76" y="214"/>
                        </a:lnTo>
                        <a:cubicBezTo>
                          <a:pt x="78" y="222"/>
                          <a:pt x="86" y="228"/>
                          <a:pt x="93" y="228"/>
                        </a:cubicBezTo>
                        <a:cubicBezTo>
                          <a:pt x="96" y="228"/>
                          <a:pt x="98" y="227"/>
                          <a:pt x="99" y="227"/>
                        </a:cubicBezTo>
                        <a:cubicBezTo>
                          <a:pt x="109" y="224"/>
                          <a:pt x="115" y="212"/>
                          <a:pt x="111" y="202"/>
                        </a:cubicBezTo>
                        <a:lnTo>
                          <a:pt x="41" y="13"/>
                        </a:lnTo>
                        <a:cubicBezTo>
                          <a:pt x="39" y="5"/>
                          <a:pt x="31" y="0"/>
                          <a:pt x="24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0" name="Google Shape;1000;p32"/>
                  <p:cNvSpPr/>
                  <p:nvPr/>
                </p:nvSpPr>
                <p:spPr>
                  <a:xfrm>
                    <a:off x="5541656" y="3127627"/>
                    <a:ext cx="14302" cy="2750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" h="200" extrusionOk="0">
                        <a:moveTo>
                          <a:pt x="23" y="1"/>
                        </a:moveTo>
                        <a:cubicBezTo>
                          <a:pt x="20" y="1"/>
                          <a:pt x="18" y="1"/>
                          <a:pt x="16" y="2"/>
                        </a:cubicBezTo>
                        <a:cubicBezTo>
                          <a:pt x="6" y="5"/>
                          <a:pt x="1" y="16"/>
                          <a:pt x="5" y="26"/>
                        </a:cubicBezTo>
                        <a:lnTo>
                          <a:pt x="65" y="186"/>
                        </a:lnTo>
                        <a:cubicBezTo>
                          <a:pt x="67" y="194"/>
                          <a:pt x="75" y="199"/>
                          <a:pt x="82" y="199"/>
                        </a:cubicBezTo>
                        <a:cubicBezTo>
                          <a:pt x="85" y="199"/>
                          <a:pt x="88" y="199"/>
                          <a:pt x="89" y="198"/>
                        </a:cubicBezTo>
                        <a:cubicBezTo>
                          <a:pt x="99" y="195"/>
                          <a:pt x="104" y="184"/>
                          <a:pt x="101" y="173"/>
                        </a:cubicBezTo>
                        <a:lnTo>
                          <a:pt x="40" y="14"/>
                        </a:lnTo>
                        <a:cubicBezTo>
                          <a:pt x="38" y="5"/>
                          <a:pt x="31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1" name="Google Shape;1001;p32"/>
                  <p:cNvSpPr/>
                  <p:nvPr/>
                </p:nvSpPr>
                <p:spPr>
                  <a:xfrm>
                    <a:off x="6369650" y="3870360"/>
                    <a:ext cx="29291" cy="6834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3" h="497" extrusionOk="0">
                        <a:moveTo>
                          <a:pt x="23" y="1"/>
                        </a:moveTo>
                        <a:cubicBezTo>
                          <a:pt x="20" y="1"/>
                          <a:pt x="18" y="1"/>
                          <a:pt x="15" y="2"/>
                        </a:cubicBezTo>
                        <a:cubicBezTo>
                          <a:pt x="5" y="5"/>
                          <a:pt x="0" y="16"/>
                          <a:pt x="4" y="27"/>
                        </a:cubicBezTo>
                        <a:lnTo>
                          <a:pt x="174" y="483"/>
                        </a:lnTo>
                        <a:cubicBezTo>
                          <a:pt x="176" y="491"/>
                          <a:pt x="184" y="496"/>
                          <a:pt x="191" y="496"/>
                        </a:cubicBezTo>
                        <a:cubicBezTo>
                          <a:pt x="194" y="496"/>
                          <a:pt x="196" y="494"/>
                          <a:pt x="199" y="494"/>
                        </a:cubicBezTo>
                        <a:cubicBezTo>
                          <a:pt x="208" y="492"/>
                          <a:pt x="213" y="481"/>
                          <a:pt x="210" y="471"/>
                        </a:cubicBezTo>
                        <a:lnTo>
                          <a:pt x="40" y="13"/>
                        </a:lnTo>
                        <a:cubicBezTo>
                          <a:pt x="38" y="5"/>
                          <a:pt x="30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2" name="Google Shape;1002;p32"/>
                  <p:cNvSpPr/>
                  <p:nvPr/>
                </p:nvSpPr>
                <p:spPr>
                  <a:xfrm>
                    <a:off x="6368000" y="3902402"/>
                    <a:ext cx="19252" cy="405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0" h="295" extrusionOk="0">
                        <a:moveTo>
                          <a:pt x="23" y="1"/>
                        </a:moveTo>
                        <a:cubicBezTo>
                          <a:pt x="21" y="1"/>
                          <a:pt x="18" y="1"/>
                          <a:pt x="16" y="2"/>
                        </a:cubicBezTo>
                        <a:cubicBezTo>
                          <a:pt x="6" y="4"/>
                          <a:pt x="1" y="16"/>
                          <a:pt x="4" y="26"/>
                        </a:cubicBezTo>
                        <a:lnTo>
                          <a:pt x="100" y="282"/>
                        </a:lnTo>
                        <a:cubicBezTo>
                          <a:pt x="103" y="290"/>
                          <a:pt x="110" y="295"/>
                          <a:pt x="118" y="295"/>
                        </a:cubicBezTo>
                        <a:cubicBezTo>
                          <a:pt x="120" y="295"/>
                          <a:pt x="122" y="294"/>
                          <a:pt x="124" y="294"/>
                        </a:cubicBezTo>
                        <a:cubicBezTo>
                          <a:pt x="124" y="294"/>
                          <a:pt x="124" y="294"/>
                          <a:pt x="125" y="294"/>
                        </a:cubicBezTo>
                        <a:cubicBezTo>
                          <a:pt x="135" y="291"/>
                          <a:pt x="140" y="280"/>
                          <a:pt x="136" y="269"/>
                        </a:cubicBezTo>
                        <a:lnTo>
                          <a:pt x="40" y="13"/>
                        </a:lnTo>
                        <a:cubicBezTo>
                          <a:pt x="38" y="6"/>
                          <a:pt x="31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3" name="Google Shape;1003;p32"/>
                  <p:cNvSpPr/>
                  <p:nvPr/>
                </p:nvSpPr>
                <p:spPr>
                  <a:xfrm>
                    <a:off x="6362362" y="3886587"/>
                    <a:ext cx="8664" cy="116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" h="85" extrusionOk="0">
                        <a:moveTo>
                          <a:pt x="23" y="0"/>
                        </a:moveTo>
                        <a:cubicBezTo>
                          <a:pt x="21" y="0"/>
                          <a:pt x="19" y="1"/>
                          <a:pt x="16" y="2"/>
                        </a:cubicBezTo>
                        <a:cubicBezTo>
                          <a:pt x="6" y="6"/>
                          <a:pt x="1" y="17"/>
                          <a:pt x="4" y="27"/>
                        </a:cubicBezTo>
                        <a:lnTo>
                          <a:pt x="21" y="72"/>
                        </a:lnTo>
                        <a:cubicBezTo>
                          <a:pt x="23" y="79"/>
                          <a:pt x="32" y="85"/>
                          <a:pt x="39" y="85"/>
                        </a:cubicBezTo>
                        <a:cubicBezTo>
                          <a:pt x="40" y="85"/>
                          <a:pt x="43" y="83"/>
                          <a:pt x="47" y="83"/>
                        </a:cubicBezTo>
                        <a:cubicBezTo>
                          <a:pt x="57" y="79"/>
                          <a:pt x="62" y="68"/>
                          <a:pt x="58" y="58"/>
                        </a:cubicBezTo>
                        <a:lnTo>
                          <a:pt x="42" y="13"/>
                        </a:lnTo>
                        <a:cubicBezTo>
                          <a:pt x="39" y="5"/>
                          <a:pt x="31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4" name="Google Shape;1004;p32"/>
                  <p:cNvSpPr/>
                  <p:nvPr/>
                </p:nvSpPr>
                <p:spPr>
                  <a:xfrm>
                    <a:off x="6360712" y="3917116"/>
                    <a:ext cx="15539" cy="301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" h="219" extrusionOk="0">
                        <a:moveTo>
                          <a:pt x="22" y="1"/>
                        </a:moveTo>
                        <a:cubicBezTo>
                          <a:pt x="20" y="1"/>
                          <a:pt x="18" y="1"/>
                          <a:pt x="16" y="2"/>
                        </a:cubicBezTo>
                        <a:cubicBezTo>
                          <a:pt x="6" y="6"/>
                          <a:pt x="1" y="17"/>
                          <a:pt x="5" y="27"/>
                        </a:cubicBezTo>
                        <a:lnTo>
                          <a:pt x="71" y="205"/>
                        </a:lnTo>
                        <a:cubicBezTo>
                          <a:pt x="74" y="213"/>
                          <a:pt x="81" y="219"/>
                          <a:pt x="90" y="219"/>
                        </a:cubicBezTo>
                        <a:cubicBezTo>
                          <a:pt x="92" y="219"/>
                          <a:pt x="95" y="218"/>
                          <a:pt x="97" y="218"/>
                        </a:cubicBezTo>
                        <a:cubicBezTo>
                          <a:pt x="107" y="213"/>
                          <a:pt x="112" y="202"/>
                          <a:pt x="108" y="192"/>
                        </a:cubicBezTo>
                        <a:lnTo>
                          <a:pt x="41" y="14"/>
                        </a:lnTo>
                        <a:cubicBezTo>
                          <a:pt x="39" y="6"/>
                          <a:pt x="31" y="1"/>
                          <a:pt x="22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5" name="Google Shape;1005;p32"/>
                  <p:cNvSpPr/>
                  <p:nvPr/>
                </p:nvSpPr>
                <p:spPr>
                  <a:xfrm>
                    <a:off x="6343109" y="3902677"/>
                    <a:ext cx="16227" cy="321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8" h="234" extrusionOk="0">
                        <a:moveTo>
                          <a:pt x="23" y="1"/>
                        </a:moveTo>
                        <a:cubicBezTo>
                          <a:pt x="21" y="1"/>
                          <a:pt x="18" y="1"/>
                          <a:pt x="16" y="2"/>
                        </a:cubicBezTo>
                        <a:cubicBezTo>
                          <a:pt x="6" y="5"/>
                          <a:pt x="1" y="17"/>
                          <a:pt x="5" y="27"/>
                        </a:cubicBezTo>
                        <a:lnTo>
                          <a:pt x="77" y="221"/>
                        </a:lnTo>
                        <a:cubicBezTo>
                          <a:pt x="80" y="228"/>
                          <a:pt x="88" y="234"/>
                          <a:pt x="96" y="234"/>
                        </a:cubicBezTo>
                        <a:cubicBezTo>
                          <a:pt x="98" y="234"/>
                          <a:pt x="101" y="234"/>
                          <a:pt x="102" y="233"/>
                        </a:cubicBezTo>
                        <a:cubicBezTo>
                          <a:pt x="112" y="230"/>
                          <a:pt x="117" y="218"/>
                          <a:pt x="113" y="208"/>
                        </a:cubicBezTo>
                        <a:lnTo>
                          <a:pt x="41" y="14"/>
                        </a:lnTo>
                        <a:cubicBezTo>
                          <a:pt x="39" y="6"/>
                          <a:pt x="31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6" name="Google Shape;1006;p32"/>
                  <p:cNvSpPr/>
                  <p:nvPr/>
                </p:nvSpPr>
                <p:spPr>
                  <a:xfrm>
                    <a:off x="6341597" y="3929355"/>
                    <a:ext cx="12514" cy="224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1" h="163" extrusionOk="0">
                        <a:moveTo>
                          <a:pt x="23" y="0"/>
                        </a:moveTo>
                        <a:cubicBezTo>
                          <a:pt x="21" y="0"/>
                          <a:pt x="18" y="1"/>
                          <a:pt x="16" y="2"/>
                        </a:cubicBezTo>
                        <a:cubicBezTo>
                          <a:pt x="6" y="4"/>
                          <a:pt x="0" y="16"/>
                          <a:pt x="4" y="26"/>
                        </a:cubicBezTo>
                        <a:lnTo>
                          <a:pt x="51" y="150"/>
                        </a:lnTo>
                        <a:cubicBezTo>
                          <a:pt x="53" y="157"/>
                          <a:pt x="61" y="162"/>
                          <a:pt x="68" y="162"/>
                        </a:cubicBezTo>
                        <a:cubicBezTo>
                          <a:pt x="71" y="162"/>
                          <a:pt x="73" y="162"/>
                          <a:pt x="75" y="161"/>
                        </a:cubicBezTo>
                        <a:cubicBezTo>
                          <a:pt x="85" y="159"/>
                          <a:pt x="90" y="147"/>
                          <a:pt x="86" y="137"/>
                        </a:cubicBezTo>
                        <a:lnTo>
                          <a:pt x="40" y="13"/>
                        </a:lnTo>
                        <a:cubicBezTo>
                          <a:pt x="38" y="5"/>
                          <a:pt x="31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7" name="Google Shape;1007;p32"/>
                  <p:cNvSpPr/>
                  <p:nvPr/>
                </p:nvSpPr>
                <p:spPr>
                  <a:xfrm>
                    <a:off x="6083063" y="4025205"/>
                    <a:ext cx="13477" cy="246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8" h="179" extrusionOk="0">
                        <a:moveTo>
                          <a:pt x="23" y="0"/>
                        </a:moveTo>
                        <a:cubicBezTo>
                          <a:pt x="21" y="0"/>
                          <a:pt x="19" y="1"/>
                          <a:pt x="16" y="1"/>
                        </a:cubicBezTo>
                        <a:cubicBezTo>
                          <a:pt x="6" y="5"/>
                          <a:pt x="1" y="16"/>
                          <a:pt x="4" y="26"/>
                        </a:cubicBezTo>
                        <a:lnTo>
                          <a:pt x="57" y="165"/>
                        </a:lnTo>
                        <a:cubicBezTo>
                          <a:pt x="59" y="173"/>
                          <a:pt x="67" y="178"/>
                          <a:pt x="74" y="178"/>
                        </a:cubicBezTo>
                        <a:cubicBezTo>
                          <a:pt x="75" y="178"/>
                          <a:pt x="79" y="178"/>
                          <a:pt x="83" y="176"/>
                        </a:cubicBezTo>
                        <a:cubicBezTo>
                          <a:pt x="93" y="174"/>
                          <a:pt x="98" y="163"/>
                          <a:pt x="94" y="153"/>
                        </a:cubicBezTo>
                        <a:lnTo>
                          <a:pt x="42" y="13"/>
                        </a:lnTo>
                        <a:cubicBezTo>
                          <a:pt x="39" y="5"/>
                          <a:pt x="31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8" name="Google Shape;1008;p32"/>
                  <p:cNvSpPr/>
                  <p:nvPr/>
                </p:nvSpPr>
                <p:spPr>
                  <a:xfrm>
                    <a:off x="6086089" y="4000314"/>
                    <a:ext cx="15677" cy="3149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4" h="229" extrusionOk="0">
                        <a:moveTo>
                          <a:pt x="23" y="1"/>
                        </a:moveTo>
                        <a:cubicBezTo>
                          <a:pt x="20" y="1"/>
                          <a:pt x="18" y="1"/>
                          <a:pt x="16" y="2"/>
                        </a:cubicBezTo>
                        <a:cubicBezTo>
                          <a:pt x="5" y="4"/>
                          <a:pt x="0" y="16"/>
                          <a:pt x="4" y="27"/>
                        </a:cubicBezTo>
                        <a:lnTo>
                          <a:pt x="74" y="216"/>
                        </a:lnTo>
                        <a:cubicBezTo>
                          <a:pt x="77" y="223"/>
                          <a:pt x="84" y="229"/>
                          <a:pt x="92" y="229"/>
                        </a:cubicBezTo>
                        <a:cubicBezTo>
                          <a:pt x="93" y="229"/>
                          <a:pt x="96" y="227"/>
                          <a:pt x="99" y="227"/>
                        </a:cubicBezTo>
                        <a:cubicBezTo>
                          <a:pt x="109" y="224"/>
                          <a:pt x="114" y="213"/>
                          <a:pt x="110" y="203"/>
                        </a:cubicBezTo>
                        <a:lnTo>
                          <a:pt x="40" y="14"/>
                        </a:lnTo>
                        <a:cubicBezTo>
                          <a:pt x="38" y="6"/>
                          <a:pt x="31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09" name="Google Shape;1009;p32"/>
                  <p:cNvSpPr/>
                  <p:nvPr/>
                </p:nvSpPr>
                <p:spPr>
                  <a:xfrm>
                    <a:off x="6103278" y="4010078"/>
                    <a:ext cx="18977" cy="400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8" h="291" extrusionOk="0">
                        <a:moveTo>
                          <a:pt x="23" y="1"/>
                        </a:moveTo>
                        <a:cubicBezTo>
                          <a:pt x="20" y="1"/>
                          <a:pt x="18" y="1"/>
                          <a:pt x="15" y="2"/>
                        </a:cubicBezTo>
                        <a:cubicBezTo>
                          <a:pt x="5" y="4"/>
                          <a:pt x="0" y="15"/>
                          <a:pt x="4" y="26"/>
                        </a:cubicBezTo>
                        <a:lnTo>
                          <a:pt x="97" y="277"/>
                        </a:lnTo>
                        <a:cubicBezTo>
                          <a:pt x="100" y="285"/>
                          <a:pt x="108" y="291"/>
                          <a:pt x="116" y="291"/>
                        </a:cubicBezTo>
                        <a:cubicBezTo>
                          <a:pt x="118" y="291"/>
                          <a:pt x="120" y="291"/>
                          <a:pt x="122" y="289"/>
                        </a:cubicBezTo>
                        <a:cubicBezTo>
                          <a:pt x="132" y="286"/>
                          <a:pt x="137" y="275"/>
                          <a:pt x="133" y="265"/>
                        </a:cubicBezTo>
                        <a:lnTo>
                          <a:pt x="40" y="13"/>
                        </a:lnTo>
                        <a:cubicBezTo>
                          <a:pt x="38" y="5"/>
                          <a:pt x="31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0" name="Google Shape;1010;p32"/>
                  <p:cNvSpPr/>
                  <p:nvPr/>
                </p:nvSpPr>
                <p:spPr>
                  <a:xfrm>
                    <a:off x="6098328" y="3997151"/>
                    <a:ext cx="7976" cy="105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" h="77" extrusionOk="0">
                        <a:moveTo>
                          <a:pt x="23" y="0"/>
                        </a:moveTo>
                        <a:cubicBezTo>
                          <a:pt x="21" y="0"/>
                          <a:pt x="18" y="1"/>
                          <a:pt x="16" y="2"/>
                        </a:cubicBezTo>
                        <a:cubicBezTo>
                          <a:pt x="5" y="5"/>
                          <a:pt x="0" y="16"/>
                          <a:pt x="4" y="26"/>
                        </a:cubicBezTo>
                        <a:lnTo>
                          <a:pt x="19" y="63"/>
                        </a:lnTo>
                        <a:cubicBezTo>
                          <a:pt x="21" y="71"/>
                          <a:pt x="29" y="77"/>
                          <a:pt x="36" y="77"/>
                        </a:cubicBezTo>
                        <a:cubicBezTo>
                          <a:pt x="39" y="77"/>
                          <a:pt x="40" y="77"/>
                          <a:pt x="43" y="76"/>
                        </a:cubicBezTo>
                        <a:cubicBezTo>
                          <a:pt x="54" y="72"/>
                          <a:pt x="58" y="61"/>
                          <a:pt x="55" y="51"/>
                        </a:cubicBezTo>
                        <a:lnTo>
                          <a:pt x="40" y="13"/>
                        </a:lnTo>
                        <a:cubicBezTo>
                          <a:pt x="39" y="5"/>
                          <a:pt x="31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1" name="Google Shape;1011;p32"/>
                  <p:cNvSpPr/>
                  <p:nvPr/>
                </p:nvSpPr>
                <p:spPr>
                  <a:xfrm>
                    <a:off x="5872249" y="4062472"/>
                    <a:ext cx="26816" cy="609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5" h="443" extrusionOk="0">
                        <a:moveTo>
                          <a:pt x="23" y="0"/>
                        </a:moveTo>
                        <a:cubicBezTo>
                          <a:pt x="20" y="0"/>
                          <a:pt x="18" y="1"/>
                          <a:pt x="15" y="2"/>
                        </a:cubicBezTo>
                        <a:cubicBezTo>
                          <a:pt x="5" y="5"/>
                          <a:pt x="0" y="16"/>
                          <a:pt x="4" y="26"/>
                        </a:cubicBezTo>
                        <a:lnTo>
                          <a:pt x="155" y="430"/>
                        </a:lnTo>
                        <a:cubicBezTo>
                          <a:pt x="158" y="437"/>
                          <a:pt x="165" y="443"/>
                          <a:pt x="173" y="443"/>
                        </a:cubicBezTo>
                        <a:cubicBezTo>
                          <a:pt x="174" y="443"/>
                          <a:pt x="176" y="443"/>
                          <a:pt x="179" y="442"/>
                        </a:cubicBezTo>
                        <a:cubicBezTo>
                          <a:pt x="189" y="440"/>
                          <a:pt x="194" y="427"/>
                          <a:pt x="190" y="417"/>
                        </a:cubicBezTo>
                        <a:lnTo>
                          <a:pt x="40" y="13"/>
                        </a:lnTo>
                        <a:cubicBezTo>
                          <a:pt x="38" y="5"/>
                          <a:pt x="30" y="0"/>
                          <a:pt x="2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2" name="Google Shape;1012;p32"/>
                  <p:cNvSpPr/>
                  <p:nvPr/>
                </p:nvSpPr>
                <p:spPr>
                  <a:xfrm>
                    <a:off x="5890401" y="4079249"/>
                    <a:ext cx="19527" cy="419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2" h="305" extrusionOk="0">
                        <a:moveTo>
                          <a:pt x="23" y="1"/>
                        </a:moveTo>
                        <a:cubicBezTo>
                          <a:pt x="20" y="1"/>
                          <a:pt x="18" y="1"/>
                          <a:pt x="15" y="2"/>
                        </a:cubicBezTo>
                        <a:cubicBezTo>
                          <a:pt x="5" y="5"/>
                          <a:pt x="0" y="17"/>
                          <a:pt x="3" y="27"/>
                        </a:cubicBezTo>
                        <a:lnTo>
                          <a:pt x="102" y="292"/>
                        </a:lnTo>
                        <a:cubicBezTo>
                          <a:pt x="104" y="299"/>
                          <a:pt x="113" y="304"/>
                          <a:pt x="120" y="304"/>
                        </a:cubicBezTo>
                        <a:cubicBezTo>
                          <a:pt x="123" y="304"/>
                          <a:pt x="125" y="304"/>
                          <a:pt x="126" y="303"/>
                        </a:cubicBezTo>
                        <a:cubicBezTo>
                          <a:pt x="136" y="300"/>
                          <a:pt x="141" y="289"/>
                          <a:pt x="138" y="279"/>
                        </a:cubicBezTo>
                        <a:lnTo>
                          <a:pt x="39" y="14"/>
                        </a:lnTo>
                        <a:cubicBezTo>
                          <a:pt x="37" y="6"/>
                          <a:pt x="30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3" name="Google Shape;1013;p32"/>
                  <p:cNvSpPr/>
                  <p:nvPr/>
                </p:nvSpPr>
                <p:spPr>
                  <a:xfrm>
                    <a:off x="5896314" y="4066598"/>
                    <a:ext cx="9351" cy="145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8" h="106" extrusionOk="0">
                        <a:moveTo>
                          <a:pt x="23" y="1"/>
                        </a:moveTo>
                        <a:cubicBezTo>
                          <a:pt x="20" y="1"/>
                          <a:pt x="18" y="1"/>
                          <a:pt x="15" y="2"/>
                        </a:cubicBezTo>
                        <a:cubicBezTo>
                          <a:pt x="5" y="5"/>
                          <a:pt x="0" y="17"/>
                          <a:pt x="4" y="27"/>
                        </a:cubicBezTo>
                        <a:lnTo>
                          <a:pt x="29" y="93"/>
                        </a:lnTo>
                        <a:cubicBezTo>
                          <a:pt x="31" y="101"/>
                          <a:pt x="39" y="106"/>
                          <a:pt x="46" y="106"/>
                        </a:cubicBezTo>
                        <a:cubicBezTo>
                          <a:pt x="49" y="106"/>
                          <a:pt x="51" y="106"/>
                          <a:pt x="52" y="105"/>
                        </a:cubicBezTo>
                        <a:cubicBezTo>
                          <a:pt x="62" y="103"/>
                          <a:pt x="68" y="90"/>
                          <a:pt x="64" y="80"/>
                        </a:cubicBezTo>
                        <a:lnTo>
                          <a:pt x="40" y="14"/>
                        </a:lnTo>
                        <a:cubicBezTo>
                          <a:pt x="38" y="6"/>
                          <a:pt x="30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4" name="Google Shape;1014;p32"/>
                  <p:cNvSpPr/>
                  <p:nvPr/>
                </p:nvSpPr>
                <p:spPr>
                  <a:xfrm>
                    <a:off x="5903190" y="4084750"/>
                    <a:ext cx="16227" cy="328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8" h="239" extrusionOk="0">
                        <a:moveTo>
                          <a:pt x="23" y="1"/>
                        </a:moveTo>
                        <a:cubicBezTo>
                          <a:pt x="20" y="1"/>
                          <a:pt x="18" y="1"/>
                          <a:pt x="15" y="2"/>
                        </a:cubicBezTo>
                        <a:cubicBezTo>
                          <a:pt x="5" y="4"/>
                          <a:pt x="0" y="16"/>
                          <a:pt x="4" y="27"/>
                        </a:cubicBezTo>
                        <a:lnTo>
                          <a:pt x="78" y="226"/>
                        </a:lnTo>
                        <a:cubicBezTo>
                          <a:pt x="81" y="234"/>
                          <a:pt x="88" y="239"/>
                          <a:pt x="96" y="239"/>
                        </a:cubicBezTo>
                        <a:cubicBezTo>
                          <a:pt x="98" y="239"/>
                          <a:pt x="99" y="239"/>
                          <a:pt x="102" y="238"/>
                        </a:cubicBezTo>
                        <a:cubicBezTo>
                          <a:pt x="113" y="235"/>
                          <a:pt x="118" y="223"/>
                          <a:pt x="114" y="213"/>
                        </a:cubicBezTo>
                        <a:lnTo>
                          <a:pt x="40" y="14"/>
                        </a:lnTo>
                        <a:cubicBezTo>
                          <a:pt x="38" y="6"/>
                          <a:pt x="31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5" name="Google Shape;1015;p32"/>
                  <p:cNvSpPr/>
                  <p:nvPr/>
                </p:nvSpPr>
                <p:spPr>
                  <a:xfrm>
                    <a:off x="6059410" y="3410913"/>
                    <a:ext cx="53357" cy="1431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8" h="1041" extrusionOk="0">
                        <a:moveTo>
                          <a:pt x="22" y="1"/>
                        </a:moveTo>
                        <a:cubicBezTo>
                          <a:pt x="21" y="1"/>
                          <a:pt x="19" y="1"/>
                          <a:pt x="17" y="1"/>
                        </a:cubicBezTo>
                        <a:cubicBezTo>
                          <a:pt x="7" y="3"/>
                          <a:pt x="1" y="14"/>
                          <a:pt x="4" y="24"/>
                        </a:cubicBezTo>
                        <a:cubicBezTo>
                          <a:pt x="5" y="29"/>
                          <a:pt x="140" y="569"/>
                          <a:pt x="349" y="1030"/>
                        </a:cubicBezTo>
                        <a:cubicBezTo>
                          <a:pt x="353" y="1037"/>
                          <a:pt x="359" y="1041"/>
                          <a:pt x="367" y="1041"/>
                        </a:cubicBezTo>
                        <a:cubicBezTo>
                          <a:pt x="369" y="1041"/>
                          <a:pt x="372" y="1040"/>
                          <a:pt x="373" y="1040"/>
                        </a:cubicBezTo>
                        <a:cubicBezTo>
                          <a:pt x="384" y="1036"/>
                          <a:pt x="388" y="1024"/>
                          <a:pt x="384" y="1014"/>
                        </a:cubicBezTo>
                        <a:cubicBezTo>
                          <a:pt x="176" y="558"/>
                          <a:pt x="42" y="21"/>
                          <a:pt x="41" y="16"/>
                        </a:cubicBezTo>
                        <a:cubicBezTo>
                          <a:pt x="38" y="7"/>
                          <a:pt x="31" y="1"/>
                          <a:pt x="22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6" name="Google Shape;1016;p32"/>
                  <p:cNvSpPr/>
                  <p:nvPr/>
                </p:nvSpPr>
                <p:spPr>
                  <a:xfrm>
                    <a:off x="5578098" y="3533579"/>
                    <a:ext cx="97087" cy="2520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06" h="1833" extrusionOk="0">
                        <a:moveTo>
                          <a:pt x="20" y="0"/>
                        </a:moveTo>
                        <a:cubicBezTo>
                          <a:pt x="19" y="0"/>
                          <a:pt x="18" y="0"/>
                          <a:pt x="17" y="0"/>
                        </a:cubicBezTo>
                        <a:cubicBezTo>
                          <a:pt x="7" y="1"/>
                          <a:pt x="1" y="12"/>
                          <a:pt x="2" y="22"/>
                        </a:cubicBezTo>
                        <a:cubicBezTo>
                          <a:pt x="3" y="31"/>
                          <a:pt x="165" y="966"/>
                          <a:pt x="667" y="1823"/>
                        </a:cubicBezTo>
                        <a:cubicBezTo>
                          <a:pt x="671" y="1830"/>
                          <a:pt x="677" y="1833"/>
                          <a:pt x="683" y="1833"/>
                        </a:cubicBezTo>
                        <a:cubicBezTo>
                          <a:pt x="686" y="1833"/>
                          <a:pt x="690" y="1832"/>
                          <a:pt x="693" y="1831"/>
                        </a:cubicBezTo>
                        <a:cubicBezTo>
                          <a:pt x="702" y="1826"/>
                          <a:pt x="706" y="1812"/>
                          <a:pt x="700" y="1804"/>
                        </a:cubicBezTo>
                        <a:cubicBezTo>
                          <a:pt x="202" y="953"/>
                          <a:pt x="40" y="25"/>
                          <a:pt x="38" y="16"/>
                        </a:cubicBezTo>
                        <a:cubicBezTo>
                          <a:pt x="38" y="7"/>
                          <a:pt x="29" y="0"/>
                          <a:pt x="2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7" name="Google Shape;1017;p32"/>
                  <p:cNvSpPr/>
                  <p:nvPr/>
                </p:nvSpPr>
                <p:spPr>
                  <a:xfrm>
                    <a:off x="5633243" y="3682098"/>
                    <a:ext cx="12102" cy="184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" h="134" extrusionOk="0">
                        <a:moveTo>
                          <a:pt x="23" y="1"/>
                        </a:moveTo>
                        <a:cubicBezTo>
                          <a:pt x="20" y="1"/>
                          <a:pt x="17" y="1"/>
                          <a:pt x="15" y="2"/>
                        </a:cubicBezTo>
                        <a:cubicBezTo>
                          <a:pt x="5" y="6"/>
                          <a:pt x="1" y="18"/>
                          <a:pt x="5" y="28"/>
                        </a:cubicBezTo>
                        <a:cubicBezTo>
                          <a:pt x="19" y="60"/>
                          <a:pt x="33" y="92"/>
                          <a:pt x="47" y="123"/>
                        </a:cubicBezTo>
                        <a:cubicBezTo>
                          <a:pt x="51" y="131"/>
                          <a:pt x="57" y="134"/>
                          <a:pt x="65" y="134"/>
                        </a:cubicBezTo>
                        <a:cubicBezTo>
                          <a:pt x="67" y="134"/>
                          <a:pt x="70" y="134"/>
                          <a:pt x="74" y="132"/>
                        </a:cubicBezTo>
                        <a:cubicBezTo>
                          <a:pt x="83" y="128"/>
                          <a:pt x="88" y="117"/>
                          <a:pt x="83" y="106"/>
                        </a:cubicBezTo>
                        <a:cubicBezTo>
                          <a:pt x="67" y="76"/>
                          <a:pt x="55" y="45"/>
                          <a:pt x="41" y="12"/>
                        </a:cubicBezTo>
                        <a:cubicBezTo>
                          <a:pt x="37" y="4"/>
                          <a:pt x="30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8" name="Google Shape;1018;p32"/>
                  <p:cNvSpPr/>
                  <p:nvPr/>
                </p:nvSpPr>
                <p:spPr>
                  <a:xfrm>
                    <a:off x="5595013" y="3558470"/>
                    <a:ext cx="35480" cy="10671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8" h="776" extrusionOk="0">
                        <a:moveTo>
                          <a:pt x="23" y="1"/>
                        </a:moveTo>
                        <a:cubicBezTo>
                          <a:pt x="21" y="1"/>
                          <a:pt x="20" y="1"/>
                          <a:pt x="18" y="2"/>
                        </a:cubicBezTo>
                        <a:cubicBezTo>
                          <a:pt x="8" y="4"/>
                          <a:pt x="0" y="14"/>
                          <a:pt x="2" y="24"/>
                        </a:cubicBezTo>
                        <a:cubicBezTo>
                          <a:pt x="2" y="28"/>
                          <a:pt x="78" y="392"/>
                          <a:pt x="216" y="762"/>
                        </a:cubicBezTo>
                        <a:cubicBezTo>
                          <a:pt x="219" y="770"/>
                          <a:pt x="226" y="775"/>
                          <a:pt x="235" y="775"/>
                        </a:cubicBezTo>
                        <a:cubicBezTo>
                          <a:pt x="237" y="775"/>
                          <a:pt x="240" y="775"/>
                          <a:pt x="242" y="772"/>
                        </a:cubicBezTo>
                        <a:cubicBezTo>
                          <a:pt x="252" y="770"/>
                          <a:pt x="257" y="759"/>
                          <a:pt x="253" y="748"/>
                        </a:cubicBezTo>
                        <a:cubicBezTo>
                          <a:pt x="117" y="381"/>
                          <a:pt x="42" y="20"/>
                          <a:pt x="41" y="17"/>
                        </a:cubicBezTo>
                        <a:cubicBezTo>
                          <a:pt x="39" y="8"/>
                          <a:pt x="32" y="1"/>
                          <a:pt x="2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19" name="Google Shape;1019;p32"/>
                  <p:cNvSpPr/>
                  <p:nvPr/>
                </p:nvSpPr>
                <p:spPr>
                  <a:xfrm>
                    <a:off x="5652495" y="3423702"/>
                    <a:ext cx="343519" cy="31780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98" h="2311" extrusionOk="0">
                        <a:moveTo>
                          <a:pt x="1249" y="0"/>
                        </a:moveTo>
                        <a:cubicBezTo>
                          <a:pt x="699" y="0"/>
                          <a:pt x="211" y="394"/>
                          <a:pt x="112" y="954"/>
                        </a:cubicBezTo>
                        <a:cubicBezTo>
                          <a:pt x="1" y="1582"/>
                          <a:pt x="420" y="2181"/>
                          <a:pt x="1048" y="2292"/>
                        </a:cubicBezTo>
                        <a:cubicBezTo>
                          <a:pt x="1116" y="2304"/>
                          <a:pt x="1184" y="2310"/>
                          <a:pt x="1251" y="2310"/>
                        </a:cubicBezTo>
                        <a:cubicBezTo>
                          <a:pt x="1800" y="2310"/>
                          <a:pt x="2287" y="1916"/>
                          <a:pt x="2387" y="1357"/>
                        </a:cubicBezTo>
                        <a:cubicBezTo>
                          <a:pt x="2497" y="729"/>
                          <a:pt x="2079" y="129"/>
                          <a:pt x="1451" y="18"/>
                        </a:cubicBezTo>
                        <a:cubicBezTo>
                          <a:pt x="1383" y="6"/>
                          <a:pt x="1315" y="0"/>
                          <a:pt x="1249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0" name="Google Shape;1020;p32"/>
                  <p:cNvSpPr/>
                  <p:nvPr/>
                </p:nvSpPr>
                <p:spPr>
                  <a:xfrm>
                    <a:off x="5794414" y="3622553"/>
                    <a:ext cx="85673" cy="10272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3" h="747" extrusionOk="0">
                        <a:moveTo>
                          <a:pt x="316" y="112"/>
                        </a:moveTo>
                        <a:lnTo>
                          <a:pt x="316" y="112"/>
                        </a:lnTo>
                        <a:cubicBezTo>
                          <a:pt x="453" y="375"/>
                          <a:pt x="269" y="582"/>
                          <a:pt x="194" y="652"/>
                        </a:cubicBezTo>
                        <a:cubicBezTo>
                          <a:pt x="126" y="562"/>
                          <a:pt x="89" y="477"/>
                          <a:pt x="84" y="396"/>
                        </a:cubicBezTo>
                        <a:cubicBezTo>
                          <a:pt x="80" y="342"/>
                          <a:pt x="91" y="291"/>
                          <a:pt x="116" y="243"/>
                        </a:cubicBezTo>
                        <a:cubicBezTo>
                          <a:pt x="133" y="236"/>
                          <a:pt x="153" y="229"/>
                          <a:pt x="171" y="221"/>
                        </a:cubicBezTo>
                        <a:cubicBezTo>
                          <a:pt x="229" y="193"/>
                          <a:pt x="280" y="157"/>
                          <a:pt x="316" y="112"/>
                        </a:cubicBezTo>
                        <a:close/>
                        <a:moveTo>
                          <a:pt x="317" y="0"/>
                        </a:moveTo>
                        <a:cubicBezTo>
                          <a:pt x="305" y="2"/>
                          <a:pt x="292" y="9"/>
                          <a:pt x="286" y="21"/>
                        </a:cubicBezTo>
                        <a:cubicBezTo>
                          <a:pt x="255" y="76"/>
                          <a:pt x="205" y="121"/>
                          <a:pt x="140" y="150"/>
                        </a:cubicBezTo>
                        <a:cubicBezTo>
                          <a:pt x="120" y="159"/>
                          <a:pt x="99" y="167"/>
                          <a:pt x="80" y="172"/>
                        </a:cubicBezTo>
                        <a:cubicBezTo>
                          <a:pt x="70" y="174"/>
                          <a:pt x="61" y="181"/>
                          <a:pt x="55" y="189"/>
                        </a:cubicBezTo>
                        <a:cubicBezTo>
                          <a:pt x="18" y="256"/>
                          <a:pt x="0" y="326"/>
                          <a:pt x="5" y="401"/>
                        </a:cubicBezTo>
                        <a:cubicBezTo>
                          <a:pt x="12" y="508"/>
                          <a:pt x="64" y="618"/>
                          <a:pt x="158" y="733"/>
                        </a:cubicBezTo>
                        <a:cubicBezTo>
                          <a:pt x="165" y="741"/>
                          <a:pt x="177" y="746"/>
                          <a:pt x="188" y="746"/>
                        </a:cubicBezTo>
                        <a:cubicBezTo>
                          <a:pt x="193" y="746"/>
                          <a:pt x="197" y="745"/>
                          <a:pt x="202" y="744"/>
                        </a:cubicBezTo>
                        <a:cubicBezTo>
                          <a:pt x="205" y="743"/>
                          <a:pt x="208" y="740"/>
                          <a:pt x="213" y="739"/>
                        </a:cubicBezTo>
                        <a:cubicBezTo>
                          <a:pt x="217" y="736"/>
                          <a:pt x="622" y="422"/>
                          <a:pt x="352" y="18"/>
                        </a:cubicBezTo>
                        <a:cubicBezTo>
                          <a:pt x="345" y="7"/>
                          <a:pt x="332" y="0"/>
                          <a:pt x="317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1" name="Google Shape;1021;p32"/>
                  <p:cNvSpPr/>
                  <p:nvPr/>
                </p:nvSpPr>
                <p:spPr>
                  <a:xfrm>
                    <a:off x="5747107" y="3645381"/>
                    <a:ext cx="65458" cy="5583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6" h="406" extrusionOk="0">
                        <a:moveTo>
                          <a:pt x="177" y="84"/>
                        </a:moveTo>
                        <a:cubicBezTo>
                          <a:pt x="219" y="93"/>
                          <a:pt x="261" y="98"/>
                          <a:pt x="303" y="98"/>
                        </a:cubicBezTo>
                        <a:cubicBezTo>
                          <a:pt x="325" y="98"/>
                          <a:pt x="346" y="97"/>
                          <a:pt x="368" y="94"/>
                        </a:cubicBezTo>
                        <a:lnTo>
                          <a:pt x="368" y="94"/>
                        </a:lnTo>
                        <a:cubicBezTo>
                          <a:pt x="354" y="133"/>
                          <a:pt x="349" y="174"/>
                          <a:pt x="349" y="215"/>
                        </a:cubicBezTo>
                        <a:cubicBezTo>
                          <a:pt x="261" y="290"/>
                          <a:pt x="147" y="314"/>
                          <a:pt x="86" y="323"/>
                        </a:cubicBezTo>
                        <a:cubicBezTo>
                          <a:pt x="87" y="226"/>
                          <a:pt x="118" y="145"/>
                          <a:pt x="174" y="84"/>
                        </a:cubicBezTo>
                        <a:close/>
                        <a:moveTo>
                          <a:pt x="162" y="0"/>
                        </a:moveTo>
                        <a:cubicBezTo>
                          <a:pt x="152" y="0"/>
                          <a:pt x="142" y="4"/>
                          <a:pt x="134" y="11"/>
                        </a:cubicBezTo>
                        <a:cubicBezTo>
                          <a:pt x="44" y="99"/>
                          <a:pt x="0" y="218"/>
                          <a:pt x="9" y="368"/>
                        </a:cubicBezTo>
                        <a:cubicBezTo>
                          <a:pt x="9" y="389"/>
                          <a:pt x="25" y="405"/>
                          <a:pt x="46" y="405"/>
                        </a:cubicBezTo>
                        <a:cubicBezTo>
                          <a:pt x="46" y="405"/>
                          <a:pt x="47" y="405"/>
                          <a:pt x="47" y="405"/>
                        </a:cubicBezTo>
                        <a:cubicBezTo>
                          <a:pt x="55" y="405"/>
                          <a:pt x="143" y="401"/>
                          <a:pt x="244" y="364"/>
                        </a:cubicBezTo>
                        <a:cubicBezTo>
                          <a:pt x="301" y="343"/>
                          <a:pt x="363" y="311"/>
                          <a:pt x="414" y="261"/>
                        </a:cubicBezTo>
                        <a:cubicBezTo>
                          <a:pt x="423" y="253"/>
                          <a:pt x="428" y="241"/>
                          <a:pt x="426" y="230"/>
                        </a:cubicBezTo>
                        <a:cubicBezTo>
                          <a:pt x="423" y="171"/>
                          <a:pt x="436" y="114"/>
                          <a:pt x="466" y="62"/>
                        </a:cubicBezTo>
                        <a:cubicBezTo>
                          <a:pt x="475" y="48"/>
                          <a:pt x="474" y="32"/>
                          <a:pt x="464" y="18"/>
                        </a:cubicBezTo>
                        <a:cubicBezTo>
                          <a:pt x="457" y="9"/>
                          <a:pt x="445" y="4"/>
                          <a:pt x="434" y="4"/>
                        </a:cubicBezTo>
                        <a:cubicBezTo>
                          <a:pt x="430" y="4"/>
                          <a:pt x="426" y="4"/>
                          <a:pt x="423" y="5"/>
                        </a:cubicBezTo>
                        <a:cubicBezTo>
                          <a:pt x="385" y="15"/>
                          <a:pt x="345" y="20"/>
                          <a:pt x="304" y="20"/>
                        </a:cubicBezTo>
                        <a:cubicBezTo>
                          <a:pt x="268" y="20"/>
                          <a:pt x="231" y="16"/>
                          <a:pt x="194" y="7"/>
                        </a:cubicBezTo>
                        <a:cubicBezTo>
                          <a:pt x="188" y="6"/>
                          <a:pt x="179" y="5"/>
                          <a:pt x="173" y="2"/>
                        </a:cubicBezTo>
                        <a:cubicBezTo>
                          <a:pt x="170" y="1"/>
                          <a:pt x="166" y="0"/>
                          <a:pt x="16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2" name="Google Shape;1022;p32"/>
                  <p:cNvSpPr/>
                  <p:nvPr/>
                </p:nvSpPr>
                <p:spPr>
                  <a:xfrm>
                    <a:off x="5713003" y="3548706"/>
                    <a:ext cx="134630" cy="1102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9" h="802" extrusionOk="0">
                        <a:moveTo>
                          <a:pt x="465" y="80"/>
                        </a:moveTo>
                        <a:cubicBezTo>
                          <a:pt x="467" y="80"/>
                          <a:pt x="470" y="80"/>
                          <a:pt x="473" y="80"/>
                        </a:cubicBezTo>
                        <a:cubicBezTo>
                          <a:pt x="508" y="80"/>
                          <a:pt x="544" y="85"/>
                          <a:pt x="581" y="93"/>
                        </a:cubicBezTo>
                        <a:cubicBezTo>
                          <a:pt x="654" y="109"/>
                          <a:pt x="720" y="141"/>
                          <a:pt x="774" y="185"/>
                        </a:cubicBezTo>
                        <a:cubicBezTo>
                          <a:pt x="771" y="315"/>
                          <a:pt x="815" y="434"/>
                          <a:pt x="893" y="519"/>
                        </a:cubicBezTo>
                        <a:cubicBezTo>
                          <a:pt x="888" y="531"/>
                          <a:pt x="883" y="545"/>
                          <a:pt x="876" y="559"/>
                        </a:cubicBezTo>
                        <a:cubicBezTo>
                          <a:pt x="845" y="613"/>
                          <a:pt x="795" y="658"/>
                          <a:pt x="729" y="687"/>
                        </a:cubicBezTo>
                        <a:cubicBezTo>
                          <a:pt x="709" y="697"/>
                          <a:pt x="689" y="704"/>
                          <a:pt x="669" y="709"/>
                        </a:cubicBezTo>
                        <a:cubicBezTo>
                          <a:pt x="631" y="719"/>
                          <a:pt x="591" y="724"/>
                          <a:pt x="551" y="724"/>
                        </a:cubicBezTo>
                        <a:cubicBezTo>
                          <a:pt x="514" y="724"/>
                          <a:pt x="478" y="720"/>
                          <a:pt x="441" y="712"/>
                        </a:cubicBezTo>
                        <a:cubicBezTo>
                          <a:pt x="434" y="710"/>
                          <a:pt x="427" y="709"/>
                          <a:pt x="420" y="707"/>
                        </a:cubicBezTo>
                        <a:cubicBezTo>
                          <a:pt x="214" y="651"/>
                          <a:pt x="84" y="478"/>
                          <a:pt x="121" y="313"/>
                        </a:cubicBezTo>
                        <a:cubicBezTo>
                          <a:pt x="142" y="218"/>
                          <a:pt x="217" y="142"/>
                          <a:pt x="318" y="105"/>
                        </a:cubicBezTo>
                        <a:cubicBezTo>
                          <a:pt x="363" y="90"/>
                          <a:pt x="412" y="80"/>
                          <a:pt x="465" y="80"/>
                        </a:cubicBezTo>
                        <a:close/>
                        <a:moveTo>
                          <a:pt x="469" y="1"/>
                        </a:moveTo>
                        <a:cubicBezTo>
                          <a:pt x="260" y="1"/>
                          <a:pt x="85" y="122"/>
                          <a:pt x="47" y="295"/>
                        </a:cubicBezTo>
                        <a:cubicBezTo>
                          <a:pt x="1" y="500"/>
                          <a:pt x="155" y="714"/>
                          <a:pt x="401" y="781"/>
                        </a:cubicBezTo>
                        <a:cubicBezTo>
                          <a:pt x="408" y="784"/>
                          <a:pt x="417" y="786"/>
                          <a:pt x="425" y="787"/>
                        </a:cubicBezTo>
                        <a:cubicBezTo>
                          <a:pt x="468" y="796"/>
                          <a:pt x="512" y="801"/>
                          <a:pt x="555" y="801"/>
                        </a:cubicBezTo>
                        <a:cubicBezTo>
                          <a:pt x="603" y="801"/>
                          <a:pt x="649" y="795"/>
                          <a:pt x="692" y="784"/>
                        </a:cubicBezTo>
                        <a:cubicBezTo>
                          <a:pt x="705" y="780"/>
                          <a:pt x="718" y="775"/>
                          <a:pt x="732" y="770"/>
                        </a:cubicBezTo>
                        <a:cubicBezTo>
                          <a:pt x="743" y="766"/>
                          <a:pt x="753" y="763"/>
                          <a:pt x="762" y="758"/>
                        </a:cubicBezTo>
                        <a:cubicBezTo>
                          <a:pt x="843" y="720"/>
                          <a:pt x="906" y="665"/>
                          <a:pt x="944" y="595"/>
                        </a:cubicBezTo>
                        <a:cubicBezTo>
                          <a:pt x="959" y="571"/>
                          <a:pt x="970" y="544"/>
                          <a:pt x="976" y="516"/>
                        </a:cubicBezTo>
                        <a:cubicBezTo>
                          <a:pt x="979" y="502"/>
                          <a:pt x="975" y="488"/>
                          <a:pt x="965" y="478"/>
                        </a:cubicBezTo>
                        <a:cubicBezTo>
                          <a:pt x="889" y="406"/>
                          <a:pt x="848" y="290"/>
                          <a:pt x="853" y="170"/>
                        </a:cubicBezTo>
                        <a:lnTo>
                          <a:pt x="853" y="167"/>
                        </a:lnTo>
                        <a:lnTo>
                          <a:pt x="853" y="163"/>
                        </a:lnTo>
                        <a:cubicBezTo>
                          <a:pt x="853" y="152"/>
                          <a:pt x="848" y="142"/>
                          <a:pt x="841" y="136"/>
                        </a:cubicBezTo>
                        <a:cubicBezTo>
                          <a:pt x="775" y="78"/>
                          <a:pt x="691" y="35"/>
                          <a:pt x="600" y="14"/>
                        </a:cubicBezTo>
                        <a:cubicBezTo>
                          <a:pt x="558" y="6"/>
                          <a:pt x="515" y="1"/>
                          <a:pt x="475" y="1"/>
                        </a:cubicBezTo>
                        <a:cubicBezTo>
                          <a:pt x="473" y="1"/>
                          <a:pt x="471" y="1"/>
                          <a:pt x="469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3" name="Google Shape;1023;p32"/>
                  <p:cNvSpPr/>
                  <p:nvPr/>
                </p:nvSpPr>
                <p:spPr>
                  <a:xfrm>
                    <a:off x="5721942" y="3573597"/>
                    <a:ext cx="94612" cy="364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88" h="265" extrusionOk="0">
                        <a:moveTo>
                          <a:pt x="161" y="0"/>
                        </a:moveTo>
                        <a:cubicBezTo>
                          <a:pt x="84" y="0"/>
                          <a:pt x="37" y="15"/>
                          <a:pt x="33" y="16"/>
                        </a:cubicBezTo>
                        <a:cubicBezTo>
                          <a:pt x="13" y="23"/>
                          <a:pt x="0" y="45"/>
                          <a:pt x="7" y="65"/>
                        </a:cubicBezTo>
                        <a:cubicBezTo>
                          <a:pt x="12" y="82"/>
                          <a:pt x="28" y="93"/>
                          <a:pt x="45" y="93"/>
                        </a:cubicBezTo>
                        <a:cubicBezTo>
                          <a:pt x="48" y="93"/>
                          <a:pt x="52" y="92"/>
                          <a:pt x="56" y="91"/>
                        </a:cubicBezTo>
                        <a:cubicBezTo>
                          <a:pt x="59" y="90"/>
                          <a:pt x="98" y="78"/>
                          <a:pt x="162" y="78"/>
                        </a:cubicBezTo>
                        <a:cubicBezTo>
                          <a:pt x="263" y="78"/>
                          <a:pt x="429" y="108"/>
                          <a:pt x="618" y="256"/>
                        </a:cubicBezTo>
                        <a:cubicBezTo>
                          <a:pt x="625" y="262"/>
                          <a:pt x="633" y="265"/>
                          <a:pt x="641" y="265"/>
                        </a:cubicBezTo>
                        <a:cubicBezTo>
                          <a:pt x="646" y="265"/>
                          <a:pt x="651" y="264"/>
                          <a:pt x="655" y="262"/>
                        </a:cubicBezTo>
                        <a:cubicBezTo>
                          <a:pt x="662" y="260"/>
                          <a:pt x="668" y="255"/>
                          <a:pt x="674" y="250"/>
                        </a:cubicBezTo>
                        <a:cubicBezTo>
                          <a:pt x="688" y="232"/>
                          <a:pt x="684" y="207"/>
                          <a:pt x="667" y="194"/>
                        </a:cubicBezTo>
                        <a:cubicBezTo>
                          <a:pt x="461" y="33"/>
                          <a:pt x="277" y="0"/>
                          <a:pt x="16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4" name="Google Shape;1024;p32"/>
                  <p:cNvSpPr/>
                  <p:nvPr/>
                </p:nvSpPr>
                <p:spPr>
                  <a:xfrm>
                    <a:off x="5818754" y="3504425"/>
                    <a:ext cx="112764" cy="1309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20" h="952" extrusionOk="0">
                        <a:moveTo>
                          <a:pt x="434" y="82"/>
                        </a:moveTo>
                        <a:cubicBezTo>
                          <a:pt x="452" y="82"/>
                          <a:pt x="470" y="84"/>
                          <a:pt x="488" y="88"/>
                        </a:cubicBezTo>
                        <a:cubicBezTo>
                          <a:pt x="569" y="104"/>
                          <a:pt x="639" y="160"/>
                          <a:pt x="682" y="244"/>
                        </a:cubicBezTo>
                        <a:cubicBezTo>
                          <a:pt x="727" y="331"/>
                          <a:pt x="739" y="438"/>
                          <a:pt x="716" y="544"/>
                        </a:cubicBezTo>
                        <a:cubicBezTo>
                          <a:pt x="693" y="650"/>
                          <a:pt x="640" y="742"/>
                          <a:pt x="563" y="804"/>
                        </a:cubicBezTo>
                        <a:cubicBezTo>
                          <a:pt x="506" y="850"/>
                          <a:pt x="440" y="873"/>
                          <a:pt x="375" y="873"/>
                        </a:cubicBezTo>
                        <a:cubicBezTo>
                          <a:pt x="357" y="873"/>
                          <a:pt x="340" y="872"/>
                          <a:pt x="323" y="868"/>
                        </a:cubicBezTo>
                        <a:cubicBezTo>
                          <a:pt x="275" y="858"/>
                          <a:pt x="232" y="836"/>
                          <a:pt x="196" y="801"/>
                        </a:cubicBezTo>
                        <a:cubicBezTo>
                          <a:pt x="120" y="729"/>
                          <a:pt x="79" y="615"/>
                          <a:pt x="84" y="490"/>
                        </a:cubicBezTo>
                        <a:lnTo>
                          <a:pt x="84" y="489"/>
                        </a:lnTo>
                        <a:cubicBezTo>
                          <a:pt x="86" y="462"/>
                          <a:pt x="89" y="435"/>
                          <a:pt x="94" y="413"/>
                        </a:cubicBezTo>
                        <a:cubicBezTo>
                          <a:pt x="121" y="285"/>
                          <a:pt x="197" y="176"/>
                          <a:pt x="297" y="120"/>
                        </a:cubicBezTo>
                        <a:cubicBezTo>
                          <a:pt x="341" y="95"/>
                          <a:pt x="388" y="82"/>
                          <a:pt x="434" y="82"/>
                        </a:cubicBezTo>
                        <a:close/>
                        <a:moveTo>
                          <a:pt x="434" y="0"/>
                        </a:moveTo>
                        <a:cubicBezTo>
                          <a:pt x="374" y="0"/>
                          <a:pt x="315" y="16"/>
                          <a:pt x="258" y="49"/>
                        </a:cubicBezTo>
                        <a:cubicBezTo>
                          <a:pt x="139" y="115"/>
                          <a:pt x="50" y="244"/>
                          <a:pt x="18" y="395"/>
                        </a:cubicBezTo>
                        <a:cubicBezTo>
                          <a:pt x="11" y="423"/>
                          <a:pt x="7" y="454"/>
                          <a:pt x="6" y="489"/>
                        </a:cubicBezTo>
                        <a:lnTo>
                          <a:pt x="6" y="490"/>
                        </a:lnTo>
                        <a:cubicBezTo>
                          <a:pt x="0" y="636"/>
                          <a:pt x="50" y="769"/>
                          <a:pt x="142" y="857"/>
                        </a:cubicBezTo>
                        <a:cubicBezTo>
                          <a:pt x="190" y="902"/>
                          <a:pt x="246" y="932"/>
                          <a:pt x="307" y="944"/>
                        </a:cubicBezTo>
                        <a:cubicBezTo>
                          <a:pt x="330" y="949"/>
                          <a:pt x="353" y="951"/>
                          <a:pt x="376" y="951"/>
                        </a:cubicBezTo>
                        <a:cubicBezTo>
                          <a:pt x="418" y="951"/>
                          <a:pt x="459" y="944"/>
                          <a:pt x="499" y="929"/>
                        </a:cubicBezTo>
                        <a:cubicBezTo>
                          <a:pt x="538" y="913"/>
                          <a:pt x="577" y="892"/>
                          <a:pt x="612" y="862"/>
                        </a:cubicBezTo>
                        <a:cubicBezTo>
                          <a:pt x="703" y="789"/>
                          <a:pt x="768" y="682"/>
                          <a:pt x="793" y="558"/>
                        </a:cubicBezTo>
                        <a:cubicBezTo>
                          <a:pt x="820" y="433"/>
                          <a:pt x="804" y="310"/>
                          <a:pt x="752" y="206"/>
                        </a:cubicBezTo>
                        <a:cubicBezTo>
                          <a:pt x="698" y="101"/>
                          <a:pt x="610" y="29"/>
                          <a:pt x="505" y="8"/>
                        </a:cubicBezTo>
                        <a:cubicBezTo>
                          <a:pt x="481" y="3"/>
                          <a:pt x="458" y="0"/>
                          <a:pt x="434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5" name="Google Shape;1025;p32"/>
                  <p:cNvSpPr/>
                  <p:nvPr/>
                </p:nvSpPr>
                <p:spPr>
                  <a:xfrm>
                    <a:off x="5845020" y="3504288"/>
                    <a:ext cx="37955" cy="95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6" h="695" extrusionOk="0">
                        <a:moveTo>
                          <a:pt x="234" y="1"/>
                        </a:moveTo>
                        <a:cubicBezTo>
                          <a:pt x="223" y="1"/>
                          <a:pt x="212" y="5"/>
                          <a:pt x="204" y="13"/>
                        </a:cubicBezTo>
                        <a:cubicBezTo>
                          <a:pt x="197" y="22"/>
                          <a:pt x="1" y="240"/>
                          <a:pt x="100" y="664"/>
                        </a:cubicBezTo>
                        <a:cubicBezTo>
                          <a:pt x="104" y="682"/>
                          <a:pt x="121" y="694"/>
                          <a:pt x="138" y="694"/>
                        </a:cubicBezTo>
                        <a:cubicBezTo>
                          <a:pt x="141" y="694"/>
                          <a:pt x="144" y="694"/>
                          <a:pt x="147" y="693"/>
                        </a:cubicBezTo>
                        <a:cubicBezTo>
                          <a:pt x="149" y="693"/>
                          <a:pt x="151" y="692"/>
                          <a:pt x="152" y="692"/>
                        </a:cubicBezTo>
                        <a:cubicBezTo>
                          <a:pt x="169" y="685"/>
                          <a:pt x="180" y="667"/>
                          <a:pt x="175" y="644"/>
                        </a:cubicBezTo>
                        <a:cubicBezTo>
                          <a:pt x="87" y="265"/>
                          <a:pt x="254" y="72"/>
                          <a:pt x="261" y="65"/>
                        </a:cubicBezTo>
                        <a:cubicBezTo>
                          <a:pt x="276" y="50"/>
                          <a:pt x="275" y="24"/>
                          <a:pt x="259" y="10"/>
                        </a:cubicBezTo>
                        <a:cubicBezTo>
                          <a:pt x="252" y="4"/>
                          <a:pt x="243" y="1"/>
                          <a:pt x="234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6" name="Google Shape;1026;p32"/>
                  <p:cNvSpPr/>
                  <p:nvPr/>
                </p:nvSpPr>
                <p:spPr>
                  <a:xfrm>
                    <a:off x="5763335" y="3460007"/>
                    <a:ext cx="99288" cy="1170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22" h="851" extrusionOk="0">
                        <a:moveTo>
                          <a:pt x="368" y="81"/>
                        </a:moveTo>
                        <a:cubicBezTo>
                          <a:pt x="371" y="81"/>
                          <a:pt x="373" y="81"/>
                          <a:pt x="376" y="81"/>
                        </a:cubicBezTo>
                        <a:cubicBezTo>
                          <a:pt x="513" y="87"/>
                          <a:pt x="624" y="217"/>
                          <a:pt x="641" y="386"/>
                        </a:cubicBezTo>
                        <a:cubicBezTo>
                          <a:pt x="533" y="455"/>
                          <a:pt x="451" y="576"/>
                          <a:pt x="422" y="717"/>
                        </a:cubicBezTo>
                        <a:cubicBezTo>
                          <a:pt x="421" y="725"/>
                          <a:pt x="420" y="731"/>
                          <a:pt x="419" y="739"/>
                        </a:cubicBezTo>
                        <a:cubicBezTo>
                          <a:pt x="363" y="702"/>
                          <a:pt x="301" y="677"/>
                          <a:pt x="234" y="661"/>
                        </a:cubicBezTo>
                        <a:cubicBezTo>
                          <a:pt x="200" y="653"/>
                          <a:pt x="165" y="648"/>
                          <a:pt x="131" y="647"/>
                        </a:cubicBezTo>
                        <a:cubicBezTo>
                          <a:pt x="105" y="602"/>
                          <a:pt x="88" y="550"/>
                          <a:pt x="82" y="496"/>
                        </a:cubicBezTo>
                        <a:cubicBezTo>
                          <a:pt x="80" y="473"/>
                          <a:pt x="78" y="449"/>
                          <a:pt x="80" y="425"/>
                        </a:cubicBezTo>
                        <a:cubicBezTo>
                          <a:pt x="85" y="315"/>
                          <a:pt x="127" y="215"/>
                          <a:pt x="199" y="151"/>
                        </a:cubicBezTo>
                        <a:cubicBezTo>
                          <a:pt x="249" y="105"/>
                          <a:pt x="307" y="81"/>
                          <a:pt x="368" y="81"/>
                        </a:cubicBezTo>
                        <a:close/>
                        <a:moveTo>
                          <a:pt x="365" y="1"/>
                        </a:moveTo>
                        <a:cubicBezTo>
                          <a:pt x="286" y="1"/>
                          <a:pt x="209" y="32"/>
                          <a:pt x="145" y="90"/>
                        </a:cubicBezTo>
                        <a:cubicBezTo>
                          <a:pt x="59" y="170"/>
                          <a:pt x="6" y="290"/>
                          <a:pt x="1" y="419"/>
                        </a:cubicBezTo>
                        <a:cubicBezTo>
                          <a:pt x="0" y="447"/>
                          <a:pt x="0" y="475"/>
                          <a:pt x="4" y="504"/>
                        </a:cubicBezTo>
                        <a:cubicBezTo>
                          <a:pt x="11" y="577"/>
                          <a:pt x="36" y="647"/>
                          <a:pt x="75" y="705"/>
                        </a:cubicBezTo>
                        <a:cubicBezTo>
                          <a:pt x="82" y="718"/>
                          <a:pt x="95" y="724"/>
                          <a:pt x="108" y="724"/>
                        </a:cubicBezTo>
                        <a:cubicBezTo>
                          <a:pt x="143" y="724"/>
                          <a:pt x="179" y="729"/>
                          <a:pt x="216" y="736"/>
                        </a:cubicBezTo>
                        <a:cubicBezTo>
                          <a:pt x="295" y="754"/>
                          <a:pt x="366" y="790"/>
                          <a:pt x="423" y="840"/>
                        </a:cubicBezTo>
                        <a:cubicBezTo>
                          <a:pt x="430" y="847"/>
                          <a:pt x="439" y="850"/>
                          <a:pt x="447" y="850"/>
                        </a:cubicBezTo>
                        <a:cubicBezTo>
                          <a:pt x="452" y="850"/>
                          <a:pt x="457" y="849"/>
                          <a:pt x="462" y="847"/>
                        </a:cubicBezTo>
                        <a:cubicBezTo>
                          <a:pt x="464" y="847"/>
                          <a:pt x="464" y="846"/>
                          <a:pt x="464" y="845"/>
                        </a:cubicBezTo>
                        <a:cubicBezTo>
                          <a:pt x="477" y="838"/>
                          <a:pt x="486" y="826"/>
                          <a:pt x="487" y="811"/>
                        </a:cubicBezTo>
                        <a:cubicBezTo>
                          <a:pt x="488" y="784"/>
                          <a:pt x="492" y="756"/>
                          <a:pt x="497" y="731"/>
                        </a:cubicBezTo>
                        <a:cubicBezTo>
                          <a:pt x="524" y="603"/>
                          <a:pt x="600" y="493"/>
                          <a:pt x="700" y="438"/>
                        </a:cubicBezTo>
                        <a:cubicBezTo>
                          <a:pt x="713" y="431"/>
                          <a:pt x="721" y="418"/>
                          <a:pt x="720" y="402"/>
                        </a:cubicBezTo>
                        <a:cubicBezTo>
                          <a:pt x="710" y="181"/>
                          <a:pt x="564" y="8"/>
                          <a:pt x="380" y="1"/>
                        </a:cubicBezTo>
                        <a:cubicBezTo>
                          <a:pt x="375" y="1"/>
                          <a:pt x="370" y="1"/>
                          <a:pt x="365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7" name="Google Shape;1027;p32"/>
                  <p:cNvSpPr/>
                  <p:nvPr/>
                </p:nvSpPr>
                <p:spPr>
                  <a:xfrm>
                    <a:off x="5781487" y="3460970"/>
                    <a:ext cx="32042" cy="878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3" h="639" extrusionOk="0">
                        <a:moveTo>
                          <a:pt x="181" y="1"/>
                        </a:moveTo>
                        <a:cubicBezTo>
                          <a:pt x="168" y="1"/>
                          <a:pt x="156" y="7"/>
                          <a:pt x="148" y="18"/>
                        </a:cubicBezTo>
                        <a:cubicBezTo>
                          <a:pt x="142" y="28"/>
                          <a:pt x="0" y="251"/>
                          <a:pt x="150" y="614"/>
                        </a:cubicBezTo>
                        <a:cubicBezTo>
                          <a:pt x="158" y="629"/>
                          <a:pt x="172" y="639"/>
                          <a:pt x="187" y="639"/>
                        </a:cubicBezTo>
                        <a:cubicBezTo>
                          <a:pt x="191" y="639"/>
                          <a:pt x="196" y="638"/>
                          <a:pt x="201" y="636"/>
                        </a:cubicBezTo>
                        <a:lnTo>
                          <a:pt x="204" y="635"/>
                        </a:lnTo>
                        <a:cubicBezTo>
                          <a:pt x="222" y="626"/>
                          <a:pt x="232" y="604"/>
                          <a:pt x="224" y="584"/>
                        </a:cubicBezTo>
                        <a:cubicBezTo>
                          <a:pt x="89" y="261"/>
                          <a:pt x="209" y="68"/>
                          <a:pt x="214" y="61"/>
                        </a:cubicBezTo>
                        <a:cubicBezTo>
                          <a:pt x="225" y="42"/>
                          <a:pt x="220" y="18"/>
                          <a:pt x="202" y="7"/>
                        </a:cubicBezTo>
                        <a:cubicBezTo>
                          <a:pt x="195" y="3"/>
                          <a:pt x="188" y="1"/>
                          <a:pt x="181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8" name="Google Shape;1028;p32"/>
                  <p:cNvSpPr/>
                  <p:nvPr/>
                </p:nvSpPr>
                <p:spPr>
                  <a:xfrm>
                    <a:off x="5525154" y="3894425"/>
                    <a:ext cx="112077" cy="1643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15" h="1195" extrusionOk="0">
                        <a:moveTo>
                          <a:pt x="470" y="1"/>
                        </a:moveTo>
                        <a:cubicBezTo>
                          <a:pt x="415" y="1"/>
                          <a:pt x="376" y="20"/>
                          <a:pt x="376" y="20"/>
                        </a:cubicBezTo>
                        <a:cubicBezTo>
                          <a:pt x="357" y="16"/>
                          <a:pt x="338" y="14"/>
                          <a:pt x="320" y="14"/>
                        </a:cubicBezTo>
                        <a:cubicBezTo>
                          <a:pt x="189" y="14"/>
                          <a:pt x="110" y="127"/>
                          <a:pt x="64" y="239"/>
                        </a:cubicBezTo>
                        <a:cubicBezTo>
                          <a:pt x="16" y="358"/>
                          <a:pt x="1" y="486"/>
                          <a:pt x="12" y="613"/>
                        </a:cubicBezTo>
                        <a:cubicBezTo>
                          <a:pt x="53" y="1064"/>
                          <a:pt x="259" y="1126"/>
                          <a:pt x="259" y="1126"/>
                        </a:cubicBezTo>
                        <a:cubicBezTo>
                          <a:pt x="263" y="1130"/>
                          <a:pt x="265" y="1136"/>
                          <a:pt x="269" y="1140"/>
                        </a:cubicBezTo>
                        <a:cubicBezTo>
                          <a:pt x="296" y="1176"/>
                          <a:pt x="339" y="1194"/>
                          <a:pt x="382" y="1194"/>
                        </a:cubicBezTo>
                        <a:cubicBezTo>
                          <a:pt x="414" y="1194"/>
                          <a:pt x="445" y="1185"/>
                          <a:pt x="473" y="1166"/>
                        </a:cubicBezTo>
                        <a:cubicBezTo>
                          <a:pt x="636" y="1054"/>
                          <a:pt x="724" y="844"/>
                          <a:pt x="769" y="685"/>
                        </a:cubicBezTo>
                        <a:cubicBezTo>
                          <a:pt x="814" y="526"/>
                          <a:pt x="804" y="353"/>
                          <a:pt x="730" y="203"/>
                        </a:cubicBezTo>
                        <a:cubicBezTo>
                          <a:pt x="650" y="36"/>
                          <a:pt x="545" y="1"/>
                          <a:pt x="470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9" name="Google Shape;1029;p32"/>
                  <p:cNvSpPr/>
                  <p:nvPr/>
                </p:nvSpPr>
                <p:spPr>
                  <a:xfrm>
                    <a:off x="5553482" y="3939394"/>
                    <a:ext cx="30804" cy="1167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4" h="849" extrusionOk="0">
                        <a:moveTo>
                          <a:pt x="168" y="1"/>
                        </a:moveTo>
                        <a:cubicBezTo>
                          <a:pt x="157" y="1"/>
                          <a:pt x="146" y="5"/>
                          <a:pt x="137" y="13"/>
                        </a:cubicBezTo>
                        <a:cubicBezTo>
                          <a:pt x="62" y="76"/>
                          <a:pt x="64" y="181"/>
                          <a:pt x="69" y="225"/>
                        </a:cubicBezTo>
                        <a:cubicBezTo>
                          <a:pt x="32" y="301"/>
                          <a:pt x="54" y="400"/>
                          <a:pt x="66" y="442"/>
                        </a:cubicBezTo>
                        <a:cubicBezTo>
                          <a:pt x="38" y="518"/>
                          <a:pt x="46" y="609"/>
                          <a:pt x="51" y="647"/>
                        </a:cubicBezTo>
                        <a:cubicBezTo>
                          <a:pt x="22" y="700"/>
                          <a:pt x="7" y="779"/>
                          <a:pt x="6" y="789"/>
                        </a:cubicBezTo>
                        <a:cubicBezTo>
                          <a:pt x="1" y="816"/>
                          <a:pt x="18" y="841"/>
                          <a:pt x="46" y="846"/>
                        </a:cubicBezTo>
                        <a:cubicBezTo>
                          <a:pt x="49" y="849"/>
                          <a:pt x="52" y="849"/>
                          <a:pt x="54" y="849"/>
                        </a:cubicBezTo>
                        <a:cubicBezTo>
                          <a:pt x="77" y="849"/>
                          <a:pt x="98" y="831"/>
                          <a:pt x="101" y="808"/>
                        </a:cubicBezTo>
                        <a:cubicBezTo>
                          <a:pt x="108" y="774"/>
                          <a:pt x="123" y="711"/>
                          <a:pt x="141" y="686"/>
                        </a:cubicBezTo>
                        <a:cubicBezTo>
                          <a:pt x="149" y="675"/>
                          <a:pt x="151" y="661"/>
                          <a:pt x="149" y="649"/>
                        </a:cubicBezTo>
                        <a:cubicBezTo>
                          <a:pt x="144" y="618"/>
                          <a:pt x="135" y="523"/>
                          <a:pt x="161" y="466"/>
                        </a:cubicBezTo>
                        <a:cubicBezTo>
                          <a:pt x="166" y="455"/>
                          <a:pt x="166" y="440"/>
                          <a:pt x="162" y="429"/>
                        </a:cubicBezTo>
                        <a:cubicBezTo>
                          <a:pt x="150" y="391"/>
                          <a:pt x="131" y="303"/>
                          <a:pt x="160" y="263"/>
                        </a:cubicBezTo>
                        <a:cubicBezTo>
                          <a:pt x="167" y="253"/>
                          <a:pt x="170" y="240"/>
                          <a:pt x="167" y="226"/>
                        </a:cubicBezTo>
                        <a:cubicBezTo>
                          <a:pt x="167" y="225"/>
                          <a:pt x="151" y="129"/>
                          <a:pt x="200" y="88"/>
                        </a:cubicBezTo>
                        <a:cubicBezTo>
                          <a:pt x="221" y="72"/>
                          <a:pt x="224" y="40"/>
                          <a:pt x="206" y="20"/>
                        </a:cubicBezTo>
                        <a:cubicBezTo>
                          <a:pt x="197" y="7"/>
                          <a:pt x="183" y="1"/>
                          <a:pt x="168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0" name="Google Shape;1030;p32"/>
                  <p:cNvSpPr/>
                  <p:nvPr/>
                </p:nvSpPr>
                <p:spPr>
                  <a:xfrm>
                    <a:off x="5518278" y="3887687"/>
                    <a:ext cx="126104" cy="17794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17" h="1294" extrusionOk="0">
                        <a:moveTo>
                          <a:pt x="518" y="100"/>
                        </a:moveTo>
                        <a:cubicBezTo>
                          <a:pt x="578" y="100"/>
                          <a:pt x="665" y="130"/>
                          <a:pt x="734" y="275"/>
                        </a:cubicBezTo>
                        <a:cubicBezTo>
                          <a:pt x="801" y="411"/>
                          <a:pt x="814" y="570"/>
                          <a:pt x="770" y="721"/>
                        </a:cubicBezTo>
                        <a:cubicBezTo>
                          <a:pt x="728" y="869"/>
                          <a:pt x="645" y="1071"/>
                          <a:pt x="493" y="1175"/>
                        </a:cubicBezTo>
                        <a:cubicBezTo>
                          <a:pt x="474" y="1188"/>
                          <a:pt x="452" y="1194"/>
                          <a:pt x="431" y="1194"/>
                        </a:cubicBezTo>
                        <a:cubicBezTo>
                          <a:pt x="402" y="1194"/>
                          <a:pt x="374" y="1182"/>
                          <a:pt x="356" y="1159"/>
                        </a:cubicBezTo>
                        <a:cubicBezTo>
                          <a:pt x="354" y="1156"/>
                          <a:pt x="353" y="1153"/>
                          <a:pt x="350" y="1150"/>
                        </a:cubicBezTo>
                        <a:cubicBezTo>
                          <a:pt x="345" y="1140"/>
                          <a:pt x="334" y="1132"/>
                          <a:pt x="323" y="1128"/>
                        </a:cubicBezTo>
                        <a:cubicBezTo>
                          <a:pt x="322" y="1128"/>
                          <a:pt x="148" y="1064"/>
                          <a:pt x="110" y="658"/>
                        </a:cubicBezTo>
                        <a:cubicBezTo>
                          <a:pt x="99" y="534"/>
                          <a:pt x="115" y="413"/>
                          <a:pt x="159" y="307"/>
                        </a:cubicBezTo>
                        <a:cubicBezTo>
                          <a:pt x="211" y="178"/>
                          <a:pt x="283" y="112"/>
                          <a:pt x="371" y="112"/>
                        </a:cubicBezTo>
                        <a:cubicBezTo>
                          <a:pt x="385" y="112"/>
                          <a:pt x="401" y="114"/>
                          <a:pt x="415" y="119"/>
                        </a:cubicBezTo>
                        <a:cubicBezTo>
                          <a:pt x="418" y="120"/>
                          <a:pt x="422" y="120"/>
                          <a:pt x="425" y="120"/>
                        </a:cubicBezTo>
                        <a:cubicBezTo>
                          <a:pt x="432" y="120"/>
                          <a:pt x="440" y="119"/>
                          <a:pt x="447" y="115"/>
                        </a:cubicBezTo>
                        <a:cubicBezTo>
                          <a:pt x="453" y="112"/>
                          <a:pt x="480" y="100"/>
                          <a:pt x="518" y="100"/>
                        </a:cubicBezTo>
                        <a:close/>
                        <a:moveTo>
                          <a:pt x="522" y="1"/>
                        </a:moveTo>
                        <a:cubicBezTo>
                          <a:pt x="477" y="1"/>
                          <a:pt x="441" y="11"/>
                          <a:pt x="421" y="18"/>
                        </a:cubicBezTo>
                        <a:cubicBezTo>
                          <a:pt x="404" y="15"/>
                          <a:pt x="387" y="14"/>
                          <a:pt x="371" y="14"/>
                        </a:cubicBezTo>
                        <a:cubicBezTo>
                          <a:pt x="242" y="14"/>
                          <a:pt x="136" y="102"/>
                          <a:pt x="68" y="270"/>
                        </a:cubicBezTo>
                        <a:cubicBezTo>
                          <a:pt x="20" y="391"/>
                          <a:pt x="1" y="527"/>
                          <a:pt x="13" y="667"/>
                        </a:cubicBezTo>
                        <a:cubicBezTo>
                          <a:pt x="51" y="1072"/>
                          <a:pt x="221" y="1187"/>
                          <a:pt x="277" y="1215"/>
                        </a:cubicBezTo>
                        <a:lnTo>
                          <a:pt x="279" y="1217"/>
                        </a:lnTo>
                        <a:cubicBezTo>
                          <a:pt x="317" y="1267"/>
                          <a:pt x="374" y="1293"/>
                          <a:pt x="433" y="1293"/>
                        </a:cubicBezTo>
                        <a:cubicBezTo>
                          <a:pt x="472" y="1293"/>
                          <a:pt x="513" y="1281"/>
                          <a:pt x="550" y="1256"/>
                        </a:cubicBezTo>
                        <a:cubicBezTo>
                          <a:pt x="727" y="1133"/>
                          <a:pt x="820" y="911"/>
                          <a:pt x="866" y="747"/>
                        </a:cubicBezTo>
                        <a:cubicBezTo>
                          <a:pt x="916" y="571"/>
                          <a:pt x="902" y="388"/>
                          <a:pt x="825" y="230"/>
                        </a:cubicBezTo>
                        <a:cubicBezTo>
                          <a:pt x="770" y="117"/>
                          <a:pt x="699" y="45"/>
                          <a:pt x="611" y="15"/>
                        </a:cubicBezTo>
                        <a:cubicBezTo>
                          <a:pt x="579" y="5"/>
                          <a:pt x="549" y="1"/>
                          <a:pt x="522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1" name="Google Shape;1031;p32"/>
                  <p:cNvSpPr/>
                  <p:nvPr/>
                </p:nvSpPr>
                <p:spPr>
                  <a:xfrm>
                    <a:off x="5572597" y="3897451"/>
                    <a:ext cx="30391" cy="497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1" h="362" extrusionOk="0">
                        <a:moveTo>
                          <a:pt x="19" y="0"/>
                        </a:moveTo>
                        <a:cubicBezTo>
                          <a:pt x="14" y="0"/>
                          <a:pt x="9" y="3"/>
                          <a:pt x="6" y="8"/>
                        </a:cubicBezTo>
                        <a:cubicBezTo>
                          <a:pt x="1" y="15"/>
                          <a:pt x="2" y="25"/>
                          <a:pt x="10" y="30"/>
                        </a:cubicBezTo>
                        <a:cubicBezTo>
                          <a:pt x="139" y="120"/>
                          <a:pt x="178" y="251"/>
                          <a:pt x="186" y="346"/>
                        </a:cubicBezTo>
                        <a:cubicBezTo>
                          <a:pt x="188" y="353"/>
                          <a:pt x="195" y="361"/>
                          <a:pt x="203" y="361"/>
                        </a:cubicBezTo>
                        <a:cubicBezTo>
                          <a:pt x="204" y="361"/>
                          <a:pt x="204" y="361"/>
                          <a:pt x="205" y="362"/>
                        </a:cubicBezTo>
                        <a:cubicBezTo>
                          <a:pt x="215" y="361"/>
                          <a:pt x="221" y="352"/>
                          <a:pt x="220" y="343"/>
                        </a:cubicBezTo>
                        <a:cubicBezTo>
                          <a:pt x="209" y="241"/>
                          <a:pt x="168" y="100"/>
                          <a:pt x="29" y="3"/>
                        </a:cubicBezTo>
                        <a:cubicBezTo>
                          <a:pt x="26" y="1"/>
                          <a:pt x="22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2" name="Google Shape;1032;p32"/>
                  <p:cNvSpPr/>
                  <p:nvPr/>
                </p:nvSpPr>
                <p:spPr>
                  <a:xfrm>
                    <a:off x="5597901" y="3951220"/>
                    <a:ext cx="5088" cy="79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" h="58" extrusionOk="0">
                        <a:moveTo>
                          <a:pt x="21" y="0"/>
                        </a:moveTo>
                        <a:cubicBezTo>
                          <a:pt x="12" y="0"/>
                          <a:pt x="5" y="6"/>
                          <a:pt x="5" y="15"/>
                        </a:cubicBezTo>
                        <a:cubicBezTo>
                          <a:pt x="4" y="31"/>
                          <a:pt x="2" y="39"/>
                          <a:pt x="2" y="39"/>
                        </a:cubicBezTo>
                        <a:cubicBezTo>
                          <a:pt x="1" y="48"/>
                          <a:pt x="7" y="57"/>
                          <a:pt x="16" y="58"/>
                        </a:cubicBezTo>
                        <a:lnTo>
                          <a:pt x="19" y="58"/>
                        </a:lnTo>
                        <a:cubicBezTo>
                          <a:pt x="26" y="58"/>
                          <a:pt x="35" y="52"/>
                          <a:pt x="35" y="43"/>
                        </a:cubicBezTo>
                        <a:cubicBezTo>
                          <a:pt x="35" y="43"/>
                          <a:pt x="36" y="33"/>
                          <a:pt x="37" y="17"/>
                        </a:cubicBezTo>
                        <a:cubicBezTo>
                          <a:pt x="37" y="7"/>
                          <a:pt x="31" y="0"/>
                          <a:pt x="2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3" name="Google Shape;1033;p32"/>
                  <p:cNvSpPr/>
                  <p:nvPr/>
                </p:nvSpPr>
                <p:spPr>
                  <a:xfrm>
                    <a:off x="5576035" y="3993301"/>
                    <a:ext cx="22003" cy="349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" h="254" extrusionOk="0">
                        <a:moveTo>
                          <a:pt x="141" y="0"/>
                        </a:moveTo>
                        <a:cubicBezTo>
                          <a:pt x="134" y="0"/>
                          <a:pt x="128" y="5"/>
                          <a:pt x="125" y="12"/>
                        </a:cubicBezTo>
                        <a:cubicBezTo>
                          <a:pt x="86" y="160"/>
                          <a:pt x="9" y="223"/>
                          <a:pt x="7" y="224"/>
                        </a:cubicBezTo>
                        <a:cubicBezTo>
                          <a:pt x="0" y="231"/>
                          <a:pt x="0" y="242"/>
                          <a:pt x="5" y="248"/>
                        </a:cubicBezTo>
                        <a:cubicBezTo>
                          <a:pt x="9" y="252"/>
                          <a:pt x="13" y="254"/>
                          <a:pt x="18" y="254"/>
                        </a:cubicBezTo>
                        <a:cubicBezTo>
                          <a:pt x="22" y="254"/>
                          <a:pt x="26" y="253"/>
                          <a:pt x="30" y="249"/>
                        </a:cubicBezTo>
                        <a:cubicBezTo>
                          <a:pt x="32" y="246"/>
                          <a:pt x="114" y="178"/>
                          <a:pt x="158" y="22"/>
                        </a:cubicBezTo>
                        <a:cubicBezTo>
                          <a:pt x="160" y="12"/>
                          <a:pt x="155" y="3"/>
                          <a:pt x="146" y="1"/>
                        </a:cubicBezTo>
                        <a:cubicBezTo>
                          <a:pt x="144" y="1"/>
                          <a:pt x="142" y="0"/>
                          <a:pt x="14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4" name="Google Shape;1034;p32"/>
                  <p:cNvSpPr/>
                  <p:nvPr/>
                </p:nvSpPr>
                <p:spPr>
                  <a:xfrm>
                    <a:off x="5535743" y="3913678"/>
                    <a:ext cx="22278" cy="567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2" h="413" extrusionOk="0">
                        <a:moveTo>
                          <a:pt x="143" y="0"/>
                        </a:moveTo>
                        <a:cubicBezTo>
                          <a:pt x="138" y="0"/>
                          <a:pt x="134" y="2"/>
                          <a:pt x="131" y="5"/>
                        </a:cubicBezTo>
                        <a:cubicBezTo>
                          <a:pt x="1" y="158"/>
                          <a:pt x="9" y="387"/>
                          <a:pt x="9" y="397"/>
                        </a:cubicBezTo>
                        <a:cubicBezTo>
                          <a:pt x="11" y="406"/>
                          <a:pt x="17" y="412"/>
                          <a:pt x="26" y="412"/>
                        </a:cubicBezTo>
                        <a:cubicBezTo>
                          <a:pt x="36" y="411"/>
                          <a:pt x="43" y="404"/>
                          <a:pt x="42" y="397"/>
                        </a:cubicBezTo>
                        <a:cubicBezTo>
                          <a:pt x="42" y="394"/>
                          <a:pt x="33" y="169"/>
                          <a:pt x="155" y="28"/>
                        </a:cubicBezTo>
                        <a:cubicBezTo>
                          <a:pt x="161" y="19"/>
                          <a:pt x="160" y="10"/>
                          <a:pt x="154" y="4"/>
                        </a:cubicBezTo>
                        <a:cubicBezTo>
                          <a:pt x="150" y="1"/>
                          <a:pt x="146" y="0"/>
                          <a:pt x="143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5" name="Google Shape;1035;p32"/>
                  <p:cNvSpPr/>
                  <p:nvPr/>
                </p:nvSpPr>
                <p:spPr>
                  <a:xfrm>
                    <a:off x="5548669" y="3910240"/>
                    <a:ext cx="22828" cy="312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" h="227" extrusionOk="0">
                        <a:moveTo>
                          <a:pt x="148" y="0"/>
                        </a:moveTo>
                        <a:cubicBezTo>
                          <a:pt x="144" y="0"/>
                          <a:pt x="141" y="1"/>
                          <a:pt x="138" y="4"/>
                        </a:cubicBezTo>
                        <a:cubicBezTo>
                          <a:pt x="46" y="79"/>
                          <a:pt x="5" y="199"/>
                          <a:pt x="4" y="204"/>
                        </a:cubicBezTo>
                        <a:cubicBezTo>
                          <a:pt x="1" y="213"/>
                          <a:pt x="5" y="223"/>
                          <a:pt x="14" y="225"/>
                        </a:cubicBezTo>
                        <a:cubicBezTo>
                          <a:pt x="15" y="227"/>
                          <a:pt x="17" y="227"/>
                          <a:pt x="19" y="227"/>
                        </a:cubicBezTo>
                        <a:cubicBezTo>
                          <a:pt x="25" y="227"/>
                          <a:pt x="31" y="222"/>
                          <a:pt x="34" y="216"/>
                        </a:cubicBezTo>
                        <a:cubicBezTo>
                          <a:pt x="34" y="214"/>
                          <a:pt x="72" y="100"/>
                          <a:pt x="158" y="29"/>
                        </a:cubicBezTo>
                        <a:cubicBezTo>
                          <a:pt x="165" y="23"/>
                          <a:pt x="165" y="13"/>
                          <a:pt x="160" y="7"/>
                        </a:cubicBezTo>
                        <a:cubicBezTo>
                          <a:pt x="157" y="2"/>
                          <a:pt x="152" y="0"/>
                          <a:pt x="148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6" name="Google Shape;1036;p32"/>
                  <p:cNvSpPr/>
                  <p:nvPr/>
                </p:nvSpPr>
                <p:spPr>
                  <a:xfrm>
                    <a:off x="5542481" y="3999076"/>
                    <a:ext cx="23240" cy="41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" h="300" extrusionOk="0">
                        <a:moveTo>
                          <a:pt x="20" y="0"/>
                        </a:moveTo>
                        <a:cubicBezTo>
                          <a:pt x="18" y="0"/>
                          <a:pt x="17" y="1"/>
                          <a:pt x="15" y="1"/>
                        </a:cubicBezTo>
                        <a:cubicBezTo>
                          <a:pt x="8" y="2"/>
                          <a:pt x="1" y="11"/>
                          <a:pt x="4" y="20"/>
                        </a:cubicBezTo>
                        <a:cubicBezTo>
                          <a:pt x="50" y="209"/>
                          <a:pt x="138" y="293"/>
                          <a:pt x="142" y="296"/>
                        </a:cubicBezTo>
                        <a:cubicBezTo>
                          <a:pt x="146" y="299"/>
                          <a:pt x="149" y="300"/>
                          <a:pt x="153" y="300"/>
                        </a:cubicBezTo>
                        <a:cubicBezTo>
                          <a:pt x="158" y="300"/>
                          <a:pt x="162" y="299"/>
                          <a:pt x="163" y="295"/>
                        </a:cubicBezTo>
                        <a:cubicBezTo>
                          <a:pt x="169" y="289"/>
                          <a:pt x="169" y="278"/>
                          <a:pt x="162" y="272"/>
                        </a:cubicBezTo>
                        <a:cubicBezTo>
                          <a:pt x="162" y="270"/>
                          <a:pt x="76" y="190"/>
                          <a:pt x="34" y="12"/>
                        </a:cubicBezTo>
                        <a:cubicBezTo>
                          <a:pt x="34" y="6"/>
                          <a:pt x="27" y="0"/>
                          <a:pt x="2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7" name="Google Shape;1037;p32"/>
                  <p:cNvSpPr/>
                  <p:nvPr/>
                </p:nvSpPr>
                <p:spPr>
                  <a:xfrm>
                    <a:off x="5560633" y="3890162"/>
                    <a:ext cx="65321" cy="17299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5" h="1258" extrusionOk="0">
                        <a:moveTo>
                          <a:pt x="212" y="1"/>
                        </a:moveTo>
                        <a:cubicBezTo>
                          <a:pt x="193" y="1"/>
                          <a:pt x="175" y="12"/>
                          <a:pt x="167" y="31"/>
                        </a:cubicBezTo>
                        <a:cubicBezTo>
                          <a:pt x="157" y="55"/>
                          <a:pt x="169" y="84"/>
                          <a:pt x="194" y="94"/>
                        </a:cubicBezTo>
                        <a:cubicBezTo>
                          <a:pt x="282" y="132"/>
                          <a:pt x="322" y="243"/>
                          <a:pt x="339" y="332"/>
                        </a:cubicBezTo>
                        <a:cubicBezTo>
                          <a:pt x="374" y="498"/>
                          <a:pt x="349" y="685"/>
                          <a:pt x="268" y="851"/>
                        </a:cubicBezTo>
                        <a:cubicBezTo>
                          <a:pt x="165" y="1065"/>
                          <a:pt x="29" y="1167"/>
                          <a:pt x="27" y="1168"/>
                        </a:cubicBezTo>
                        <a:cubicBezTo>
                          <a:pt x="5" y="1184"/>
                          <a:pt x="1" y="1215"/>
                          <a:pt x="16" y="1237"/>
                        </a:cubicBezTo>
                        <a:cubicBezTo>
                          <a:pt x="25" y="1249"/>
                          <a:pt x="41" y="1258"/>
                          <a:pt x="56" y="1258"/>
                        </a:cubicBezTo>
                        <a:cubicBezTo>
                          <a:pt x="66" y="1258"/>
                          <a:pt x="76" y="1255"/>
                          <a:pt x="85" y="1247"/>
                        </a:cubicBezTo>
                        <a:cubicBezTo>
                          <a:pt x="92" y="1242"/>
                          <a:pt x="242" y="1131"/>
                          <a:pt x="357" y="894"/>
                        </a:cubicBezTo>
                        <a:cubicBezTo>
                          <a:pt x="446" y="707"/>
                          <a:pt x="474" y="501"/>
                          <a:pt x="436" y="311"/>
                        </a:cubicBezTo>
                        <a:cubicBezTo>
                          <a:pt x="403" y="150"/>
                          <a:pt x="333" y="46"/>
                          <a:pt x="231" y="4"/>
                        </a:cubicBezTo>
                        <a:cubicBezTo>
                          <a:pt x="225" y="2"/>
                          <a:pt x="218" y="1"/>
                          <a:pt x="212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8" name="Google Shape;1038;p32"/>
                  <p:cNvSpPr/>
                  <p:nvPr/>
                </p:nvSpPr>
                <p:spPr>
                  <a:xfrm>
                    <a:off x="5616603" y="4091351"/>
                    <a:ext cx="179598" cy="1080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06" h="786" extrusionOk="0">
                        <a:moveTo>
                          <a:pt x="703" y="0"/>
                        </a:moveTo>
                        <a:cubicBezTo>
                          <a:pt x="661" y="0"/>
                          <a:pt x="619" y="3"/>
                          <a:pt x="577" y="10"/>
                        </a:cubicBezTo>
                        <a:cubicBezTo>
                          <a:pt x="130" y="74"/>
                          <a:pt x="78" y="284"/>
                          <a:pt x="78" y="284"/>
                        </a:cubicBezTo>
                        <a:cubicBezTo>
                          <a:pt x="74" y="288"/>
                          <a:pt x="69" y="291"/>
                          <a:pt x="65" y="293"/>
                        </a:cubicBezTo>
                        <a:cubicBezTo>
                          <a:pt x="6" y="344"/>
                          <a:pt x="1" y="435"/>
                          <a:pt x="49" y="498"/>
                        </a:cubicBezTo>
                        <a:cubicBezTo>
                          <a:pt x="171" y="655"/>
                          <a:pt x="385" y="732"/>
                          <a:pt x="545" y="768"/>
                        </a:cubicBezTo>
                        <a:cubicBezTo>
                          <a:pt x="597" y="779"/>
                          <a:pt x="649" y="785"/>
                          <a:pt x="702" y="785"/>
                        </a:cubicBezTo>
                        <a:cubicBezTo>
                          <a:pt x="813" y="785"/>
                          <a:pt x="924" y="758"/>
                          <a:pt x="1024" y="703"/>
                        </a:cubicBezTo>
                        <a:cubicBezTo>
                          <a:pt x="1305" y="549"/>
                          <a:pt x="1188" y="340"/>
                          <a:pt x="1188" y="340"/>
                        </a:cubicBezTo>
                        <a:cubicBezTo>
                          <a:pt x="1215" y="174"/>
                          <a:pt x="1082" y="86"/>
                          <a:pt x="952" y="41"/>
                        </a:cubicBezTo>
                        <a:cubicBezTo>
                          <a:pt x="872" y="13"/>
                          <a:pt x="787" y="0"/>
                          <a:pt x="703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9" name="Google Shape;1039;p32"/>
                  <p:cNvSpPr/>
                  <p:nvPr/>
                </p:nvSpPr>
                <p:spPr>
                  <a:xfrm>
                    <a:off x="5619766" y="4123667"/>
                    <a:ext cx="118265" cy="240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0" h="175" extrusionOk="0">
                        <a:moveTo>
                          <a:pt x="52" y="0"/>
                        </a:moveTo>
                        <a:cubicBezTo>
                          <a:pt x="27" y="0"/>
                          <a:pt x="6" y="19"/>
                          <a:pt x="4" y="44"/>
                        </a:cubicBezTo>
                        <a:cubicBezTo>
                          <a:pt x="0" y="71"/>
                          <a:pt x="20" y="95"/>
                          <a:pt x="46" y="99"/>
                        </a:cubicBezTo>
                        <a:cubicBezTo>
                          <a:pt x="81" y="103"/>
                          <a:pt x="145" y="115"/>
                          <a:pt x="170" y="131"/>
                        </a:cubicBezTo>
                        <a:cubicBezTo>
                          <a:pt x="179" y="137"/>
                          <a:pt x="188" y="139"/>
                          <a:pt x="197" y="139"/>
                        </a:cubicBezTo>
                        <a:cubicBezTo>
                          <a:pt x="201" y="139"/>
                          <a:pt x="204" y="138"/>
                          <a:pt x="208" y="138"/>
                        </a:cubicBezTo>
                        <a:cubicBezTo>
                          <a:pt x="227" y="133"/>
                          <a:pt x="266" y="127"/>
                          <a:pt x="307" y="127"/>
                        </a:cubicBezTo>
                        <a:cubicBezTo>
                          <a:pt x="337" y="127"/>
                          <a:pt x="367" y="130"/>
                          <a:pt x="392" y="140"/>
                        </a:cubicBezTo>
                        <a:cubicBezTo>
                          <a:pt x="398" y="142"/>
                          <a:pt x="404" y="144"/>
                          <a:pt x="411" y="144"/>
                        </a:cubicBezTo>
                        <a:cubicBezTo>
                          <a:pt x="417" y="144"/>
                          <a:pt x="424" y="142"/>
                          <a:pt x="429" y="140"/>
                        </a:cubicBezTo>
                        <a:cubicBezTo>
                          <a:pt x="450" y="132"/>
                          <a:pt x="498" y="117"/>
                          <a:pt x="542" y="117"/>
                        </a:cubicBezTo>
                        <a:cubicBezTo>
                          <a:pt x="561" y="117"/>
                          <a:pt x="580" y="120"/>
                          <a:pt x="594" y="129"/>
                        </a:cubicBezTo>
                        <a:cubicBezTo>
                          <a:pt x="602" y="134"/>
                          <a:pt x="611" y="137"/>
                          <a:pt x="620" y="137"/>
                        </a:cubicBezTo>
                        <a:cubicBezTo>
                          <a:pt x="625" y="137"/>
                          <a:pt x="629" y="136"/>
                          <a:pt x="633" y="135"/>
                        </a:cubicBezTo>
                        <a:cubicBezTo>
                          <a:pt x="633" y="135"/>
                          <a:pt x="655" y="130"/>
                          <a:pt x="683" y="130"/>
                        </a:cubicBezTo>
                        <a:cubicBezTo>
                          <a:pt x="713" y="130"/>
                          <a:pt x="749" y="135"/>
                          <a:pt x="772" y="159"/>
                        </a:cubicBezTo>
                        <a:cubicBezTo>
                          <a:pt x="781" y="169"/>
                          <a:pt x="794" y="175"/>
                          <a:pt x="808" y="175"/>
                        </a:cubicBezTo>
                        <a:cubicBezTo>
                          <a:pt x="820" y="175"/>
                          <a:pt x="832" y="169"/>
                          <a:pt x="838" y="159"/>
                        </a:cubicBezTo>
                        <a:cubicBezTo>
                          <a:pt x="859" y="141"/>
                          <a:pt x="860" y="110"/>
                          <a:pt x="840" y="90"/>
                        </a:cubicBezTo>
                        <a:cubicBezTo>
                          <a:pt x="795" y="40"/>
                          <a:pt x="730" y="29"/>
                          <a:pt x="680" y="29"/>
                        </a:cubicBezTo>
                        <a:cubicBezTo>
                          <a:pt x="658" y="29"/>
                          <a:pt x="638" y="31"/>
                          <a:pt x="625" y="33"/>
                        </a:cubicBezTo>
                        <a:cubicBezTo>
                          <a:pt x="598" y="22"/>
                          <a:pt x="568" y="18"/>
                          <a:pt x="539" y="18"/>
                        </a:cubicBezTo>
                        <a:cubicBezTo>
                          <a:pt x="486" y="18"/>
                          <a:pt x="434" y="32"/>
                          <a:pt x="408" y="42"/>
                        </a:cubicBezTo>
                        <a:cubicBezTo>
                          <a:pt x="375" y="31"/>
                          <a:pt x="340" y="28"/>
                          <a:pt x="307" y="28"/>
                        </a:cubicBezTo>
                        <a:cubicBezTo>
                          <a:pt x="264" y="28"/>
                          <a:pt x="225" y="34"/>
                          <a:pt x="203" y="38"/>
                        </a:cubicBezTo>
                        <a:cubicBezTo>
                          <a:pt x="149" y="12"/>
                          <a:pt x="68" y="2"/>
                          <a:pt x="58" y="1"/>
                        </a:cubicBezTo>
                        <a:cubicBezTo>
                          <a:pt x="56" y="0"/>
                          <a:pt x="54" y="0"/>
                          <a:pt x="5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0" name="Google Shape;1040;p32"/>
                  <p:cNvSpPr/>
                  <p:nvPr/>
                </p:nvSpPr>
                <p:spPr>
                  <a:xfrm>
                    <a:off x="5608902" y="4084750"/>
                    <a:ext cx="183036" cy="12170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31" h="885" extrusionOk="0">
                        <a:moveTo>
                          <a:pt x="758" y="98"/>
                        </a:moveTo>
                        <a:cubicBezTo>
                          <a:pt x="840" y="98"/>
                          <a:pt x="918" y="111"/>
                          <a:pt x="993" y="136"/>
                        </a:cubicBezTo>
                        <a:cubicBezTo>
                          <a:pt x="1147" y="189"/>
                          <a:pt x="1214" y="270"/>
                          <a:pt x="1196" y="381"/>
                        </a:cubicBezTo>
                        <a:cubicBezTo>
                          <a:pt x="1194" y="391"/>
                          <a:pt x="1196" y="402"/>
                          <a:pt x="1201" y="413"/>
                        </a:cubicBezTo>
                        <a:cubicBezTo>
                          <a:pt x="1210" y="429"/>
                          <a:pt x="1286" y="582"/>
                          <a:pt x="1057" y="709"/>
                        </a:cubicBezTo>
                        <a:cubicBezTo>
                          <a:pt x="967" y="759"/>
                          <a:pt x="865" y="784"/>
                          <a:pt x="760" y="784"/>
                        </a:cubicBezTo>
                        <a:cubicBezTo>
                          <a:pt x="711" y="784"/>
                          <a:pt x="662" y="779"/>
                          <a:pt x="613" y="768"/>
                        </a:cubicBezTo>
                        <a:cubicBezTo>
                          <a:pt x="462" y="735"/>
                          <a:pt x="258" y="663"/>
                          <a:pt x="145" y="516"/>
                        </a:cubicBezTo>
                        <a:cubicBezTo>
                          <a:pt x="111" y="474"/>
                          <a:pt x="115" y="412"/>
                          <a:pt x="154" y="379"/>
                        </a:cubicBezTo>
                        <a:cubicBezTo>
                          <a:pt x="156" y="378"/>
                          <a:pt x="160" y="376"/>
                          <a:pt x="162" y="373"/>
                        </a:cubicBezTo>
                        <a:cubicBezTo>
                          <a:pt x="172" y="367"/>
                          <a:pt x="180" y="356"/>
                          <a:pt x="182" y="346"/>
                        </a:cubicBezTo>
                        <a:cubicBezTo>
                          <a:pt x="182" y="343"/>
                          <a:pt x="238" y="166"/>
                          <a:pt x="641" y="107"/>
                        </a:cubicBezTo>
                        <a:cubicBezTo>
                          <a:pt x="679" y="101"/>
                          <a:pt x="719" y="98"/>
                          <a:pt x="758" y="98"/>
                        </a:cubicBezTo>
                        <a:close/>
                        <a:moveTo>
                          <a:pt x="754" y="0"/>
                        </a:moveTo>
                        <a:cubicBezTo>
                          <a:pt x="712" y="0"/>
                          <a:pt x="669" y="3"/>
                          <a:pt x="626" y="9"/>
                        </a:cubicBezTo>
                        <a:cubicBezTo>
                          <a:pt x="223" y="69"/>
                          <a:pt x="116" y="244"/>
                          <a:pt x="93" y="303"/>
                        </a:cubicBezTo>
                        <a:lnTo>
                          <a:pt x="90" y="305"/>
                        </a:lnTo>
                        <a:cubicBezTo>
                          <a:pt x="11" y="372"/>
                          <a:pt x="1" y="492"/>
                          <a:pt x="67" y="577"/>
                        </a:cubicBezTo>
                        <a:cubicBezTo>
                          <a:pt x="197" y="748"/>
                          <a:pt x="423" y="828"/>
                          <a:pt x="591" y="866"/>
                        </a:cubicBezTo>
                        <a:cubicBezTo>
                          <a:pt x="646" y="878"/>
                          <a:pt x="703" y="884"/>
                          <a:pt x="759" y="884"/>
                        </a:cubicBezTo>
                        <a:cubicBezTo>
                          <a:pt x="882" y="884"/>
                          <a:pt x="999" y="854"/>
                          <a:pt x="1103" y="796"/>
                        </a:cubicBezTo>
                        <a:cubicBezTo>
                          <a:pt x="1213" y="735"/>
                          <a:pt x="1281" y="659"/>
                          <a:pt x="1306" y="570"/>
                        </a:cubicBezTo>
                        <a:cubicBezTo>
                          <a:pt x="1331" y="485"/>
                          <a:pt x="1306" y="414"/>
                          <a:pt x="1293" y="382"/>
                        </a:cubicBezTo>
                        <a:cubicBezTo>
                          <a:pt x="1311" y="230"/>
                          <a:pt x="1216" y="111"/>
                          <a:pt x="1024" y="44"/>
                        </a:cubicBezTo>
                        <a:cubicBezTo>
                          <a:pt x="940" y="15"/>
                          <a:pt x="848" y="0"/>
                          <a:pt x="754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1" name="Google Shape;1041;p32"/>
                  <p:cNvSpPr/>
                  <p:nvPr/>
                </p:nvSpPr>
                <p:spPr>
                  <a:xfrm>
                    <a:off x="5731430" y="4134806"/>
                    <a:ext cx="48681" cy="3204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4" h="233" extrusionOk="0">
                        <a:moveTo>
                          <a:pt x="335" y="0"/>
                        </a:moveTo>
                        <a:cubicBezTo>
                          <a:pt x="330" y="0"/>
                          <a:pt x="324" y="3"/>
                          <a:pt x="321" y="8"/>
                        </a:cubicBezTo>
                        <a:cubicBezTo>
                          <a:pt x="240" y="142"/>
                          <a:pt x="110" y="187"/>
                          <a:pt x="16" y="201"/>
                        </a:cubicBezTo>
                        <a:cubicBezTo>
                          <a:pt x="7" y="202"/>
                          <a:pt x="1" y="210"/>
                          <a:pt x="2" y="218"/>
                        </a:cubicBezTo>
                        <a:cubicBezTo>
                          <a:pt x="2" y="228"/>
                          <a:pt x="10" y="233"/>
                          <a:pt x="17" y="233"/>
                        </a:cubicBezTo>
                        <a:lnTo>
                          <a:pt x="19" y="233"/>
                        </a:lnTo>
                        <a:cubicBezTo>
                          <a:pt x="121" y="217"/>
                          <a:pt x="261" y="169"/>
                          <a:pt x="349" y="24"/>
                        </a:cubicBezTo>
                        <a:cubicBezTo>
                          <a:pt x="354" y="17"/>
                          <a:pt x="351" y="8"/>
                          <a:pt x="344" y="3"/>
                        </a:cubicBezTo>
                        <a:cubicBezTo>
                          <a:pt x="341" y="1"/>
                          <a:pt x="338" y="0"/>
                          <a:pt x="335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2" name="Google Shape;1042;p32"/>
                  <p:cNvSpPr/>
                  <p:nvPr/>
                </p:nvSpPr>
                <p:spPr>
                  <a:xfrm>
                    <a:off x="5719191" y="4162860"/>
                    <a:ext cx="8526" cy="46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" h="34" extrusionOk="0">
                        <a:moveTo>
                          <a:pt x="17" y="1"/>
                        </a:moveTo>
                        <a:cubicBezTo>
                          <a:pt x="10" y="1"/>
                          <a:pt x="4" y="7"/>
                          <a:pt x="3" y="14"/>
                        </a:cubicBezTo>
                        <a:cubicBezTo>
                          <a:pt x="1" y="24"/>
                          <a:pt x="8" y="32"/>
                          <a:pt x="17" y="33"/>
                        </a:cubicBezTo>
                        <a:cubicBezTo>
                          <a:pt x="17" y="33"/>
                          <a:pt x="26" y="34"/>
                          <a:pt x="43" y="34"/>
                        </a:cubicBezTo>
                        <a:cubicBezTo>
                          <a:pt x="50" y="34"/>
                          <a:pt x="59" y="27"/>
                          <a:pt x="61" y="19"/>
                        </a:cubicBezTo>
                        <a:cubicBezTo>
                          <a:pt x="61" y="9"/>
                          <a:pt x="54" y="2"/>
                          <a:pt x="45" y="2"/>
                        </a:cubicBezTo>
                        <a:cubicBezTo>
                          <a:pt x="29" y="1"/>
                          <a:pt x="20" y="1"/>
                          <a:pt x="20" y="1"/>
                        </a:cubicBezTo>
                        <a:cubicBezTo>
                          <a:pt x="19" y="1"/>
                          <a:pt x="18" y="1"/>
                          <a:pt x="17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3" name="Google Shape;1043;p32"/>
                  <p:cNvSpPr/>
                  <p:nvPr/>
                </p:nvSpPr>
                <p:spPr>
                  <a:xfrm>
                    <a:off x="5648782" y="4144570"/>
                    <a:ext cx="36305" cy="1980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4" h="144" extrusionOk="0">
                        <a:moveTo>
                          <a:pt x="19" y="0"/>
                        </a:moveTo>
                        <a:cubicBezTo>
                          <a:pt x="15" y="0"/>
                          <a:pt x="11" y="1"/>
                          <a:pt x="8" y="4"/>
                        </a:cubicBezTo>
                        <a:cubicBezTo>
                          <a:pt x="2" y="10"/>
                          <a:pt x="0" y="22"/>
                          <a:pt x="7" y="28"/>
                        </a:cubicBezTo>
                        <a:cubicBezTo>
                          <a:pt x="10" y="31"/>
                          <a:pt x="84" y="110"/>
                          <a:pt x="243" y="143"/>
                        </a:cubicBezTo>
                        <a:lnTo>
                          <a:pt x="246" y="143"/>
                        </a:lnTo>
                        <a:cubicBezTo>
                          <a:pt x="254" y="143"/>
                          <a:pt x="260" y="139"/>
                          <a:pt x="261" y="131"/>
                        </a:cubicBezTo>
                        <a:cubicBezTo>
                          <a:pt x="263" y="122"/>
                          <a:pt x="258" y="115"/>
                          <a:pt x="249" y="112"/>
                        </a:cubicBezTo>
                        <a:cubicBezTo>
                          <a:pt x="100" y="80"/>
                          <a:pt x="33" y="7"/>
                          <a:pt x="31" y="5"/>
                        </a:cubicBezTo>
                        <a:cubicBezTo>
                          <a:pt x="28" y="2"/>
                          <a:pt x="23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4" name="Google Shape;1044;p32"/>
                  <p:cNvSpPr/>
                  <p:nvPr/>
                </p:nvSpPr>
                <p:spPr>
                  <a:xfrm>
                    <a:off x="5704752" y="4101940"/>
                    <a:ext cx="58032" cy="184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2" h="134" extrusionOk="0">
                        <a:moveTo>
                          <a:pt x="64" y="0"/>
                        </a:moveTo>
                        <a:cubicBezTo>
                          <a:pt x="36" y="0"/>
                          <a:pt x="18" y="2"/>
                          <a:pt x="16" y="2"/>
                        </a:cubicBezTo>
                        <a:cubicBezTo>
                          <a:pt x="7" y="3"/>
                          <a:pt x="0" y="11"/>
                          <a:pt x="1" y="21"/>
                        </a:cubicBezTo>
                        <a:cubicBezTo>
                          <a:pt x="2" y="28"/>
                          <a:pt x="9" y="34"/>
                          <a:pt x="17" y="34"/>
                        </a:cubicBezTo>
                        <a:cubicBezTo>
                          <a:pt x="18" y="34"/>
                          <a:pt x="19" y="34"/>
                          <a:pt x="20" y="34"/>
                        </a:cubicBezTo>
                        <a:cubicBezTo>
                          <a:pt x="20" y="34"/>
                          <a:pt x="34" y="33"/>
                          <a:pt x="57" y="33"/>
                        </a:cubicBezTo>
                        <a:cubicBezTo>
                          <a:pt x="127" y="33"/>
                          <a:pt x="282" y="43"/>
                          <a:pt x="394" y="129"/>
                        </a:cubicBezTo>
                        <a:cubicBezTo>
                          <a:pt x="398" y="132"/>
                          <a:pt x="401" y="133"/>
                          <a:pt x="405" y="133"/>
                        </a:cubicBezTo>
                        <a:cubicBezTo>
                          <a:pt x="409" y="133"/>
                          <a:pt x="414" y="130"/>
                          <a:pt x="416" y="127"/>
                        </a:cubicBezTo>
                        <a:cubicBezTo>
                          <a:pt x="422" y="119"/>
                          <a:pt x="421" y="109"/>
                          <a:pt x="414" y="103"/>
                        </a:cubicBezTo>
                        <a:cubicBezTo>
                          <a:pt x="297" y="13"/>
                          <a:pt x="141" y="0"/>
                          <a:pt x="64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5" name="Google Shape;1045;p32"/>
                  <p:cNvSpPr/>
                  <p:nvPr/>
                </p:nvSpPr>
                <p:spPr>
                  <a:xfrm>
                    <a:off x="5734318" y="4112804"/>
                    <a:ext cx="32592" cy="2090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7" h="152" extrusionOk="0">
                        <a:moveTo>
                          <a:pt x="19" y="0"/>
                        </a:moveTo>
                        <a:cubicBezTo>
                          <a:pt x="12" y="0"/>
                          <a:pt x="5" y="5"/>
                          <a:pt x="2" y="13"/>
                        </a:cubicBezTo>
                        <a:cubicBezTo>
                          <a:pt x="0" y="20"/>
                          <a:pt x="5" y="30"/>
                          <a:pt x="15" y="32"/>
                        </a:cubicBezTo>
                        <a:cubicBezTo>
                          <a:pt x="16" y="32"/>
                          <a:pt x="133" y="65"/>
                          <a:pt x="207" y="146"/>
                        </a:cubicBezTo>
                        <a:cubicBezTo>
                          <a:pt x="210" y="150"/>
                          <a:pt x="215" y="151"/>
                          <a:pt x="219" y="151"/>
                        </a:cubicBezTo>
                        <a:cubicBezTo>
                          <a:pt x="222" y="151"/>
                          <a:pt x="226" y="150"/>
                          <a:pt x="230" y="148"/>
                        </a:cubicBezTo>
                        <a:cubicBezTo>
                          <a:pt x="236" y="142"/>
                          <a:pt x="237" y="132"/>
                          <a:pt x="231" y="126"/>
                        </a:cubicBezTo>
                        <a:cubicBezTo>
                          <a:pt x="150" y="37"/>
                          <a:pt x="27" y="3"/>
                          <a:pt x="22" y="1"/>
                        </a:cubicBezTo>
                        <a:cubicBezTo>
                          <a:pt x="21" y="1"/>
                          <a:pt x="20" y="0"/>
                          <a:pt x="19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6" name="Google Shape;1046;p32"/>
                  <p:cNvSpPr/>
                  <p:nvPr/>
                </p:nvSpPr>
                <p:spPr>
                  <a:xfrm>
                    <a:off x="5636131" y="4109916"/>
                    <a:ext cx="40843" cy="250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7" h="182" extrusionOk="0">
                        <a:moveTo>
                          <a:pt x="278" y="1"/>
                        </a:moveTo>
                        <a:cubicBezTo>
                          <a:pt x="277" y="1"/>
                          <a:pt x="276" y="1"/>
                          <a:pt x="274" y="1"/>
                        </a:cubicBezTo>
                        <a:cubicBezTo>
                          <a:pt x="87" y="57"/>
                          <a:pt x="9" y="150"/>
                          <a:pt x="5" y="154"/>
                        </a:cubicBezTo>
                        <a:cubicBezTo>
                          <a:pt x="0" y="162"/>
                          <a:pt x="2" y="172"/>
                          <a:pt x="8" y="177"/>
                        </a:cubicBezTo>
                        <a:cubicBezTo>
                          <a:pt x="10" y="179"/>
                          <a:pt x="14" y="182"/>
                          <a:pt x="19" y="182"/>
                        </a:cubicBezTo>
                        <a:cubicBezTo>
                          <a:pt x="23" y="182"/>
                          <a:pt x="28" y="179"/>
                          <a:pt x="31" y="175"/>
                        </a:cubicBezTo>
                        <a:cubicBezTo>
                          <a:pt x="31" y="174"/>
                          <a:pt x="108" y="86"/>
                          <a:pt x="284" y="34"/>
                        </a:cubicBezTo>
                        <a:cubicBezTo>
                          <a:pt x="292" y="31"/>
                          <a:pt x="297" y="22"/>
                          <a:pt x="295" y="14"/>
                        </a:cubicBezTo>
                        <a:cubicBezTo>
                          <a:pt x="292" y="6"/>
                          <a:pt x="286" y="1"/>
                          <a:pt x="278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7" name="Google Shape;1047;p32"/>
                  <p:cNvSpPr/>
                  <p:nvPr/>
                </p:nvSpPr>
                <p:spPr>
                  <a:xfrm>
                    <a:off x="5613165" y="4131506"/>
                    <a:ext cx="175610" cy="562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77" h="409" extrusionOk="0">
                        <a:moveTo>
                          <a:pt x="55" y="0"/>
                        </a:moveTo>
                        <a:cubicBezTo>
                          <a:pt x="44" y="0"/>
                          <a:pt x="33" y="4"/>
                          <a:pt x="24" y="11"/>
                        </a:cubicBezTo>
                        <a:cubicBezTo>
                          <a:pt x="2" y="28"/>
                          <a:pt x="0" y="58"/>
                          <a:pt x="17" y="81"/>
                        </a:cubicBezTo>
                        <a:cubicBezTo>
                          <a:pt x="22" y="87"/>
                          <a:pt x="141" y="231"/>
                          <a:pt x="384" y="332"/>
                        </a:cubicBezTo>
                        <a:cubicBezTo>
                          <a:pt x="504" y="383"/>
                          <a:pt x="631" y="408"/>
                          <a:pt x="754" y="408"/>
                        </a:cubicBezTo>
                        <a:cubicBezTo>
                          <a:pt x="827" y="408"/>
                          <a:pt x="901" y="399"/>
                          <a:pt x="972" y="380"/>
                        </a:cubicBezTo>
                        <a:cubicBezTo>
                          <a:pt x="1132" y="339"/>
                          <a:pt x="1230" y="264"/>
                          <a:pt x="1267" y="160"/>
                        </a:cubicBezTo>
                        <a:cubicBezTo>
                          <a:pt x="1276" y="134"/>
                          <a:pt x="1262" y="105"/>
                          <a:pt x="1236" y="97"/>
                        </a:cubicBezTo>
                        <a:cubicBezTo>
                          <a:pt x="1231" y="95"/>
                          <a:pt x="1226" y="94"/>
                          <a:pt x="1220" y="94"/>
                        </a:cubicBezTo>
                        <a:cubicBezTo>
                          <a:pt x="1200" y="94"/>
                          <a:pt x="1181" y="108"/>
                          <a:pt x="1174" y="128"/>
                        </a:cubicBezTo>
                        <a:cubicBezTo>
                          <a:pt x="1143" y="217"/>
                          <a:pt x="1034" y="263"/>
                          <a:pt x="947" y="286"/>
                        </a:cubicBezTo>
                        <a:cubicBezTo>
                          <a:pt x="885" y="303"/>
                          <a:pt x="821" y="311"/>
                          <a:pt x="756" y="311"/>
                        </a:cubicBezTo>
                        <a:cubicBezTo>
                          <a:pt x="645" y="311"/>
                          <a:pt x="531" y="288"/>
                          <a:pt x="422" y="242"/>
                        </a:cubicBezTo>
                        <a:cubicBezTo>
                          <a:pt x="203" y="150"/>
                          <a:pt x="94" y="20"/>
                          <a:pt x="93" y="19"/>
                        </a:cubicBezTo>
                        <a:cubicBezTo>
                          <a:pt x="84" y="7"/>
                          <a:pt x="70" y="0"/>
                          <a:pt x="55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" name="Google Shape;1048;p32"/>
                  <p:cNvSpPr/>
                  <p:nvPr/>
                </p:nvSpPr>
                <p:spPr>
                  <a:xfrm>
                    <a:off x="5522128" y="4154746"/>
                    <a:ext cx="172172" cy="12569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52" h="914" extrusionOk="0">
                        <a:moveTo>
                          <a:pt x="804" y="1"/>
                        </a:moveTo>
                        <a:cubicBezTo>
                          <a:pt x="764" y="1"/>
                          <a:pt x="723" y="7"/>
                          <a:pt x="684" y="15"/>
                        </a:cubicBezTo>
                        <a:cubicBezTo>
                          <a:pt x="560" y="42"/>
                          <a:pt x="444" y="102"/>
                          <a:pt x="347" y="184"/>
                        </a:cubicBezTo>
                        <a:cubicBezTo>
                          <a:pt x="0" y="475"/>
                          <a:pt x="66" y="680"/>
                          <a:pt x="66" y="680"/>
                        </a:cubicBezTo>
                        <a:cubicBezTo>
                          <a:pt x="64" y="685"/>
                          <a:pt x="62" y="690"/>
                          <a:pt x="61" y="695"/>
                        </a:cubicBezTo>
                        <a:cubicBezTo>
                          <a:pt x="36" y="768"/>
                          <a:pt x="80" y="849"/>
                          <a:pt x="154" y="877"/>
                        </a:cubicBezTo>
                        <a:cubicBezTo>
                          <a:pt x="222" y="903"/>
                          <a:pt x="294" y="913"/>
                          <a:pt x="367" y="913"/>
                        </a:cubicBezTo>
                        <a:cubicBezTo>
                          <a:pt x="493" y="913"/>
                          <a:pt x="619" y="882"/>
                          <a:pt x="719" y="848"/>
                        </a:cubicBezTo>
                        <a:cubicBezTo>
                          <a:pt x="875" y="794"/>
                          <a:pt x="1011" y="686"/>
                          <a:pt x="1093" y="542"/>
                        </a:cubicBezTo>
                        <a:cubicBezTo>
                          <a:pt x="1252" y="262"/>
                          <a:pt x="1042" y="147"/>
                          <a:pt x="1042" y="147"/>
                        </a:cubicBezTo>
                        <a:cubicBezTo>
                          <a:pt x="996" y="35"/>
                          <a:pt x="902" y="1"/>
                          <a:pt x="804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9" name="Google Shape;1049;p32"/>
                  <p:cNvSpPr/>
                  <p:nvPr/>
                </p:nvSpPr>
                <p:spPr>
                  <a:xfrm>
                    <a:off x="5523366" y="4195452"/>
                    <a:ext cx="109051" cy="598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93" h="435" extrusionOk="0">
                        <a:moveTo>
                          <a:pt x="704" y="1"/>
                        </a:moveTo>
                        <a:cubicBezTo>
                          <a:pt x="628" y="1"/>
                          <a:pt x="564" y="47"/>
                          <a:pt x="537" y="72"/>
                        </a:cubicBezTo>
                        <a:cubicBezTo>
                          <a:pt x="454" y="83"/>
                          <a:pt x="384" y="159"/>
                          <a:pt x="357" y="192"/>
                        </a:cubicBezTo>
                        <a:cubicBezTo>
                          <a:pt x="280" y="212"/>
                          <a:pt x="209" y="271"/>
                          <a:pt x="180" y="296"/>
                        </a:cubicBezTo>
                        <a:cubicBezTo>
                          <a:pt x="119" y="303"/>
                          <a:pt x="46" y="337"/>
                          <a:pt x="36" y="340"/>
                        </a:cubicBezTo>
                        <a:cubicBezTo>
                          <a:pt x="12" y="352"/>
                          <a:pt x="1" y="381"/>
                          <a:pt x="12" y="406"/>
                        </a:cubicBezTo>
                        <a:cubicBezTo>
                          <a:pt x="20" y="424"/>
                          <a:pt x="37" y="434"/>
                          <a:pt x="57" y="434"/>
                        </a:cubicBezTo>
                        <a:cubicBezTo>
                          <a:pt x="63" y="434"/>
                          <a:pt x="71" y="432"/>
                          <a:pt x="76" y="429"/>
                        </a:cubicBezTo>
                        <a:cubicBezTo>
                          <a:pt x="108" y="415"/>
                          <a:pt x="168" y="391"/>
                          <a:pt x="199" y="391"/>
                        </a:cubicBezTo>
                        <a:cubicBezTo>
                          <a:pt x="211" y="391"/>
                          <a:pt x="225" y="386"/>
                          <a:pt x="234" y="378"/>
                        </a:cubicBezTo>
                        <a:cubicBezTo>
                          <a:pt x="255" y="356"/>
                          <a:pt x="328" y="294"/>
                          <a:pt x="390" y="284"/>
                        </a:cubicBezTo>
                        <a:cubicBezTo>
                          <a:pt x="404" y="283"/>
                          <a:pt x="415" y="276"/>
                          <a:pt x="423" y="266"/>
                        </a:cubicBezTo>
                        <a:cubicBezTo>
                          <a:pt x="446" y="234"/>
                          <a:pt x="508" y="169"/>
                          <a:pt x="557" y="169"/>
                        </a:cubicBezTo>
                        <a:cubicBezTo>
                          <a:pt x="571" y="169"/>
                          <a:pt x="584" y="163"/>
                          <a:pt x="593" y="154"/>
                        </a:cubicBezTo>
                        <a:cubicBezTo>
                          <a:pt x="594" y="153"/>
                          <a:pt x="649" y="99"/>
                          <a:pt x="704" y="99"/>
                        </a:cubicBezTo>
                        <a:cubicBezTo>
                          <a:pt x="711" y="99"/>
                          <a:pt x="718" y="100"/>
                          <a:pt x="725" y="102"/>
                        </a:cubicBezTo>
                        <a:cubicBezTo>
                          <a:pt x="729" y="103"/>
                          <a:pt x="733" y="104"/>
                          <a:pt x="738" y="104"/>
                        </a:cubicBezTo>
                        <a:cubicBezTo>
                          <a:pt x="759" y="104"/>
                          <a:pt x="778" y="89"/>
                          <a:pt x="784" y="67"/>
                        </a:cubicBezTo>
                        <a:cubicBezTo>
                          <a:pt x="793" y="41"/>
                          <a:pt x="777" y="15"/>
                          <a:pt x="751" y="7"/>
                        </a:cubicBezTo>
                        <a:cubicBezTo>
                          <a:pt x="735" y="2"/>
                          <a:pt x="719" y="1"/>
                          <a:pt x="704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0" name="Google Shape;1050;p32"/>
                  <p:cNvSpPr/>
                  <p:nvPr/>
                </p:nvSpPr>
                <p:spPr>
                  <a:xfrm>
                    <a:off x="5519516" y="4148146"/>
                    <a:ext cx="169972" cy="1390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36" h="1011" extrusionOk="0">
                        <a:moveTo>
                          <a:pt x="823" y="99"/>
                        </a:moveTo>
                        <a:cubicBezTo>
                          <a:pt x="919" y="99"/>
                          <a:pt x="983" y="137"/>
                          <a:pt x="1016" y="213"/>
                        </a:cubicBezTo>
                        <a:cubicBezTo>
                          <a:pt x="1020" y="223"/>
                          <a:pt x="1029" y="232"/>
                          <a:pt x="1037" y="237"/>
                        </a:cubicBezTo>
                        <a:cubicBezTo>
                          <a:pt x="1055" y="247"/>
                          <a:pt x="1198" y="337"/>
                          <a:pt x="1070" y="566"/>
                        </a:cubicBezTo>
                        <a:cubicBezTo>
                          <a:pt x="995" y="695"/>
                          <a:pt x="872" y="797"/>
                          <a:pt x="722" y="848"/>
                        </a:cubicBezTo>
                        <a:cubicBezTo>
                          <a:pt x="628" y="880"/>
                          <a:pt x="506" y="911"/>
                          <a:pt x="385" y="911"/>
                        </a:cubicBezTo>
                        <a:cubicBezTo>
                          <a:pt x="319" y="911"/>
                          <a:pt x="253" y="902"/>
                          <a:pt x="191" y="879"/>
                        </a:cubicBezTo>
                        <a:cubicBezTo>
                          <a:pt x="140" y="859"/>
                          <a:pt x="111" y="806"/>
                          <a:pt x="127" y="757"/>
                        </a:cubicBezTo>
                        <a:cubicBezTo>
                          <a:pt x="128" y="754"/>
                          <a:pt x="130" y="751"/>
                          <a:pt x="131" y="747"/>
                        </a:cubicBezTo>
                        <a:cubicBezTo>
                          <a:pt x="135" y="735"/>
                          <a:pt x="136" y="724"/>
                          <a:pt x="132" y="713"/>
                        </a:cubicBezTo>
                        <a:cubicBezTo>
                          <a:pt x="131" y="712"/>
                          <a:pt x="85" y="531"/>
                          <a:pt x="398" y="270"/>
                        </a:cubicBezTo>
                        <a:cubicBezTo>
                          <a:pt x="494" y="191"/>
                          <a:pt x="603" y="136"/>
                          <a:pt x="714" y="111"/>
                        </a:cubicBezTo>
                        <a:cubicBezTo>
                          <a:pt x="754" y="103"/>
                          <a:pt x="790" y="99"/>
                          <a:pt x="823" y="99"/>
                        </a:cubicBezTo>
                        <a:close/>
                        <a:moveTo>
                          <a:pt x="821" y="0"/>
                        </a:moveTo>
                        <a:cubicBezTo>
                          <a:pt x="781" y="0"/>
                          <a:pt x="738" y="5"/>
                          <a:pt x="693" y="15"/>
                        </a:cubicBezTo>
                        <a:cubicBezTo>
                          <a:pt x="566" y="44"/>
                          <a:pt x="443" y="105"/>
                          <a:pt x="336" y="194"/>
                        </a:cubicBezTo>
                        <a:cubicBezTo>
                          <a:pt x="22" y="456"/>
                          <a:pt x="24" y="662"/>
                          <a:pt x="34" y="724"/>
                        </a:cubicBezTo>
                        <a:cubicBezTo>
                          <a:pt x="34" y="725"/>
                          <a:pt x="33" y="727"/>
                          <a:pt x="33" y="728"/>
                        </a:cubicBezTo>
                        <a:cubicBezTo>
                          <a:pt x="1" y="826"/>
                          <a:pt x="54" y="934"/>
                          <a:pt x="155" y="973"/>
                        </a:cubicBezTo>
                        <a:cubicBezTo>
                          <a:pt x="229" y="999"/>
                          <a:pt x="308" y="1011"/>
                          <a:pt x="385" y="1011"/>
                        </a:cubicBezTo>
                        <a:cubicBezTo>
                          <a:pt x="519" y="1011"/>
                          <a:pt x="651" y="978"/>
                          <a:pt x="754" y="943"/>
                        </a:cubicBezTo>
                        <a:cubicBezTo>
                          <a:pt x="927" y="884"/>
                          <a:pt x="1070" y="768"/>
                          <a:pt x="1155" y="616"/>
                        </a:cubicBezTo>
                        <a:cubicBezTo>
                          <a:pt x="1219" y="505"/>
                          <a:pt x="1236" y="406"/>
                          <a:pt x="1210" y="316"/>
                        </a:cubicBezTo>
                        <a:cubicBezTo>
                          <a:pt x="1186" y="232"/>
                          <a:pt x="1128" y="182"/>
                          <a:pt x="1101" y="162"/>
                        </a:cubicBezTo>
                        <a:cubicBezTo>
                          <a:pt x="1050" y="55"/>
                          <a:pt x="954" y="0"/>
                          <a:pt x="82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1" name="Google Shape;1051;p32"/>
                  <p:cNvSpPr/>
                  <p:nvPr/>
                </p:nvSpPr>
                <p:spPr>
                  <a:xfrm>
                    <a:off x="5637231" y="4172899"/>
                    <a:ext cx="27641" cy="510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1" h="371" extrusionOk="0">
                        <a:moveTo>
                          <a:pt x="184" y="1"/>
                        </a:moveTo>
                        <a:cubicBezTo>
                          <a:pt x="175" y="1"/>
                          <a:pt x="168" y="8"/>
                          <a:pt x="168" y="17"/>
                        </a:cubicBezTo>
                        <a:cubicBezTo>
                          <a:pt x="168" y="175"/>
                          <a:pt x="81" y="280"/>
                          <a:pt x="7" y="342"/>
                        </a:cubicBezTo>
                        <a:cubicBezTo>
                          <a:pt x="0" y="349"/>
                          <a:pt x="0" y="359"/>
                          <a:pt x="5" y="365"/>
                        </a:cubicBezTo>
                        <a:cubicBezTo>
                          <a:pt x="8" y="368"/>
                          <a:pt x="13" y="370"/>
                          <a:pt x="18" y="370"/>
                        </a:cubicBezTo>
                        <a:cubicBezTo>
                          <a:pt x="22" y="370"/>
                          <a:pt x="26" y="369"/>
                          <a:pt x="30" y="366"/>
                        </a:cubicBezTo>
                        <a:cubicBezTo>
                          <a:pt x="108" y="301"/>
                          <a:pt x="201" y="186"/>
                          <a:pt x="201" y="17"/>
                        </a:cubicBezTo>
                        <a:cubicBezTo>
                          <a:pt x="201" y="8"/>
                          <a:pt x="194" y="1"/>
                          <a:pt x="184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2" name="Google Shape;1052;p32"/>
                  <p:cNvSpPr/>
                  <p:nvPr/>
                </p:nvSpPr>
                <p:spPr>
                  <a:xfrm>
                    <a:off x="5627192" y="4224468"/>
                    <a:ext cx="8114" cy="632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9" h="46" extrusionOk="0">
                        <a:moveTo>
                          <a:pt x="41" y="1"/>
                        </a:moveTo>
                        <a:cubicBezTo>
                          <a:pt x="38" y="1"/>
                          <a:pt x="35" y="1"/>
                          <a:pt x="32" y="3"/>
                        </a:cubicBezTo>
                        <a:cubicBezTo>
                          <a:pt x="19" y="11"/>
                          <a:pt x="12" y="15"/>
                          <a:pt x="12" y="15"/>
                        </a:cubicBezTo>
                        <a:cubicBezTo>
                          <a:pt x="3" y="19"/>
                          <a:pt x="1" y="29"/>
                          <a:pt x="4" y="36"/>
                        </a:cubicBezTo>
                        <a:cubicBezTo>
                          <a:pt x="7" y="41"/>
                          <a:pt x="12" y="45"/>
                          <a:pt x="18" y="45"/>
                        </a:cubicBezTo>
                        <a:cubicBezTo>
                          <a:pt x="21" y="45"/>
                          <a:pt x="23" y="44"/>
                          <a:pt x="26" y="42"/>
                        </a:cubicBezTo>
                        <a:cubicBezTo>
                          <a:pt x="26" y="42"/>
                          <a:pt x="34" y="39"/>
                          <a:pt x="49" y="30"/>
                        </a:cubicBezTo>
                        <a:cubicBezTo>
                          <a:pt x="57" y="26"/>
                          <a:pt x="59" y="16"/>
                          <a:pt x="54" y="8"/>
                        </a:cubicBezTo>
                        <a:cubicBezTo>
                          <a:pt x="51" y="3"/>
                          <a:pt x="46" y="1"/>
                          <a:pt x="41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3" name="Google Shape;1053;p32"/>
                  <p:cNvSpPr/>
                  <p:nvPr/>
                </p:nvSpPr>
                <p:spPr>
                  <a:xfrm>
                    <a:off x="5557746" y="4243995"/>
                    <a:ext cx="39605" cy="90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8" h="66" extrusionOk="0">
                        <a:moveTo>
                          <a:pt x="270" y="1"/>
                        </a:moveTo>
                        <a:cubicBezTo>
                          <a:pt x="268" y="1"/>
                          <a:pt x="267" y="1"/>
                          <a:pt x="265" y="2"/>
                        </a:cubicBezTo>
                        <a:cubicBezTo>
                          <a:pt x="196" y="26"/>
                          <a:pt x="137" y="32"/>
                          <a:pt x="95" y="32"/>
                        </a:cubicBezTo>
                        <a:cubicBezTo>
                          <a:pt x="50" y="32"/>
                          <a:pt x="24" y="25"/>
                          <a:pt x="23" y="25"/>
                        </a:cubicBezTo>
                        <a:cubicBezTo>
                          <a:pt x="21" y="24"/>
                          <a:pt x="19" y="24"/>
                          <a:pt x="18" y="24"/>
                        </a:cubicBezTo>
                        <a:cubicBezTo>
                          <a:pt x="11" y="24"/>
                          <a:pt x="5" y="29"/>
                          <a:pt x="2" y="36"/>
                        </a:cubicBezTo>
                        <a:cubicBezTo>
                          <a:pt x="0" y="46"/>
                          <a:pt x="5" y="54"/>
                          <a:pt x="15" y="57"/>
                        </a:cubicBezTo>
                        <a:cubicBezTo>
                          <a:pt x="17" y="58"/>
                          <a:pt x="45" y="66"/>
                          <a:pt x="93" y="66"/>
                        </a:cubicBezTo>
                        <a:cubicBezTo>
                          <a:pt x="139" y="66"/>
                          <a:pt x="201" y="59"/>
                          <a:pt x="275" y="32"/>
                        </a:cubicBezTo>
                        <a:cubicBezTo>
                          <a:pt x="284" y="30"/>
                          <a:pt x="288" y="21"/>
                          <a:pt x="286" y="12"/>
                        </a:cubicBezTo>
                        <a:cubicBezTo>
                          <a:pt x="283" y="4"/>
                          <a:pt x="276" y="1"/>
                          <a:pt x="270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4" name="Google Shape;1054;p32"/>
                  <p:cNvSpPr/>
                  <p:nvPr/>
                </p:nvSpPr>
                <p:spPr>
                  <a:xfrm>
                    <a:off x="5583186" y="4165473"/>
                    <a:ext cx="57070" cy="213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5" h="155" extrusionOk="0">
                        <a:moveTo>
                          <a:pt x="358" y="1"/>
                        </a:moveTo>
                        <a:cubicBezTo>
                          <a:pt x="175" y="1"/>
                          <a:pt x="15" y="119"/>
                          <a:pt x="9" y="125"/>
                        </a:cubicBezTo>
                        <a:cubicBezTo>
                          <a:pt x="1" y="132"/>
                          <a:pt x="0" y="141"/>
                          <a:pt x="6" y="148"/>
                        </a:cubicBezTo>
                        <a:cubicBezTo>
                          <a:pt x="9" y="152"/>
                          <a:pt x="14" y="154"/>
                          <a:pt x="19" y="154"/>
                        </a:cubicBezTo>
                        <a:cubicBezTo>
                          <a:pt x="21" y="154"/>
                          <a:pt x="25" y="153"/>
                          <a:pt x="27" y="151"/>
                        </a:cubicBezTo>
                        <a:cubicBezTo>
                          <a:pt x="29" y="149"/>
                          <a:pt x="187" y="32"/>
                          <a:pt x="358" y="32"/>
                        </a:cubicBezTo>
                        <a:cubicBezTo>
                          <a:pt x="370" y="32"/>
                          <a:pt x="383" y="33"/>
                          <a:pt x="395" y="34"/>
                        </a:cubicBezTo>
                        <a:cubicBezTo>
                          <a:pt x="397" y="35"/>
                          <a:pt x="398" y="35"/>
                          <a:pt x="399" y="35"/>
                        </a:cubicBezTo>
                        <a:cubicBezTo>
                          <a:pt x="407" y="35"/>
                          <a:pt x="413" y="28"/>
                          <a:pt x="414" y="20"/>
                        </a:cubicBezTo>
                        <a:cubicBezTo>
                          <a:pt x="415" y="11"/>
                          <a:pt x="409" y="4"/>
                          <a:pt x="399" y="3"/>
                        </a:cubicBezTo>
                        <a:cubicBezTo>
                          <a:pt x="386" y="1"/>
                          <a:pt x="372" y="1"/>
                          <a:pt x="358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5" name="Google Shape;1055;p32"/>
                  <p:cNvSpPr/>
                  <p:nvPr/>
                </p:nvSpPr>
                <p:spPr>
                  <a:xfrm>
                    <a:off x="5613715" y="4172899"/>
                    <a:ext cx="37267" cy="70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1" h="51" extrusionOk="0">
                        <a:moveTo>
                          <a:pt x="151" y="0"/>
                        </a:moveTo>
                        <a:cubicBezTo>
                          <a:pt x="77" y="0"/>
                          <a:pt x="18" y="17"/>
                          <a:pt x="15" y="18"/>
                        </a:cubicBezTo>
                        <a:cubicBezTo>
                          <a:pt x="7" y="21"/>
                          <a:pt x="0" y="30"/>
                          <a:pt x="4" y="39"/>
                        </a:cubicBezTo>
                        <a:cubicBezTo>
                          <a:pt x="5" y="46"/>
                          <a:pt x="13" y="51"/>
                          <a:pt x="19" y="51"/>
                        </a:cubicBezTo>
                        <a:lnTo>
                          <a:pt x="24" y="51"/>
                        </a:lnTo>
                        <a:cubicBezTo>
                          <a:pt x="25" y="51"/>
                          <a:pt x="82" y="35"/>
                          <a:pt x="152" y="35"/>
                        </a:cubicBezTo>
                        <a:cubicBezTo>
                          <a:pt x="183" y="35"/>
                          <a:pt x="216" y="38"/>
                          <a:pt x="248" y="47"/>
                        </a:cubicBezTo>
                        <a:cubicBezTo>
                          <a:pt x="249" y="47"/>
                          <a:pt x="250" y="47"/>
                          <a:pt x="252" y="47"/>
                        </a:cubicBezTo>
                        <a:cubicBezTo>
                          <a:pt x="259" y="47"/>
                          <a:pt x="266" y="42"/>
                          <a:pt x="269" y="35"/>
                        </a:cubicBezTo>
                        <a:cubicBezTo>
                          <a:pt x="271" y="26"/>
                          <a:pt x="265" y="17"/>
                          <a:pt x="256" y="14"/>
                        </a:cubicBezTo>
                        <a:cubicBezTo>
                          <a:pt x="221" y="4"/>
                          <a:pt x="184" y="0"/>
                          <a:pt x="15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6" name="Google Shape;1056;p32"/>
                  <p:cNvSpPr/>
                  <p:nvPr/>
                </p:nvSpPr>
                <p:spPr>
                  <a:xfrm>
                    <a:off x="5539456" y="4206178"/>
                    <a:ext cx="24891" cy="4029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" h="293" extrusionOk="0">
                        <a:moveTo>
                          <a:pt x="162" y="0"/>
                        </a:moveTo>
                        <a:cubicBezTo>
                          <a:pt x="157" y="0"/>
                          <a:pt x="153" y="2"/>
                          <a:pt x="150" y="5"/>
                        </a:cubicBezTo>
                        <a:cubicBezTo>
                          <a:pt x="21" y="150"/>
                          <a:pt x="2" y="270"/>
                          <a:pt x="1" y="275"/>
                        </a:cubicBezTo>
                        <a:cubicBezTo>
                          <a:pt x="0" y="285"/>
                          <a:pt x="6" y="292"/>
                          <a:pt x="16" y="293"/>
                        </a:cubicBezTo>
                        <a:lnTo>
                          <a:pt x="18" y="293"/>
                        </a:lnTo>
                        <a:cubicBezTo>
                          <a:pt x="26" y="293"/>
                          <a:pt x="33" y="287"/>
                          <a:pt x="33" y="281"/>
                        </a:cubicBezTo>
                        <a:cubicBezTo>
                          <a:pt x="33" y="280"/>
                          <a:pt x="51" y="164"/>
                          <a:pt x="174" y="27"/>
                        </a:cubicBezTo>
                        <a:cubicBezTo>
                          <a:pt x="180" y="21"/>
                          <a:pt x="179" y="10"/>
                          <a:pt x="173" y="4"/>
                        </a:cubicBezTo>
                        <a:cubicBezTo>
                          <a:pt x="170" y="2"/>
                          <a:pt x="166" y="0"/>
                          <a:pt x="162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57" name="Google Shape;1057;p32"/>
                  <p:cNvSpPr/>
                  <p:nvPr/>
                </p:nvSpPr>
                <p:spPr>
                  <a:xfrm>
                    <a:off x="5521853" y="4178537"/>
                    <a:ext cx="160620" cy="913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68" h="664" extrusionOk="0">
                        <a:moveTo>
                          <a:pt x="1095" y="1"/>
                        </a:moveTo>
                        <a:cubicBezTo>
                          <a:pt x="1092" y="1"/>
                          <a:pt x="1089" y="1"/>
                          <a:pt x="1086" y="2"/>
                        </a:cubicBezTo>
                        <a:cubicBezTo>
                          <a:pt x="1060" y="8"/>
                          <a:pt x="1043" y="33"/>
                          <a:pt x="1049" y="60"/>
                        </a:cubicBezTo>
                        <a:cubicBezTo>
                          <a:pt x="1070" y="154"/>
                          <a:pt x="999" y="249"/>
                          <a:pt x="938" y="315"/>
                        </a:cubicBezTo>
                        <a:cubicBezTo>
                          <a:pt x="820" y="439"/>
                          <a:pt x="652" y="523"/>
                          <a:pt x="468" y="551"/>
                        </a:cubicBezTo>
                        <a:cubicBezTo>
                          <a:pt x="408" y="561"/>
                          <a:pt x="353" y="565"/>
                          <a:pt x="304" y="565"/>
                        </a:cubicBezTo>
                        <a:cubicBezTo>
                          <a:pt x="163" y="565"/>
                          <a:pt x="73" y="535"/>
                          <a:pt x="72" y="534"/>
                        </a:cubicBezTo>
                        <a:cubicBezTo>
                          <a:pt x="67" y="532"/>
                          <a:pt x="61" y="531"/>
                          <a:pt x="56" y="531"/>
                        </a:cubicBezTo>
                        <a:cubicBezTo>
                          <a:pt x="35" y="531"/>
                          <a:pt x="16" y="544"/>
                          <a:pt x="10" y="564"/>
                        </a:cubicBezTo>
                        <a:cubicBezTo>
                          <a:pt x="0" y="590"/>
                          <a:pt x="15" y="619"/>
                          <a:pt x="40" y="627"/>
                        </a:cubicBezTo>
                        <a:cubicBezTo>
                          <a:pt x="46" y="630"/>
                          <a:pt x="148" y="664"/>
                          <a:pt x="307" y="664"/>
                        </a:cubicBezTo>
                        <a:cubicBezTo>
                          <a:pt x="360" y="664"/>
                          <a:pt x="420" y="661"/>
                          <a:pt x="482" y="647"/>
                        </a:cubicBezTo>
                        <a:cubicBezTo>
                          <a:pt x="688" y="616"/>
                          <a:pt x="875" y="522"/>
                          <a:pt x="1008" y="381"/>
                        </a:cubicBezTo>
                        <a:cubicBezTo>
                          <a:pt x="1122" y="263"/>
                          <a:pt x="1168" y="146"/>
                          <a:pt x="1145" y="39"/>
                        </a:cubicBezTo>
                        <a:cubicBezTo>
                          <a:pt x="1139" y="16"/>
                          <a:pt x="1118" y="1"/>
                          <a:pt x="1095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058" name="Google Shape;1058;p32"/>
                <p:cNvSpPr/>
                <p:nvPr/>
              </p:nvSpPr>
              <p:spPr>
                <a:xfrm>
                  <a:off x="6019255" y="3174428"/>
                  <a:ext cx="25991" cy="58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" h="426" extrusionOk="0">
                      <a:moveTo>
                        <a:pt x="23" y="0"/>
                      </a:moveTo>
                      <a:cubicBezTo>
                        <a:pt x="20" y="0"/>
                        <a:pt x="18" y="1"/>
                        <a:pt x="16" y="2"/>
                      </a:cubicBezTo>
                      <a:cubicBezTo>
                        <a:pt x="5" y="4"/>
                        <a:pt x="0" y="16"/>
                        <a:pt x="4" y="26"/>
                      </a:cubicBezTo>
                      <a:lnTo>
                        <a:pt x="149" y="412"/>
                      </a:lnTo>
                      <a:cubicBezTo>
                        <a:pt x="151" y="419"/>
                        <a:pt x="159" y="425"/>
                        <a:pt x="166" y="425"/>
                      </a:cubicBezTo>
                      <a:cubicBezTo>
                        <a:pt x="168" y="425"/>
                        <a:pt x="170" y="425"/>
                        <a:pt x="173" y="423"/>
                      </a:cubicBezTo>
                      <a:cubicBezTo>
                        <a:pt x="183" y="421"/>
                        <a:pt x="189" y="410"/>
                        <a:pt x="184" y="400"/>
                      </a:cubicBezTo>
                      <a:lnTo>
                        <a:pt x="40" y="13"/>
                      </a:lnTo>
                      <a:cubicBezTo>
                        <a:pt x="38" y="5"/>
                        <a:pt x="31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9" name="Google Shape;1059;p32"/>
                <p:cNvSpPr/>
                <p:nvPr/>
              </p:nvSpPr>
              <p:spPr>
                <a:xfrm>
                  <a:off x="6009216" y="3178004"/>
                  <a:ext cx="16640" cy="33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" h="246" extrusionOk="0">
                      <a:moveTo>
                        <a:pt x="23" y="1"/>
                      </a:moveTo>
                      <a:cubicBezTo>
                        <a:pt x="21" y="1"/>
                        <a:pt x="18" y="1"/>
                        <a:pt x="16" y="2"/>
                      </a:cubicBezTo>
                      <a:cubicBezTo>
                        <a:pt x="6" y="5"/>
                        <a:pt x="1" y="17"/>
                        <a:pt x="4" y="27"/>
                      </a:cubicBezTo>
                      <a:lnTo>
                        <a:pt x="80" y="232"/>
                      </a:lnTo>
                      <a:cubicBezTo>
                        <a:pt x="84" y="240"/>
                        <a:pt x="91" y="246"/>
                        <a:pt x="99" y="246"/>
                      </a:cubicBezTo>
                      <a:cubicBezTo>
                        <a:pt x="101" y="246"/>
                        <a:pt x="104" y="246"/>
                        <a:pt x="105" y="244"/>
                      </a:cubicBezTo>
                      <a:cubicBezTo>
                        <a:pt x="115" y="242"/>
                        <a:pt x="120" y="230"/>
                        <a:pt x="116" y="220"/>
                      </a:cubicBezTo>
                      <a:lnTo>
                        <a:pt x="40" y="13"/>
                      </a:lnTo>
                      <a:cubicBezTo>
                        <a:pt x="38" y="6"/>
                        <a:pt x="31" y="1"/>
                        <a:pt x="23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0" name="Google Shape;1060;p32"/>
                <p:cNvSpPr/>
                <p:nvPr/>
              </p:nvSpPr>
              <p:spPr>
                <a:xfrm>
                  <a:off x="6023381" y="3215959"/>
                  <a:ext cx="8526" cy="111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81" extrusionOk="0">
                      <a:moveTo>
                        <a:pt x="24" y="0"/>
                      </a:moveTo>
                      <a:cubicBezTo>
                        <a:pt x="21" y="0"/>
                        <a:pt x="19" y="0"/>
                        <a:pt x="16" y="1"/>
                      </a:cubicBezTo>
                      <a:cubicBezTo>
                        <a:pt x="6" y="6"/>
                        <a:pt x="1" y="17"/>
                        <a:pt x="5" y="27"/>
                      </a:cubicBezTo>
                      <a:lnTo>
                        <a:pt x="20" y="68"/>
                      </a:lnTo>
                      <a:cubicBezTo>
                        <a:pt x="22" y="75"/>
                        <a:pt x="31" y="80"/>
                        <a:pt x="38" y="80"/>
                      </a:cubicBezTo>
                      <a:cubicBezTo>
                        <a:pt x="39" y="80"/>
                        <a:pt x="42" y="79"/>
                        <a:pt x="46" y="79"/>
                      </a:cubicBezTo>
                      <a:cubicBezTo>
                        <a:pt x="56" y="75"/>
                        <a:pt x="61" y="64"/>
                        <a:pt x="57" y="54"/>
                      </a:cubicBezTo>
                      <a:lnTo>
                        <a:pt x="42" y="13"/>
                      </a:lnTo>
                      <a:cubicBezTo>
                        <a:pt x="39" y="5"/>
                        <a:pt x="31" y="0"/>
                        <a:pt x="2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1" name="Google Shape;1061;p32"/>
                <p:cNvSpPr/>
                <p:nvPr/>
              </p:nvSpPr>
              <p:spPr>
                <a:xfrm>
                  <a:off x="6008804" y="3204545"/>
                  <a:ext cx="20628" cy="44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" h="324" extrusionOk="0">
                      <a:moveTo>
                        <a:pt x="23" y="0"/>
                      </a:moveTo>
                      <a:cubicBezTo>
                        <a:pt x="21" y="0"/>
                        <a:pt x="18" y="1"/>
                        <a:pt x="16" y="2"/>
                      </a:cubicBezTo>
                      <a:cubicBezTo>
                        <a:pt x="6" y="4"/>
                        <a:pt x="1" y="15"/>
                        <a:pt x="5" y="25"/>
                      </a:cubicBezTo>
                      <a:lnTo>
                        <a:pt x="111" y="311"/>
                      </a:lnTo>
                      <a:cubicBezTo>
                        <a:pt x="113" y="319"/>
                        <a:pt x="121" y="324"/>
                        <a:pt x="128" y="324"/>
                      </a:cubicBezTo>
                      <a:cubicBezTo>
                        <a:pt x="132" y="324"/>
                        <a:pt x="134" y="324"/>
                        <a:pt x="135" y="322"/>
                      </a:cubicBezTo>
                      <a:cubicBezTo>
                        <a:pt x="145" y="320"/>
                        <a:pt x="150" y="309"/>
                        <a:pt x="147" y="298"/>
                      </a:cubicBezTo>
                      <a:lnTo>
                        <a:pt x="40" y="13"/>
                      </a:lnTo>
                      <a:cubicBezTo>
                        <a:pt x="38" y="5"/>
                        <a:pt x="31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2" name="Google Shape;1062;p32"/>
                <p:cNvSpPr/>
                <p:nvPr/>
              </p:nvSpPr>
              <p:spPr>
                <a:xfrm>
                  <a:off x="5994914" y="3204545"/>
                  <a:ext cx="15127" cy="295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" h="215" extrusionOk="0">
                      <a:moveTo>
                        <a:pt x="23" y="0"/>
                      </a:moveTo>
                      <a:cubicBezTo>
                        <a:pt x="21" y="0"/>
                        <a:pt x="18" y="1"/>
                        <a:pt x="16" y="2"/>
                      </a:cubicBezTo>
                      <a:cubicBezTo>
                        <a:pt x="5" y="4"/>
                        <a:pt x="0" y="15"/>
                        <a:pt x="4" y="25"/>
                      </a:cubicBezTo>
                      <a:lnTo>
                        <a:pt x="70" y="202"/>
                      </a:lnTo>
                      <a:cubicBezTo>
                        <a:pt x="72" y="209"/>
                        <a:pt x="80" y="214"/>
                        <a:pt x="87" y="214"/>
                      </a:cubicBezTo>
                      <a:cubicBezTo>
                        <a:pt x="89" y="214"/>
                        <a:pt x="91" y="213"/>
                        <a:pt x="94" y="213"/>
                      </a:cubicBezTo>
                      <a:cubicBezTo>
                        <a:pt x="105" y="211"/>
                        <a:pt x="110" y="199"/>
                        <a:pt x="106" y="189"/>
                      </a:cubicBezTo>
                      <a:lnTo>
                        <a:pt x="40" y="13"/>
                      </a:lnTo>
                      <a:cubicBezTo>
                        <a:pt x="39" y="5"/>
                        <a:pt x="31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63" name="Google Shape;1063;p32"/>
              <p:cNvSpPr/>
              <p:nvPr/>
            </p:nvSpPr>
            <p:spPr>
              <a:xfrm>
                <a:off x="5983313" y="4292775"/>
                <a:ext cx="333300" cy="3333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5</a:t>
                </a:r>
                <a:endParaRPr sz="10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</p:grpSp>
        <p:grpSp>
          <p:nvGrpSpPr>
            <p:cNvPr id="1064" name="Google Shape;1064;p32"/>
            <p:cNvGrpSpPr/>
            <p:nvPr/>
          </p:nvGrpSpPr>
          <p:grpSpPr>
            <a:xfrm>
              <a:off x="5162932" y="1224825"/>
              <a:ext cx="1410179" cy="2403706"/>
              <a:chOff x="5162932" y="1224825"/>
              <a:chExt cx="1410179" cy="2403706"/>
            </a:xfrm>
          </p:grpSpPr>
          <p:grpSp>
            <p:nvGrpSpPr>
              <p:cNvPr id="1065" name="Google Shape;1065;p32"/>
              <p:cNvGrpSpPr/>
              <p:nvPr/>
            </p:nvGrpSpPr>
            <p:grpSpPr>
              <a:xfrm>
                <a:off x="5162932" y="1224825"/>
                <a:ext cx="1300367" cy="1413819"/>
                <a:chOff x="5162932" y="1072425"/>
                <a:chExt cx="1300367" cy="1413819"/>
              </a:xfrm>
            </p:grpSpPr>
            <p:sp>
              <p:nvSpPr>
                <p:cNvPr id="1066" name="Google Shape;1066;p32"/>
                <p:cNvSpPr/>
                <p:nvPr/>
              </p:nvSpPr>
              <p:spPr>
                <a:xfrm>
                  <a:off x="5360683" y="1419245"/>
                  <a:ext cx="888226" cy="8931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59" h="6495" extrusionOk="0">
                      <a:moveTo>
                        <a:pt x="764" y="1"/>
                      </a:moveTo>
                      <a:cubicBezTo>
                        <a:pt x="764" y="1"/>
                        <a:pt x="742" y="1258"/>
                        <a:pt x="1" y="1821"/>
                      </a:cubicBezTo>
                      <a:lnTo>
                        <a:pt x="1067" y="5923"/>
                      </a:lnTo>
                      <a:lnTo>
                        <a:pt x="1929" y="6259"/>
                      </a:lnTo>
                      <a:lnTo>
                        <a:pt x="2794" y="6376"/>
                      </a:lnTo>
                      <a:lnTo>
                        <a:pt x="3659" y="6494"/>
                      </a:lnTo>
                      <a:lnTo>
                        <a:pt x="4580" y="6403"/>
                      </a:lnTo>
                      <a:lnTo>
                        <a:pt x="6458" y="779"/>
                      </a:lnTo>
                      <a:lnTo>
                        <a:pt x="3612" y="390"/>
                      </a:lnTo>
                      <a:lnTo>
                        <a:pt x="764" y="1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7" name="Google Shape;1067;p32"/>
                <p:cNvSpPr/>
                <p:nvPr/>
              </p:nvSpPr>
              <p:spPr>
                <a:xfrm>
                  <a:off x="5173658" y="1381152"/>
                  <a:ext cx="292087" cy="2886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4" h="2099" extrusionOk="0">
                      <a:moveTo>
                        <a:pt x="82" y="1"/>
                      </a:moveTo>
                      <a:cubicBezTo>
                        <a:pt x="41" y="1"/>
                        <a:pt x="9" y="32"/>
                        <a:pt x="2" y="70"/>
                      </a:cubicBezTo>
                      <a:cubicBezTo>
                        <a:pt x="1" y="83"/>
                        <a:pt x="1" y="94"/>
                        <a:pt x="5" y="105"/>
                      </a:cubicBezTo>
                      <a:cubicBezTo>
                        <a:pt x="118" y="464"/>
                        <a:pt x="297" y="799"/>
                        <a:pt x="534" y="1090"/>
                      </a:cubicBezTo>
                      <a:lnTo>
                        <a:pt x="1360" y="2098"/>
                      </a:lnTo>
                      <a:cubicBezTo>
                        <a:pt x="2099" y="1537"/>
                        <a:pt x="2123" y="278"/>
                        <a:pt x="2123" y="278"/>
                      </a:cubicBezTo>
                      <a:lnTo>
                        <a:pt x="93" y="2"/>
                      </a:lnTo>
                      <a:cubicBezTo>
                        <a:pt x="89" y="1"/>
                        <a:pt x="86" y="1"/>
                        <a:pt x="82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8" name="Google Shape;1068;p32"/>
                <p:cNvSpPr/>
                <p:nvPr/>
              </p:nvSpPr>
              <p:spPr>
                <a:xfrm>
                  <a:off x="5856984" y="1252573"/>
                  <a:ext cx="391925" cy="273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50" h="1991" extrusionOk="0">
                      <a:moveTo>
                        <a:pt x="219" y="1"/>
                      </a:moveTo>
                      <a:lnTo>
                        <a:pt x="1" y="1602"/>
                      </a:lnTo>
                      <a:lnTo>
                        <a:pt x="2849" y="1991"/>
                      </a:lnTo>
                      <a:lnTo>
                        <a:pt x="1008" y="243"/>
                      </a:lnTo>
                      <a:lnTo>
                        <a:pt x="628" y="57"/>
                      </a:lnTo>
                      <a:lnTo>
                        <a:pt x="219" y="1"/>
                      </a:ln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9" name="Google Shape;1069;p32"/>
                <p:cNvSpPr/>
                <p:nvPr/>
              </p:nvSpPr>
              <p:spPr>
                <a:xfrm>
                  <a:off x="5465609" y="1245010"/>
                  <a:ext cx="421629" cy="227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66" h="1657" extrusionOk="0">
                      <a:moveTo>
                        <a:pt x="2657" y="0"/>
                      </a:moveTo>
                      <a:lnTo>
                        <a:pt x="2241" y="78"/>
                      </a:lnTo>
                      <a:lnTo>
                        <a:pt x="0" y="1268"/>
                      </a:lnTo>
                      <a:lnTo>
                        <a:pt x="2847" y="1657"/>
                      </a:lnTo>
                      <a:lnTo>
                        <a:pt x="3065" y="56"/>
                      </a:lnTo>
                      <a:lnTo>
                        <a:pt x="2657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0" name="Google Shape;1070;p32"/>
                <p:cNvSpPr/>
                <p:nvPr/>
              </p:nvSpPr>
              <p:spPr>
                <a:xfrm>
                  <a:off x="6187164" y="1619470"/>
                  <a:ext cx="266096" cy="439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5" h="3199" extrusionOk="0">
                      <a:moveTo>
                        <a:pt x="221" y="1"/>
                      </a:moveTo>
                      <a:lnTo>
                        <a:pt x="1" y="661"/>
                      </a:lnTo>
                      <a:lnTo>
                        <a:pt x="928" y="797"/>
                      </a:lnTo>
                      <a:cubicBezTo>
                        <a:pt x="1010" y="808"/>
                        <a:pt x="1080" y="863"/>
                        <a:pt x="1109" y="940"/>
                      </a:cubicBezTo>
                      <a:cubicBezTo>
                        <a:pt x="1132" y="997"/>
                        <a:pt x="1130" y="1058"/>
                        <a:pt x="1107" y="1114"/>
                      </a:cubicBezTo>
                      <a:lnTo>
                        <a:pt x="1014" y="1330"/>
                      </a:lnTo>
                      <a:cubicBezTo>
                        <a:pt x="550" y="1604"/>
                        <a:pt x="601" y="2125"/>
                        <a:pt x="601" y="2125"/>
                      </a:cubicBezTo>
                      <a:cubicBezTo>
                        <a:pt x="442" y="2305"/>
                        <a:pt x="345" y="2556"/>
                        <a:pt x="291" y="2742"/>
                      </a:cubicBezTo>
                      <a:cubicBezTo>
                        <a:pt x="250" y="2885"/>
                        <a:pt x="324" y="3037"/>
                        <a:pt x="462" y="3090"/>
                      </a:cubicBezTo>
                      <a:lnTo>
                        <a:pt x="681" y="3177"/>
                      </a:lnTo>
                      <a:cubicBezTo>
                        <a:pt x="717" y="3191"/>
                        <a:pt x="754" y="3198"/>
                        <a:pt x="790" y="3198"/>
                      </a:cubicBezTo>
                      <a:cubicBezTo>
                        <a:pt x="899" y="3198"/>
                        <a:pt x="1002" y="3135"/>
                        <a:pt x="1051" y="3031"/>
                      </a:cubicBezTo>
                      <a:lnTo>
                        <a:pt x="1828" y="1343"/>
                      </a:lnTo>
                      <a:cubicBezTo>
                        <a:pt x="1911" y="1163"/>
                        <a:pt x="1935" y="959"/>
                        <a:pt x="1882" y="763"/>
                      </a:cubicBezTo>
                      <a:cubicBezTo>
                        <a:pt x="1882" y="757"/>
                        <a:pt x="1880" y="752"/>
                        <a:pt x="1879" y="746"/>
                      </a:cubicBezTo>
                      <a:cubicBezTo>
                        <a:pt x="1786" y="414"/>
                        <a:pt x="1498" y="175"/>
                        <a:pt x="1158" y="129"/>
                      </a:cubicBezTo>
                      <a:lnTo>
                        <a:pt x="22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1" name="Google Shape;1071;p32"/>
                <p:cNvSpPr/>
                <p:nvPr/>
              </p:nvSpPr>
              <p:spPr>
                <a:xfrm>
                  <a:off x="5808853" y="1082876"/>
                  <a:ext cx="193487" cy="1776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7" h="1292" extrusionOk="0">
                      <a:moveTo>
                        <a:pt x="251" y="1"/>
                      </a:moveTo>
                      <a:cubicBezTo>
                        <a:pt x="129" y="1"/>
                        <a:pt x="21" y="90"/>
                        <a:pt x="5" y="215"/>
                      </a:cubicBezTo>
                      <a:cubicBezTo>
                        <a:pt x="1" y="241"/>
                        <a:pt x="2" y="267"/>
                        <a:pt x="6" y="292"/>
                      </a:cubicBezTo>
                      <a:lnTo>
                        <a:pt x="161" y="1179"/>
                      </a:lnTo>
                      <a:lnTo>
                        <a:pt x="569" y="1236"/>
                      </a:lnTo>
                      <a:lnTo>
                        <a:pt x="978" y="1292"/>
                      </a:lnTo>
                      <a:lnTo>
                        <a:pt x="1367" y="478"/>
                      </a:lnTo>
                      <a:cubicBezTo>
                        <a:pt x="1378" y="455"/>
                        <a:pt x="1384" y="431"/>
                        <a:pt x="1388" y="406"/>
                      </a:cubicBezTo>
                      <a:cubicBezTo>
                        <a:pt x="1406" y="270"/>
                        <a:pt x="1311" y="145"/>
                        <a:pt x="1176" y="126"/>
                      </a:cubicBezTo>
                      <a:lnTo>
                        <a:pt x="729" y="64"/>
                      </a:lnTo>
                      <a:lnTo>
                        <a:pt x="283" y="3"/>
                      </a:lnTo>
                      <a:cubicBezTo>
                        <a:pt x="272" y="1"/>
                        <a:pt x="261" y="1"/>
                        <a:pt x="251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2" name="Google Shape;1072;p32"/>
                <p:cNvSpPr/>
                <p:nvPr/>
              </p:nvSpPr>
              <p:spPr>
                <a:xfrm>
                  <a:off x="5474547" y="2243251"/>
                  <a:ext cx="512390" cy="232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6" h="1691" extrusionOk="0">
                      <a:moveTo>
                        <a:pt x="413" y="1"/>
                      </a:moveTo>
                      <a:lnTo>
                        <a:pt x="1" y="882"/>
                      </a:lnTo>
                      <a:lnTo>
                        <a:pt x="821" y="1422"/>
                      </a:lnTo>
                      <a:lnTo>
                        <a:pt x="1806" y="1556"/>
                      </a:lnTo>
                      <a:lnTo>
                        <a:pt x="2791" y="1690"/>
                      </a:lnTo>
                      <a:lnTo>
                        <a:pt x="3726" y="1391"/>
                      </a:lnTo>
                      <a:lnTo>
                        <a:pt x="3564" y="431"/>
                      </a:lnTo>
                      <a:lnTo>
                        <a:pt x="2831" y="503"/>
                      </a:lnTo>
                      <a:lnTo>
                        <a:pt x="1966" y="384"/>
                      </a:lnTo>
                      <a:lnTo>
                        <a:pt x="1101" y="267"/>
                      </a:lnTo>
                      <a:lnTo>
                        <a:pt x="413" y="1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3" name="Google Shape;1073;p32"/>
                <p:cNvSpPr/>
                <p:nvPr/>
              </p:nvSpPr>
              <p:spPr>
                <a:xfrm>
                  <a:off x="5744907" y="1472739"/>
                  <a:ext cx="314640" cy="8398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8" h="6107" extrusionOk="0">
                      <a:moveTo>
                        <a:pt x="816" y="1"/>
                      </a:moveTo>
                      <a:lnTo>
                        <a:pt x="0" y="5987"/>
                      </a:lnTo>
                      <a:lnTo>
                        <a:pt x="865" y="6106"/>
                      </a:lnTo>
                      <a:lnTo>
                        <a:pt x="2288" y="201"/>
                      </a:lnTo>
                      <a:lnTo>
                        <a:pt x="816" y="1"/>
                      </a:ln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4" name="Google Shape;1074;p32"/>
                <p:cNvSpPr/>
                <p:nvPr/>
              </p:nvSpPr>
              <p:spPr>
                <a:xfrm>
                  <a:off x="5360683" y="1419520"/>
                  <a:ext cx="293600" cy="860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5" h="6257" extrusionOk="0">
                      <a:moveTo>
                        <a:pt x="764" y="0"/>
                      </a:moveTo>
                      <a:cubicBezTo>
                        <a:pt x="764" y="0"/>
                        <a:pt x="743" y="1258"/>
                        <a:pt x="1" y="1820"/>
                      </a:cubicBezTo>
                      <a:lnTo>
                        <a:pt x="1067" y="5923"/>
                      </a:lnTo>
                      <a:lnTo>
                        <a:pt x="1929" y="6257"/>
                      </a:lnTo>
                      <a:lnTo>
                        <a:pt x="2134" y="187"/>
                      </a:lnTo>
                      <a:lnTo>
                        <a:pt x="764" y="0"/>
                      </a:ln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5" name="Google Shape;1075;p32"/>
                <p:cNvSpPr/>
                <p:nvPr/>
              </p:nvSpPr>
              <p:spPr>
                <a:xfrm>
                  <a:off x="5654008" y="1245010"/>
                  <a:ext cx="233230" cy="227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6" h="1657" extrusionOk="0">
                      <a:moveTo>
                        <a:pt x="1287" y="0"/>
                      </a:moveTo>
                      <a:lnTo>
                        <a:pt x="0" y="1454"/>
                      </a:lnTo>
                      <a:lnTo>
                        <a:pt x="1477" y="1657"/>
                      </a:lnTo>
                      <a:lnTo>
                        <a:pt x="1695" y="56"/>
                      </a:lnTo>
                      <a:lnTo>
                        <a:pt x="1287" y="0"/>
                      </a:ln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6" name="Google Shape;1076;p32"/>
                <p:cNvSpPr/>
                <p:nvPr/>
              </p:nvSpPr>
              <p:spPr>
                <a:xfrm>
                  <a:off x="5856984" y="1252573"/>
                  <a:ext cx="202563" cy="247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3" h="1803" extrusionOk="0">
                      <a:moveTo>
                        <a:pt x="219" y="1"/>
                      </a:moveTo>
                      <a:lnTo>
                        <a:pt x="1" y="1602"/>
                      </a:lnTo>
                      <a:lnTo>
                        <a:pt x="1473" y="1802"/>
                      </a:lnTo>
                      <a:lnTo>
                        <a:pt x="628" y="57"/>
                      </a:lnTo>
                      <a:lnTo>
                        <a:pt x="219" y="1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7" name="Google Shape;1077;p32"/>
                <p:cNvSpPr/>
                <p:nvPr/>
              </p:nvSpPr>
              <p:spPr>
                <a:xfrm>
                  <a:off x="5587449" y="2279830"/>
                  <a:ext cx="157595" cy="1775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6" h="1291" extrusionOk="0">
                      <a:moveTo>
                        <a:pt x="280" y="1"/>
                      </a:moveTo>
                      <a:lnTo>
                        <a:pt x="0" y="1156"/>
                      </a:lnTo>
                      <a:lnTo>
                        <a:pt x="985" y="1290"/>
                      </a:lnTo>
                      <a:lnTo>
                        <a:pt x="1145" y="118"/>
                      </a:lnTo>
                      <a:lnTo>
                        <a:pt x="280" y="1"/>
                      </a:lnTo>
                      <a:close/>
                    </a:path>
                  </a:pathLst>
                </a:custGeom>
                <a:solidFill>
                  <a:srgbClr val="DAD2D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8" name="Google Shape;1078;p32"/>
                <p:cNvSpPr/>
                <p:nvPr/>
              </p:nvSpPr>
              <p:spPr>
                <a:xfrm>
                  <a:off x="5858222" y="2302383"/>
                  <a:ext cx="128716" cy="1734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" h="1261" extrusionOk="0">
                      <a:moveTo>
                        <a:pt x="774" y="1"/>
                      </a:moveTo>
                      <a:lnTo>
                        <a:pt x="41" y="73"/>
                      </a:lnTo>
                      <a:lnTo>
                        <a:pt x="1" y="1260"/>
                      </a:lnTo>
                      <a:lnTo>
                        <a:pt x="936" y="961"/>
                      </a:lnTo>
                      <a:lnTo>
                        <a:pt x="774" y="1"/>
                      </a:lnTo>
                      <a:close/>
                    </a:path>
                  </a:pathLst>
                </a:custGeom>
                <a:solidFill>
                  <a:srgbClr val="F7EED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9" name="Google Shape;1079;p32"/>
                <p:cNvSpPr/>
                <p:nvPr/>
              </p:nvSpPr>
              <p:spPr>
                <a:xfrm>
                  <a:off x="5349406" y="1408518"/>
                  <a:ext cx="910503" cy="9144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21" h="6650" extrusionOk="0">
                      <a:moveTo>
                        <a:pt x="919" y="166"/>
                      </a:moveTo>
                      <a:lnTo>
                        <a:pt x="6438" y="919"/>
                      </a:lnTo>
                      <a:lnTo>
                        <a:pt x="4604" y="6409"/>
                      </a:lnTo>
                      <a:lnTo>
                        <a:pt x="3742" y="6495"/>
                      </a:lnTo>
                      <a:lnTo>
                        <a:pt x="2031" y="6261"/>
                      </a:lnTo>
                      <a:lnTo>
                        <a:pt x="1213" y="5944"/>
                      </a:lnTo>
                      <a:lnTo>
                        <a:pt x="170" y="1928"/>
                      </a:lnTo>
                      <a:cubicBezTo>
                        <a:pt x="790" y="1420"/>
                        <a:pt x="899" y="460"/>
                        <a:pt x="919" y="166"/>
                      </a:cubicBezTo>
                      <a:close/>
                      <a:moveTo>
                        <a:pt x="845" y="0"/>
                      </a:moveTo>
                      <a:cubicBezTo>
                        <a:pt x="828" y="0"/>
                        <a:pt x="810" y="7"/>
                        <a:pt x="796" y="19"/>
                      </a:cubicBezTo>
                      <a:cubicBezTo>
                        <a:pt x="780" y="34"/>
                        <a:pt x="769" y="54"/>
                        <a:pt x="769" y="76"/>
                      </a:cubicBezTo>
                      <a:cubicBezTo>
                        <a:pt x="769" y="88"/>
                        <a:pt x="739" y="1303"/>
                        <a:pt x="37" y="1836"/>
                      </a:cubicBezTo>
                      <a:cubicBezTo>
                        <a:pt x="12" y="1855"/>
                        <a:pt x="1" y="1887"/>
                        <a:pt x="8" y="1917"/>
                      </a:cubicBezTo>
                      <a:lnTo>
                        <a:pt x="1075" y="6020"/>
                      </a:lnTo>
                      <a:cubicBezTo>
                        <a:pt x="1080" y="6044"/>
                        <a:pt x="1098" y="6063"/>
                        <a:pt x="1121" y="6072"/>
                      </a:cubicBezTo>
                      <a:lnTo>
                        <a:pt x="1983" y="6407"/>
                      </a:lnTo>
                      <a:cubicBezTo>
                        <a:pt x="1990" y="6409"/>
                        <a:pt x="1995" y="6412"/>
                        <a:pt x="2001" y="6413"/>
                      </a:cubicBezTo>
                      <a:lnTo>
                        <a:pt x="3730" y="6649"/>
                      </a:lnTo>
                      <a:cubicBezTo>
                        <a:pt x="3735" y="6650"/>
                        <a:pt x="3737" y="6650"/>
                        <a:pt x="3741" y="6650"/>
                      </a:cubicBezTo>
                      <a:cubicBezTo>
                        <a:pt x="3743" y="6650"/>
                        <a:pt x="3746" y="6650"/>
                        <a:pt x="3748" y="6647"/>
                      </a:cubicBezTo>
                      <a:lnTo>
                        <a:pt x="4669" y="6556"/>
                      </a:lnTo>
                      <a:cubicBezTo>
                        <a:pt x="4698" y="6552"/>
                        <a:pt x="4724" y="6531"/>
                        <a:pt x="4734" y="6504"/>
                      </a:cubicBezTo>
                      <a:lnTo>
                        <a:pt x="6613" y="878"/>
                      </a:lnTo>
                      <a:cubicBezTo>
                        <a:pt x="6621" y="857"/>
                        <a:pt x="6617" y="832"/>
                        <a:pt x="6606" y="813"/>
                      </a:cubicBezTo>
                      <a:cubicBezTo>
                        <a:pt x="6592" y="794"/>
                        <a:pt x="6574" y="780"/>
                        <a:pt x="6550" y="777"/>
                      </a:cubicBezTo>
                      <a:lnTo>
                        <a:pt x="856" y="1"/>
                      </a:lnTo>
                      <a:cubicBezTo>
                        <a:pt x="853" y="1"/>
                        <a:pt x="849" y="0"/>
                        <a:pt x="84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0" name="Google Shape;1080;p32"/>
                <p:cNvSpPr/>
                <p:nvPr/>
              </p:nvSpPr>
              <p:spPr>
                <a:xfrm>
                  <a:off x="5733631" y="1462288"/>
                  <a:ext cx="526417" cy="8607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28" h="6259" extrusionOk="0">
                      <a:moveTo>
                        <a:pt x="966" y="163"/>
                      </a:moveTo>
                      <a:lnTo>
                        <a:pt x="3644" y="528"/>
                      </a:lnTo>
                      <a:lnTo>
                        <a:pt x="1810" y="6018"/>
                      </a:lnTo>
                      <a:lnTo>
                        <a:pt x="948" y="6104"/>
                      </a:lnTo>
                      <a:lnTo>
                        <a:pt x="169" y="5998"/>
                      </a:lnTo>
                      <a:lnTo>
                        <a:pt x="966" y="163"/>
                      </a:lnTo>
                      <a:close/>
                      <a:moveTo>
                        <a:pt x="900" y="0"/>
                      </a:moveTo>
                      <a:cubicBezTo>
                        <a:pt x="862" y="0"/>
                        <a:pt x="829" y="28"/>
                        <a:pt x="824" y="67"/>
                      </a:cubicBezTo>
                      <a:lnTo>
                        <a:pt x="6" y="6053"/>
                      </a:lnTo>
                      <a:cubicBezTo>
                        <a:pt x="0" y="6095"/>
                        <a:pt x="30" y="6135"/>
                        <a:pt x="72" y="6140"/>
                      </a:cubicBezTo>
                      <a:lnTo>
                        <a:pt x="936" y="6258"/>
                      </a:lnTo>
                      <a:cubicBezTo>
                        <a:pt x="941" y="6259"/>
                        <a:pt x="943" y="6259"/>
                        <a:pt x="947" y="6259"/>
                      </a:cubicBezTo>
                      <a:lnTo>
                        <a:pt x="956" y="6259"/>
                      </a:lnTo>
                      <a:lnTo>
                        <a:pt x="1877" y="6168"/>
                      </a:lnTo>
                      <a:cubicBezTo>
                        <a:pt x="1905" y="6165"/>
                        <a:pt x="1931" y="6144"/>
                        <a:pt x="1941" y="6116"/>
                      </a:cubicBezTo>
                      <a:lnTo>
                        <a:pt x="3821" y="491"/>
                      </a:lnTo>
                      <a:cubicBezTo>
                        <a:pt x="3828" y="469"/>
                        <a:pt x="3824" y="445"/>
                        <a:pt x="3813" y="426"/>
                      </a:cubicBezTo>
                      <a:cubicBezTo>
                        <a:pt x="3800" y="406"/>
                        <a:pt x="3781" y="393"/>
                        <a:pt x="3757" y="390"/>
                      </a:cubicBezTo>
                      <a:lnTo>
                        <a:pt x="911" y="1"/>
                      </a:lnTo>
                      <a:cubicBezTo>
                        <a:pt x="907" y="1"/>
                        <a:pt x="903" y="0"/>
                        <a:pt x="90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1" name="Google Shape;1081;p32"/>
                <p:cNvSpPr/>
                <p:nvPr/>
              </p:nvSpPr>
              <p:spPr>
                <a:xfrm>
                  <a:off x="5852034" y="1489929"/>
                  <a:ext cx="220028" cy="833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0" h="6058" extrusionOk="0">
                      <a:moveTo>
                        <a:pt x="1514" y="0"/>
                      </a:moveTo>
                      <a:cubicBezTo>
                        <a:pt x="1479" y="0"/>
                        <a:pt x="1449" y="24"/>
                        <a:pt x="1440" y="59"/>
                      </a:cubicBezTo>
                      <a:lnTo>
                        <a:pt x="11" y="5963"/>
                      </a:lnTo>
                      <a:cubicBezTo>
                        <a:pt x="1" y="6005"/>
                        <a:pt x="26" y="6046"/>
                        <a:pt x="67" y="6056"/>
                      </a:cubicBezTo>
                      <a:cubicBezTo>
                        <a:pt x="74" y="6057"/>
                        <a:pt x="80" y="6058"/>
                        <a:pt x="86" y="6058"/>
                      </a:cubicBezTo>
                      <a:cubicBezTo>
                        <a:pt x="120" y="6058"/>
                        <a:pt x="152" y="6034"/>
                        <a:pt x="161" y="6000"/>
                      </a:cubicBezTo>
                      <a:lnTo>
                        <a:pt x="1590" y="96"/>
                      </a:lnTo>
                      <a:cubicBezTo>
                        <a:pt x="1600" y="54"/>
                        <a:pt x="1574" y="12"/>
                        <a:pt x="1533" y="3"/>
                      </a:cubicBezTo>
                      <a:cubicBezTo>
                        <a:pt x="1527" y="1"/>
                        <a:pt x="1520" y="0"/>
                        <a:pt x="151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2" name="Google Shape;1082;p32"/>
                <p:cNvSpPr/>
                <p:nvPr/>
              </p:nvSpPr>
              <p:spPr>
                <a:xfrm>
                  <a:off x="5615228" y="1434372"/>
                  <a:ext cx="49644" cy="856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1" h="6226" extrusionOk="0">
                      <a:moveTo>
                        <a:pt x="283" y="0"/>
                      </a:moveTo>
                      <a:cubicBezTo>
                        <a:pt x="240" y="0"/>
                        <a:pt x="207" y="33"/>
                        <a:pt x="206" y="75"/>
                      </a:cubicBezTo>
                      <a:lnTo>
                        <a:pt x="2" y="6146"/>
                      </a:lnTo>
                      <a:cubicBezTo>
                        <a:pt x="1" y="6189"/>
                        <a:pt x="33" y="6225"/>
                        <a:pt x="75" y="6226"/>
                      </a:cubicBezTo>
                      <a:lnTo>
                        <a:pt x="78" y="6226"/>
                      </a:lnTo>
                      <a:cubicBezTo>
                        <a:pt x="119" y="6226"/>
                        <a:pt x="154" y="6194"/>
                        <a:pt x="155" y="6152"/>
                      </a:cubicBezTo>
                      <a:lnTo>
                        <a:pt x="360" y="80"/>
                      </a:lnTo>
                      <a:cubicBezTo>
                        <a:pt x="361" y="37"/>
                        <a:pt x="328" y="1"/>
                        <a:pt x="285" y="0"/>
                      </a:cubicBezTo>
                      <a:cubicBezTo>
                        <a:pt x="284" y="0"/>
                        <a:pt x="284" y="0"/>
                        <a:pt x="28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3" name="Google Shape;1083;p32"/>
                <p:cNvSpPr/>
                <p:nvPr/>
              </p:nvSpPr>
              <p:spPr>
                <a:xfrm>
                  <a:off x="5162932" y="1370701"/>
                  <a:ext cx="313402" cy="309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9" h="2253" extrusionOk="0">
                      <a:moveTo>
                        <a:pt x="161" y="154"/>
                      </a:moveTo>
                      <a:lnTo>
                        <a:pt x="2120" y="422"/>
                      </a:lnTo>
                      <a:cubicBezTo>
                        <a:pt x="2104" y="678"/>
                        <a:pt x="2004" y="1592"/>
                        <a:pt x="1449" y="2068"/>
                      </a:cubicBezTo>
                      <a:lnTo>
                        <a:pt x="672" y="1118"/>
                      </a:lnTo>
                      <a:cubicBezTo>
                        <a:pt x="440" y="834"/>
                        <a:pt x="267" y="511"/>
                        <a:pt x="157" y="160"/>
                      </a:cubicBezTo>
                      <a:lnTo>
                        <a:pt x="83" y="182"/>
                      </a:lnTo>
                      <a:lnTo>
                        <a:pt x="161" y="154"/>
                      </a:lnTo>
                      <a:close/>
                      <a:moveTo>
                        <a:pt x="159" y="0"/>
                      </a:moveTo>
                      <a:cubicBezTo>
                        <a:pt x="124" y="0"/>
                        <a:pt x="89" y="12"/>
                        <a:pt x="63" y="34"/>
                      </a:cubicBezTo>
                      <a:cubicBezTo>
                        <a:pt x="31" y="61"/>
                        <a:pt x="8" y="97"/>
                        <a:pt x="3" y="138"/>
                      </a:cubicBezTo>
                      <a:cubicBezTo>
                        <a:pt x="0" y="160"/>
                        <a:pt x="2" y="183"/>
                        <a:pt x="8" y="206"/>
                      </a:cubicBezTo>
                      <a:cubicBezTo>
                        <a:pt x="124" y="575"/>
                        <a:pt x="307" y="916"/>
                        <a:pt x="553" y="1216"/>
                      </a:cubicBezTo>
                      <a:lnTo>
                        <a:pt x="1377" y="2223"/>
                      </a:lnTo>
                      <a:cubicBezTo>
                        <a:pt x="1393" y="2242"/>
                        <a:pt x="1415" y="2252"/>
                        <a:pt x="1438" y="2252"/>
                      </a:cubicBezTo>
                      <a:cubicBezTo>
                        <a:pt x="1454" y="2252"/>
                        <a:pt x="1470" y="2247"/>
                        <a:pt x="1484" y="2237"/>
                      </a:cubicBezTo>
                      <a:cubicBezTo>
                        <a:pt x="2246" y="1659"/>
                        <a:pt x="2277" y="409"/>
                        <a:pt x="2278" y="356"/>
                      </a:cubicBezTo>
                      <a:cubicBezTo>
                        <a:pt x="2279" y="317"/>
                        <a:pt x="2249" y="283"/>
                        <a:pt x="2211" y="278"/>
                      </a:cubicBezTo>
                      <a:lnTo>
                        <a:pt x="181" y="2"/>
                      </a:lnTo>
                      <a:cubicBezTo>
                        <a:pt x="174" y="1"/>
                        <a:pt x="166" y="0"/>
                        <a:pt x="15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4" name="Google Shape;1084;p32"/>
                <p:cNvSpPr/>
                <p:nvPr/>
              </p:nvSpPr>
              <p:spPr>
                <a:xfrm>
                  <a:off x="5846258" y="1241847"/>
                  <a:ext cx="414065" cy="2951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1" h="2146" extrusionOk="0">
                      <a:moveTo>
                        <a:pt x="363" y="165"/>
                      </a:moveTo>
                      <a:lnTo>
                        <a:pt x="682" y="208"/>
                      </a:lnTo>
                      <a:lnTo>
                        <a:pt x="1042" y="385"/>
                      </a:lnTo>
                      <a:lnTo>
                        <a:pt x="2701" y="1960"/>
                      </a:lnTo>
                      <a:lnTo>
                        <a:pt x="166" y="1614"/>
                      </a:lnTo>
                      <a:lnTo>
                        <a:pt x="363" y="165"/>
                      </a:lnTo>
                      <a:close/>
                      <a:moveTo>
                        <a:pt x="296" y="1"/>
                      </a:moveTo>
                      <a:cubicBezTo>
                        <a:pt x="259" y="1"/>
                        <a:pt x="228" y="29"/>
                        <a:pt x="222" y="66"/>
                      </a:cubicBezTo>
                      <a:lnTo>
                        <a:pt x="4" y="1669"/>
                      </a:lnTo>
                      <a:cubicBezTo>
                        <a:pt x="1" y="1689"/>
                        <a:pt x="6" y="1709"/>
                        <a:pt x="19" y="1726"/>
                      </a:cubicBezTo>
                      <a:cubicBezTo>
                        <a:pt x="31" y="1742"/>
                        <a:pt x="50" y="1752"/>
                        <a:pt x="70" y="1754"/>
                      </a:cubicBezTo>
                      <a:lnTo>
                        <a:pt x="2917" y="2144"/>
                      </a:lnTo>
                      <a:cubicBezTo>
                        <a:pt x="2921" y="2145"/>
                        <a:pt x="2923" y="2145"/>
                        <a:pt x="2927" y="2145"/>
                      </a:cubicBezTo>
                      <a:cubicBezTo>
                        <a:pt x="2957" y="2145"/>
                        <a:pt x="2983" y="2129"/>
                        <a:pt x="2998" y="2101"/>
                      </a:cubicBezTo>
                      <a:cubicBezTo>
                        <a:pt x="3011" y="2071"/>
                        <a:pt x="3005" y="2035"/>
                        <a:pt x="2980" y="2012"/>
                      </a:cubicBezTo>
                      <a:lnTo>
                        <a:pt x="1141" y="267"/>
                      </a:lnTo>
                      <a:cubicBezTo>
                        <a:pt x="1133" y="262"/>
                        <a:pt x="1127" y="258"/>
                        <a:pt x="1121" y="253"/>
                      </a:cubicBezTo>
                      <a:lnTo>
                        <a:pt x="740" y="65"/>
                      </a:lnTo>
                      <a:cubicBezTo>
                        <a:pt x="733" y="61"/>
                        <a:pt x="725" y="59"/>
                        <a:pt x="717" y="58"/>
                      </a:cubicBezTo>
                      <a:lnTo>
                        <a:pt x="309" y="2"/>
                      </a:lnTo>
                      <a:cubicBezTo>
                        <a:pt x="305" y="1"/>
                        <a:pt x="300" y="1"/>
                        <a:pt x="2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5" name="Google Shape;1085;p32"/>
                <p:cNvSpPr/>
                <p:nvPr/>
              </p:nvSpPr>
              <p:spPr>
                <a:xfrm>
                  <a:off x="5454332" y="1234283"/>
                  <a:ext cx="443906" cy="2491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" h="1812" extrusionOk="0">
                      <a:moveTo>
                        <a:pt x="2742" y="155"/>
                      </a:moveTo>
                      <a:lnTo>
                        <a:pt x="3062" y="199"/>
                      </a:lnTo>
                      <a:lnTo>
                        <a:pt x="2864" y="1648"/>
                      </a:lnTo>
                      <a:lnTo>
                        <a:pt x="329" y="1302"/>
                      </a:lnTo>
                      <a:lnTo>
                        <a:pt x="2348" y="230"/>
                      </a:lnTo>
                      <a:lnTo>
                        <a:pt x="2742" y="155"/>
                      </a:lnTo>
                      <a:close/>
                      <a:moveTo>
                        <a:pt x="2738" y="1"/>
                      </a:moveTo>
                      <a:cubicBezTo>
                        <a:pt x="2734" y="1"/>
                        <a:pt x="2730" y="1"/>
                        <a:pt x="2726" y="2"/>
                      </a:cubicBezTo>
                      <a:lnTo>
                        <a:pt x="2308" y="79"/>
                      </a:lnTo>
                      <a:cubicBezTo>
                        <a:pt x="2301" y="81"/>
                        <a:pt x="2293" y="83"/>
                        <a:pt x="2287" y="87"/>
                      </a:cubicBezTo>
                      <a:lnTo>
                        <a:pt x="46" y="1276"/>
                      </a:lnTo>
                      <a:cubicBezTo>
                        <a:pt x="17" y="1294"/>
                        <a:pt x="0" y="1326"/>
                        <a:pt x="6" y="1358"/>
                      </a:cubicBezTo>
                      <a:cubicBezTo>
                        <a:pt x="12" y="1392"/>
                        <a:pt x="38" y="1417"/>
                        <a:pt x="72" y="1422"/>
                      </a:cubicBezTo>
                      <a:lnTo>
                        <a:pt x="2918" y="1809"/>
                      </a:lnTo>
                      <a:cubicBezTo>
                        <a:pt x="2922" y="1812"/>
                        <a:pt x="2925" y="1812"/>
                        <a:pt x="2929" y="1812"/>
                      </a:cubicBezTo>
                      <a:cubicBezTo>
                        <a:pt x="2967" y="1812"/>
                        <a:pt x="3000" y="1783"/>
                        <a:pt x="3005" y="1746"/>
                      </a:cubicBezTo>
                      <a:lnTo>
                        <a:pt x="3224" y="145"/>
                      </a:lnTo>
                      <a:cubicBezTo>
                        <a:pt x="3227" y="124"/>
                        <a:pt x="3222" y="104"/>
                        <a:pt x="3209" y="87"/>
                      </a:cubicBezTo>
                      <a:cubicBezTo>
                        <a:pt x="3197" y="70"/>
                        <a:pt x="3178" y="61"/>
                        <a:pt x="3158" y="58"/>
                      </a:cubicBezTo>
                      <a:lnTo>
                        <a:pt x="2749" y="2"/>
                      </a:lnTo>
                      <a:cubicBezTo>
                        <a:pt x="2746" y="1"/>
                        <a:pt x="2742" y="1"/>
                        <a:pt x="273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6" name="Google Shape;1086;p32"/>
                <p:cNvSpPr/>
                <p:nvPr/>
              </p:nvSpPr>
              <p:spPr>
                <a:xfrm>
                  <a:off x="5931106" y="1249823"/>
                  <a:ext cx="141230" cy="2614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7" h="1901" extrusionOk="0">
                      <a:moveTo>
                        <a:pt x="88" y="0"/>
                      </a:moveTo>
                      <a:cubicBezTo>
                        <a:pt x="77" y="0"/>
                        <a:pt x="66" y="2"/>
                        <a:pt x="55" y="7"/>
                      </a:cubicBezTo>
                      <a:cubicBezTo>
                        <a:pt x="17" y="26"/>
                        <a:pt x="1" y="72"/>
                        <a:pt x="19" y="110"/>
                      </a:cubicBezTo>
                      <a:lnTo>
                        <a:pt x="870" y="1857"/>
                      </a:lnTo>
                      <a:cubicBezTo>
                        <a:pt x="883" y="1885"/>
                        <a:pt x="911" y="1900"/>
                        <a:pt x="939" y="1900"/>
                      </a:cubicBezTo>
                      <a:cubicBezTo>
                        <a:pt x="950" y="1900"/>
                        <a:pt x="963" y="1898"/>
                        <a:pt x="973" y="1893"/>
                      </a:cubicBezTo>
                      <a:cubicBezTo>
                        <a:pt x="1011" y="1875"/>
                        <a:pt x="1027" y="1828"/>
                        <a:pt x="1009" y="1791"/>
                      </a:cubicBezTo>
                      <a:lnTo>
                        <a:pt x="157" y="43"/>
                      </a:lnTo>
                      <a:cubicBezTo>
                        <a:pt x="145" y="16"/>
                        <a:pt x="117" y="0"/>
                        <a:pt x="8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7" name="Google Shape;1087;p32"/>
                <p:cNvSpPr/>
                <p:nvPr/>
              </p:nvSpPr>
              <p:spPr>
                <a:xfrm>
                  <a:off x="5642319" y="1234421"/>
                  <a:ext cx="200638" cy="2214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9" h="1610" extrusionOk="0">
                      <a:moveTo>
                        <a:pt x="1372" y="0"/>
                      </a:moveTo>
                      <a:cubicBezTo>
                        <a:pt x="1351" y="0"/>
                        <a:pt x="1330" y="9"/>
                        <a:pt x="1315" y="26"/>
                      </a:cubicBezTo>
                      <a:lnTo>
                        <a:pt x="29" y="1482"/>
                      </a:lnTo>
                      <a:cubicBezTo>
                        <a:pt x="0" y="1514"/>
                        <a:pt x="3" y="1562"/>
                        <a:pt x="35" y="1591"/>
                      </a:cubicBezTo>
                      <a:cubicBezTo>
                        <a:pt x="50" y="1603"/>
                        <a:pt x="68" y="1610"/>
                        <a:pt x="86" y="1610"/>
                      </a:cubicBezTo>
                      <a:cubicBezTo>
                        <a:pt x="107" y="1610"/>
                        <a:pt x="128" y="1601"/>
                        <a:pt x="143" y="1582"/>
                      </a:cubicBezTo>
                      <a:lnTo>
                        <a:pt x="1431" y="128"/>
                      </a:lnTo>
                      <a:cubicBezTo>
                        <a:pt x="1458" y="97"/>
                        <a:pt x="1456" y="48"/>
                        <a:pt x="1423" y="20"/>
                      </a:cubicBezTo>
                      <a:cubicBezTo>
                        <a:pt x="1409" y="7"/>
                        <a:pt x="1391" y="0"/>
                        <a:pt x="137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8" name="Google Shape;1088;p32"/>
                <p:cNvSpPr/>
                <p:nvPr/>
              </p:nvSpPr>
              <p:spPr>
                <a:xfrm>
                  <a:off x="6175750" y="1608882"/>
                  <a:ext cx="287549" cy="4613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1" h="3355" extrusionOk="0">
                      <a:moveTo>
                        <a:pt x="357" y="166"/>
                      </a:moveTo>
                      <a:lnTo>
                        <a:pt x="1232" y="285"/>
                      </a:lnTo>
                      <a:cubicBezTo>
                        <a:pt x="1548" y="328"/>
                        <a:pt x="1805" y="548"/>
                        <a:pt x="1888" y="844"/>
                      </a:cubicBezTo>
                      <a:lnTo>
                        <a:pt x="1891" y="853"/>
                      </a:lnTo>
                      <a:cubicBezTo>
                        <a:pt x="1891" y="855"/>
                        <a:pt x="1891" y="859"/>
                        <a:pt x="1892" y="861"/>
                      </a:cubicBezTo>
                      <a:cubicBezTo>
                        <a:pt x="1938" y="1033"/>
                        <a:pt x="1921" y="1219"/>
                        <a:pt x="1842" y="1389"/>
                      </a:cubicBezTo>
                      <a:lnTo>
                        <a:pt x="1064" y="3075"/>
                      </a:lnTo>
                      <a:cubicBezTo>
                        <a:pt x="1028" y="3154"/>
                        <a:pt x="952" y="3200"/>
                        <a:pt x="871" y="3200"/>
                      </a:cubicBezTo>
                      <a:cubicBezTo>
                        <a:pt x="845" y="3200"/>
                        <a:pt x="818" y="3195"/>
                        <a:pt x="792" y="3184"/>
                      </a:cubicBezTo>
                      <a:lnTo>
                        <a:pt x="573" y="3097"/>
                      </a:lnTo>
                      <a:cubicBezTo>
                        <a:pt x="471" y="3056"/>
                        <a:pt x="418" y="2947"/>
                        <a:pt x="447" y="2843"/>
                      </a:cubicBezTo>
                      <a:cubicBezTo>
                        <a:pt x="496" y="2669"/>
                        <a:pt x="588" y="2425"/>
                        <a:pt x="740" y="2254"/>
                      </a:cubicBezTo>
                      <a:cubicBezTo>
                        <a:pt x="754" y="2239"/>
                        <a:pt x="760" y="2217"/>
                        <a:pt x="759" y="2197"/>
                      </a:cubicBezTo>
                      <a:cubicBezTo>
                        <a:pt x="756" y="2178"/>
                        <a:pt x="720" y="1721"/>
                        <a:pt x="1134" y="1477"/>
                      </a:cubicBezTo>
                      <a:cubicBezTo>
                        <a:pt x="1148" y="1469"/>
                        <a:pt x="1159" y="1456"/>
                        <a:pt x="1165" y="1441"/>
                      </a:cubicBezTo>
                      <a:lnTo>
                        <a:pt x="1259" y="1223"/>
                      </a:lnTo>
                      <a:cubicBezTo>
                        <a:pt x="1291" y="1149"/>
                        <a:pt x="1292" y="1067"/>
                        <a:pt x="1263" y="992"/>
                      </a:cubicBezTo>
                      <a:cubicBezTo>
                        <a:pt x="1223" y="889"/>
                        <a:pt x="1131" y="817"/>
                        <a:pt x="1021" y="800"/>
                      </a:cubicBezTo>
                      <a:lnTo>
                        <a:pt x="184" y="678"/>
                      </a:lnTo>
                      <a:lnTo>
                        <a:pt x="357" y="166"/>
                      </a:lnTo>
                      <a:close/>
                      <a:moveTo>
                        <a:pt x="303" y="1"/>
                      </a:moveTo>
                      <a:cubicBezTo>
                        <a:pt x="270" y="1"/>
                        <a:pt x="238" y="22"/>
                        <a:pt x="227" y="54"/>
                      </a:cubicBezTo>
                      <a:lnTo>
                        <a:pt x="7" y="714"/>
                      </a:lnTo>
                      <a:cubicBezTo>
                        <a:pt x="0" y="736"/>
                        <a:pt x="3" y="760"/>
                        <a:pt x="14" y="780"/>
                      </a:cubicBezTo>
                      <a:cubicBezTo>
                        <a:pt x="28" y="798"/>
                        <a:pt x="46" y="812"/>
                        <a:pt x="70" y="815"/>
                      </a:cubicBezTo>
                      <a:lnTo>
                        <a:pt x="997" y="951"/>
                      </a:lnTo>
                      <a:cubicBezTo>
                        <a:pt x="1052" y="960"/>
                        <a:pt x="1098" y="996"/>
                        <a:pt x="1117" y="1047"/>
                      </a:cubicBezTo>
                      <a:cubicBezTo>
                        <a:pt x="1132" y="1085"/>
                        <a:pt x="1131" y="1126"/>
                        <a:pt x="1115" y="1164"/>
                      </a:cubicBezTo>
                      <a:lnTo>
                        <a:pt x="1032" y="1358"/>
                      </a:lnTo>
                      <a:cubicBezTo>
                        <a:pt x="620" y="1616"/>
                        <a:pt x="599" y="2052"/>
                        <a:pt x="603" y="2178"/>
                      </a:cubicBezTo>
                      <a:cubicBezTo>
                        <a:pt x="445" y="2368"/>
                        <a:pt x="351" y="2619"/>
                        <a:pt x="299" y="2801"/>
                      </a:cubicBezTo>
                      <a:cubicBezTo>
                        <a:pt x="248" y="2982"/>
                        <a:pt x="341" y="3171"/>
                        <a:pt x="516" y="3241"/>
                      </a:cubicBezTo>
                      <a:lnTo>
                        <a:pt x="735" y="3328"/>
                      </a:lnTo>
                      <a:cubicBezTo>
                        <a:pt x="780" y="3345"/>
                        <a:pt x="826" y="3354"/>
                        <a:pt x="870" y="3354"/>
                      </a:cubicBezTo>
                      <a:cubicBezTo>
                        <a:pt x="1010" y="3354"/>
                        <a:pt x="1141" y="3274"/>
                        <a:pt x="1199" y="3137"/>
                      </a:cubicBezTo>
                      <a:lnTo>
                        <a:pt x="1976" y="1451"/>
                      </a:lnTo>
                      <a:cubicBezTo>
                        <a:pt x="2069" y="1250"/>
                        <a:pt x="2090" y="1028"/>
                        <a:pt x="2036" y="823"/>
                      </a:cubicBezTo>
                      <a:cubicBezTo>
                        <a:pt x="2035" y="817"/>
                        <a:pt x="2034" y="810"/>
                        <a:pt x="2031" y="801"/>
                      </a:cubicBezTo>
                      <a:cubicBezTo>
                        <a:pt x="1932" y="444"/>
                        <a:pt x="1625" y="180"/>
                        <a:pt x="1247" y="129"/>
                      </a:cubicBezTo>
                      <a:lnTo>
                        <a:pt x="310" y="1"/>
                      </a:lnTo>
                      <a:cubicBezTo>
                        <a:pt x="308" y="1"/>
                        <a:pt x="306" y="1"/>
                        <a:pt x="30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9" name="Google Shape;1089;p32"/>
                <p:cNvSpPr/>
                <p:nvPr/>
              </p:nvSpPr>
              <p:spPr>
                <a:xfrm>
                  <a:off x="5798264" y="1072425"/>
                  <a:ext cx="213702" cy="19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4" h="1444" extrusionOk="0">
                      <a:moveTo>
                        <a:pt x="327" y="153"/>
                      </a:moveTo>
                      <a:cubicBezTo>
                        <a:pt x="335" y="153"/>
                        <a:pt x="343" y="153"/>
                        <a:pt x="351" y="154"/>
                      </a:cubicBezTo>
                      <a:lnTo>
                        <a:pt x="1244" y="276"/>
                      </a:lnTo>
                      <a:cubicBezTo>
                        <a:pt x="1289" y="282"/>
                        <a:pt x="1328" y="307"/>
                        <a:pt x="1357" y="343"/>
                      </a:cubicBezTo>
                      <a:cubicBezTo>
                        <a:pt x="1384" y="379"/>
                        <a:pt x="1396" y="424"/>
                        <a:pt x="1389" y="468"/>
                      </a:cubicBezTo>
                      <a:cubicBezTo>
                        <a:pt x="1387" y="487"/>
                        <a:pt x="1382" y="504"/>
                        <a:pt x="1374" y="520"/>
                      </a:cubicBezTo>
                      <a:lnTo>
                        <a:pt x="1010" y="1282"/>
                      </a:lnTo>
                      <a:lnTo>
                        <a:pt x="305" y="1187"/>
                      </a:lnTo>
                      <a:lnTo>
                        <a:pt x="160" y="353"/>
                      </a:lnTo>
                      <a:cubicBezTo>
                        <a:pt x="156" y="335"/>
                        <a:pt x="156" y="318"/>
                        <a:pt x="159" y="300"/>
                      </a:cubicBezTo>
                      <a:cubicBezTo>
                        <a:pt x="171" y="215"/>
                        <a:pt x="243" y="153"/>
                        <a:pt x="327" y="153"/>
                      </a:cubicBezTo>
                      <a:close/>
                      <a:moveTo>
                        <a:pt x="327" y="0"/>
                      </a:moveTo>
                      <a:cubicBezTo>
                        <a:pt x="167" y="0"/>
                        <a:pt x="27" y="118"/>
                        <a:pt x="5" y="281"/>
                      </a:cubicBezTo>
                      <a:cubicBezTo>
                        <a:pt x="1" y="314"/>
                        <a:pt x="1" y="348"/>
                        <a:pt x="7" y="380"/>
                      </a:cubicBezTo>
                      <a:lnTo>
                        <a:pt x="164" y="1269"/>
                      </a:lnTo>
                      <a:cubicBezTo>
                        <a:pt x="169" y="1301"/>
                        <a:pt x="195" y="1326"/>
                        <a:pt x="228" y="1331"/>
                      </a:cubicBezTo>
                      <a:lnTo>
                        <a:pt x="1045" y="1443"/>
                      </a:lnTo>
                      <a:cubicBezTo>
                        <a:pt x="1049" y="1444"/>
                        <a:pt x="1051" y="1444"/>
                        <a:pt x="1055" y="1444"/>
                      </a:cubicBezTo>
                      <a:cubicBezTo>
                        <a:pt x="1084" y="1444"/>
                        <a:pt x="1111" y="1426"/>
                        <a:pt x="1123" y="1400"/>
                      </a:cubicBezTo>
                      <a:lnTo>
                        <a:pt x="1512" y="586"/>
                      </a:lnTo>
                      <a:cubicBezTo>
                        <a:pt x="1526" y="555"/>
                        <a:pt x="1536" y="524"/>
                        <a:pt x="1541" y="491"/>
                      </a:cubicBezTo>
                      <a:cubicBezTo>
                        <a:pt x="1553" y="405"/>
                        <a:pt x="1531" y="319"/>
                        <a:pt x="1477" y="250"/>
                      </a:cubicBezTo>
                      <a:cubicBezTo>
                        <a:pt x="1425" y="181"/>
                        <a:pt x="1348" y="136"/>
                        <a:pt x="1263" y="125"/>
                      </a:cubicBezTo>
                      <a:lnTo>
                        <a:pt x="370" y="3"/>
                      </a:lnTo>
                      <a:cubicBezTo>
                        <a:pt x="356" y="1"/>
                        <a:pt x="341" y="0"/>
                        <a:pt x="32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0" name="Google Shape;1090;p32"/>
                <p:cNvSpPr/>
                <p:nvPr/>
              </p:nvSpPr>
              <p:spPr>
                <a:xfrm>
                  <a:off x="5462721" y="2232524"/>
                  <a:ext cx="535493" cy="253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4" h="1845" extrusionOk="0">
                      <a:moveTo>
                        <a:pt x="540" y="175"/>
                      </a:moveTo>
                      <a:lnTo>
                        <a:pt x="1161" y="415"/>
                      </a:lnTo>
                      <a:cubicBezTo>
                        <a:pt x="1167" y="417"/>
                        <a:pt x="1172" y="418"/>
                        <a:pt x="1178" y="421"/>
                      </a:cubicBezTo>
                      <a:lnTo>
                        <a:pt x="2907" y="657"/>
                      </a:lnTo>
                      <a:lnTo>
                        <a:pt x="2926" y="657"/>
                      </a:lnTo>
                      <a:lnTo>
                        <a:pt x="3588" y="591"/>
                      </a:lnTo>
                      <a:lnTo>
                        <a:pt x="3726" y="1415"/>
                      </a:lnTo>
                      <a:lnTo>
                        <a:pt x="2871" y="1689"/>
                      </a:lnTo>
                      <a:lnTo>
                        <a:pt x="936" y="1425"/>
                      </a:lnTo>
                      <a:lnTo>
                        <a:pt x="186" y="932"/>
                      </a:lnTo>
                      <a:lnTo>
                        <a:pt x="540" y="175"/>
                      </a:lnTo>
                      <a:close/>
                      <a:moveTo>
                        <a:pt x="500" y="1"/>
                      </a:moveTo>
                      <a:cubicBezTo>
                        <a:pt x="471" y="1"/>
                        <a:pt x="443" y="17"/>
                        <a:pt x="430" y="46"/>
                      </a:cubicBezTo>
                      <a:lnTo>
                        <a:pt x="17" y="928"/>
                      </a:lnTo>
                      <a:cubicBezTo>
                        <a:pt x="1" y="963"/>
                        <a:pt x="12" y="1005"/>
                        <a:pt x="44" y="1025"/>
                      </a:cubicBezTo>
                      <a:lnTo>
                        <a:pt x="865" y="1563"/>
                      </a:lnTo>
                      <a:cubicBezTo>
                        <a:pt x="875" y="1570"/>
                        <a:pt x="886" y="1574"/>
                        <a:pt x="897" y="1576"/>
                      </a:cubicBezTo>
                      <a:lnTo>
                        <a:pt x="2867" y="1844"/>
                      </a:lnTo>
                      <a:cubicBezTo>
                        <a:pt x="2871" y="1845"/>
                        <a:pt x="2873" y="1845"/>
                        <a:pt x="2877" y="1845"/>
                      </a:cubicBezTo>
                      <a:cubicBezTo>
                        <a:pt x="2885" y="1845"/>
                        <a:pt x="2892" y="1844"/>
                        <a:pt x="2900" y="1842"/>
                      </a:cubicBezTo>
                      <a:lnTo>
                        <a:pt x="3834" y="1542"/>
                      </a:lnTo>
                      <a:cubicBezTo>
                        <a:pt x="3870" y="1531"/>
                        <a:pt x="3894" y="1494"/>
                        <a:pt x="3888" y="1456"/>
                      </a:cubicBezTo>
                      <a:lnTo>
                        <a:pt x="3726" y="496"/>
                      </a:lnTo>
                      <a:cubicBezTo>
                        <a:pt x="3720" y="459"/>
                        <a:pt x="3688" y="431"/>
                        <a:pt x="3651" y="431"/>
                      </a:cubicBezTo>
                      <a:cubicBezTo>
                        <a:pt x="3648" y="431"/>
                        <a:pt x="3646" y="432"/>
                        <a:pt x="3643" y="432"/>
                      </a:cubicBezTo>
                      <a:lnTo>
                        <a:pt x="2918" y="503"/>
                      </a:lnTo>
                      <a:lnTo>
                        <a:pt x="1207" y="269"/>
                      </a:lnTo>
                      <a:lnTo>
                        <a:pt x="528" y="6"/>
                      </a:lnTo>
                      <a:cubicBezTo>
                        <a:pt x="519" y="3"/>
                        <a:pt x="509" y="1"/>
                        <a:pt x="50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1" name="Google Shape;1091;p32"/>
                <p:cNvSpPr/>
                <p:nvPr/>
              </p:nvSpPr>
              <p:spPr>
                <a:xfrm>
                  <a:off x="5575898" y="2269104"/>
                  <a:ext cx="62020" cy="1802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1311" extrusionOk="0">
                      <a:moveTo>
                        <a:pt x="365" y="1"/>
                      </a:moveTo>
                      <a:cubicBezTo>
                        <a:pt x="329" y="1"/>
                        <a:pt x="298" y="25"/>
                        <a:pt x="290" y="59"/>
                      </a:cubicBezTo>
                      <a:lnTo>
                        <a:pt x="10" y="1215"/>
                      </a:lnTo>
                      <a:cubicBezTo>
                        <a:pt x="0" y="1257"/>
                        <a:pt x="26" y="1297"/>
                        <a:pt x="67" y="1308"/>
                      </a:cubicBezTo>
                      <a:cubicBezTo>
                        <a:pt x="73" y="1310"/>
                        <a:pt x="78" y="1311"/>
                        <a:pt x="84" y="1311"/>
                      </a:cubicBezTo>
                      <a:cubicBezTo>
                        <a:pt x="119" y="1311"/>
                        <a:pt x="151" y="1286"/>
                        <a:pt x="160" y="1251"/>
                      </a:cubicBezTo>
                      <a:lnTo>
                        <a:pt x="440" y="96"/>
                      </a:lnTo>
                      <a:cubicBezTo>
                        <a:pt x="450" y="54"/>
                        <a:pt x="425" y="13"/>
                        <a:pt x="384" y="3"/>
                      </a:cubicBezTo>
                      <a:cubicBezTo>
                        <a:pt x="377" y="2"/>
                        <a:pt x="371" y="1"/>
                        <a:pt x="36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2" name="Google Shape;1092;p32"/>
                <p:cNvSpPr/>
                <p:nvPr/>
              </p:nvSpPr>
              <p:spPr>
                <a:xfrm>
                  <a:off x="5711628" y="2285469"/>
                  <a:ext cx="44693" cy="182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" h="1326" extrusionOk="0">
                      <a:moveTo>
                        <a:pt x="242" y="1"/>
                      </a:moveTo>
                      <a:cubicBezTo>
                        <a:pt x="205" y="1"/>
                        <a:pt x="171" y="29"/>
                        <a:pt x="166" y="67"/>
                      </a:cubicBezTo>
                      <a:lnTo>
                        <a:pt x="7" y="1238"/>
                      </a:lnTo>
                      <a:cubicBezTo>
                        <a:pt x="1" y="1280"/>
                        <a:pt x="29" y="1320"/>
                        <a:pt x="72" y="1325"/>
                      </a:cubicBezTo>
                      <a:cubicBezTo>
                        <a:pt x="75" y="1326"/>
                        <a:pt x="78" y="1326"/>
                        <a:pt x="82" y="1326"/>
                      </a:cubicBezTo>
                      <a:cubicBezTo>
                        <a:pt x="119" y="1326"/>
                        <a:pt x="152" y="1298"/>
                        <a:pt x="159" y="1259"/>
                      </a:cubicBezTo>
                      <a:lnTo>
                        <a:pt x="319" y="89"/>
                      </a:lnTo>
                      <a:cubicBezTo>
                        <a:pt x="325" y="47"/>
                        <a:pt x="295" y="7"/>
                        <a:pt x="253" y="2"/>
                      </a:cubicBezTo>
                      <a:cubicBezTo>
                        <a:pt x="250" y="1"/>
                        <a:pt x="246" y="1"/>
                        <a:pt x="24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3" name="Google Shape;1093;p32"/>
                <p:cNvSpPr/>
                <p:nvPr/>
              </p:nvSpPr>
              <p:spPr>
                <a:xfrm>
                  <a:off x="5847495" y="2301833"/>
                  <a:ext cx="27091" cy="1844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" h="1341" extrusionOk="0">
                      <a:moveTo>
                        <a:pt x="117" y="0"/>
                      </a:moveTo>
                      <a:cubicBezTo>
                        <a:pt x="77" y="0"/>
                        <a:pt x="43" y="34"/>
                        <a:pt x="42" y="75"/>
                      </a:cubicBezTo>
                      <a:lnTo>
                        <a:pt x="2" y="1262"/>
                      </a:lnTo>
                      <a:cubicBezTo>
                        <a:pt x="1" y="1304"/>
                        <a:pt x="34" y="1340"/>
                        <a:pt x="77" y="1341"/>
                      </a:cubicBezTo>
                      <a:lnTo>
                        <a:pt x="79" y="1341"/>
                      </a:lnTo>
                      <a:cubicBezTo>
                        <a:pt x="120" y="1341"/>
                        <a:pt x="154" y="1308"/>
                        <a:pt x="155" y="1267"/>
                      </a:cubicBezTo>
                      <a:lnTo>
                        <a:pt x="195" y="80"/>
                      </a:lnTo>
                      <a:cubicBezTo>
                        <a:pt x="196" y="38"/>
                        <a:pt x="164" y="1"/>
                        <a:pt x="121" y="0"/>
                      </a:cubicBezTo>
                      <a:cubicBezTo>
                        <a:pt x="120" y="0"/>
                        <a:pt x="118" y="0"/>
                        <a:pt x="11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4" name="Google Shape;1094;p32"/>
                <p:cNvSpPr/>
                <p:nvPr/>
              </p:nvSpPr>
              <p:spPr>
                <a:xfrm>
                  <a:off x="6209442" y="1666776"/>
                  <a:ext cx="21178" cy="50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" h="367" extrusionOk="0">
                      <a:moveTo>
                        <a:pt x="132" y="1"/>
                      </a:moveTo>
                      <a:cubicBezTo>
                        <a:pt x="124" y="1"/>
                        <a:pt x="116" y="6"/>
                        <a:pt x="113" y="14"/>
                      </a:cubicBezTo>
                      <a:lnTo>
                        <a:pt x="4" y="340"/>
                      </a:lnTo>
                      <a:cubicBezTo>
                        <a:pt x="1" y="351"/>
                        <a:pt x="6" y="361"/>
                        <a:pt x="16" y="365"/>
                      </a:cubicBezTo>
                      <a:cubicBezTo>
                        <a:pt x="19" y="366"/>
                        <a:pt x="20" y="366"/>
                        <a:pt x="23" y="366"/>
                      </a:cubicBezTo>
                      <a:cubicBezTo>
                        <a:pt x="30" y="366"/>
                        <a:pt x="38" y="361"/>
                        <a:pt x="41" y="352"/>
                      </a:cubicBezTo>
                      <a:lnTo>
                        <a:pt x="151" y="26"/>
                      </a:lnTo>
                      <a:cubicBezTo>
                        <a:pt x="153" y="16"/>
                        <a:pt x="148" y="5"/>
                        <a:pt x="138" y="2"/>
                      </a:cubicBezTo>
                      <a:cubicBezTo>
                        <a:pt x="136" y="1"/>
                        <a:pt x="134" y="1"/>
                        <a:pt x="13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5" name="Google Shape;1095;p32"/>
                <p:cNvSpPr/>
                <p:nvPr/>
              </p:nvSpPr>
              <p:spPr>
                <a:xfrm>
                  <a:off x="6230482" y="1656463"/>
                  <a:ext cx="16915" cy="3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" h="282" extrusionOk="0">
                      <a:moveTo>
                        <a:pt x="103" y="1"/>
                      </a:moveTo>
                      <a:cubicBezTo>
                        <a:pt x="94" y="1"/>
                        <a:pt x="86" y="6"/>
                        <a:pt x="83" y="14"/>
                      </a:cubicBezTo>
                      <a:lnTo>
                        <a:pt x="3" y="256"/>
                      </a:lnTo>
                      <a:cubicBezTo>
                        <a:pt x="0" y="266"/>
                        <a:pt x="5" y="276"/>
                        <a:pt x="15" y="280"/>
                      </a:cubicBezTo>
                      <a:cubicBezTo>
                        <a:pt x="18" y="281"/>
                        <a:pt x="20" y="281"/>
                        <a:pt x="22" y="281"/>
                      </a:cubicBezTo>
                      <a:cubicBezTo>
                        <a:pt x="31" y="281"/>
                        <a:pt x="39" y="276"/>
                        <a:pt x="40" y="267"/>
                      </a:cubicBezTo>
                      <a:lnTo>
                        <a:pt x="120" y="26"/>
                      </a:lnTo>
                      <a:cubicBezTo>
                        <a:pt x="123" y="15"/>
                        <a:pt x="118" y="5"/>
                        <a:pt x="108" y="1"/>
                      </a:cubicBezTo>
                      <a:cubicBezTo>
                        <a:pt x="106" y="1"/>
                        <a:pt x="105" y="1"/>
                        <a:pt x="10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6" name="Google Shape;1096;p32"/>
                <p:cNvSpPr/>
                <p:nvPr/>
              </p:nvSpPr>
              <p:spPr>
                <a:xfrm>
                  <a:off x="6236946" y="1685341"/>
                  <a:ext cx="14164" cy="30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" h="220" extrusionOk="0">
                      <a:moveTo>
                        <a:pt x="82" y="0"/>
                      </a:moveTo>
                      <a:cubicBezTo>
                        <a:pt x="74" y="0"/>
                        <a:pt x="66" y="6"/>
                        <a:pt x="64" y="14"/>
                      </a:cubicBezTo>
                      <a:lnTo>
                        <a:pt x="3" y="194"/>
                      </a:lnTo>
                      <a:cubicBezTo>
                        <a:pt x="0" y="204"/>
                        <a:pt x="5" y="215"/>
                        <a:pt x="15" y="219"/>
                      </a:cubicBezTo>
                      <a:cubicBezTo>
                        <a:pt x="19" y="220"/>
                        <a:pt x="20" y="220"/>
                        <a:pt x="23" y="220"/>
                      </a:cubicBezTo>
                      <a:cubicBezTo>
                        <a:pt x="30" y="220"/>
                        <a:pt x="38" y="215"/>
                        <a:pt x="40" y="205"/>
                      </a:cubicBezTo>
                      <a:lnTo>
                        <a:pt x="100" y="25"/>
                      </a:lnTo>
                      <a:cubicBezTo>
                        <a:pt x="102" y="15"/>
                        <a:pt x="97" y="5"/>
                        <a:pt x="87" y="1"/>
                      </a:cubicBezTo>
                      <a:cubicBezTo>
                        <a:pt x="85" y="0"/>
                        <a:pt x="84" y="0"/>
                        <a:pt x="8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7" name="Google Shape;1097;p32"/>
                <p:cNvSpPr/>
                <p:nvPr/>
              </p:nvSpPr>
              <p:spPr>
                <a:xfrm>
                  <a:off x="6288790" y="1856826"/>
                  <a:ext cx="92412" cy="2009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2" h="1461" extrusionOk="0">
                      <a:moveTo>
                        <a:pt x="650" y="1"/>
                      </a:moveTo>
                      <a:cubicBezTo>
                        <a:pt x="643" y="1"/>
                        <a:pt x="635" y="5"/>
                        <a:pt x="633" y="12"/>
                      </a:cubicBezTo>
                      <a:lnTo>
                        <a:pt x="5" y="1434"/>
                      </a:lnTo>
                      <a:cubicBezTo>
                        <a:pt x="1" y="1444"/>
                        <a:pt x="5" y="1455"/>
                        <a:pt x="15" y="1459"/>
                      </a:cubicBezTo>
                      <a:cubicBezTo>
                        <a:pt x="17" y="1460"/>
                        <a:pt x="20" y="1460"/>
                        <a:pt x="22" y="1460"/>
                      </a:cubicBezTo>
                      <a:cubicBezTo>
                        <a:pt x="29" y="1460"/>
                        <a:pt x="37" y="1456"/>
                        <a:pt x="41" y="1449"/>
                      </a:cubicBezTo>
                      <a:lnTo>
                        <a:pt x="669" y="28"/>
                      </a:lnTo>
                      <a:cubicBezTo>
                        <a:pt x="672" y="17"/>
                        <a:pt x="669" y="6"/>
                        <a:pt x="659" y="2"/>
                      </a:cubicBezTo>
                      <a:cubicBezTo>
                        <a:pt x="656" y="1"/>
                        <a:pt x="653" y="1"/>
                        <a:pt x="65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8" name="Google Shape;1098;p32"/>
                <p:cNvSpPr/>
                <p:nvPr/>
              </p:nvSpPr>
              <p:spPr>
                <a:xfrm>
                  <a:off x="6272288" y="1916784"/>
                  <a:ext cx="63946" cy="1386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5" h="1008" extrusionOk="0">
                      <a:moveTo>
                        <a:pt x="443" y="1"/>
                      </a:moveTo>
                      <a:cubicBezTo>
                        <a:pt x="435" y="1"/>
                        <a:pt x="428" y="5"/>
                        <a:pt x="426" y="12"/>
                      </a:cubicBezTo>
                      <a:lnTo>
                        <a:pt x="4" y="981"/>
                      </a:lnTo>
                      <a:cubicBezTo>
                        <a:pt x="1" y="991"/>
                        <a:pt x="4" y="1003"/>
                        <a:pt x="14" y="1007"/>
                      </a:cubicBezTo>
                      <a:cubicBezTo>
                        <a:pt x="17" y="1008"/>
                        <a:pt x="19" y="1008"/>
                        <a:pt x="22" y="1008"/>
                      </a:cubicBezTo>
                      <a:cubicBezTo>
                        <a:pt x="29" y="1008"/>
                        <a:pt x="37" y="1004"/>
                        <a:pt x="40" y="997"/>
                      </a:cubicBezTo>
                      <a:lnTo>
                        <a:pt x="461" y="28"/>
                      </a:lnTo>
                      <a:cubicBezTo>
                        <a:pt x="464" y="17"/>
                        <a:pt x="461" y="6"/>
                        <a:pt x="451" y="2"/>
                      </a:cubicBezTo>
                      <a:cubicBezTo>
                        <a:pt x="449" y="1"/>
                        <a:pt x="446" y="1"/>
                        <a:pt x="44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9" name="Google Shape;1099;p32"/>
                <p:cNvSpPr/>
                <p:nvPr/>
              </p:nvSpPr>
              <p:spPr>
                <a:xfrm>
                  <a:off x="6337334" y="1890655"/>
                  <a:ext cx="10176" cy="148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" h="108" extrusionOk="0">
                      <a:moveTo>
                        <a:pt x="52" y="0"/>
                      </a:moveTo>
                      <a:cubicBezTo>
                        <a:pt x="44" y="0"/>
                        <a:pt x="37" y="4"/>
                        <a:pt x="34" y="12"/>
                      </a:cubicBezTo>
                      <a:lnTo>
                        <a:pt x="5" y="79"/>
                      </a:lnTo>
                      <a:cubicBezTo>
                        <a:pt x="1" y="90"/>
                        <a:pt x="5" y="102"/>
                        <a:pt x="15" y="105"/>
                      </a:cubicBezTo>
                      <a:cubicBezTo>
                        <a:pt x="17" y="107"/>
                        <a:pt x="20" y="107"/>
                        <a:pt x="22" y="107"/>
                      </a:cubicBezTo>
                      <a:cubicBezTo>
                        <a:pt x="30" y="107"/>
                        <a:pt x="38" y="103"/>
                        <a:pt x="41" y="95"/>
                      </a:cubicBezTo>
                      <a:lnTo>
                        <a:pt x="70" y="27"/>
                      </a:lnTo>
                      <a:cubicBezTo>
                        <a:pt x="73" y="17"/>
                        <a:pt x="70" y="6"/>
                        <a:pt x="60" y="2"/>
                      </a:cubicBezTo>
                      <a:cubicBezTo>
                        <a:pt x="57" y="1"/>
                        <a:pt x="55" y="0"/>
                        <a:pt x="5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0" name="Google Shape;1100;p32"/>
                <p:cNvSpPr/>
                <p:nvPr/>
              </p:nvSpPr>
              <p:spPr>
                <a:xfrm>
                  <a:off x="6289340" y="1866590"/>
                  <a:ext cx="53769" cy="1152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" h="838" extrusionOk="0">
                      <a:moveTo>
                        <a:pt x="368" y="0"/>
                      </a:moveTo>
                      <a:cubicBezTo>
                        <a:pt x="361" y="0"/>
                        <a:pt x="354" y="4"/>
                        <a:pt x="351" y="12"/>
                      </a:cubicBezTo>
                      <a:lnTo>
                        <a:pt x="5" y="811"/>
                      </a:lnTo>
                      <a:cubicBezTo>
                        <a:pt x="1" y="821"/>
                        <a:pt x="5" y="833"/>
                        <a:pt x="15" y="837"/>
                      </a:cubicBezTo>
                      <a:cubicBezTo>
                        <a:pt x="17" y="838"/>
                        <a:pt x="20" y="838"/>
                        <a:pt x="22" y="838"/>
                      </a:cubicBezTo>
                      <a:cubicBezTo>
                        <a:pt x="30" y="838"/>
                        <a:pt x="37" y="833"/>
                        <a:pt x="41" y="826"/>
                      </a:cubicBezTo>
                      <a:lnTo>
                        <a:pt x="387" y="27"/>
                      </a:lnTo>
                      <a:cubicBezTo>
                        <a:pt x="391" y="17"/>
                        <a:pt x="387" y="6"/>
                        <a:pt x="376" y="2"/>
                      </a:cubicBezTo>
                      <a:cubicBezTo>
                        <a:pt x="374" y="1"/>
                        <a:pt x="371" y="0"/>
                        <a:pt x="36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1" name="Google Shape;1101;p32"/>
                <p:cNvSpPr/>
                <p:nvPr/>
              </p:nvSpPr>
              <p:spPr>
                <a:xfrm>
                  <a:off x="6395091" y="1688504"/>
                  <a:ext cx="38780" cy="814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" h="592" extrusionOk="0">
                      <a:moveTo>
                        <a:pt x="23" y="1"/>
                      </a:moveTo>
                      <a:cubicBezTo>
                        <a:pt x="17" y="1"/>
                        <a:pt x="11" y="4"/>
                        <a:pt x="6" y="10"/>
                      </a:cubicBezTo>
                      <a:cubicBezTo>
                        <a:pt x="0" y="19"/>
                        <a:pt x="2" y="30"/>
                        <a:pt x="11" y="36"/>
                      </a:cubicBezTo>
                      <a:cubicBezTo>
                        <a:pt x="15" y="38"/>
                        <a:pt x="242" y="199"/>
                        <a:pt x="206" y="570"/>
                      </a:cubicBezTo>
                      <a:cubicBezTo>
                        <a:pt x="206" y="582"/>
                        <a:pt x="214" y="591"/>
                        <a:pt x="224" y="592"/>
                      </a:cubicBezTo>
                      <a:lnTo>
                        <a:pt x="225" y="592"/>
                      </a:lnTo>
                      <a:cubicBezTo>
                        <a:pt x="236" y="592"/>
                        <a:pt x="244" y="585"/>
                        <a:pt x="245" y="573"/>
                      </a:cubicBezTo>
                      <a:cubicBezTo>
                        <a:pt x="282" y="179"/>
                        <a:pt x="44" y="11"/>
                        <a:pt x="34" y="4"/>
                      </a:cubicBezTo>
                      <a:cubicBezTo>
                        <a:pt x="30" y="2"/>
                        <a:pt x="27" y="1"/>
                        <a:pt x="2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2" name="Google Shape;1102;p32"/>
                <p:cNvSpPr/>
                <p:nvPr/>
              </p:nvSpPr>
              <p:spPr>
                <a:xfrm>
                  <a:off x="6397567" y="1706107"/>
                  <a:ext cx="22140" cy="54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" h="399" extrusionOk="0">
                      <a:moveTo>
                        <a:pt x="22" y="1"/>
                      </a:moveTo>
                      <a:cubicBezTo>
                        <a:pt x="17" y="1"/>
                        <a:pt x="13" y="3"/>
                        <a:pt x="9" y="6"/>
                      </a:cubicBezTo>
                      <a:cubicBezTo>
                        <a:pt x="2" y="13"/>
                        <a:pt x="1" y="25"/>
                        <a:pt x="8" y="33"/>
                      </a:cubicBezTo>
                      <a:cubicBezTo>
                        <a:pt x="9" y="34"/>
                        <a:pt x="120" y="157"/>
                        <a:pt x="111" y="378"/>
                      </a:cubicBezTo>
                      <a:cubicBezTo>
                        <a:pt x="111" y="390"/>
                        <a:pt x="119" y="398"/>
                        <a:pt x="131" y="398"/>
                      </a:cubicBezTo>
                      <a:cubicBezTo>
                        <a:pt x="141" y="398"/>
                        <a:pt x="150" y="391"/>
                        <a:pt x="150" y="381"/>
                      </a:cubicBezTo>
                      <a:cubicBezTo>
                        <a:pt x="160" y="141"/>
                        <a:pt x="42" y="13"/>
                        <a:pt x="36" y="7"/>
                      </a:cubicBezTo>
                      <a:cubicBezTo>
                        <a:pt x="33" y="3"/>
                        <a:pt x="27" y="1"/>
                        <a:pt x="2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3" name="Google Shape;1103;p32"/>
                <p:cNvSpPr/>
                <p:nvPr/>
              </p:nvSpPr>
              <p:spPr>
                <a:xfrm>
                  <a:off x="5950359" y="1518532"/>
                  <a:ext cx="265409" cy="785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0" h="5709" extrusionOk="0">
                      <a:moveTo>
                        <a:pt x="1910" y="1"/>
                      </a:moveTo>
                      <a:cubicBezTo>
                        <a:pt x="1901" y="1"/>
                        <a:pt x="1893" y="6"/>
                        <a:pt x="1890" y="15"/>
                      </a:cubicBezTo>
                      <a:lnTo>
                        <a:pt x="4" y="5683"/>
                      </a:lnTo>
                      <a:cubicBezTo>
                        <a:pt x="1" y="5693"/>
                        <a:pt x="6" y="5704"/>
                        <a:pt x="16" y="5707"/>
                      </a:cubicBezTo>
                      <a:cubicBezTo>
                        <a:pt x="19" y="5709"/>
                        <a:pt x="20" y="5709"/>
                        <a:pt x="22" y="5709"/>
                      </a:cubicBezTo>
                      <a:cubicBezTo>
                        <a:pt x="32" y="5709"/>
                        <a:pt x="40" y="5704"/>
                        <a:pt x="41" y="5694"/>
                      </a:cubicBezTo>
                      <a:lnTo>
                        <a:pt x="1928" y="26"/>
                      </a:lnTo>
                      <a:cubicBezTo>
                        <a:pt x="1930" y="16"/>
                        <a:pt x="1925" y="5"/>
                        <a:pt x="1914" y="1"/>
                      </a:cubicBezTo>
                      <a:cubicBezTo>
                        <a:pt x="1913" y="1"/>
                        <a:pt x="1911" y="1"/>
                        <a:pt x="191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4" name="Google Shape;1104;p32"/>
                <p:cNvSpPr/>
                <p:nvPr/>
              </p:nvSpPr>
              <p:spPr>
                <a:xfrm>
                  <a:off x="5925193" y="1934523"/>
                  <a:ext cx="130092" cy="3741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6" h="2721" extrusionOk="0">
                      <a:moveTo>
                        <a:pt x="925" y="0"/>
                      </a:moveTo>
                      <a:cubicBezTo>
                        <a:pt x="917" y="0"/>
                        <a:pt x="909" y="5"/>
                        <a:pt x="905" y="14"/>
                      </a:cubicBezTo>
                      <a:lnTo>
                        <a:pt x="4" y="2695"/>
                      </a:lnTo>
                      <a:cubicBezTo>
                        <a:pt x="1" y="2705"/>
                        <a:pt x="6" y="2715"/>
                        <a:pt x="16" y="2720"/>
                      </a:cubicBezTo>
                      <a:cubicBezTo>
                        <a:pt x="19" y="2721"/>
                        <a:pt x="20" y="2721"/>
                        <a:pt x="23" y="2721"/>
                      </a:cubicBezTo>
                      <a:cubicBezTo>
                        <a:pt x="31" y="2721"/>
                        <a:pt x="40" y="2715"/>
                        <a:pt x="41" y="2706"/>
                      </a:cubicBezTo>
                      <a:lnTo>
                        <a:pt x="942" y="25"/>
                      </a:lnTo>
                      <a:cubicBezTo>
                        <a:pt x="945" y="15"/>
                        <a:pt x="940" y="5"/>
                        <a:pt x="930" y="1"/>
                      </a:cubicBezTo>
                      <a:cubicBezTo>
                        <a:pt x="928" y="1"/>
                        <a:pt x="927" y="0"/>
                        <a:pt x="92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5" name="Google Shape;1105;p32"/>
                <p:cNvSpPr/>
                <p:nvPr/>
              </p:nvSpPr>
              <p:spPr>
                <a:xfrm>
                  <a:off x="6055285" y="1905232"/>
                  <a:ext cx="9489" cy="170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" h="124" extrusionOk="0">
                      <a:moveTo>
                        <a:pt x="46" y="0"/>
                      </a:moveTo>
                      <a:cubicBezTo>
                        <a:pt x="38" y="0"/>
                        <a:pt x="31" y="5"/>
                        <a:pt x="29" y="13"/>
                      </a:cubicBezTo>
                      <a:lnTo>
                        <a:pt x="4" y="98"/>
                      </a:lnTo>
                      <a:cubicBezTo>
                        <a:pt x="0" y="109"/>
                        <a:pt x="6" y="120"/>
                        <a:pt x="17" y="122"/>
                      </a:cubicBezTo>
                      <a:cubicBezTo>
                        <a:pt x="19" y="124"/>
                        <a:pt x="21" y="124"/>
                        <a:pt x="22" y="124"/>
                      </a:cubicBezTo>
                      <a:cubicBezTo>
                        <a:pt x="30" y="124"/>
                        <a:pt x="37" y="119"/>
                        <a:pt x="41" y="110"/>
                      </a:cubicBezTo>
                      <a:lnTo>
                        <a:pt x="66" y="25"/>
                      </a:lnTo>
                      <a:cubicBezTo>
                        <a:pt x="69" y="14"/>
                        <a:pt x="63" y="3"/>
                        <a:pt x="52" y="1"/>
                      </a:cubicBezTo>
                      <a:cubicBezTo>
                        <a:pt x="50" y="0"/>
                        <a:pt x="48" y="0"/>
                        <a:pt x="4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6" name="Google Shape;1106;p32"/>
                <p:cNvSpPr/>
                <p:nvPr/>
              </p:nvSpPr>
              <p:spPr>
                <a:xfrm>
                  <a:off x="5979100" y="1865352"/>
                  <a:ext cx="80173" cy="228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3" h="1660" extrusionOk="0">
                      <a:moveTo>
                        <a:pt x="562" y="1"/>
                      </a:moveTo>
                      <a:cubicBezTo>
                        <a:pt x="554" y="1"/>
                        <a:pt x="546" y="6"/>
                        <a:pt x="543" y="15"/>
                      </a:cubicBezTo>
                      <a:lnTo>
                        <a:pt x="3" y="1634"/>
                      </a:lnTo>
                      <a:cubicBezTo>
                        <a:pt x="1" y="1644"/>
                        <a:pt x="6" y="1654"/>
                        <a:pt x="16" y="1658"/>
                      </a:cubicBezTo>
                      <a:cubicBezTo>
                        <a:pt x="18" y="1659"/>
                        <a:pt x="20" y="1659"/>
                        <a:pt x="22" y="1659"/>
                      </a:cubicBezTo>
                      <a:cubicBezTo>
                        <a:pt x="31" y="1659"/>
                        <a:pt x="39" y="1654"/>
                        <a:pt x="41" y="1645"/>
                      </a:cubicBezTo>
                      <a:lnTo>
                        <a:pt x="580" y="26"/>
                      </a:lnTo>
                      <a:cubicBezTo>
                        <a:pt x="583" y="16"/>
                        <a:pt x="578" y="6"/>
                        <a:pt x="568" y="2"/>
                      </a:cubicBezTo>
                      <a:cubicBezTo>
                        <a:pt x="566" y="1"/>
                        <a:pt x="564" y="1"/>
                        <a:pt x="56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7" name="Google Shape;1107;p32"/>
                <p:cNvSpPr/>
                <p:nvPr/>
              </p:nvSpPr>
              <p:spPr>
                <a:xfrm>
                  <a:off x="5909516" y="2157165"/>
                  <a:ext cx="54182" cy="149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" h="1087" extrusionOk="0">
                      <a:moveTo>
                        <a:pt x="372" y="1"/>
                      </a:moveTo>
                      <a:cubicBezTo>
                        <a:pt x="363" y="1"/>
                        <a:pt x="356" y="6"/>
                        <a:pt x="353" y="14"/>
                      </a:cubicBezTo>
                      <a:lnTo>
                        <a:pt x="2" y="1061"/>
                      </a:lnTo>
                      <a:cubicBezTo>
                        <a:pt x="0" y="1071"/>
                        <a:pt x="5" y="1081"/>
                        <a:pt x="16" y="1085"/>
                      </a:cubicBezTo>
                      <a:cubicBezTo>
                        <a:pt x="18" y="1086"/>
                        <a:pt x="20" y="1086"/>
                        <a:pt x="22" y="1086"/>
                      </a:cubicBezTo>
                      <a:cubicBezTo>
                        <a:pt x="30" y="1086"/>
                        <a:pt x="37" y="1081"/>
                        <a:pt x="40" y="1072"/>
                      </a:cubicBezTo>
                      <a:lnTo>
                        <a:pt x="390" y="26"/>
                      </a:lnTo>
                      <a:cubicBezTo>
                        <a:pt x="393" y="16"/>
                        <a:pt x="387" y="6"/>
                        <a:pt x="378" y="2"/>
                      </a:cubicBezTo>
                      <a:cubicBezTo>
                        <a:pt x="376" y="1"/>
                        <a:pt x="374" y="1"/>
                        <a:pt x="37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8" name="Google Shape;1108;p32"/>
                <p:cNvSpPr/>
                <p:nvPr/>
              </p:nvSpPr>
              <p:spPr>
                <a:xfrm>
                  <a:off x="5894664" y="2231287"/>
                  <a:ext cx="30391" cy="764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" h="556" extrusionOk="0">
                      <a:moveTo>
                        <a:pt x="198" y="0"/>
                      </a:moveTo>
                      <a:cubicBezTo>
                        <a:pt x="191" y="0"/>
                        <a:pt x="184" y="5"/>
                        <a:pt x="181" y="13"/>
                      </a:cubicBezTo>
                      <a:lnTo>
                        <a:pt x="5" y="530"/>
                      </a:lnTo>
                      <a:cubicBezTo>
                        <a:pt x="1" y="541"/>
                        <a:pt x="6" y="551"/>
                        <a:pt x="16" y="554"/>
                      </a:cubicBezTo>
                      <a:cubicBezTo>
                        <a:pt x="18" y="555"/>
                        <a:pt x="20" y="555"/>
                        <a:pt x="22" y="555"/>
                      </a:cubicBezTo>
                      <a:cubicBezTo>
                        <a:pt x="31" y="555"/>
                        <a:pt x="39" y="551"/>
                        <a:pt x="41" y="543"/>
                      </a:cubicBezTo>
                      <a:lnTo>
                        <a:pt x="217" y="26"/>
                      </a:lnTo>
                      <a:cubicBezTo>
                        <a:pt x="221" y="16"/>
                        <a:pt x="216" y="6"/>
                        <a:pt x="205" y="2"/>
                      </a:cubicBezTo>
                      <a:cubicBezTo>
                        <a:pt x="203" y="1"/>
                        <a:pt x="201" y="0"/>
                        <a:pt x="19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9" name="Google Shape;1109;p32"/>
                <p:cNvSpPr/>
                <p:nvPr/>
              </p:nvSpPr>
              <p:spPr>
                <a:xfrm>
                  <a:off x="6125694" y="1519770"/>
                  <a:ext cx="69721" cy="1912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7" h="1391" extrusionOk="0">
                      <a:moveTo>
                        <a:pt x="484" y="0"/>
                      </a:moveTo>
                      <a:cubicBezTo>
                        <a:pt x="476" y="0"/>
                        <a:pt x="470" y="5"/>
                        <a:pt x="466" y="13"/>
                      </a:cubicBezTo>
                      <a:lnTo>
                        <a:pt x="5" y="1364"/>
                      </a:lnTo>
                      <a:cubicBezTo>
                        <a:pt x="1" y="1375"/>
                        <a:pt x="6" y="1385"/>
                        <a:pt x="16" y="1389"/>
                      </a:cubicBezTo>
                      <a:cubicBezTo>
                        <a:pt x="19" y="1390"/>
                        <a:pt x="20" y="1390"/>
                        <a:pt x="23" y="1390"/>
                      </a:cubicBezTo>
                      <a:cubicBezTo>
                        <a:pt x="30" y="1390"/>
                        <a:pt x="39" y="1385"/>
                        <a:pt x="41" y="1378"/>
                      </a:cubicBezTo>
                      <a:lnTo>
                        <a:pt x="502" y="25"/>
                      </a:lnTo>
                      <a:cubicBezTo>
                        <a:pt x="506" y="16"/>
                        <a:pt x="501" y="5"/>
                        <a:pt x="491" y="2"/>
                      </a:cubicBezTo>
                      <a:cubicBezTo>
                        <a:pt x="489" y="1"/>
                        <a:pt x="486" y="0"/>
                        <a:pt x="48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0" name="Google Shape;1110;p32"/>
                <p:cNvSpPr/>
                <p:nvPr/>
              </p:nvSpPr>
              <p:spPr>
                <a:xfrm>
                  <a:off x="6122256" y="1645599"/>
                  <a:ext cx="11001" cy="20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" h="147" extrusionOk="0">
                      <a:moveTo>
                        <a:pt x="57" y="0"/>
                      </a:moveTo>
                      <a:cubicBezTo>
                        <a:pt x="49" y="0"/>
                        <a:pt x="42" y="5"/>
                        <a:pt x="39" y="14"/>
                      </a:cubicBezTo>
                      <a:lnTo>
                        <a:pt x="3" y="121"/>
                      </a:lnTo>
                      <a:cubicBezTo>
                        <a:pt x="0" y="131"/>
                        <a:pt x="5" y="141"/>
                        <a:pt x="16" y="146"/>
                      </a:cubicBezTo>
                      <a:cubicBezTo>
                        <a:pt x="19" y="147"/>
                        <a:pt x="20" y="147"/>
                        <a:pt x="23" y="147"/>
                      </a:cubicBezTo>
                      <a:cubicBezTo>
                        <a:pt x="31" y="147"/>
                        <a:pt x="39" y="141"/>
                        <a:pt x="40" y="132"/>
                      </a:cubicBezTo>
                      <a:lnTo>
                        <a:pt x="76" y="25"/>
                      </a:lnTo>
                      <a:cubicBezTo>
                        <a:pt x="79" y="15"/>
                        <a:pt x="73" y="4"/>
                        <a:pt x="63" y="1"/>
                      </a:cubicBezTo>
                      <a:cubicBezTo>
                        <a:pt x="61" y="1"/>
                        <a:pt x="59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1" name="Google Shape;1111;p32"/>
                <p:cNvSpPr/>
                <p:nvPr/>
              </p:nvSpPr>
              <p:spPr>
                <a:xfrm>
                  <a:off x="6135183" y="1517020"/>
                  <a:ext cx="41393" cy="110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" h="806" extrusionOk="0">
                      <a:moveTo>
                        <a:pt x="279" y="0"/>
                      </a:moveTo>
                      <a:cubicBezTo>
                        <a:pt x="271" y="0"/>
                        <a:pt x="264" y="5"/>
                        <a:pt x="261" y="13"/>
                      </a:cubicBezTo>
                      <a:lnTo>
                        <a:pt x="2" y="780"/>
                      </a:lnTo>
                      <a:cubicBezTo>
                        <a:pt x="0" y="790"/>
                        <a:pt x="5" y="800"/>
                        <a:pt x="16" y="804"/>
                      </a:cubicBezTo>
                      <a:cubicBezTo>
                        <a:pt x="18" y="805"/>
                        <a:pt x="19" y="805"/>
                        <a:pt x="22" y="805"/>
                      </a:cubicBezTo>
                      <a:cubicBezTo>
                        <a:pt x="31" y="805"/>
                        <a:pt x="37" y="800"/>
                        <a:pt x="39" y="791"/>
                      </a:cubicBezTo>
                      <a:lnTo>
                        <a:pt x="298" y="26"/>
                      </a:lnTo>
                      <a:cubicBezTo>
                        <a:pt x="300" y="15"/>
                        <a:pt x="295" y="5"/>
                        <a:pt x="285" y="1"/>
                      </a:cubicBezTo>
                      <a:cubicBezTo>
                        <a:pt x="283" y="1"/>
                        <a:pt x="281" y="0"/>
                        <a:pt x="27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2" name="Google Shape;1112;p32"/>
                <p:cNvSpPr/>
                <p:nvPr/>
              </p:nvSpPr>
              <p:spPr>
                <a:xfrm>
                  <a:off x="6058035" y="1501343"/>
                  <a:ext cx="29016" cy="1001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728" extrusionOk="0">
                      <a:moveTo>
                        <a:pt x="189" y="1"/>
                      </a:moveTo>
                      <a:cubicBezTo>
                        <a:pt x="180" y="1"/>
                        <a:pt x="173" y="6"/>
                        <a:pt x="171" y="15"/>
                      </a:cubicBezTo>
                      <a:lnTo>
                        <a:pt x="4" y="704"/>
                      </a:lnTo>
                      <a:cubicBezTo>
                        <a:pt x="1" y="715"/>
                        <a:pt x="7" y="725"/>
                        <a:pt x="17" y="728"/>
                      </a:cubicBezTo>
                      <a:lnTo>
                        <a:pt x="22" y="728"/>
                      </a:lnTo>
                      <a:cubicBezTo>
                        <a:pt x="31" y="728"/>
                        <a:pt x="40" y="721"/>
                        <a:pt x="41" y="714"/>
                      </a:cubicBezTo>
                      <a:lnTo>
                        <a:pt x="208" y="24"/>
                      </a:lnTo>
                      <a:cubicBezTo>
                        <a:pt x="210" y="14"/>
                        <a:pt x="204" y="4"/>
                        <a:pt x="194" y="2"/>
                      </a:cubicBezTo>
                      <a:cubicBezTo>
                        <a:pt x="192" y="1"/>
                        <a:pt x="190" y="1"/>
                        <a:pt x="18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3" name="Google Shape;1113;p32"/>
                <p:cNvSpPr/>
                <p:nvPr/>
              </p:nvSpPr>
              <p:spPr>
                <a:xfrm>
                  <a:off x="6083338" y="1503680"/>
                  <a:ext cx="17602" cy="55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" h="407" extrusionOk="0">
                      <a:moveTo>
                        <a:pt x="106" y="0"/>
                      </a:moveTo>
                      <a:cubicBezTo>
                        <a:pt x="98" y="0"/>
                        <a:pt x="90" y="7"/>
                        <a:pt x="88" y="15"/>
                      </a:cubicBezTo>
                      <a:lnTo>
                        <a:pt x="4" y="384"/>
                      </a:lnTo>
                      <a:cubicBezTo>
                        <a:pt x="1" y="394"/>
                        <a:pt x="7" y="404"/>
                        <a:pt x="17" y="406"/>
                      </a:cubicBezTo>
                      <a:lnTo>
                        <a:pt x="21" y="406"/>
                      </a:lnTo>
                      <a:cubicBezTo>
                        <a:pt x="31" y="406"/>
                        <a:pt x="38" y="401"/>
                        <a:pt x="41" y="392"/>
                      </a:cubicBezTo>
                      <a:lnTo>
                        <a:pt x="125" y="23"/>
                      </a:lnTo>
                      <a:cubicBezTo>
                        <a:pt x="128" y="13"/>
                        <a:pt x="122" y="3"/>
                        <a:pt x="111" y="1"/>
                      </a:cubicBezTo>
                      <a:cubicBezTo>
                        <a:pt x="110" y="0"/>
                        <a:pt x="108" y="0"/>
                        <a:pt x="10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4" name="Google Shape;1114;p32"/>
                <p:cNvSpPr/>
                <p:nvPr/>
              </p:nvSpPr>
              <p:spPr>
                <a:xfrm>
                  <a:off x="5832368" y="1749562"/>
                  <a:ext cx="135730" cy="558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7" h="4059" extrusionOk="0">
                      <a:moveTo>
                        <a:pt x="967" y="0"/>
                      </a:moveTo>
                      <a:cubicBezTo>
                        <a:pt x="958" y="0"/>
                        <a:pt x="950" y="6"/>
                        <a:pt x="947" y="15"/>
                      </a:cubicBezTo>
                      <a:lnTo>
                        <a:pt x="4" y="4036"/>
                      </a:lnTo>
                      <a:cubicBezTo>
                        <a:pt x="0" y="4046"/>
                        <a:pt x="8" y="4056"/>
                        <a:pt x="18" y="4058"/>
                      </a:cubicBezTo>
                      <a:lnTo>
                        <a:pt x="21" y="4058"/>
                      </a:lnTo>
                      <a:cubicBezTo>
                        <a:pt x="30" y="4058"/>
                        <a:pt x="38" y="4052"/>
                        <a:pt x="40" y="4045"/>
                      </a:cubicBezTo>
                      <a:lnTo>
                        <a:pt x="985" y="24"/>
                      </a:lnTo>
                      <a:cubicBezTo>
                        <a:pt x="987" y="14"/>
                        <a:pt x="981" y="3"/>
                        <a:pt x="970" y="0"/>
                      </a:cubicBezTo>
                      <a:cubicBezTo>
                        <a:pt x="969" y="0"/>
                        <a:pt x="968" y="0"/>
                        <a:pt x="96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5" name="Google Shape;1115;p32"/>
                <p:cNvSpPr/>
                <p:nvPr/>
              </p:nvSpPr>
              <p:spPr>
                <a:xfrm>
                  <a:off x="5815041" y="1904682"/>
                  <a:ext cx="99425" cy="4008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3" h="2915" extrusionOk="0">
                      <a:moveTo>
                        <a:pt x="702" y="0"/>
                      </a:moveTo>
                      <a:cubicBezTo>
                        <a:pt x="693" y="0"/>
                        <a:pt x="686" y="7"/>
                        <a:pt x="683" y="15"/>
                      </a:cubicBezTo>
                      <a:lnTo>
                        <a:pt x="3" y="2891"/>
                      </a:lnTo>
                      <a:cubicBezTo>
                        <a:pt x="1" y="2902"/>
                        <a:pt x="7" y="2912"/>
                        <a:pt x="17" y="2914"/>
                      </a:cubicBezTo>
                      <a:lnTo>
                        <a:pt x="22" y="2914"/>
                      </a:lnTo>
                      <a:cubicBezTo>
                        <a:pt x="31" y="2914"/>
                        <a:pt x="38" y="2908"/>
                        <a:pt x="40" y="2901"/>
                      </a:cubicBezTo>
                      <a:lnTo>
                        <a:pt x="720" y="24"/>
                      </a:lnTo>
                      <a:cubicBezTo>
                        <a:pt x="723" y="13"/>
                        <a:pt x="717" y="3"/>
                        <a:pt x="707" y="1"/>
                      </a:cubicBezTo>
                      <a:cubicBezTo>
                        <a:pt x="705" y="1"/>
                        <a:pt x="703" y="0"/>
                        <a:pt x="7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6" name="Google Shape;1116;p32"/>
                <p:cNvSpPr/>
                <p:nvPr/>
              </p:nvSpPr>
              <p:spPr>
                <a:xfrm>
                  <a:off x="5978962" y="1493367"/>
                  <a:ext cx="53494" cy="2042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" h="1485" extrusionOk="0">
                      <a:moveTo>
                        <a:pt x="368" y="1"/>
                      </a:moveTo>
                      <a:cubicBezTo>
                        <a:pt x="359" y="1"/>
                        <a:pt x="351" y="7"/>
                        <a:pt x="350" y="16"/>
                      </a:cubicBezTo>
                      <a:lnTo>
                        <a:pt x="3" y="1462"/>
                      </a:lnTo>
                      <a:cubicBezTo>
                        <a:pt x="1" y="1473"/>
                        <a:pt x="7" y="1483"/>
                        <a:pt x="17" y="1485"/>
                      </a:cubicBezTo>
                      <a:lnTo>
                        <a:pt x="22" y="1485"/>
                      </a:lnTo>
                      <a:cubicBezTo>
                        <a:pt x="31" y="1485"/>
                        <a:pt x="38" y="1480"/>
                        <a:pt x="40" y="1472"/>
                      </a:cubicBezTo>
                      <a:lnTo>
                        <a:pt x="386" y="25"/>
                      </a:lnTo>
                      <a:cubicBezTo>
                        <a:pt x="388" y="15"/>
                        <a:pt x="382" y="4"/>
                        <a:pt x="372" y="1"/>
                      </a:cubicBezTo>
                      <a:cubicBezTo>
                        <a:pt x="371" y="1"/>
                        <a:pt x="369" y="1"/>
                        <a:pt x="36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7" name="Google Shape;1117;p32"/>
                <p:cNvSpPr/>
                <p:nvPr/>
              </p:nvSpPr>
              <p:spPr>
                <a:xfrm>
                  <a:off x="5980338" y="1614107"/>
                  <a:ext cx="7426" cy="11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" h="82" extrusionOk="0">
                      <a:moveTo>
                        <a:pt x="32" y="0"/>
                      </a:moveTo>
                      <a:cubicBezTo>
                        <a:pt x="23" y="0"/>
                        <a:pt x="16" y="7"/>
                        <a:pt x="13" y="15"/>
                      </a:cubicBezTo>
                      <a:lnTo>
                        <a:pt x="3" y="58"/>
                      </a:lnTo>
                      <a:cubicBezTo>
                        <a:pt x="1" y="69"/>
                        <a:pt x="7" y="79"/>
                        <a:pt x="17" y="82"/>
                      </a:cubicBezTo>
                      <a:lnTo>
                        <a:pt x="21" y="82"/>
                      </a:lnTo>
                      <a:cubicBezTo>
                        <a:pt x="30" y="82"/>
                        <a:pt x="38" y="75"/>
                        <a:pt x="40" y="68"/>
                      </a:cubicBezTo>
                      <a:lnTo>
                        <a:pt x="50" y="24"/>
                      </a:lnTo>
                      <a:cubicBezTo>
                        <a:pt x="53" y="13"/>
                        <a:pt x="46" y="3"/>
                        <a:pt x="37" y="1"/>
                      </a:cubicBezTo>
                      <a:cubicBezTo>
                        <a:pt x="35" y="1"/>
                        <a:pt x="33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8" name="Google Shape;1118;p32"/>
                <p:cNvSpPr/>
                <p:nvPr/>
              </p:nvSpPr>
              <p:spPr>
                <a:xfrm>
                  <a:off x="5984601" y="1491029"/>
                  <a:ext cx="30529" cy="115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" h="837" extrusionOk="0">
                      <a:moveTo>
                        <a:pt x="200" y="0"/>
                      </a:moveTo>
                      <a:cubicBezTo>
                        <a:pt x="192" y="0"/>
                        <a:pt x="184" y="7"/>
                        <a:pt x="182" y="15"/>
                      </a:cubicBezTo>
                      <a:lnTo>
                        <a:pt x="3" y="814"/>
                      </a:lnTo>
                      <a:cubicBezTo>
                        <a:pt x="1" y="824"/>
                        <a:pt x="7" y="835"/>
                        <a:pt x="17" y="837"/>
                      </a:cubicBezTo>
                      <a:lnTo>
                        <a:pt x="21" y="837"/>
                      </a:lnTo>
                      <a:cubicBezTo>
                        <a:pt x="29" y="837"/>
                        <a:pt x="38" y="832"/>
                        <a:pt x="39" y="823"/>
                      </a:cubicBezTo>
                      <a:lnTo>
                        <a:pt x="219" y="23"/>
                      </a:lnTo>
                      <a:cubicBezTo>
                        <a:pt x="222" y="13"/>
                        <a:pt x="215" y="3"/>
                        <a:pt x="205" y="1"/>
                      </a:cubicBezTo>
                      <a:cubicBezTo>
                        <a:pt x="204" y="0"/>
                        <a:pt x="202" y="0"/>
                        <a:pt x="20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9" name="Google Shape;1119;p32"/>
                <p:cNvSpPr/>
                <p:nvPr/>
              </p:nvSpPr>
              <p:spPr>
                <a:xfrm>
                  <a:off x="5805965" y="1646836"/>
                  <a:ext cx="57070" cy="3821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" h="2779" extrusionOk="0">
                      <a:moveTo>
                        <a:pt x="394" y="0"/>
                      </a:moveTo>
                      <a:cubicBezTo>
                        <a:pt x="385" y="0"/>
                        <a:pt x="376" y="8"/>
                        <a:pt x="375" y="18"/>
                      </a:cubicBezTo>
                      <a:lnTo>
                        <a:pt x="1" y="2757"/>
                      </a:lnTo>
                      <a:cubicBezTo>
                        <a:pt x="0" y="2767"/>
                        <a:pt x="7" y="2777"/>
                        <a:pt x="18" y="2778"/>
                      </a:cubicBezTo>
                      <a:lnTo>
                        <a:pt x="21" y="2778"/>
                      </a:lnTo>
                      <a:cubicBezTo>
                        <a:pt x="31" y="2778"/>
                        <a:pt x="38" y="2771"/>
                        <a:pt x="39" y="2762"/>
                      </a:cubicBezTo>
                      <a:lnTo>
                        <a:pt x="412" y="23"/>
                      </a:lnTo>
                      <a:cubicBezTo>
                        <a:pt x="415" y="13"/>
                        <a:pt x="406" y="3"/>
                        <a:pt x="396" y="0"/>
                      </a:cubicBezTo>
                      <a:cubicBezTo>
                        <a:pt x="396" y="0"/>
                        <a:pt x="395" y="0"/>
                        <a:pt x="39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0" name="Google Shape;1120;p32"/>
                <p:cNvSpPr/>
                <p:nvPr/>
              </p:nvSpPr>
              <p:spPr>
                <a:xfrm>
                  <a:off x="5831406" y="1771977"/>
                  <a:ext cx="29841" cy="1823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" h="1326" extrusionOk="0">
                      <a:moveTo>
                        <a:pt x="197" y="0"/>
                      </a:moveTo>
                      <a:cubicBezTo>
                        <a:pt x="187" y="0"/>
                        <a:pt x="178" y="7"/>
                        <a:pt x="176" y="16"/>
                      </a:cubicBezTo>
                      <a:lnTo>
                        <a:pt x="1" y="1304"/>
                      </a:lnTo>
                      <a:cubicBezTo>
                        <a:pt x="0" y="1314"/>
                        <a:pt x="7" y="1324"/>
                        <a:pt x="18" y="1325"/>
                      </a:cubicBezTo>
                      <a:lnTo>
                        <a:pt x="21" y="1325"/>
                      </a:lnTo>
                      <a:cubicBezTo>
                        <a:pt x="31" y="1325"/>
                        <a:pt x="38" y="1318"/>
                        <a:pt x="40" y="1309"/>
                      </a:cubicBezTo>
                      <a:lnTo>
                        <a:pt x="215" y="22"/>
                      </a:lnTo>
                      <a:cubicBezTo>
                        <a:pt x="216" y="11"/>
                        <a:pt x="209" y="1"/>
                        <a:pt x="199" y="0"/>
                      </a:cubicBezTo>
                      <a:cubicBezTo>
                        <a:pt x="198" y="0"/>
                        <a:pt x="198" y="0"/>
                        <a:pt x="19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1" name="Google Shape;1121;p32"/>
                <p:cNvSpPr/>
                <p:nvPr/>
              </p:nvSpPr>
              <p:spPr>
                <a:xfrm>
                  <a:off x="5857947" y="1747912"/>
                  <a:ext cx="6601" cy="11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" h="84" extrusionOk="0">
                      <a:moveTo>
                        <a:pt x="27" y="0"/>
                      </a:moveTo>
                      <a:cubicBezTo>
                        <a:pt x="18" y="0"/>
                        <a:pt x="9" y="7"/>
                        <a:pt x="8" y="17"/>
                      </a:cubicBezTo>
                      <a:lnTo>
                        <a:pt x="2" y="62"/>
                      </a:lnTo>
                      <a:cubicBezTo>
                        <a:pt x="1" y="72"/>
                        <a:pt x="8" y="82"/>
                        <a:pt x="18" y="83"/>
                      </a:cubicBezTo>
                      <a:lnTo>
                        <a:pt x="21" y="83"/>
                      </a:lnTo>
                      <a:cubicBezTo>
                        <a:pt x="31" y="83"/>
                        <a:pt x="39" y="76"/>
                        <a:pt x="40" y="67"/>
                      </a:cubicBezTo>
                      <a:lnTo>
                        <a:pt x="47" y="22"/>
                      </a:lnTo>
                      <a:cubicBezTo>
                        <a:pt x="48" y="11"/>
                        <a:pt x="40" y="1"/>
                        <a:pt x="29" y="0"/>
                      </a:cubicBezTo>
                      <a:cubicBezTo>
                        <a:pt x="29" y="0"/>
                        <a:pt x="28" y="0"/>
                        <a:pt x="2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2" name="Google Shape;1122;p32"/>
                <p:cNvSpPr/>
                <p:nvPr/>
              </p:nvSpPr>
              <p:spPr>
                <a:xfrm>
                  <a:off x="5967823" y="1761801"/>
                  <a:ext cx="58582" cy="221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" h="1609" extrusionOk="0">
                      <a:moveTo>
                        <a:pt x="404" y="1"/>
                      </a:moveTo>
                      <a:cubicBezTo>
                        <a:pt x="396" y="1"/>
                        <a:pt x="388" y="7"/>
                        <a:pt x="386" y="16"/>
                      </a:cubicBezTo>
                      <a:lnTo>
                        <a:pt x="3" y="1586"/>
                      </a:lnTo>
                      <a:cubicBezTo>
                        <a:pt x="1" y="1597"/>
                        <a:pt x="7" y="1607"/>
                        <a:pt x="17" y="1609"/>
                      </a:cubicBezTo>
                      <a:lnTo>
                        <a:pt x="22" y="1609"/>
                      </a:lnTo>
                      <a:cubicBezTo>
                        <a:pt x="32" y="1609"/>
                        <a:pt x="39" y="1603"/>
                        <a:pt x="41" y="1595"/>
                      </a:cubicBezTo>
                      <a:lnTo>
                        <a:pt x="422" y="24"/>
                      </a:lnTo>
                      <a:cubicBezTo>
                        <a:pt x="425" y="14"/>
                        <a:pt x="418" y="4"/>
                        <a:pt x="409" y="1"/>
                      </a:cubicBezTo>
                      <a:cubicBezTo>
                        <a:pt x="407" y="1"/>
                        <a:pt x="406" y="1"/>
                        <a:pt x="40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3" name="Google Shape;1123;p32"/>
                <p:cNvSpPr/>
                <p:nvPr/>
              </p:nvSpPr>
              <p:spPr>
                <a:xfrm>
                  <a:off x="6022831" y="1740898"/>
                  <a:ext cx="20765" cy="666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" h="485" extrusionOk="0">
                      <a:moveTo>
                        <a:pt x="130" y="1"/>
                      </a:moveTo>
                      <a:cubicBezTo>
                        <a:pt x="121" y="1"/>
                        <a:pt x="113" y="6"/>
                        <a:pt x="111" y="15"/>
                      </a:cubicBezTo>
                      <a:lnTo>
                        <a:pt x="4" y="461"/>
                      </a:lnTo>
                      <a:cubicBezTo>
                        <a:pt x="1" y="472"/>
                        <a:pt x="7" y="482"/>
                        <a:pt x="17" y="485"/>
                      </a:cubicBezTo>
                      <a:lnTo>
                        <a:pt x="22" y="485"/>
                      </a:lnTo>
                      <a:cubicBezTo>
                        <a:pt x="31" y="485"/>
                        <a:pt x="40" y="478"/>
                        <a:pt x="41" y="471"/>
                      </a:cubicBezTo>
                      <a:lnTo>
                        <a:pt x="148" y="25"/>
                      </a:lnTo>
                      <a:cubicBezTo>
                        <a:pt x="150" y="14"/>
                        <a:pt x="144" y="4"/>
                        <a:pt x="134" y="1"/>
                      </a:cubicBezTo>
                      <a:cubicBezTo>
                        <a:pt x="133" y="1"/>
                        <a:pt x="131" y="1"/>
                        <a:pt x="13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4" name="Google Shape;1124;p32"/>
                <p:cNvSpPr/>
                <p:nvPr/>
              </p:nvSpPr>
              <p:spPr>
                <a:xfrm>
                  <a:off x="5765810" y="2248339"/>
                  <a:ext cx="12239" cy="53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" h="392" extrusionOk="0">
                      <a:moveTo>
                        <a:pt x="68" y="1"/>
                      </a:moveTo>
                      <a:cubicBezTo>
                        <a:pt x="59" y="1"/>
                        <a:pt x="50" y="8"/>
                        <a:pt x="49" y="18"/>
                      </a:cubicBezTo>
                      <a:lnTo>
                        <a:pt x="2" y="369"/>
                      </a:lnTo>
                      <a:cubicBezTo>
                        <a:pt x="1" y="379"/>
                        <a:pt x="8" y="389"/>
                        <a:pt x="18" y="391"/>
                      </a:cubicBezTo>
                      <a:lnTo>
                        <a:pt x="21" y="391"/>
                      </a:lnTo>
                      <a:cubicBezTo>
                        <a:pt x="31" y="391"/>
                        <a:pt x="38" y="383"/>
                        <a:pt x="39" y="374"/>
                      </a:cubicBezTo>
                      <a:lnTo>
                        <a:pt x="87" y="23"/>
                      </a:lnTo>
                      <a:cubicBezTo>
                        <a:pt x="89" y="13"/>
                        <a:pt x="80" y="3"/>
                        <a:pt x="70" y="1"/>
                      </a:cubicBezTo>
                      <a:cubicBezTo>
                        <a:pt x="70" y="1"/>
                        <a:pt x="69" y="1"/>
                        <a:pt x="6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5" name="Google Shape;1125;p32"/>
                <p:cNvSpPr/>
                <p:nvPr/>
              </p:nvSpPr>
              <p:spPr>
                <a:xfrm>
                  <a:off x="5780799" y="2225098"/>
                  <a:ext cx="15815" cy="790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" h="575" extrusionOk="0">
                      <a:moveTo>
                        <a:pt x="95" y="1"/>
                      </a:moveTo>
                      <a:cubicBezTo>
                        <a:pt x="86" y="1"/>
                        <a:pt x="77" y="8"/>
                        <a:pt x="76" y="17"/>
                      </a:cubicBezTo>
                      <a:lnTo>
                        <a:pt x="2" y="553"/>
                      </a:lnTo>
                      <a:cubicBezTo>
                        <a:pt x="1" y="564"/>
                        <a:pt x="9" y="574"/>
                        <a:pt x="19" y="575"/>
                      </a:cubicBezTo>
                      <a:lnTo>
                        <a:pt x="21" y="575"/>
                      </a:lnTo>
                      <a:cubicBezTo>
                        <a:pt x="31" y="575"/>
                        <a:pt x="40" y="568"/>
                        <a:pt x="41" y="558"/>
                      </a:cubicBezTo>
                      <a:lnTo>
                        <a:pt x="114" y="22"/>
                      </a:lnTo>
                      <a:cubicBezTo>
                        <a:pt x="115" y="12"/>
                        <a:pt x="107" y="2"/>
                        <a:pt x="97" y="1"/>
                      </a:cubicBezTo>
                      <a:cubicBezTo>
                        <a:pt x="97" y="1"/>
                        <a:pt x="96" y="1"/>
                        <a:pt x="9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6" name="Google Shape;1126;p32"/>
                <p:cNvSpPr/>
                <p:nvPr/>
              </p:nvSpPr>
              <p:spPr>
                <a:xfrm>
                  <a:off x="5874449" y="1480715"/>
                  <a:ext cx="11414" cy="46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" h="338" extrusionOk="0">
                      <a:moveTo>
                        <a:pt x="63" y="0"/>
                      </a:moveTo>
                      <a:cubicBezTo>
                        <a:pt x="53" y="0"/>
                        <a:pt x="44" y="7"/>
                        <a:pt x="42" y="16"/>
                      </a:cubicBezTo>
                      <a:lnTo>
                        <a:pt x="1" y="316"/>
                      </a:lnTo>
                      <a:cubicBezTo>
                        <a:pt x="0" y="326"/>
                        <a:pt x="9" y="337"/>
                        <a:pt x="19" y="338"/>
                      </a:cubicBezTo>
                      <a:lnTo>
                        <a:pt x="21" y="338"/>
                      </a:lnTo>
                      <a:cubicBezTo>
                        <a:pt x="30" y="338"/>
                        <a:pt x="39" y="332"/>
                        <a:pt x="40" y="321"/>
                      </a:cubicBezTo>
                      <a:lnTo>
                        <a:pt x="81" y="22"/>
                      </a:lnTo>
                      <a:cubicBezTo>
                        <a:pt x="82" y="11"/>
                        <a:pt x="75" y="1"/>
                        <a:pt x="65" y="0"/>
                      </a:cubicBezTo>
                      <a:cubicBezTo>
                        <a:pt x="64" y="0"/>
                        <a:pt x="64" y="0"/>
                        <a:pt x="6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7" name="Google Shape;1127;p32"/>
                <p:cNvSpPr/>
                <p:nvPr/>
              </p:nvSpPr>
              <p:spPr>
                <a:xfrm>
                  <a:off x="5884350" y="1502168"/>
                  <a:ext cx="13889" cy="650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" h="473" extrusionOk="0">
                      <a:moveTo>
                        <a:pt x="79" y="0"/>
                      </a:moveTo>
                      <a:cubicBezTo>
                        <a:pt x="70" y="0"/>
                        <a:pt x="61" y="8"/>
                        <a:pt x="60" y="17"/>
                      </a:cubicBezTo>
                      <a:lnTo>
                        <a:pt x="1" y="451"/>
                      </a:lnTo>
                      <a:cubicBezTo>
                        <a:pt x="0" y="461"/>
                        <a:pt x="8" y="471"/>
                        <a:pt x="18" y="472"/>
                      </a:cubicBezTo>
                      <a:lnTo>
                        <a:pt x="20" y="472"/>
                      </a:lnTo>
                      <a:cubicBezTo>
                        <a:pt x="30" y="472"/>
                        <a:pt x="39" y="464"/>
                        <a:pt x="40" y="456"/>
                      </a:cubicBezTo>
                      <a:lnTo>
                        <a:pt x="98" y="22"/>
                      </a:lnTo>
                      <a:cubicBezTo>
                        <a:pt x="100" y="12"/>
                        <a:pt x="92" y="2"/>
                        <a:pt x="82" y="1"/>
                      </a:cubicBezTo>
                      <a:cubicBezTo>
                        <a:pt x="81" y="0"/>
                        <a:pt x="80" y="0"/>
                        <a:pt x="7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8" name="Google Shape;1128;p32"/>
                <p:cNvSpPr/>
                <p:nvPr/>
              </p:nvSpPr>
              <p:spPr>
                <a:xfrm>
                  <a:off x="5903740" y="1481403"/>
                  <a:ext cx="10589" cy="40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" h="297" extrusionOk="0">
                      <a:moveTo>
                        <a:pt x="57" y="0"/>
                      </a:moveTo>
                      <a:cubicBezTo>
                        <a:pt x="47" y="0"/>
                        <a:pt x="38" y="7"/>
                        <a:pt x="37" y="17"/>
                      </a:cubicBezTo>
                      <a:lnTo>
                        <a:pt x="1" y="275"/>
                      </a:lnTo>
                      <a:cubicBezTo>
                        <a:pt x="0" y="286"/>
                        <a:pt x="7" y="296"/>
                        <a:pt x="18" y="297"/>
                      </a:cubicBezTo>
                      <a:lnTo>
                        <a:pt x="21" y="297"/>
                      </a:lnTo>
                      <a:cubicBezTo>
                        <a:pt x="29" y="297"/>
                        <a:pt x="38" y="290"/>
                        <a:pt x="39" y="281"/>
                      </a:cubicBezTo>
                      <a:lnTo>
                        <a:pt x="75" y="22"/>
                      </a:lnTo>
                      <a:cubicBezTo>
                        <a:pt x="77" y="11"/>
                        <a:pt x="69" y="1"/>
                        <a:pt x="59" y="0"/>
                      </a:cubicBezTo>
                      <a:cubicBezTo>
                        <a:pt x="58" y="0"/>
                        <a:pt x="57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9" name="Google Shape;1129;p32"/>
                <p:cNvSpPr/>
                <p:nvPr/>
              </p:nvSpPr>
              <p:spPr>
                <a:xfrm>
                  <a:off x="5803490" y="1465038"/>
                  <a:ext cx="21865" cy="123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" h="895" extrusionOk="0">
                      <a:moveTo>
                        <a:pt x="139" y="0"/>
                      </a:moveTo>
                      <a:cubicBezTo>
                        <a:pt x="129" y="0"/>
                        <a:pt x="120" y="7"/>
                        <a:pt x="118" y="17"/>
                      </a:cubicBezTo>
                      <a:lnTo>
                        <a:pt x="3" y="872"/>
                      </a:lnTo>
                      <a:cubicBezTo>
                        <a:pt x="1" y="883"/>
                        <a:pt x="9" y="893"/>
                        <a:pt x="19" y="895"/>
                      </a:cubicBezTo>
                      <a:lnTo>
                        <a:pt x="21" y="895"/>
                      </a:lnTo>
                      <a:cubicBezTo>
                        <a:pt x="30" y="895"/>
                        <a:pt x="40" y="888"/>
                        <a:pt x="41" y="877"/>
                      </a:cubicBezTo>
                      <a:lnTo>
                        <a:pt x="157" y="22"/>
                      </a:lnTo>
                      <a:cubicBezTo>
                        <a:pt x="158" y="12"/>
                        <a:pt x="151" y="2"/>
                        <a:pt x="141" y="1"/>
                      </a:cubicBezTo>
                      <a:cubicBezTo>
                        <a:pt x="140" y="0"/>
                        <a:pt x="140" y="0"/>
                        <a:pt x="13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0" name="Google Shape;1130;p32"/>
                <p:cNvSpPr/>
                <p:nvPr/>
              </p:nvSpPr>
              <p:spPr>
                <a:xfrm>
                  <a:off x="5784375" y="1539573"/>
                  <a:ext cx="14302" cy="687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" h="500" extrusionOk="0">
                      <a:moveTo>
                        <a:pt x="85" y="1"/>
                      </a:moveTo>
                      <a:cubicBezTo>
                        <a:pt x="75" y="1"/>
                        <a:pt x="66" y="8"/>
                        <a:pt x="65" y="17"/>
                      </a:cubicBezTo>
                      <a:lnTo>
                        <a:pt x="2" y="478"/>
                      </a:lnTo>
                      <a:cubicBezTo>
                        <a:pt x="1" y="488"/>
                        <a:pt x="9" y="498"/>
                        <a:pt x="19" y="499"/>
                      </a:cubicBezTo>
                      <a:lnTo>
                        <a:pt x="21" y="499"/>
                      </a:lnTo>
                      <a:cubicBezTo>
                        <a:pt x="30" y="499"/>
                        <a:pt x="39" y="493"/>
                        <a:pt x="40" y="483"/>
                      </a:cubicBezTo>
                      <a:lnTo>
                        <a:pt x="103" y="22"/>
                      </a:lnTo>
                      <a:cubicBezTo>
                        <a:pt x="104" y="12"/>
                        <a:pt x="97" y="2"/>
                        <a:pt x="87" y="1"/>
                      </a:cubicBezTo>
                      <a:cubicBezTo>
                        <a:pt x="86" y="1"/>
                        <a:pt x="85" y="1"/>
                        <a:pt x="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1" name="Google Shape;1131;p32"/>
                <p:cNvSpPr/>
                <p:nvPr/>
              </p:nvSpPr>
              <p:spPr>
                <a:xfrm>
                  <a:off x="5795514" y="1502443"/>
                  <a:ext cx="8389" cy="246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" h="179" extrusionOk="0">
                      <a:moveTo>
                        <a:pt x="40" y="1"/>
                      </a:moveTo>
                      <a:cubicBezTo>
                        <a:pt x="31" y="1"/>
                        <a:pt x="22" y="7"/>
                        <a:pt x="21" y="17"/>
                      </a:cubicBezTo>
                      <a:lnTo>
                        <a:pt x="1" y="157"/>
                      </a:lnTo>
                      <a:cubicBezTo>
                        <a:pt x="0" y="167"/>
                        <a:pt x="8" y="178"/>
                        <a:pt x="18" y="179"/>
                      </a:cubicBezTo>
                      <a:lnTo>
                        <a:pt x="21" y="179"/>
                      </a:lnTo>
                      <a:cubicBezTo>
                        <a:pt x="30" y="179"/>
                        <a:pt x="38" y="173"/>
                        <a:pt x="40" y="162"/>
                      </a:cubicBezTo>
                      <a:lnTo>
                        <a:pt x="59" y="22"/>
                      </a:lnTo>
                      <a:cubicBezTo>
                        <a:pt x="61" y="12"/>
                        <a:pt x="53" y="2"/>
                        <a:pt x="42" y="1"/>
                      </a:cubicBezTo>
                      <a:cubicBezTo>
                        <a:pt x="42" y="1"/>
                        <a:pt x="41" y="1"/>
                        <a:pt x="4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2" name="Google Shape;1132;p32"/>
                <p:cNvSpPr/>
                <p:nvPr/>
              </p:nvSpPr>
              <p:spPr>
                <a:xfrm>
                  <a:off x="5673811" y="1449499"/>
                  <a:ext cx="8114" cy="2311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" h="1681" extrusionOk="0">
                      <a:moveTo>
                        <a:pt x="40" y="1"/>
                      </a:moveTo>
                      <a:cubicBezTo>
                        <a:pt x="30" y="1"/>
                        <a:pt x="21" y="10"/>
                        <a:pt x="21" y="20"/>
                      </a:cubicBezTo>
                      <a:lnTo>
                        <a:pt x="0" y="1661"/>
                      </a:lnTo>
                      <a:cubicBezTo>
                        <a:pt x="0" y="1671"/>
                        <a:pt x="8" y="1680"/>
                        <a:pt x="20" y="1680"/>
                      </a:cubicBezTo>
                      <a:cubicBezTo>
                        <a:pt x="30" y="1680"/>
                        <a:pt x="38" y="1673"/>
                        <a:pt x="38" y="1661"/>
                      </a:cubicBezTo>
                      <a:lnTo>
                        <a:pt x="59" y="20"/>
                      </a:lnTo>
                      <a:cubicBezTo>
                        <a:pt x="59" y="10"/>
                        <a:pt x="50" y="1"/>
                        <a:pt x="4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3" name="Google Shape;1133;p32"/>
                <p:cNvSpPr/>
                <p:nvPr/>
              </p:nvSpPr>
              <p:spPr>
                <a:xfrm>
                  <a:off x="5691275" y="1596092"/>
                  <a:ext cx="5776" cy="163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" h="119" extrusionOk="0">
                      <a:moveTo>
                        <a:pt x="22" y="0"/>
                      </a:moveTo>
                      <a:cubicBezTo>
                        <a:pt x="8" y="0"/>
                        <a:pt x="1" y="9"/>
                        <a:pt x="1" y="20"/>
                      </a:cubicBezTo>
                      <a:lnTo>
                        <a:pt x="0" y="98"/>
                      </a:lnTo>
                      <a:cubicBezTo>
                        <a:pt x="0" y="110"/>
                        <a:pt x="7" y="119"/>
                        <a:pt x="19" y="119"/>
                      </a:cubicBezTo>
                      <a:cubicBezTo>
                        <a:pt x="29" y="119"/>
                        <a:pt x="38" y="111"/>
                        <a:pt x="39" y="100"/>
                      </a:cubicBezTo>
                      <a:lnTo>
                        <a:pt x="41" y="21"/>
                      </a:lnTo>
                      <a:cubicBezTo>
                        <a:pt x="41" y="9"/>
                        <a:pt x="32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4" name="Google Shape;1134;p32"/>
                <p:cNvSpPr/>
                <p:nvPr/>
              </p:nvSpPr>
              <p:spPr>
                <a:xfrm>
                  <a:off x="5691688" y="1451974"/>
                  <a:ext cx="8389" cy="132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" h="967" extrusionOk="0">
                      <a:moveTo>
                        <a:pt x="41" y="0"/>
                      </a:moveTo>
                      <a:cubicBezTo>
                        <a:pt x="31" y="0"/>
                        <a:pt x="23" y="10"/>
                        <a:pt x="23" y="20"/>
                      </a:cubicBezTo>
                      <a:lnTo>
                        <a:pt x="0" y="946"/>
                      </a:lnTo>
                      <a:cubicBezTo>
                        <a:pt x="0" y="957"/>
                        <a:pt x="8" y="966"/>
                        <a:pt x="20" y="966"/>
                      </a:cubicBezTo>
                      <a:cubicBezTo>
                        <a:pt x="31" y="966"/>
                        <a:pt x="39" y="957"/>
                        <a:pt x="39" y="947"/>
                      </a:cubicBezTo>
                      <a:lnTo>
                        <a:pt x="61" y="21"/>
                      </a:lnTo>
                      <a:cubicBezTo>
                        <a:pt x="61" y="10"/>
                        <a:pt x="51" y="0"/>
                        <a:pt x="4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5" name="Google Shape;1135;p32"/>
                <p:cNvSpPr/>
                <p:nvPr/>
              </p:nvSpPr>
              <p:spPr>
                <a:xfrm>
                  <a:off x="5711215" y="1934936"/>
                  <a:ext cx="53632" cy="3563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0" h="2591" extrusionOk="0">
                      <a:moveTo>
                        <a:pt x="370" y="1"/>
                      </a:moveTo>
                      <a:cubicBezTo>
                        <a:pt x="360" y="1"/>
                        <a:pt x="351" y="8"/>
                        <a:pt x="349" y="17"/>
                      </a:cubicBezTo>
                      <a:lnTo>
                        <a:pt x="2" y="2569"/>
                      </a:lnTo>
                      <a:cubicBezTo>
                        <a:pt x="1" y="2579"/>
                        <a:pt x="9" y="2590"/>
                        <a:pt x="19" y="2591"/>
                      </a:cubicBezTo>
                      <a:lnTo>
                        <a:pt x="21" y="2591"/>
                      </a:lnTo>
                      <a:cubicBezTo>
                        <a:pt x="30" y="2591"/>
                        <a:pt x="39" y="2585"/>
                        <a:pt x="40" y="2574"/>
                      </a:cubicBezTo>
                      <a:lnTo>
                        <a:pt x="388" y="22"/>
                      </a:lnTo>
                      <a:cubicBezTo>
                        <a:pt x="389" y="12"/>
                        <a:pt x="382" y="2"/>
                        <a:pt x="372" y="1"/>
                      </a:cubicBezTo>
                      <a:cubicBezTo>
                        <a:pt x="371" y="1"/>
                        <a:pt x="371" y="1"/>
                        <a:pt x="37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6" name="Google Shape;1136;p32"/>
                <p:cNvSpPr/>
                <p:nvPr/>
              </p:nvSpPr>
              <p:spPr>
                <a:xfrm>
                  <a:off x="5694438" y="2053751"/>
                  <a:ext cx="37680" cy="2387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" h="1736" extrusionOk="0">
                      <a:moveTo>
                        <a:pt x="252" y="0"/>
                      </a:moveTo>
                      <a:cubicBezTo>
                        <a:pt x="243" y="0"/>
                        <a:pt x="235" y="8"/>
                        <a:pt x="234" y="17"/>
                      </a:cubicBezTo>
                      <a:lnTo>
                        <a:pt x="3" y="1714"/>
                      </a:lnTo>
                      <a:cubicBezTo>
                        <a:pt x="1" y="1725"/>
                        <a:pt x="9" y="1735"/>
                        <a:pt x="19" y="1736"/>
                      </a:cubicBezTo>
                      <a:lnTo>
                        <a:pt x="21" y="1736"/>
                      </a:lnTo>
                      <a:cubicBezTo>
                        <a:pt x="30" y="1736"/>
                        <a:pt x="40" y="1728"/>
                        <a:pt x="41" y="1720"/>
                      </a:cubicBezTo>
                      <a:lnTo>
                        <a:pt x="272" y="22"/>
                      </a:lnTo>
                      <a:cubicBezTo>
                        <a:pt x="274" y="12"/>
                        <a:pt x="266" y="2"/>
                        <a:pt x="256" y="1"/>
                      </a:cubicBezTo>
                      <a:cubicBezTo>
                        <a:pt x="254" y="0"/>
                        <a:pt x="253" y="0"/>
                        <a:pt x="25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7" name="Google Shape;1137;p32"/>
                <p:cNvSpPr/>
                <p:nvPr/>
              </p:nvSpPr>
              <p:spPr>
                <a:xfrm>
                  <a:off x="5730330" y="2009195"/>
                  <a:ext cx="7838" cy="203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" h="148" extrusionOk="0">
                      <a:moveTo>
                        <a:pt x="38" y="0"/>
                      </a:moveTo>
                      <a:cubicBezTo>
                        <a:pt x="28" y="0"/>
                        <a:pt x="19" y="8"/>
                        <a:pt x="18" y="18"/>
                      </a:cubicBezTo>
                      <a:lnTo>
                        <a:pt x="3" y="126"/>
                      </a:lnTo>
                      <a:cubicBezTo>
                        <a:pt x="1" y="136"/>
                        <a:pt x="9" y="147"/>
                        <a:pt x="19" y="148"/>
                      </a:cubicBezTo>
                      <a:lnTo>
                        <a:pt x="21" y="148"/>
                      </a:lnTo>
                      <a:cubicBezTo>
                        <a:pt x="30" y="148"/>
                        <a:pt x="39" y="141"/>
                        <a:pt x="41" y="131"/>
                      </a:cubicBezTo>
                      <a:lnTo>
                        <a:pt x="56" y="23"/>
                      </a:lnTo>
                      <a:cubicBezTo>
                        <a:pt x="57" y="12"/>
                        <a:pt x="50" y="2"/>
                        <a:pt x="40" y="0"/>
                      </a:cubicBezTo>
                      <a:cubicBezTo>
                        <a:pt x="39" y="0"/>
                        <a:pt x="38" y="0"/>
                        <a:pt x="3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8" name="Google Shape;1138;p32"/>
                <p:cNvSpPr/>
                <p:nvPr/>
              </p:nvSpPr>
              <p:spPr>
                <a:xfrm>
                  <a:off x="5650157" y="1959964"/>
                  <a:ext cx="13339" cy="2075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" h="1509" extrusionOk="0">
                      <a:moveTo>
                        <a:pt x="76" y="0"/>
                      </a:moveTo>
                      <a:cubicBezTo>
                        <a:pt x="66" y="0"/>
                        <a:pt x="57" y="9"/>
                        <a:pt x="57" y="20"/>
                      </a:cubicBezTo>
                      <a:lnTo>
                        <a:pt x="0" y="1488"/>
                      </a:lnTo>
                      <a:cubicBezTo>
                        <a:pt x="0" y="1499"/>
                        <a:pt x="9" y="1508"/>
                        <a:pt x="20" y="1508"/>
                      </a:cubicBezTo>
                      <a:cubicBezTo>
                        <a:pt x="31" y="1508"/>
                        <a:pt x="39" y="1501"/>
                        <a:pt x="40" y="1489"/>
                      </a:cubicBezTo>
                      <a:lnTo>
                        <a:pt x="97" y="21"/>
                      </a:lnTo>
                      <a:cubicBezTo>
                        <a:pt x="97" y="9"/>
                        <a:pt x="87" y="0"/>
                        <a:pt x="7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9" name="Google Shape;1139;p32"/>
                <p:cNvSpPr/>
                <p:nvPr/>
              </p:nvSpPr>
              <p:spPr>
                <a:xfrm>
                  <a:off x="5661021" y="2124298"/>
                  <a:ext cx="9489" cy="8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" h="588" extrusionOk="0">
                      <a:moveTo>
                        <a:pt x="47" y="0"/>
                      </a:moveTo>
                      <a:cubicBezTo>
                        <a:pt x="37" y="0"/>
                        <a:pt x="29" y="8"/>
                        <a:pt x="29" y="18"/>
                      </a:cubicBezTo>
                      <a:lnTo>
                        <a:pt x="1" y="567"/>
                      </a:lnTo>
                      <a:cubicBezTo>
                        <a:pt x="0" y="577"/>
                        <a:pt x="8" y="587"/>
                        <a:pt x="21" y="587"/>
                      </a:cubicBezTo>
                      <a:cubicBezTo>
                        <a:pt x="31" y="587"/>
                        <a:pt x="39" y="579"/>
                        <a:pt x="39" y="569"/>
                      </a:cubicBezTo>
                      <a:lnTo>
                        <a:pt x="68" y="21"/>
                      </a:lnTo>
                      <a:cubicBezTo>
                        <a:pt x="69" y="10"/>
                        <a:pt x="60" y="0"/>
                        <a:pt x="49" y="0"/>
                      </a:cubicBezTo>
                      <a:cubicBezTo>
                        <a:pt x="49" y="0"/>
                        <a:pt x="48" y="0"/>
                        <a:pt x="4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0" name="Google Shape;1140;p32"/>
                <p:cNvSpPr/>
                <p:nvPr/>
              </p:nvSpPr>
              <p:spPr>
                <a:xfrm>
                  <a:off x="5591575" y="1437534"/>
                  <a:ext cx="34104" cy="8288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" h="6027" extrusionOk="0">
                      <a:moveTo>
                        <a:pt x="227" y="1"/>
                      </a:moveTo>
                      <a:cubicBezTo>
                        <a:pt x="216" y="1"/>
                        <a:pt x="209" y="11"/>
                        <a:pt x="209" y="20"/>
                      </a:cubicBezTo>
                      <a:lnTo>
                        <a:pt x="1" y="6006"/>
                      </a:lnTo>
                      <a:cubicBezTo>
                        <a:pt x="1" y="6017"/>
                        <a:pt x="9" y="6027"/>
                        <a:pt x="20" y="6027"/>
                      </a:cubicBezTo>
                      <a:cubicBezTo>
                        <a:pt x="30" y="6027"/>
                        <a:pt x="40" y="6018"/>
                        <a:pt x="41" y="6007"/>
                      </a:cubicBezTo>
                      <a:lnTo>
                        <a:pt x="247" y="21"/>
                      </a:lnTo>
                      <a:cubicBezTo>
                        <a:pt x="247" y="10"/>
                        <a:pt x="239" y="1"/>
                        <a:pt x="229" y="1"/>
                      </a:cubicBezTo>
                      <a:cubicBezTo>
                        <a:pt x="228" y="1"/>
                        <a:pt x="228" y="1"/>
                        <a:pt x="22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1" name="Google Shape;1141;p32"/>
                <p:cNvSpPr/>
                <p:nvPr/>
              </p:nvSpPr>
              <p:spPr>
                <a:xfrm>
                  <a:off x="5573285" y="2088681"/>
                  <a:ext cx="9214" cy="1720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" h="1251" extrusionOk="0">
                      <a:moveTo>
                        <a:pt x="47" y="0"/>
                      </a:moveTo>
                      <a:cubicBezTo>
                        <a:pt x="37" y="0"/>
                        <a:pt x="27" y="10"/>
                        <a:pt x="27" y="20"/>
                      </a:cubicBezTo>
                      <a:lnTo>
                        <a:pt x="1" y="1230"/>
                      </a:lnTo>
                      <a:cubicBezTo>
                        <a:pt x="1" y="1241"/>
                        <a:pt x="9" y="1251"/>
                        <a:pt x="20" y="1251"/>
                      </a:cubicBezTo>
                      <a:cubicBezTo>
                        <a:pt x="30" y="1251"/>
                        <a:pt x="40" y="1241"/>
                        <a:pt x="40" y="1231"/>
                      </a:cubicBezTo>
                      <a:lnTo>
                        <a:pt x="66" y="21"/>
                      </a:lnTo>
                      <a:cubicBezTo>
                        <a:pt x="66" y="10"/>
                        <a:pt x="57" y="0"/>
                        <a:pt x="4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2" name="Google Shape;1142;p32"/>
                <p:cNvSpPr/>
                <p:nvPr/>
              </p:nvSpPr>
              <p:spPr>
                <a:xfrm>
                  <a:off x="5577961" y="2039037"/>
                  <a:ext cx="5776" cy="206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" h="150" extrusionOk="0">
                      <a:moveTo>
                        <a:pt x="22" y="0"/>
                      </a:moveTo>
                      <a:cubicBezTo>
                        <a:pt x="12" y="0"/>
                        <a:pt x="3" y="8"/>
                        <a:pt x="3" y="19"/>
                      </a:cubicBezTo>
                      <a:lnTo>
                        <a:pt x="1" y="129"/>
                      </a:lnTo>
                      <a:cubicBezTo>
                        <a:pt x="1" y="140"/>
                        <a:pt x="8" y="149"/>
                        <a:pt x="19" y="149"/>
                      </a:cubicBezTo>
                      <a:cubicBezTo>
                        <a:pt x="29" y="149"/>
                        <a:pt x="38" y="140"/>
                        <a:pt x="38" y="130"/>
                      </a:cubicBezTo>
                      <a:lnTo>
                        <a:pt x="41" y="21"/>
                      </a:lnTo>
                      <a:cubicBezTo>
                        <a:pt x="41" y="8"/>
                        <a:pt x="32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3" name="Google Shape;1143;p32"/>
                <p:cNvSpPr/>
                <p:nvPr/>
              </p:nvSpPr>
              <p:spPr>
                <a:xfrm>
                  <a:off x="5457770" y="1949650"/>
                  <a:ext cx="85398" cy="300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1" h="2186" extrusionOk="0">
                      <a:moveTo>
                        <a:pt x="22" y="1"/>
                      </a:moveTo>
                      <a:cubicBezTo>
                        <a:pt x="20" y="1"/>
                        <a:pt x="19" y="1"/>
                        <a:pt x="17" y="1"/>
                      </a:cubicBezTo>
                      <a:cubicBezTo>
                        <a:pt x="7" y="6"/>
                        <a:pt x="1" y="16"/>
                        <a:pt x="3" y="26"/>
                      </a:cubicBezTo>
                      <a:lnTo>
                        <a:pt x="580" y="2172"/>
                      </a:lnTo>
                      <a:cubicBezTo>
                        <a:pt x="583" y="2181"/>
                        <a:pt x="590" y="2186"/>
                        <a:pt x="599" y="2186"/>
                      </a:cubicBezTo>
                      <a:cubicBezTo>
                        <a:pt x="600" y="2186"/>
                        <a:pt x="602" y="2185"/>
                        <a:pt x="603" y="2185"/>
                      </a:cubicBezTo>
                      <a:cubicBezTo>
                        <a:pt x="604" y="2185"/>
                        <a:pt x="604" y="2186"/>
                        <a:pt x="604" y="2186"/>
                      </a:cubicBezTo>
                      <a:cubicBezTo>
                        <a:pt x="615" y="2182"/>
                        <a:pt x="621" y="2172"/>
                        <a:pt x="619" y="2161"/>
                      </a:cubicBezTo>
                      <a:lnTo>
                        <a:pt x="42" y="16"/>
                      </a:lnTo>
                      <a:cubicBezTo>
                        <a:pt x="38" y="7"/>
                        <a:pt x="30" y="1"/>
                        <a:pt x="2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4" name="Google Shape;1144;p32"/>
                <p:cNvSpPr/>
                <p:nvPr/>
              </p:nvSpPr>
              <p:spPr>
                <a:xfrm>
                  <a:off x="5447456" y="1841561"/>
                  <a:ext cx="58170" cy="1998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3" h="1453" extrusionOk="0">
                      <a:moveTo>
                        <a:pt x="20" y="0"/>
                      </a:moveTo>
                      <a:cubicBezTo>
                        <a:pt x="19" y="0"/>
                        <a:pt x="18" y="0"/>
                        <a:pt x="16" y="1"/>
                      </a:cubicBezTo>
                      <a:cubicBezTo>
                        <a:pt x="6" y="5"/>
                        <a:pt x="0" y="15"/>
                        <a:pt x="3" y="25"/>
                      </a:cubicBezTo>
                      <a:lnTo>
                        <a:pt x="382" y="1438"/>
                      </a:lnTo>
                      <a:cubicBezTo>
                        <a:pt x="384" y="1447"/>
                        <a:pt x="391" y="1452"/>
                        <a:pt x="400" y="1452"/>
                      </a:cubicBezTo>
                      <a:lnTo>
                        <a:pt x="405" y="1452"/>
                      </a:lnTo>
                      <a:cubicBezTo>
                        <a:pt x="415" y="1448"/>
                        <a:pt x="423" y="1438"/>
                        <a:pt x="420" y="1428"/>
                      </a:cubicBezTo>
                      <a:lnTo>
                        <a:pt x="41" y="15"/>
                      </a:lnTo>
                      <a:cubicBezTo>
                        <a:pt x="37" y="6"/>
                        <a:pt x="29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5" name="Google Shape;1145;p32"/>
                <p:cNvSpPr/>
                <p:nvPr/>
              </p:nvSpPr>
              <p:spPr>
                <a:xfrm>
                  <a:off x="5437555" y="1804982"/>
                  <a:ext cx="10589" cy="218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" h="159" extrusionOk="0">
                      <a:moveTo>
                        <a:pt x="21" y="0"/>
                      </a:moveTo>
                      <a:cubicBezTo>
                        <a:pt x="19" y="0"/>
                        <a:pt x="18" y="0"/>
                        <a:pt x="17" y="1"/>
                      </a:cubicBezTo>
                      <a:cubicBezTo>
                        <a:pt x="7" y="5"/>
                        <a:pt x="0" y="15"/>
                        <a:pt x="3" y="25"/>
                      </a:cubicBezTo>
                      <a:lnTo>
                        <a:pt x="35" y="144"/>
                      </a:lnTo>
                      <a:cubicBezTo>
                        <a:pt x="37" y="153"/>
                        <a:pt x="45" y="158"/>
                        <a:pt x="55" y="158"/>
                      </a:cubicBezTo>
                      <a:lnTo>
                        <a:pt x="60" y="158"/>
                      </a:lnTo>
                      <a:cubicBezTo>
                        <a:pt x="70" y="154"/>
                        <a:pt x="76" y="144"/>
                        <a:pt x="73" y="134"/>
                      </a:cubicBezTo>
                      <a:lnTo>
                        <a:pt x="41" y="15"/>
                      </a:lnTo>
                      <a:cubicBezTo>
                        <a:pt x="38" y="6"/>
                        <a:pt x="30" y="0"/>
                        <a:pt x="2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6" name="Google Shape;1146;p32"/>
                <p:cNvSpPr/>
                <p:nvPr/>
              </p:nvSpPr>
              <p:spPr>
                <a:xfrm>
                  <a:off x="5586487" y="1686029"/>
                  <a:ext cx="6326" cy="23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" h="170" extrusionOk="0">
                      <a:moveTo>
                        <a:pt x="25" y="1"/>
                      </a:moveTo>
                      <a:cubicBezTo>
                        <a:pt x="15" y="1"/>
                        <a:pt x="6" y="11"/>
                        <a:pt x="6" y="20"/>
                      </a:cubicBezTo>
                      <a:lnTo>
                        <a:pt x="1" y="149"/>
                      </a:lnTo>
                      <a:cubicBezTo>
                        <a:pt x="1" y="161"/>
                        <a:pt x="8" y="170"/>
                        <a:pt x="20" y="170"/>
                      </a:cubicBezTo>
                      <a:cubicBezTo>
                        <a:pt x="32" y="170"/>
                        <a:pt x="39" y="163"/>
                        <a:pt x="41" y="150"/>
                      </a:cubicBezTo>
                      <a:lnTo>
                        <a:pt x="46" y="21"/>
                      </a:lnTo>
                      <a:cubicBezTo>
                        <a:pt x="46" y="10"/>
                        <a:pt x="37" y="1"/>
                        <a:pt x="27" y="1"/>
                      </a:cubicBezTo>
                      <a:cubicBezTo>
                        <a:pt x="26" y="1"/>
                        <a:pt x="26" y="1"/>
                        <a:pt x="2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7" name="Google Shape;1147;p32"/>
                <p:cNvSpPr/>
                <p:nvPr/>
              </p:nvSpPr>
              <p:spPr>
                <a:xfrm>
                  <a:off x="5588549" y="1441935"/>
                  <a:ext cx="13889" cy="2187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" h="1591" extrusionOk="0">
                      <a:moveTo>
                        <a:pt x="80" y="1"/>
                      </a:moveTo>
                      <a:cubicBezTo>
                        <a:pt x="69" y="1"/>
                        <a:pt x="62" y="10"/>
                        <a:pt x="62" y="20"/>
                      </a:cubicBezTo>
                      <a:lnTo>
                        <a:pt x="0" y="1570"/>
                      </a:lnTo>
                      <a:cubicBezTo>
                        <a:pt x="0" y="1582"/>
                        <a:pt x="7" y="1591"/>
                        <a:pt x="19" y="1591"/>
                      </a:cubicBezTo>
                      <a:cubicBezTo>
                        <a:pt x="29" y="1591"/>
                        <a:pt x="38" y="1583"/>
                        <a:pt x="39" y="1571"/>
                      </a:cubicBezTo>
                      <a:lnTo>
                        <a:pt x="101" y="21"/>
                      </a:lnTo>
                      <a:cubicBezTo>
                        <a:pt x="101" y="10"/>
                        <a:pt x="92" y="1"/>
                        <a:pt x="82" y="1"/>
                      </a:cubicBezTo>
                      <a:cubicBezTo>
                        <a:pt x="82" y="1"/>
                        <a:pt x="81" y="1"/>
                        <a:pt x="8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8" name="Google Shape;1148;p32"/>
                <p:cNvSpPr/>
                <p:nvPr/>
              </p:nvSpPr>
              <p:spPr>
                <a:xfrm>
                  <a:off x="5571085" y="1439185"/>
                  <a:ext cx="11001" cy="157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" h="1142" extrusionOk="0">
                      <a:moveTo>
                        <a:pt x="59" y="0"/>
                      </a:moveTo>
                      <a:cubicBezTo>
                        <a:pt x="48" y="0"/>
                        <a:pt x="40" y="10"/>
                        <a:pt x="40" y="20"/>
                      </a:cubicBezTo>
                      <a:lnTo>
                        <a:pt x="0" y="1121"/>
                      </a:lnTo>
                      <a:cubicBezTo>
                        <a:pt x="0" y="1132"/>
                        <a:pt x="8" y="1141"/>
                        <a:pt x="20" y="1141"/>
                      </a:cubicBezTo>
                      <a:cubicBezTo>
                        <a:pt x="30" y="1141"/>
                        <a:pt x="38" y="1132"/>
                        <a:pt x="40" y="1122"/>
                      </a:cubicBezTo>
                      <a:lnTo>
                        <a:pt x="79" y="21"/>
                      </a:lnTo>
                      <a:cubicBezTo>
                        <a:pt x="79" y="9"/>
                        <a:pt x="71" y="0"/>
                        <a:pt x="61" y="0"/>
                      </a:cubicBezTo>
                      <a:cubicBezTo>
                        <a:pt x="60" y="0"/>
                        <a:pt x="60" y="0"/>
                        <a:pt x="5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9" name="Google Shape;1149;p32"/>
                <p:cNvSpPr/>
                <p:nvPr/>
              </p:nvSpPr>
              <p:spPr>
                <a:xfrm>
                  <a:off x="5477435" y="1420895"/>
                  <a:ext cx="10726" cy="104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" h="757" extrusionOk="0">
                      <a:moveTo>
                        <a:pt x="56" y="0"/>
                      </a:moveTo>
                      <a:cubicBezTo>
                        <a:pt x="45" y="0"/>
                        <a:pt x="38" y="9"/>
                        <a:pt x="38" y="18"/>
                      </a:cubicBezTo>
                      <a:lnTo>
                        <a:pt x="2" y="736"/>
                      </a:lnTo>
                      <a:cubicBezTo>
                        <a:pt x="1" y="746"/>
                        <a:pt x="10" y="756"/>
                        <a:pt x="21" y="756"/>
                      </a:cubicBezTo>
                      <a:cubicBezTo>
                        <a:pt x="32" y="756"/>
                        <a:pt x="41" y="748"/>
                        <a:pt x="41" y="738"/>
                      </a:cubicBezTo>
                      <a:lnTo>
                        <a:pt x="77" y="21"/>
                      </a:lnTo>
                      <a:cubicBezTo>
                        <a:pt x="78" y="10"/>
                        <a:pt x="69" y="0"/>
                        <a:pt x="58" y="0"/>
                      </a:cubicBezTo>
                      <a:cubicBezTo>
                        <a:pt x="58" y="0"/>
                        <a:pt x="57" y="0"/>
                        <a:pt x="5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0" name="Google Shape;1150;p32"/>
                <p:cNvSpPr/>
                <p:nvPr/>
              </p:nvSpPr>
              <p:spPr>
                <a:xfrm>
                  <a:off x="5495587" y="1421995"/>
                  <a:ext cx="7976" cy="68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498" extrusionOk="0">
                      <a:moveTo>
                        <a:pt x="35" y="0"/>
                      </a:moveTo>
                      <a:cubicBezTo>
                        <a:pt x="25" y="0"/>
                        <a:pt x="17" y="10"/>
                        <a:pt x="17" y="19"/>
                      </a:cubicBezTo>
                      <a:lnTo>
                        <a:pt x="1" y="477"/>
                      </a:lnTo>
                      <a:cubicBezTo>
                        <a:pt x="1" y="488"/>
                        <a:pt x="8" y="498"/>
                        <a:pt x="19" y="498"/>
                      </a:cubicBezTo>
                      <a:cubicBezTo>
                        <a:pt x="30" y="498"/>
                        <a:pt x="39" y="488"/>
                        <a:pt x="40" y="478"/>
                      </a:cubicBezTo>
                      <a:lnTo>
                        <a:pt x="57" y="21"/>
                      </a:lnTo>
                      <a:cubicBezTo>
                        <a:pt x="57" y="9"/>
                        <a:pt x="48" y="0"/>
                        <a:pt x="38" y="0"/>
                      </a:cubicBezTo>
                      <a:cubicBezTo>
                        <a:pt x="37" y="0"/>
                        <a:pt x="36" y="0"/>
                        <a:pt x="3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1" name="Google Shape;1151;p32"/>
                <p:cNvSpPr/>
                <p:nvPr/>
              </p:nvSpPr>
              <p:spPr>
                <a:xfrm>
                  <a:off x="5342530" y="1416082"/>
                  <a:ext cx="102863" cy="237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1730" extrusionOk="0">
                      <a:moveTo>
                        <a:pt x="657" y="0"/>
                      </a:moveTo>
                      <a:cubicBezTo>
                        <a:pt x="657" y="0"/>
                        <a:pt x="656" y="0"/>
                        <a:pt x="656" y="0"/>
                      </a:cubicBezTo>
                      <a:cubicBezTo>
                        <a:pt x="645" y="0"/>
                        <a:pt x="636" y="11"/>
                        <a:pt x="638" y="21"/>
                      </a:cubicBezTo>
                      <a:cubicBezTo>
                        <a:pt x="639" y="31"/>
                        <a:pt x="708" y="1038"/>
                        <a:pt x="10" y="1697"/>
                      </a:cubicBezTo>
                      <a:cubicBezTo>
                        <a:pt x="2" y="1703"/>
                        <a:pt x="1" y="1716"/>
                        <a:pt x="9" y="1724"/>
                      </a:cubicBezTo>
                      <a:cubicBezTo>
                        <a:pt x="12" y="1728"/>
                        <a:pt x="17" y="1730"/>
                        <a:pt x="22" y="1730"/>
                      </a:cubicBezTo>
                      <a:cubicBezTo>
                        <a:pt x="26" y="1730"/>
                        <a:pt x="31" y="1729"/>
                        <a:pt x="36" y="1726"/>
                      </a:cubicBezTo>
                      <a:cubicBezTo>
                        <a:pt x="748" y="1054"/>
                        <a:pt x="677" y="29"/>
                        <a:pt x="676" y="19"/>
                      </a:cubicBezTo>
                      <a:cubicBezTo>
                        <a:pt x="676" y="9"/>
                        <a:pt x="668" y="0"/>
                        <a:pt x="657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2" name="Google Shape;1152;p32"/>
                <p:cNvSpPr/>
                <p:nvPr/>
              </p:nvSpPr>
              <p:spPr>
                <a:xfrm>
                  <a:off x="5394512" y="1522383"/>
                  <a:ext cx="10176" cy="165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" h="120" extrusionOk="0">
                      <a:moveTo>
                        <a:pt x="52" y="1"/>
                      </a:moveTo>
                      <a:cubicBezTo>
                        <a:pt x="45" y="1"/>
                        <a:pt x="37" y="5"/>
                        <a:pt x="35" y="13"/>
                      </a:cubicBezTo>
                      <a:cubicBezTo>
                        <a:pt x="26" y="39"/>
                        <a:pt x="16" y="65"/>
                        <a:pt x="4" y="92"/>
                      </a:cubicBezTo>
                      <a:cubicBezTo>
                        <a:pt x="0" y="102"/>
                        <a:pt x="4" y="115"/>
                        <a:pt x="15" y="118"/>
                      </a:cubicBezTo>
                      <a:cubicBezTo>
                        <a:pt x="17" y="120"/>
                        <a:pt x="20" y="120"/>
                        <a:pt x="22" y="120"/>
                      </a:cubicBezTo>
                      <a:cubicBezTo>
                        <a:pt x="30" y="120"/>
                        <a:pt x="37" y="116"/>
                        <a:pt x="38" y="107"/>
                      </a:cubicBezTo>
                      <a:cubicBezTo>
                        <a:pt x="50" y="81"/>
                        <a:pt x="62" y="53"/>
                        <a:pt x="71" y="26"/>
                      </a:cubicBezTo>
                      <a:cubicBezTo>
                        <a:pt x="74" y="15"/>
                        <a:pt x="69" y="5"/>
                        <a:pt x="59" y="2"/>
                      </a:cubicBezTo>
                      <a:cubicBezTo>
                        <a:pt x="57" y="1"/>
                        <a:pt x="55" y="1"/>
                        <a:pt x="5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3" name="Google Shape;1153;p32"/>
                <p:cNvSpPr/>
                <p:nvPr/>
              </p:nvSpPr>
              <p:spPr>
                <a:xfrm>
                  <a:off x="5405101" y="1413469"/>
                  <a:ext cx="17465" cy="93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" h="679" extrusionOk="0">
                      <a:moveTo>
                        <a:pt x="65" y="1"/>
                      </a:moveTo>
                      <a:cubicBezTo>
                        <a:pt x="64" y="1"/>
                        <a:pt x="63" y="1"/>
                        <a:pt x="61" y="1"/>
                      </a:cubicBezTo>
                      <a:cubicBezTo>
                        <a:pt x="50" y="2"/>
                        <a:pt x="43" y="12"/>
                        <a:pt x="45" y="23"/>
                      </a:cubicBezTo>
                      <a:cubicBezTo>
                        <a:pt x="45" y="27"/>
                        <a:pt x="87" y="315"/>
                        <a:pt x="2" y="656"/>
                      </a:cubicBezTo>
                      <a:cubicBezTo>
                        <a:pt x="0" y="666"/>
                        <a:pt x="6" y="676"/>
                        <a:pt x="16" y="678"/>
                      </a:cubicBezTo>
                      <a:lnTo>
                        <a:pt x="22" y="678"/>
                      </a:lnTo>
                      <a:cubicBezTo>
                        <a:pt x="31" y="678"/>
                        <a:pt x="38" y="673"/>
                        <a:pt x="40" y="664"/>
                      </a:cubicBezTo>
                      <a:cubicBezTo>
                        <a:pt x="127" y="318"/>
                        <a:pt x="83" y="19"/>
                        <a:pt x="83" y="17"/>
                      </a:cubicBezTo>
                      <a:cubicBezTo>
                        <a:pt x="82" y="8"/>
                        <a:pt x="74" y="1"/>
                        <a:pt x="6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4" name="Google Shape;1154;p32"/>
                <p:cNvSpPr/>
                <p:nvPr/>
              </p:nvSpPr>
              <p:spPr>
                <a:xfrm>
                  <a:off x="5394099" y="1411131"/>
                  <a:ext cx="12514" cy="69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" h="505" extrusionOk="0">
                      <a:moveTo>
                        <a:pt x="38" y="1"/>
                      </a:moveTo>
                      <a:cubicBezTo>
                        <a:pt x="37" y="1"/>
                        <a:pt x="37" y="1"/>
                        <a:pt x="36" y="1"/>
                      </a:cubicBezTo>
                      <a:cubicBezTo>
                        <a:pt x="26" y="3"/>
                        <a:pt x="19" y="13"/>
                        <a:pt x="20" y="23"/>
                      </a:cubicBezTo>
                      <a:cubicBezTo>
                        <a:pt x="21" y="25"/>
                        <a:pt x="51" y="300"/>
                        <a:pt x="3" y="478"/>
                      </a:cubicBezTo>
                      <a:cubicBezTo>
                        <a:pt x="0" y="489"/>
                        <a:pt x="7" y="500"/>
                        <a:pt x="18" y="502"/>
                      </a:cubicBezTo>
                      <a:cubicBezTo>
                        <a:pt x="19" y="504"/>
                        <a:pt x="21" y="504"/>
                        <a:pt x="23" y="504"/>
                      </a:cubicBezTo>
                      <a:cubicBezTo>
                        <a:pt x="30" y="504"/>
                        <a:pt x="38" y="497"/>
                        <a:pt x="40" y="487"/>
                      </a:cubicBezTo>
                      <a:cubicBezTo>
                        <a:pt x="90" y="302"/>
                        <a:pt x="60" y="29"/>
                        <a:pt x="59" y="17"/>
                      </a:cubicBezTo>
                      <a:cubicBezTo>
                        <a:pt x="57" y="8"/>
                        <a:pt x="48" y="1"/>
                        <a:pt x="3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5" name="Google Shape;1155;p32"/>
                <p:cNvSpPr/>
                <p:nvPr/>
              </p:nvSpPr>
              <p:spPr>
                <a:xfrm>
                  <a:off x="5330016" y="1593892"/>
                  <a:ext cx="39605" cy="44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8" h="327" extrusionOk="0">
                      <a:moveTo>
                        <a:pt x="264" y="0"/>
                      </a:moveTo>
                      <a:cubicBezTo>
                        <a:pt x="257" y="0"/>
                        <a:pt x="251" y="4"/>
                        <a:pt x="247" y="10"/>
                      </a:cubicBezTo>
                      <a:cubicBezTo>
                        <a:pt x="246" y="12"/>
                        <a:pt x="138" y="195"/>
                        <a:pt x="11" y="291"/>
                      </a:cubicBezTo>
                      <a:cubicBezTo>
                        <a:pt x="3" y="297"/>
                        <a:pt x="1" y="309"/>
                        <a:pt x="8" y="318"/>
                      </a:cubicBezTo>
                      <a:cubicBezTo>
                        <a:pt x="11" y="323"/>
                        <a:pt x="16" y="326"/>
                        <a:pt x="23" y="326"/>
                      </a:cubicBezTo>
                      <a:cubicBezTo>
                        <a:pt x="26" y="326"/>
                        <a:pt x="30" y="324"/>
                        <a:pt x="34" y="323"/>
                      </a:cubicBezTo>
                      <a:cubicBezTo>
                        <a:pt x="167" y="222"/>
                        <a:pt x="276" y="38"/>
                        <a:pt x="281" y="30"/>
                      </a:cubicBezTo>
                      <a:cubicBezTo>
                        <a:pt x="287" y="21"/>
                        <a:pt x="284" y="9"/>
                        <a:pt x="275" y="4"/>
                      </a:cubicBezTo>
                      <a:cubicBezTo>
                        <a:pt x="272" y="1"/>
                        <a:pt x="268" y="0"/>
                        <a:pt x="26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6" name="Google Shape;1156;p32"/>
                <p:cNvSpPr/>
                <p:nvPr/>
              </p:nvSpPr>
              <p:spPr>
                <a:xfrm>
                  <a:off x="5937707" y="2304996"/>
                  <a:ext cx="27779" cy="1398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" h="1017" extrusionOk="0">
                      <a:moveTo>
                        <a:pt x="24" y="0"/>
                      </a:moveTo>
                      <a:cubicBezTo>
                        <a:pt x="22" y="0"/>
                        <a:pt x="21" y="1"/>
                        <a:pt x="19" y="1"/>
                      </a:cubicBezTo>
                      <a:cubicBezTo>
                        <a:pt x="7" y="2"/>
                        <a:pt x="1" y="12"/>
                        <a:pt x="2" y="22"/>
                      </a:cubicBezTo>
                      <a:lnTo>
                        <a:pt x="163" y="1001"/>
                      </a:lnTo>
                      <a:cubicBezTo>
                        <a:pt x="164" y="1011"/>
                        <a:pt x="173" y="1017"/>
                        <a:pt x="181" y="1017"/>
                      </a:cubicBezTo>
                      <a:cubicBezTo>
                        <a:pt x="181" y="1017"/>
                        <a:pt x="183" y="1017"/>
                        <a:pt x="184" y="1016"/>
                      </a:cubicBezTo>
                      <a:cubicBezTo>
                        <a:pt x="195" y="1015"/>
                        <a:pt x="201" y="1005"/>
                        <a:pt x="200" y="994"/>
                      </a:cubicBezTo>
                      <a:lnTo>
                        <a:pt x="41" y="16"/>
                      </a:lnTo>
                      <a:cubicBezTo>
                        <a:pt x="40" y="8"/>
                        <a:pt x="33" y="0"/>
                        <a:pt x="2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7" name="Google Shape;1157;p32"/>
                <p:cNvSpPr/>
                <p:nvPr/>
              </p:nvSpPr>
              <p:spPr>
                <a:xfrm>
                  <a:off x="5936057" y="2387232"/>
                  <a:ext cx="15815" cy="620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" h="451" extrusionOk="0">
                      <a:moveTo>
                        <a:pt x="21" y="1"/>
                      </a:moveTo>
                      <a:cubicBezTo>
                        <a:pt x="20" y="1"/>
                        <a:pt x="18" y="1"/>
                        <a:pt x="17" y="2"/>
                      </a:cubicBezTo>
                      <a:cubicBezTo>
                        <a:pt x="7" y="4"/>
                        <a:pt x="1" y="14"/>
                        <a:pt x="2" y="24"/>
                      </a:cubicBezTo>
                      <a:lnTo>
                        <a:pt x="74" y="433"/>
                      </a:lnTo>
                      <a:cubicBezTo>
                        <a:pt x="75" y="444"/>
                        <a:pt x="84" y="451"/>
                        <a:pt x="94" y="451"/>
                      </a:cubicBezTo>
                      <a:cubicBezTo>
                        <a:pt x="95" y="451"/>
                        <a:pt x="95" y="451"/>
                        <a:pt x="98" y="449"/>
                      </a:cubicBezTo>
                      <a:cubicBezTo>
                        <a:pt x="108" y="447"/>
                        <a:pt x="114" y="436"/>
                        <a:pt x="113" y="426"/>
                      </a:cubicBezTo>
                      <a:lnTo>
                        <a:pt x="39" y="17"/>
                      </a:lnTo>
                      <a:cubicBezTo>
                        <a:pt x="38" y="8"/>
                        <a:pt x="30" y="1"/>
                        <a:pt x="2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8" name="Google Shape;1158;p32"/>
                <p:cNvSpPr/>
                <p:nvPr/>
              </p:nvSpPr>
              <p:spPr>
                <a:xfrm>
                  <a:off x="5932756" y="2368804"/>
                  <a:ext cx="7151" cy="132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" h="96" extrusionOk="0">
                      <a:moveTo>
                        <a:pt x="21" y="1"/>
                      </a:moveTo>
                      <a:cubicBezTo>
                        <a:pt x="19" y="1"/>
                        <a:pt x="18" y="1"/>
                        <a:pt x="16" y="1"/>
                      </a:cubicBezTo>
                      <a:cubicBezTo>
                        <a:pt x="6" y="4"/>
                        <a:pt x="0" y="14"/>
                        <a:pt x="1" y="24"/>
                      </a:cubicBezTo>
                      <a:lnTo>
                        <a:pt x="11" y="79"/>
                      </a:lnTo>
                      <a:cubicBezTo>
                        <a:pt x="12" y="89"/>
                        <a:pt x="21" y="96"/>
                        <a:pt x="31" y="96"/>
                      </a:cubicBezTo>
                      <a:cubicBezTo>
                        <a:pt x="32" y="96"/>
                        <a:pt x="33" y="96"/>
                        <a:pt x="34" y="95"/>
                      </a:cubicBezTo>
                      <a:cubicBezTo>
                        <a:pt x="45" y="92"/>
                        <a:pt x="51" y="81"/>
                        <a:pt x="50" y="71"/>
                      </a:cubicBezTo>
                      <a:lnTo>
                        <a:pt x="40" y="17"/>
                      </a:lnTo>
                      <a:cubicBezTo>
                        <a:pt x="37" y="8"/>
                        <a:pt x="29" y="1"/>
                        <a:pt x="2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9" name="Google Shape;1159;p32"/>
                <p:cNvSpPr/>
                <p:nvPr/>
              </p:nvSpPr>
              <p:spPr>
                <a:xfrm>
                  <a:off x="5917492" y="2354915"/>
                  <a:ext cx="16915" cy="66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" h="487" extrusionOk="0">
                      <a:moveTo>
                        <a:pt x="23" y="1"/>
                      </a:moveTo>
                      <a:cubicBezTo>
                        <a:pt x="21" y="1"/>
                        <a:pt x="20" y="1"/>
                        <a:pt x="18" y="1"/>
                      </a:cubicBezTo>
                      <a:cubicBezTo>
                        <a:pt x="8" y="3"/>
                        <a:pt x="1" y="13"/>
                        <a:pt x="3" y="24"/>
                      </a:cubicBezTo>
                      <a:lnTo>
                        <a:pt x="82" y="471"/>
                      </a:lnTo>
                      <a:cubicBezTo>
                        <a:pt x="84" y="479"/>
                        <a:pt x="93" y="486"/>
                        <a:pt x="102" y="486"/>
                      </a:cubicBezTo>
                      <a:lnTo>
                        <a:pt x="106" y="486"/>
                      </a:lnTo>
                      <a:cubicBezTo>
                        <a:pt x="116" y="483"/>
                        <a:pt x="122" y="473"/>
                        <a:pt x="121" y="463"/>
                      </a:cubicBezTo>
                      <a:lnTo>
                        <a:pt x="40" y="17"/>
                      </a:lnTo>
                      <a:cubicBezTo>
                        <a:pt x="39" y="8"/>
                        <a:pt x="32" y="1"/>
                        <a:pt x="2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0" name="Google Shape;1160;p32"/>
                <p:cNvSpPr/>
                <p:nvPr/>
              </p:nvSpPr>
              <p:spPr>
                <a:xfrm>
                  <a:off x="5879950" y="2398233"/>
                  <a:ext cx="5638" cy="724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527" extrusionOk="0">
                      <a:moveTo>
                        <a:pt x="21" y="0"/>
                      </a:moveTo>
                      <a:cubicBezTo>
                        <a:pt x="11" y="0"/>
                        <a:pt x="1" y="10"/>
                        <a:pt x="1" y="20"/>
                      </a:cubicBezTo>
                      <a:lnTo>
                        <a:pt x="0" y="507"/>
                      </a:lnTo>
                      <a:cubicBezTo>
                        <a:pt x="0" y="517"/>
                        <a:pt x="10" y="526"/>
                        <a:pt x="20" y="526"/>
                      </a:cubicBezTo>
                      <a:cubicBezTo>
                        <a:pt x="30" y="526"/>
                        <a:pt x="38" y="517"/>
                        <a:pt x="38" y="507"/>
                      </a:cubicBezTo>
                      <a:lnTo>
                        <a:pt x="40" y="20"/>
                      </a:lnTo>
                      <a:cubicBezTo>
                        <a:pt x="40" y="10"/>
                        <a:pt x="31" y="0"/>
                        <a:pt x="2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1" name="Google Shape;1161;p32"/>
                <p:cNvSpPr/>
                <p:nvPr/>
              </p:nvSpPr>
              <p:spPr>
                <a:xfrm>
                  <a:off x="5891776" y="2379256"/>
                  <a:ext cx="5363" cy="506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368" extrusionOk="0">
                      <a:moveTo>
                        <a:pt x="19" y="0"/>
                      </a:moveTo>
                      <a:cubicBezTo>
                        <a:pt x="8" y="0"/>
                        <a:pt x="0" y="9"/>
                        <a:pt x="0" y="20"/>
                      </a:cubicBezTo>
                      <a:lnTo>
                        <a:pt x="0" y="348"/>
                      </a:lnTo>
                      <a:cubicBezTo>
                        <a:pt x="0" y="358"/>
                        <a:pt x="8" y="368"/>
                        <a:pt x="19" y="368"/>
                      </a:cubicBezTo>
                      <a:cubicBezTo>
                        <a:pt x="31" y="368"/>
                        <a:pt x="38" y="358"/>
                        <a:pt x="38" y="348"/>
                      </a:cubicBezTo>
                      <a:lnTo>
                        <a:pt x="38" y="20"/>
                      </a:lnTo>
                      <a:cubicBezTo>
                        <a:pt x="38" y="9"/>
                        <a:pt x="29" y="0"/>
                        <a:pt x="1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2" name="Google Shape;1162;p32"/>
                <p:cNvSpPr/>
                <p:nvPr/>
              </p:nvSpPr>
              <p:spPr>
                <a:xfrm>
                  <a:off x="5882150" y="2307471"/>
                  <a:ext cx="6188" cy="493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" h="359" extrusionOk="0">
                      <a:moveTo>
                        <a:pt x="24" y="0"/>
                      </a:moveTo>
                      <a:cubicBezTo>
                        <a:pt x="15" y="0"/>
                        <a:pt x="6" y="10"/>
                        <a:pt x="6" y="20"/>
                      </a:cubicBezTo>
                      <a:lnTo>
                        <a:pt x="1" y="340"/>
                      </a:lnTo>
                      <a:cubicBezTo>
                        <a:pt x="1" y="350"/>
                        <a:pt x="9" y="358"/>
                        <a:pt x="20" y="358"/>
                      </a:cubicBezTo>
                      <a:cubicBezTo>
                        <a:pt x="30" y="358"/>
                        <a:pt x="40" y="351"/>
                        <a:pt x="40" y="340"/>
                      </a:cubicBezTo>
                      <a:lnTo>
                        <a:pt x="45" y="20"/>
                      </a:lnTo>
                      <a:cubicBezTo>
                        <a:pt x="45" y="10"/>
                        <a:pt x="35" y="0"/>
                        <a:pt x="25" y="0"/>
                      </a:cubicBezTo>
                      <a:cubicBezTo>
                        <a:pt x="25" y="0"/>
                        <a:pt x="24" y="0"/>
                        <a:pt x="2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3" name="Google Shape;1163;p32"/>
                <p:cNvSpPr/>
                <p:nvPr/>
              </p:nvSpPr>
              <p:spPr>
                <a:xfrm>
                  <a:off x="5894251" y="2308159"/>
                  <a:ext cx="5501" cy="324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" h="236" extrusionOk="0">
                      <a:moveTo>
                        <a:pt x="20" y="0"/>
                      </a:moveTo>
                      <a:cubicBezTo>
                        <a:pt x="10" y="0"/>
                        <a:pt x="1" y="10"/>
                        <a:pt x="1" y="20"/>
                      </a:cubicBezTo>
                      <a:lnTo>
                        <a:pt x="1" y="217"/>
                      </a:lnTo>
                      <a:cubicBezTo>
                        <a:pt x="1" y="227"/>
                        <a:pt x="10" y="236"/>
                        <a:pt x="20" y="236"/>
                      </a:cubicBezTo>
                      <a:cubicBezTo>
                        <a:pt x="30" y="236"/>
                        <a:pt x="40" y="227"/>
                        <a:pt x="40" y="217"/>
                      </a:cubicBezTo>
                      <a:lnTo>
                        <a:pt x="40" y="20"/>
                      </a:lnTo>
                      <a:cubicBezTo>
                        <a:pt x="40" y="10"/>
                        <a:pt x="30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4" name="Google Shape;1164;p32"/>
                <p:cNvSpPr/>
                <p:nvPr/>
              </p:nvSpPr>
              <p:spPr>
                <a:xfrm>
                  <a:off x="5829068" y="2350102"/>
                  <a:ext cx="11001" cy="1226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" h="892" extrusionOk="0">
                      <a:moveTo>
                        <a:pt x="59" y="0"/>
                      </a:moveTo>
                      <a:cubicBezTo>
                        <a:pt x="49" y="0"/>
                        <a:pt x="40" y="8"/>
                        <a:pt x="40" y="18"/>
                      </a:cubicBezTo>
                      <a:lnTo>
                        <a:pt x="2" y="871"/>
                      </a:lnTo>
                      <a:cubicBezTo>
                        <a:pt x="1" y="882"/>
                        <a:pt x="9" y="892"/>
                        <a:pt x="21" y="892"/>
                      </a:cubicBezTo>
                      <a:cubicBezTo>
                        <a:pt x="32" y="892"/>
                        <a:pt x="40" y="884"/>
                        <a:pt x="40" y="874"/>
                      </a:cubicBezTo>
                      <a:lnTo>
                        <a:pt x="79" y="21"/>
                      </a:lnTo>
                      <a:cubicBezTo>
                        <a:pt x="80" y="10"/>
                        <a:pt x="71" y="0"/>
                        <a:pt x="60" y="0"/>
                      </a:cubicBezTo>
                      <a:cubicBezTo>
                        <a:pt x="60" y="0"/>
                        <a:pt x="59" y="0"/>
                        <a:pt x="5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5" name="Google Shape;1165;p32"/>
                <p:cNvSpPr/>
                <p:nvPr/>
              </p:nvSpPr>
              <p:spPr>
                <a:xfrm>
                  <a:off x="5815179" y="2418311"/>
                  <a:ext cx="8114" cy="545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" h="397" extrusionOk="0">
                      <a:moveTo>
                        <a:pt x="38" y="1"/>
                      </a:moveTo>
                      <a:cubicBezTo>
                        <a:pt x="26" y="1"/>
                        <a:pt x="20" y="8"/>
                        <a:pt x="20" y="18"/>
                      </a:cubicBezTo>
                      <a:lnTo>
                        <a:pt x="2" y="376"/>
                      </a:lnTo>
                      <a:cubicBezTo>
                        <a:pt x="1" y="386"/>
                        <a:pt x="10" y="397"/>
                        <a:pt x="21" y="397"/>
                      </a:cubicBezTo>
                      <a:cubicBezTo>
                        <a:pt x="31" y="397"/>
                        <a:pt x="41" y="389"/>
                        <a:pt x="41" y="379"/>
                      </a:cubicBezTo>
                      <a:lnTo>
                        <a:pt x="58" y="21"/>
                      </a:lnTo>
                      <a:cubicBezTo>
                        <a:pt x="59" y="11"/>
                        <a:pt x="51" y="1"/>
                        <a:pt x="41" y="1"/>
                      </a:cubicBezTo>
                      <a:cubicBezTo>
                        <a:pt x="40" y="1"/>
                        <a:pt x="39" y="1"/>
                        <a:pt x="3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6" name="Google Shape;1166;p32"/>
                <p:cNvSpPr/>
                <p:nvPr/>
              </p:nvSpPr>
              <p:spPr>
                <a:xfrm>
                  <a:off x="5818204" y="2398921"/>
                  <a:ext cx="6188" cy="133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" h="97" extrusionOk="0">
                      <a:moveTo>
                        <a:pt x="23" y="0"/>
                      </a:moveTo>
                      <a:cubicBezTo>
                        <a:pt x="13" y="0"/>
                        <a:pt x="4" y="9"/>
                        <a:pt x="4" y="19"/>
                      </a:cubicBezTo>
                      <a:lnTo>
                        <a:pt x="1" y="76"/>
                      </a:lnTo>
                      <a:cubicBezTo>
                        <a:pt x="0" y="86"/>
                        <a:pt x="9" y="97"/>
                        <a:pt x="21" y="97"/>
                      </a:cubicBezTo>
                      <a:cubicBezTo>
                        <a:pt x="32" y="97"/>
                        <a:pt x="40" y="89"/>
                        <a:pt x="40" y="78"/>
                      </a:cubicBezTo>
                      <a:lnTo>
                        <a:pt x="42" y="21"/>
                      </a:lnTo>
                      <a:cubicBezTo>
                        <a:pt x="44" y="11"/>
                        <a:pt x="35" y="0"/>
                        <a:pt x="25" y="0"/>
                      </a:cubicBezTo>
                      <a:cubicBezTo>
                        <a:pt x="24" y="0"/>
                        <a:pt x="24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7" name="Google Shape;1167;p32"/>
                <p:cNvSpPr/>
                <p:nvPr/>
              </p:nvSpPr>
              <p:spPr>
                <a:xfrm>
                  <a:off x="5755221" y="2301421"/>
                  <a:ext cx="15677" cy="78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" h="569" extrusionOk="0">
                      <a:moveTo>
                        <a:pt x="92" y="0"/>
                      </a:moveTo>
                      <a:cubicBezTo>
                        <a:pt x="83" y="0"/>
                        <a:pt x="74" y="8"/>
                        <a:pt x="73" y="17"/>
                      </a:cubicBezTo>
                      <a:lnTo>
                        <a:pt x="2" y="546"/>
                      </a:lnTo>
                      <a:cubicBezTo>
                        <a:pt x="1" y="556"/>
                        <a:pt x="8" y="566"/>
                        <a:pt x="18" y="568"/>
                      </a:cubicBezTo>
                      <a:lnTo>
                        <a:pt x="21" y="568"/>
                      </a:lnTo>
                      <a:cubicBezTo>
                        <a:pt x="31" y="568"/>
                        <a:pt x="39" y="560"/>
                        <a:pt x="40" y="551"/>
                      </a:cubicBezTo>
                      <a:lnTo>
                        <a:pt x="111" y="22"/>
                      </a:lnTo>
                      <a:cubicBezTo>
                        <a:pt x="113" y="12"/>
                        <a:pt x="105" y="1"/>
                        <a:pt x="95" y="0"/>
                      </a:cubicBezTo>
                      <a:cubicBezTo>
                        <a:pt x="94" y="0"/>
                        <a:pt x="93" y="0"/>
                        <a:pt x="9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8" name="Google Shape;1168;p32"/>
                <p:cNvSpPr/>
                <p:nvPr/>
              </p:nvSpPr>
              <p:spPr>
                <a:xfrm>
                  <a:off x="5775024" y="2303346"/>
                  <a:ext cx="10864" cy="440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" h="320" extrusionOk="0">
                      <a:moveTo>
                        <a:pt x="60" y="1"/>
                      </a:moveTo>
                      <a:cubicBezTo>
                        <a:pt x="50" y="1"/>
                        <a:pt x="41" y="8"/>
                        <a:pt x="39" y="18"/>
                      </a:cubicBezTo>
                      <a:lnTo>
                        <a:pt x="1" y="297"/>
                      </a:lnTo>
                      <a:cubicBezTo>
                        <a:pt x="0" y="308"/>
                        <a:pt x="7" y="319"/>
                        <a:pt x="17" y="320"/>
                      </a:cubicBezTo>
                      <a:lnTo>
                        <a:pt x="20" y="320"/>
                      </a:lnTo>
                      <a:cubicBezTo>
                        <a:pt x="31" y="320"/>
                        <a:pt x="38" y="312"/>
                        <a:pt x="39" y="304"/>
                      </a:cubicBezTo>
                      <a:lnTo>
                        <a:pt x="78" y="23"/>
                      </a:lnTo>
                      <a:cubicBezTo>
                        <a:pt x="79" y="13"/>
                        <a:pt x="72" y="3"/>
                        <a:pt x="61" y="1"/>
                      </a:cubicBezTo>
                      <a:cubicBezTo>
                        <a:pt x="61" y="1"/>
                        <a:pt x="60" y="1"/>
                        <a:pt x="6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9" name="Google Shape;1169;p32"/>
                <p:cNvSpPr/>
                <p:nvPr/>
              </p:nvSpPr>
              <p:spPr>
                <a:xfrm>
                  <a:off x="5771861" y="2355465"/>
                  <a:ext cx="7013" cy="14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" h="105" extrusionOk="0">
                      <a:moveTo>
                        <a:pt x="30" y="1"/>
                      </a:moveTo>
                      <a:cubicBezTo>
                        <a:pt x="21" y="1"/>
                        <a:pt x="13" y="8"/>
                        <a:pt x="11" y="18"/>
                      </a:cubicBezTo>
                      <a:lnTo>
                        <a:pt x="3" y="83"/>
                      </a:lnTo>
                      <a:cubicBezTo>
                        <a:pt x="1" y="93"/>
                        <a:pt x="9" y="104"/>
                        <a:pt x="19" y="105"/>
                      </a:cubicBezTo>
                      <a:lnTo>
                        <a:pt x="21" y="105"/>
                      </a:lnTo>
                      <a:cubicBezTo>
                        <a:pt x="30" y="105"/>
                        <a:pt x="39" y="98"/>
                        <a:pt x="40" y="88"/>
                      </a:cubicBezTo>
                      <a:lnTo>
                        <a:pt x="50" y="23"/>
                      </a:lnTo>
                      <a:cubicBezTo>
                        <a:pt x="51" y="13"/>
                        <a:pt x="43" y="2"/>
                        <a:pt x="33" y="1"/>
                      </a:cubicBezTo>
                      <a:cubicBezTo>
                        <a:pt x="32" y="1"/>
                        <a:pt x="31" y="1"/>
                        <a:pt x="3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0" name="Google Shape;1170;p32"/>
                <p:cNvSpPr/>
                <p:nvPr/>
              </p:nvSpPr>
              <p:spPr>
                <a:xfrm>
                  <a:off x="5744082" y="2427937"/>
                  <a:ext cx="9626" cy="33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" h="242" extrusionOk="0">
                      <a:moveTo>
                        <a:pt x="49" y="1"/>
                      </a:moveTo>
                      <a:cubicBezTo>
                        <a:pt x="40" y="1"/>
                        <a:pt x="32" y="8"/>
                        <a:pt x="31" y="18"/>
                      </a:cubicBezTo>
                      <a:lnTo>
                        <a:pt x="2" y="219"/>
                      </a:lnTo>
                      <a:cubicBezTo>
                        <a:pt x="1" y="229"/>
                        <a:pt x="8" y="240"/>
                        <a:pt x="18" y="242"/>
                      </a:cubicBezTo>
                      <a:lnTo>
                        <a:pt x="21" y="242"/>
                      </a:lnTo>
                      <a:cubicBezTo>
                        <a:pt x="31" y="242"/>
                        <a:pt x="39" y="235"/>
                        <a:pt x="41" y="224"/>
                      </a:cubicBezTo>
                      <a:lnTo>
                        <a:pt x="68" y="23"/>
                      </a:lnTo>
                      <a:cubicBezTo>
                        <a:pt x="69" y="12"/>
                        <a:pt x="62" y="2"/>
                        <a:pt x="52" y="1"/>
                      </a:cubicBezTo>
                      <a:cubicBezTo>
                        <a:pt x="51" y="1"/>
                        <a:pt x="50" y="1"/>
                        <a:pt x="4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1" name="Google Shape;1171;p32"/>
                <p:cNvSpPr/>
                <p:nvPr/>
              </p:nvSpPr>
              <p:spPr>
                <a:xfrm>
                  <a:off x="5756734" y="2415698"/>
                  <a:ext cx="11551" cy="49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" h="358" extrusionOk="0">
                      <a:moveTo>
                        <a:pt x="65" y="0"/>
                      </a:moveTo>
                      <a:cubicBezTo>
                        <a:pt x="55" y="0"/>
                        <a:pt x="46" y="7"/>
                        <a:pt x="44" y="17"/>
                      </a:cubicBezTo>
                      <a:lnTo>
                        <a:pt x="1" y="336"/>
                      </a:lnTo>
                      <a:cubicBezTo>
                        <a:pt x="0" y="346"/>
                        <a:pt x="7" y="356"/>
                        <a:pt x="17" y="357"/>
                      </a:cubicBezTo>
                      <a:lnTo>
                        <a:pt x="20" y="357"/>
                      </a:lnTo>
                      <a:cubicBezTo>
                        <a:pt x="31" y="357"/>
                        <a:pt x="38" y="351"/>
                        <a:pt x="39" y="341"/>
                      </a:cubicBezTo>
                      <a:lnTo>
                        <a:pt x="83" y="22"/>
                      </a:lnTo>
                      <a:cubicBezTo>
                        <a:pt x="84" y="11"/>
                        <a:pt x="77" y="1"/>
                        <a:pt x="67" y="0"/>
                      </a:cubicBezTo>
                      <a:cubicBezTo>
                        <a:pt x="66" y="0"/>
                        <a:pt x="65" y="0"/>
                        <a:pt x="6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2" name="Google Shape;1172;p32"/>
                <p:cNvSpPr/>
                <p:nvPr/>
              </p:nvSpPr>
              <p:spPr>
                <a:xfrm>
                  <a:off x="5819717" y="2313935"/>
                  <a:ext cx="9489" cy="580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" h="422" extrusionOk="0">
                      <a:moveTo>
                        <a:pt x="50" y="0"/>
                      </a:moveTo>
                      <a:cubicBezTo>
                        <a:pt x="39" y="0"/>
                        <a:pt x="30" y="9"/>
                        <a:pt x="29" y="19"/>
                      </a:cubicBezTo>
                      <a:lnTo>
                        <a:pt x="2" y="402"/>
                      </a:lnTo>
                      <a:cubicBezTo>
                        <a:pt x="0" y="412"/>
                        <a:pt x="10" y="421"/>
                        <a:pt x="20" y="422"/>
                      </a:cubicBezTo>
                      <a:lnTo>
                        <a:pt x="21" y="422"/>
                      </a:lnTo>
                      <a:cubicBezTo>
                        <a:pt x="31" y="422"/>
                        <a:pt x="40" y="413"/>
                        <a:pt x="40" y="404"/>
                      </a:cubicBezTo>
                      <a:lnTo>
                        <a:pt x="67" y="21"/>
                      </a:lnTo>
                      <a:cubicBezTo>
                        <a:pt x="69" y="11"/>
                        <a:pt x="60" y="2"/>
                        <a:pt x="5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3" name="Google Shape;1173;p32"/>
                <p:cNvSpPr/>
                <p:nvPr/>
              </p:nvSpPr>
              <p:spPr>
                <a:xfrm>
                  <a:off x="5691000" y="2294132"/>
                  <a:ext cx="27091" cy="1617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7" h="1176" extrusionOk="0">
                      <a:moveTo>
                        <a:pt x="176" y="0"/>
                      </a:moveTo>
                      <a:cubicBezTo>
                        <a:pt x="167" y="0"/>
                        <a:pt x="158" y="7"/>
                        <a:pt x="157" y="17"/>
                      </a:cubicBezTo>
                      <a:lnTo>
                        <a:pt x="2" y="1154"/>
                      </a:lnTo>
                      <a:cubicBezTo>
                        <a:pt x="0" y="1165"/>
                        <a:pt x="8" y="1175"/>
                        <a:pt x="19" y="1176"/>
                      </a:cubicBezTo>
                      <a:lnTo>
                        <a:pt x="21" y="1176"/>
                      </a:lnTo>
                      <a:cubicBezTo>
                        <a:pt x="31" y="1176"/>
                        <a:pt x="39" y="1170"/>
                        <a:pt x="40" y="1159"/>
                      </a:cubicBezTo>
                      <a:lnTo>
                        <a:pt x="195" y="22"/>
                      </a:lnTo>
                      <a:cubicBezTo>
                        <a:pt x="197" y="12"/>
                        <a:pt x="188" y="1"/>
                        <a:pt x="178" y="0"/>
                      </a:cubicBezTo>
                      <a:cubicBezTo>
                        <a:pt x="178" y="0"/>
                        <a:pt x="177" y="0"/>
                        <a:pt x="17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4" name="Google Shape;1174;p32"/>
                <p:cNvSpPr/>
                <p:nvPr/>
              </p:nvSpPr>
              <p:spPr>
                <a:xfrm>
                  <a:off x="5693063" y="2287531"/>
                  <a:ext cx="11001" cy="42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" h="312" extrusionOk="0">
                      <a:moveTo>
                        <a:pt x="59" y="1"/>
                      </a:moveTo>
                      <a:cubicBezTo>
                        <a:pt x="49" y="1"/>
                        <a:pt x="40" y="8"/>
                        <a:pt x="39" y="17"/>
                      </a:cubicBezTo>
                      <a:lnTo>
                        <a:pt x="3" y="289"/>
                      </a:lnTo>
                      <a:cubicBezTo>
                        <a:pt x="1" y="299"/>
                        <a:pt x="9" y="309"/>
                        <a:pt x="19" y="311"/>
                      </a:cubicBezTo>
                      <a:lnTo>
                        <a:pt x="21" y="311"/>
                      </a:lnTo>
                      <a:cubicBezTo>
                        <a:pt x="30" y="311"/>
                        <a:pt x="39" y="303"/>
                        <a:pt x="40" y="294"/>
                      </a:cubicBezTo>
                      <a:lnTo>
                        <a:pt x="77" y="23"/>
                      </a:lnTo>
                      <a:cubicBezTo>
                        <a:pt x="79" y="12"/>
                        <a:pt x="71" y="2"/>
                        <a:pt x="61" y="1"/>
                      </a:cubicBezTo>
                      <a:cubicBezTo>
                        <a:pt x="60" y="1"/>
                        <a:pt x="60" y="1"/>
                        <a:pt x="5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5" name="Google Shape;1175;p32"/>
                <p:cNvSpPr/>
                <p:nvPr/>
              </p:nvSpPr>
              <p:spPr>
                <a:xfrm>
                  <a:off x="5689763" y="2338413"/>
                  <a:ext cx="7288" cy="159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" h="116" extrusionOk="0">
                      <a:moveTo>
                        <a:pt x="32" y="0"/>
                      </a:moveTo>
                      <a:cubicBezTo>
                        <a:pt x="22" y="0"/>
                        <a:pt x="13" y="7"/>
                        <a:pt x="12" y="17"/>
                      </a:cubicBezTo>
                      <a:lnTo>
                        <a:pt x="2" y="93"/>
                      </a:lnTo>
                      <a:cubicBezTo>
                        <a:pt x="1" y="103"/>
                        <a:pt x="8" y="113"/>
                        <a:pt x="18" y="115"/>
                      </a:cubicBezTo>
                      <a:lnTo>
                        <a:pt x="21" y="115"/>
                      </a:lnTo>
                      <a:cubicBezTo>
                        <a:pt x="32" y="115"/>
                        <a:pt x="39" y="107"/>
                        <a:pt x="40" y="98"/>
                      </a:cubicBezTo>
                      <a:lnTo>
                        <a:pt x="50" y="23"/>
                      </a:lnTo>
                      <a:cubicBezTo>
                        <a:pt x="52" y="13"/>
                        <a:pt x="44" y="1"/>
                        <a:pt x="34" y="0"/>
                      </a:cubicBezTo>
                      <a:cubicBezTo>
                        <a:pt x="33" y="0"/>
                        <a:pt x="32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6" name="Google Shape;1176;p32"/>
                <p:cNvSpPr/>
                <p:nvPr/>
              </p:nvSpPr>
              <p:spPr>
                <a:xfrm>
                  <a:off x="5676561" y="2389844"/>
                  <a:ext cx="13477" cy="621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452" extrusionOk="0">
                      <a:moveTo>
                        <a:pt x="78" y="1"/>
                      </a:moveTo>
                      <a:cubicBezTo>
                        <a:pt x="68" y="1"/>
                        <a:pt x="59" y="9"/>
                        <a:pt x="58" y="18"/>
                      </a:cubicBezTo>
                      <a:lnTo>
                        <a:pt x="2" y="430"/>
                      </a:lnTo>
                      <a:cubicBezTo>
                        <a:pt x="1" y="440"/>
                        <a:pt x="8" y="450"/>
                        <a:pt x="18" y="451"/>
                      </a:cubicBezTo>
                      <a:lnTo>
                        <a:pt x="21" y="451"/>
                      </a:lnTo>
                      <a:cubicBezTo>
                        <a:pt x="30" y="451"/>
                        <a:pt x="39" y="444"/>
                        <a:pt x="41" y="435"/>
                      </a:cubicBezTo>
                      <a:lnTo>
                        <a:pt x="97" y="23"/>
                      </a:lnTo>
                      <a:cubicBezTo>
                        <a:pt x="98" y="13"/>
                        <a:pt x="90" y="3"/>
                        <a:pt x="80" y="1"/>
                      </a:cubicBezTo>
                      <a:cubicBezTo>
                        <a:pt x="79" y="1"/>
                        <a:pt x="78" y="1"/>
                        <a:pt x="7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7" name="Google Shape;1177;p32"/>
                <p:cNvSpPr/>
                <p:nvPr/>
              </p:nvSpPr>
              <p:spPr>
                <a:xfrm>
                  <a:off x="5662534" y="2413635"/>
                  <a:ext cx="10176" cy="383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" h="279" extrusionOk="0">
                      <a:moveTo>
                        <a:pt x="54" y="1"/>
                      </a:moveTo>
                      <a:cubicBezTo>
                        <a:pt x="44" y="1"/>
                        <a:pt x="35" y="8"/>
                        <a:pt x="33" y="17"/>
                      </a:cubicBezTo>
                      <a:lnTo>
                        <a:pt x="2" y="257"/>
                      </a:lnTo>
                      <a:cubicBezTo>
                        <a:pt x="0" y="267"/>
                        <a:pt x="8" y="277"/>
                        <a:pt x="18" y="278"/>
                      </a:cubicBezTo>
                      <a:lnTo>
                        <a:pt x="21" y="278"/>
                      </a:lnTo>
                      <a:cubicBezTo>
                        <a:pt x="30" y="278"/>
                        <a:pt x="38" y="272"/>
                        <a:pt x="40" y="262"/>
                      </a:cubicBezTo>
                      <a:lnTo>
                        <a:pt x="72" y="22"/>
                      </a:lnTo>
                      <a:cubicBezTo>
                        <a:pt x="73" y="13"/>
                        <a:pt x="66" y="2"/>
                        <a:pt x="56" y="1"/>
                      </a:cubicBezTo>
                      <a:cubicBezTo>
                        <a:pt x="55" y="1"/>
                        <a:pt x="54" y="1"/>
                        <a:pt x="5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8" name="Google Shape;1178;p32"/>
                <p:cNvSpPr/>
                <p:nvPr/>
              </p:nvSpPr>
              <p:spPr>
                <a:xfrm>
                  <a:off x="5619216" y="2384344"/>
                  <a:ext cx="8664" cy="17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" h="125" extrusionOk="0">
                      <a:moveTo>
                        <a:pt x="41" y="0"/>
                      </a:moveTo>
                      <a:cubicBezTo>
                        <a:pt x="33" y="0"/>
                        <a:pt x="26" y="6"/>
                        <a:pt x="24" y="14"/>
                      </a:cubicBezTo>
                      <a:lnTo>
                        <a:pt x="3" y="101"/>
                      </a:lnTo>
                      <a:cubicBezTo>
                        <a:pt x="0" y="112"/>
                        <a:pt x="8" y="122"/>
                        <a:pt x="18" y="125"/>
                      </a:cubicBezTo>
                      <a:lnTo>
                        <a:pt x="21" y="125"/>
                      </a:lnTo>
                      <a:cubicBezTo>
                        <a:pt x="30" y="125"/>
                        <a:pt x="38" y="119"/>
                        <a:pt x="40" y="111"/>
                      </a:cubicBezTo>
                      <a:lnTo>
                        <a:pt x="61" y="24"/>
                      </a:lnTo>
                      <a:cubicBezTo>
                        <a:pt x="63" y="13"/>
                        <a:pt x="57" y="3"/>
                        <a:pt x="46" y="1"/>
                      </a:cubicBezTo>
                      <a:cubicBezTo>
                        <a:pt x="45" y="1"/>
                        <a:pt x="43" y="0"/>
                        <a:pt x="4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9" name="Google Shape;1179;p32"/>
                <p:cNvSpPr/>
                <p:nvPr/>
              </p:nvSpPr>
              <p:spPr>
                <a:xfrm>
                  <a:off x="5626504" y="2277080"/>
                  <a:ext cx="26541" cy="937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" h="682" extrusionOk="0">
                      <a:moveTo>
                        <a:pt x="173" y="1"/>
                      </a:moveTo>
                      <a:cubicBezTo>
                        <a:pt x="164" y="1"/>
                        <a:pt x="156" y="7"/>
                        <a:pt x="154" y="16"/>
                      </a:cubicBezTo>
                      <a:lnTo>
                        <a:pt x="3" y="659"/>
                      </a:lnTo>
                      <a:cubicBezTo>
                        <a:pt x="1" y="670"/>
                        <a:pt x="7" y="680"/>
                        <a:pt x="17" y="682"/>
                      </a:cubicBezTo>
                      <a:lnTo>
                        <a:pt x="21" y="682"/>
                      </a:lnTo>
                      <a:cubicBezTo>
                        <a:pt x="29" y="682"/>
                        <a:pt x="37" y="677"/>
                        <a:pt x="39" y="668"/>
                      </a:cubicBezTo>
                      <a:lnTo>
                        <a:pt x="191" y="25"/>
                      </a:lnTo>
                      <a:cubicBezTo>
                        <a:pt x="193" y="15"/>
                        <a:pt x="187" y="4"/>
                        <a:pt x="177" y="1"/>
                      </a:cubicBezTo>
                      <a:cubicBezTo>
                        <a:pt x="175" y="1"/>
                        <a:pt x="174" y="1"/>
                        <a:pt x="17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0" name="Google Shape;1180;p32"/>
                <p:cNvSpPr/>
                <p:nvPr/>
              </p:nvSpPr>
              <p:spPr>
                <a:xfrm>
                  <a:off x="5628155" y="2345426"/>
                  <a:ext cx="23240" cy="745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" h="542" extrusionOk="0">
                      <a:moveTo>
                        <a:pt x="148" y="0"/>
                      </a:moveTo>
                      <a:cubicBezTo>
                        <a:pt x="140" y="0"/>
                        <a:pt x="131" y="6"/>
                        <a:pt x="129" y="15"/>
                      </a:cubicBezTo>
                      <a:lnTo>
                        <a:pt x="4" y="519"/>
                      </a:lnTo>
                      <a:cubicBezTo>
                        <a:pt x="1" y="530"/>
                        <a:pt x="7" y="540"/>
                        <a:pt x="17" y="542"/>
                      </a:cubicBezTo>
                      <a:lnTo>
                        <a:pt x="22" y="542"/>
                      </a:lnTo>
                      <a:cubicBezTo>
                        <a:pt x="32" y="542"/>
                        <a:pt x="40" y="537"/>
                        <a:pt x="41" y="528"/>
                      </a:cubicBezTo>
                      <a:lnTo>
                        <a:pt x="166" y="24"/>
                      </a:lnTo>
                      <a:cubicBezTo>
                        <a:pt x="169" y="14"/>
                        <a:pt x="161" y="4"/>
                        <a:pt x="151" y="1"/>
                      </a:cubicBezTo>
                      <a:cubicBezTo>
                        <a:pt x="150" y="0"/>
                        <a:pt x="149" y="0"/>
                        <a:pt x="14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1" name="Google Shape;1181;p32"/>
                <p:cNvSpPr/>
                <p:nvPr/>
              </p:nvSpPr>
              <p:spPr>
                <a:xfrm>
                  <a:off x="5379522" y="1647386"/>
                  <a:ext cx="29154" cy="93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" h="679" extrusionOk="0">
                      <a:moveTo>
                        <a:pt x="21" y="0"/>
                      </a:moveTo>
                      <a:cubicBezTo>
                        <a:pt x="20" y="0"/>
                        <a:pt x="19" y="0"/>
                        <a:pt x="17" y="1"/>
                      </a:cubicBezTo>
                      <a:cubicBezTo>
                        <a:pt x="7" y="5"/>
                        <a:pt x="1" y="15"/>
                        <a:pt x="3" y="25"/>
                      </a:cubicBezTo>
                      <a:lnTo>
                        <a:pt x="171" y="665"/>
                      </a:lnTo>
                      <a:cubicBezTo>
                        <a:pt x="173" y="672"/>
                        <a:pt x="181" y="679"/>
                        <a:pt x="190" y="679"/>
                      </a:cubicBezTo>
                      <a:lnTo>
                        <a:pt x="195" y="679"/>
                      </a:lnTo>
                      <a:cubicBezTo>
                        <a:pt x="205" y="675"/>
                        <a:pt x="212" y="665"/>
                        <a:pt x="209" y="654"/>
                      </a:cubicBezTo>
                      <a:lnTo>
                        <a:pt x="42" y="15"/>
                      </a:lnTo>
                      <a:cubicBezTo>
                        <a:pt x="38" y="6"/>
                        <a:pt x="30" y="0"/>
                        <a:pt x="2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2" name="Google Shape;1182;p32"/>
                <p:cNvSpPr/>
                <p:nvPr/>
              </p:nvSpPr>
              <p:spPr>
                <a:xfrm>
                  <a:off x="5398775" y="1634735"/>
                  <a:ext cx="18702" cy="569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" h="414" extrusionOk="0">
                      <a:moveTo>
                        <a:pt x="20" y="0"/>
                      </a:moveTo>
                      <a:cubicBezTo>
                        <a:pt x="19" y="0"/>
                        <a:pt x="18" y="0"/>
                        <a:pt x="16" y="0"/>
                      </a:cubicBezTo>
                      <a:cubicBezTo>
                        <a:pt x="6" y="4"/>
                        <a:pt x="0" y="14"/>
                        <a:pt x="2" y="24"/>
                      </a:cubicBezTo>
                      <a:lnTo>
                        <a:pt x="96" y="399"/>
                      </a:lnTo>
                      <a:cubicBezTo>
                        <a:pt x="98" y="408"/>
                        <a:pt x="105" y="414"/>
                        <a:pt x="115" y="414"/>
                      </a:cubicBezTo>
                      <a:cubicBezTo>
                        <a:pt x="118" y="414"/>
                        <a:pt x="119" y="414"/>
                        <a:pt x="119" y="413"/>
                      </a:cubicBezTo>
                      <a:cubicBezTo>
                        <a:pt x="129" y="410"/>
                        <a:pt x="135" y="400"/>
                        <a:pt x="133" y="389"/>
                      </a:cubicBezTo>
                      <a:lnTo>
                        <a:pt x="40" y="15"/>
                      </a:lnTo>
                      <a:cubicBezTo>
                        <a:pt x="37" y="6"/>
                        <a:pt x="29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3" name="Google Shape;1183;p32"/>
                <p:cNvSpPr/>
                <p:nvPr/>
              </p:nvSpPr>
              <p:spPr>
                <a:xfrm>
                  <a:off x="5560771" y="2325211"/>
                  <a:ext cx="31767" cy="976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1" h="710" extrusionOk="0">
                      <a:moveTo>
                        <a:pt x="209" y="1"/>
                      </a:moveTo>
                      <a:cubicBezTo>
                        <a:pt x="200" y="1"/>
                        <a:pt x="193" y="6"/>
                        <a:pt x="190" y="15"/>
                      </a:cubicBezTo>
                      <a:lnTo>
                        <a:pt x="4" y="684"/>
                      </a:lnTo>
                      <a:cubicBezTo>
                        <a:pt x="1" y="694"/>
                        <a:pt x="8" y="705"/>
                        <a:pt x="18" y="708"/>
                      </a:cubicBezTo>
                      <a:cubicBezTo>
                        <a:pt x="19" y="709"/>
                        <a:pt x="21" y="709"/>
                        <a:pt x="23" y="709"/>
                      </a:cubicBezTo>
                      <a:cubicBezTo>
                        <a:pt x="31" y="709"/>
                        <a:pt x="40" y="704"/>
                        <a:pt x="42" y="694"/>
                      </a:cubicBezTo>
                      <a:lnTo>
                        <a:pt x="229" y="25"/>
                      </a:lnTo>
                      <a:cubicBezTo>
                        <a:pt x="231" y="15"/>
                        <a:pt x="225" y="3"/>
                        <a:pt x="215" y="1"/>
                      </a:cubicBezTo>
                      <a:cubicBezTo>
                        <a:pt x="213" y="1"/>
                        <a:pt x="211" y="1"/>
                        <a:pt x="20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4" name="Google Shape;1184;p32"/>
                <p:cNvSpPr/>
                <p:nvPr/>
              </p:nvSpPr>
              <p:spPr>
                <a:xfrm>
                  <a:off x="5556095" y="2312835"/>
                  <a:ext cx="25303" cy="67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" h="493" extrusionOk="0">
                      <a:moveTo>
                        <a:pt x="161" y="0"/>
                      </a:moveTo>
                      <a:cubicBezTo>
                        <a:pt x="152" y="0"/>
                        <a:pt x="145" y="6"/>
                        <a:pt x="142" y="14"/>
                      </a:cubicBezTo>
                      <a:lnTo>
                        <a:pt x="4" y="467"/>
                      </a:lnTo>
                      <a:cubicBezTo>
                        <a:pt x="1" y="477"/>
                        <a:pt x="7" y="488"/>
                        <a:pt x="17" y="491"/>
                      </a:cubicBezTo>
                      <a:cubicBezTo>
                        <a:pt x="18" y="492"/>
                        <a:pt x="21" y="492"/>
                        <a:pt x="22" y="492"/>
                      </a:cubicBezTo>
                      <a:cubicBezTo>
                        <a:pt x="30" y="492"/>
                        <a:pt x="38" y="487"/>
                        <a:pt x="42" y="478"/>
                      </a:cubicBezTo>
                      <a:lnTo>
                        <a:pt x="180" y="26"/>
                      </a:lnTo>
                      <a:cubicBezTo>
                        <a:pt x="183" y="16"/>
                        <a:pt x="177" y="4"/>
                        <a:pt x="167" y="1"/>
                      </a:cubicBezTo>
                      <a:cubicBezTo>
                        <a:pt x="165" y="0"/>
                        <a:pt x="163" y="0"/>
                        <a:pt x="16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5" name="Google Shape;1185;p32"/>
                <p:cNvSpPr/>
                <p:nvPr/>
              </p:nvSpPr>
              <p:spPr>
                <a:xfrm>
                  <a:off x="5509752" y="2251777"/>
                  <a:ext cx="44006" cy="87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" h="636" extrusionOk="0">
                      <a:moveTo>
                        <a:pt x="296" y="1"/>
                      </a:moveTo>
                      <a:cubicBezTo>
                        <a:pt x="289" y="1"/>
                        <a:pt x="283" y="4"/>
                        <a:pt x="280" y="11"/>
                      </a:cubicBezTo>
                      <a:lnTo>
                        <a:pt x="5" y="609"/>
                      </a:lnTo>
                      <a:cubicBezTo>
                        <a:pt x="0" y="619"/>
                        <a:pt x="3" y="629"/>
                        <a:pt x="14" y="635"/>
                      </a:cubicBezTo>
                      <a:cubicBezTo>
                        <a:pt x="17" y="636"/>
                        <a:pt x="19" y="636"/>
                        <a:pt x="22" y="636"/>
                      </a:cubicBezTo>
                      <a:cubicBezTo>
                        <a:pt x="29" y="636"/>
                        <a:pt x="36" y="633"/>
                        <a:pt x="39" y="625"/>
                      </a:cubicBezTo>
                      <a:lnTo>
                        <a:pt x="314" y="29"/>
                      </a:lnTo>
                      <a:cubicBezTo>
                        <a:pt x="320" y="19"/>
                        <a:pt x="315" y="8"/>
                        <a:pt x="305" y="3"/>
                      </a:cubicBezTo>
                      <a:cubicBezTo>
                        <a:pt x="302" y="2"/>
                        <a:pt x="299" y="1"/>
                        <a:pt x="29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6" name="Google Shape;1186;p32"/>
                <p:cNvSpPr/>
                <p:nvPr/>
              </p:nvSpPr>
              <p:spPr>
                <a:xfrm>
                  <a:off x="5514427" y="2311184"/>
                  <a:ext cx="26953" cy="489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" h="356" extrusionOk="0">
                      <a:moveTo>
                        <a:pt x="174" y="1"/>
                      </a:moveTo>
                      <a:cubicBezTo>
                        <a:pt x="167" y="1"/>
                        <a:pt x="160" y="5"/>
                        <a:pt x="157" y="12"/>
                      </a:cubicBezTo>
                      <a:lnTo>
                        <a:pt x="5" y="326"/>
                      </a:lnTo>
                      <a:cubicBezTo>
                        <a:pt x="0" y="336"/>
                        <a:pt x="4" y="347"/>
                        <a:pt x="14" y="352"/>
                      </a:cubicBezTo>
                      <a:cubicBezTo>
                        <a:pt x="18" y="355"/>
                        <a:pt x="21" y="355"/>
                        <a:pt x="24" y="355"/>
                      </a:cubicBezTo>
                      <a:cubicBezTo>
                        <a:pt x="31" y="355"/>
                        <a:pt x="38" y="351"/>
                        <a:pt x="40" y="343"/>
                      </a:cubicBezTo>
                      <a:lnTo>
                        <a:pt x="190" y="29"/>
                      </a:lnTo>
                      <a:cubicBezTo>
                        <a:pt x="196" y="19"/>
                        <a:pt x="192" y="8"/>
                        <a:pt x="182" y="3"/>
                      </a:cubicBezTo>
                      <a:cubicBezTo>
                        <a:pt x="180" y="2"/>
                        <a:pt x="177" y="1"/>
                        <a:pt x="17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7" name="Google Shape;1187;p32"/>
                <p:cNvSpPr/>
                <p:nvPr/>
              </p:nvSpPr>
              <p:spPr>
                <a:xfrm>
                  <a:off x="5591987" y="2278593"/>
                  <a:ext cx="13752" cy="30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" h="219" extrusionOk="0">
                      <a:moveTo>
                        <a:pt x="77" y="1"/>
                      </a:moveTo>
                      <a:cubicBezTo>
                        <a:pt x="69" y="1"/>
                        <a:pt x="60" y="6"/>
                        <a:pt x="58" y="15"/>
                      </a:cubicBezTo>
                      <a:lnTo>
                        <a:pt x="4" y="193"/>
                      </a:lnTo>
                      <a:cubicBezTo>
                        <a:pt x="1" y="203"/>
                        <a:pt x="7" y="214"/>
                        <a:pt x="17" y="218"/>
                      </a:cubicBezTo>
                      <a:cubicBezTo>
                        <a:pt x="18" y="219"/>
                        <a:pt x="21" y="219"/>
                        <a:pt x="22" y="219"/>
                      </a:cubicBezTo>
                      <a:cubicBezTo>
                        <a:pt x="30" y="219"/>
                        <a:pt x="38" y="211"/>
                        <a:pt x="42" y="204"/>
                      </a:cubicBezTo>
                      <a:lnTo>
                        <a:pt x="95" y="26"/>
                      </a:lnTo>
                      <a:cubicBezTo>
                        <a:pt x="99" y="16"/>
                        <a:pt x="93" y="5"/>
                        <a:pt x="83" y="2"/>
                      </a:cubicBezTo>
                      <a:cubicBezTo>
                        <a:pt x="81" y="1"/>
                        <a:pt x="79" y="1"/>
                        <a:pt x="7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8" name="Google Shape;1188;p32"/>
                <p:cNvSpPr/>
                <p:nvPr/>
              </p:nvSpPr>
              <p:spPr>
                <a:xfrm>
                  <a:off x="6044008" y="1365338"/>
                  <a:ext cx="158283" cy="1563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1" h="1137" extrusionOk="0">
                      <a:moveTo>
                        <a:pt x="22" y="1"/>
                      </a:moveTo>
                      <a:cubicBezTo>
                        <a:pt x="17" y="1"/>
                        <a:pt x="12" y="3"/>
                        <a:pt x="9" y="6"/>
                      </a:cubicBezTo>
                      <a:cubicBezTo>
                        <a:pt x="0" y="13"/>
                        <a:pt x="0" y="26"/>
                        <a:pt x="9" y="34"/>
                      </a:cubicBezTo>
                      <a:lnTo>
                        <a:pt x="1116" y="1132"/>
                      </a:lnTo>
                      <a:cubicBezTo>
                        <a:pt x="1120" y="1136"/>
                        <a:pt x="1125" y="1137"/>
                        <a:pt x="1130" y="1137"/>
                      </a:cubicBezTo>
                      <a:cubicBezTo>
                        <a:pt x="1135" y="1137"/>
                        <a:pt x="1140" y="1136"/>
                        <a:pt x="1142" y="1132"/>
                      </a:cubicBezTo>
                      <a:cubicBezTo>
                        <a:pt x="1150" y="1126"/>
                        <a:pt x="1150" y="1113"/>
                        <a:pt x="1142" y="1105"/>
                      </a:cubicBezTo>
                      <a:lnTo>
                        <a:pt x="35" y="6"/>
                      </a:lnTo>
                      <a:cubicBezTo>
                        <a:pt x="32" y="3"/>
                        <a:pt x="27" y="1"/>
                        <a:pt x="2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89" name="Google Shape;1189;p32"/>
                <p:cNvSpPr/>
                <p:nvPr/>
              </p:nvSpPr>
              <p:spPr>
                <a:xfrm>
                  <a:off x="6107267" y="1451974"/>
                  <a:ext cx="66146" cy="660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" h="480" extrusionOk="0">
                      <a:moveTo>
                        <a:pt x="22" y="0"/>
                      </a:moveTo>
                      <a:cubicBezTo>
                        <a:pt x="17" y="0"/>
                        <a:pt x="13" y="2"/>
                        <a:pt x="9" y="5"/>
                      </a:cubicBezTo>
                      <a:cubicBezTo>
                        <a:pt x="1" y="13"/>
                        <a:pt x="1" y="25"/>
                        <a:pt x="9" y="33"/>
                      </a:cubicBezTo>
                      <a:lnTo>
                        <a:pt x="446" y="474"/>
                      </a:lnTo>
                      <a:cubicBezTo>
                        <a:pt x="450" y="476"/>
                        <a:pt x="455" y="479"/>
                        <a:pt x="460" y="479"/>
                      </a:cubicBezTo>
                      <a:cubicBezTo>
                        <a:pt x="465" y="479"/>
                        <a:pt x="469" y="478"/>
                        <a:pt x="472" y="474"/>
                      </a:cubicBezTo>
                      <a:cubicBezTo>
                        <a:pt x="481" y="468"/>
                        <a:pt x="481" y="455"/>
                        <a:pt x="472" y="448"/>
                      </a:cubicBezTo>
                      <a:lnTo>
                        <a:pt x="36" y="5"/>
                      </a:lnTo>
                      <a:cubicBezTo>
                        <a:pt x="31" y="2"/>
                        <a:pt x="27" y="0"/>
                        <a:pt x="2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0" name="Google Shape;1190;p32"/>
                <p:cNvSpPr/>
                <p:nvPr/>
              </p:nvSpPr>
              <p:spPr>
                <a:xfrm>
                  <a:off x="6086776" y="1432309"/>
                  <a:ext cx="16365" cy="14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" h="107" extrusionOk="0">
                      <a:moveTo>
                        <a:pt x="23" y="0"/>
                      </a:moveTo>
                      <a:cubicBezTo>
                        <a:pt x="17" y="0"/>
                        <a:pt x="12" y="3"/>
                        <a:pt x="8" y="7"/>
                      </a:cubicBezTo>
                      <a:cubicBezTo>
                        <a:pt x="0" y="14"/>
                        <a:pt x="1" y="26"/>
                        <a:pt x="10" y="34"/>
                      </a:cubicBezTo>
                      <a:lnTo>
                        <a:pt x="83" y="101"/>
                      </a:lnTo>
                      <a:cubicBezTo>
                        <a:pt x="87" y="106"/>
                        <a:pt x="91" y="107"/>
                        <a:pt x="97" y="107"/>
                      </a:cubicBezTo>
                      <a:cubicBezTo>
                        <a:pt x="102" y="107"/>
                        <a:pt x="107" y="106"/>
                        <a:pt x="110" y="100"/>
                      </a:cubicBezTo>
                      <a:cubicBezTo>
                        <a:pt x="118" y="92"/>
                        <a:pt x="117" y="81"/>
                        <a:pt x="109" y="74"/>
                      </a:cubicBezTo>
                      <a:lnTo>
                        <a:pt x="35" y="5"/>
                      </a:lnTo>
                      <a:cubicBezTo>
                        <a:pt x="32" y="2"/>
                        <a:pt x="27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1" name="Google Shape;1191;p32"/>
                <p:cNvSpPr/>
                <p:nvPr/>
              </p:nvSpPr>
              <p:spPr>
                <a:xfrm>
                  <a:off x="6028194" y="1390091"/>
                  <a:ext cx="45243" cy="787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9" h="573" extrusionOk="0">
                      <a:moveTo>
                        <a:pt x="22" y="1"/>
                      </a:moveTo>
                      <a:cubicBezTo>
                        <a:pt x="19" y="1"/>
                        <a:pt x="16" y="2"/>
                        <a:pt x="13" y="3"/>
                      </a:cubicBezTo>
                      <a:cubicBezTo>
                        <a:pt x="4" y="7"/>
                        <a:pt x="1" y="20"/>
                        <a:pt x="6" y="29"/>
                      </a:cubicBezTo>
                      <a:lnTo>
                        <a:pt x="289" y="562"/>
                      </a:lnTo>
                      <a:cubicBezTo>
                        <a:pt x="292" y="568"/>
                        <a:pt x="300" y="572"/>
                        <a:pt x="306" y="572"/>
                      </a:cubicBezTo>
                      <a:cubicBezTo>
                        <a:pt x="309" y="572"/>
                        <a:pt x="313" y="571"/>
                        <a:pt x="315" y="570"/>
                      </a:cubicBezTo>
                      <a:cubicBezTo>
                        <a:pt x="324" y="566"/>
                        <a:pt x="328" y="553"/>
                        <a:pt x="323" y="545"/>
                      </a:cubicBezTo>
                      <a:lnTo>
                        <a:pt x="39" y="10"/>
                      </a:lnTo>
                      <a:cubicBezTo>
                        <a:pt x="36" y="5"/>
                        <a:pt x="29" y="1"/>
                        <a:pt x="2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2" name="Google Shape;1192;p32"/>
                <p:cNvSpPr/>
                <p:nvPr/>
              </p:nvSpPr>
              <p:spPr>
                <a:xfrm>
                  <a:off x="5974287" y="1278426"/>
                  <a:ext cx="46618" cy="826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" h="601" extrusionOk="0">
                      <a:moveTo>
                        <a:pt x="22" y="1"/>
                      </a:moveTo>
                      <a:cubicBezTo>
                        <a:pt x="19" y="1"/>
                        <a:pt x="17" y="1"/>
                        <a:pt x="14" y="3"/>
                      </a:cubicBezTo>
                      <a:cubicBezTo>
                        <a:pt x="5" y="7"/>
                        <a:pt x="1" y="19"/>
                        <a:pt x="6" y="28"/>
                      </a:cubicBezTo>
                      <a:lnTo>
                        <a:pt x="301" y="590"/>
                      </a:lnTo>
                      <a:cubicBezTo>
                        <a:pt x="303" y="596"/>
                        <a:pt x="311" y="600"/>
                        <a:pt x="317" y="600"/>
                      </a:cubicBezTo>
                      <a:cubicBezTo>
                        <a:pt x="321" y="600"/>
                        <a:pt x="323" y="600"/>
                        <a:pt x="326" y="597"/>
                      </a:cubicBezTo>
                      <a:cubicBezTo>
                        <a:pt x="334" y="594"/>
                        <a:pt x="339" y="581"/>
                        <a:pt x="333" y="572"/>
                      </a:cubicBezTo>
                      <a:lnTo>
                        <a:pt x="40" y="11"/>
                      </a:lnTo>
                      <a:cubicBezTo>
                        <a:pt x="37" y="5"/>
                        <a:pt x="29" y="1"/>
                        <a:pt x="2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3" name="Google Shape;1193;p32"/>
                <p:cNvSpPr/>
                <p:nvPr/>
              </p:nvSpPr>
              <p:spPr>
                <a:xfrm>
                  <a:off x="5921480" y="1261237"/>
                  <a:ext cx="100938" cy="2361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4" h="1717" extrusionOk="0">
                      <a:moveTo>
                        <a:pt x="21" y="0"/>
                      </a:moveTo>
                      <a:cubicBezTo>
                        <a:pt x="19" y="0"/>
                        <a:pt x="17" y="0"/>
                        <a:pt x="14" y="1"/>
                      </a:cubicBezTo>
                      <a:cubicBezTo>
                        <a:pt x="5" y="5"/>
                        <a:pt x="0" y="16"/>
                        <a:pt x="4" y="27"/>
                      </a:cubicBezTo>
                      <a:lnTo>
                        <a:pt x="695" y="1705"/>
                      </a:lnTo>
                      <a:cubicBezTo>
                        <a:pt x="697" y="1712"/>
                        <a:pt x="705" y="1717"/>
                        <a:pt x="712" y="1717"/>
                      </a:cubicBezTo>
                      <a:cubicBezTo>
                        <a:pt x="715" y="1717"/>
                        <a:pt x="717" y="1717"/>
                        <a:pt x="720" y="1715"/>
                      </a:cubicBezTo>
                      <a:cubicBezTo>
                        <a:pt x="731" y="1712"/>
                        <a:pt x="734" y="1699"/>
                        <a:pt x="731" y="1689"/>
                      </a:cubicBezTo>
                      <a:lnTo>
                        <a:pt x="40" y="11"/>
                      </a:lnTo>
                      <a:cubicBezTo>
                        <a:pt x="37" y="5"/>
                        <a:pt x="29" y="0"/>
                        <a:pt x="2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4" name="Google Shape;1194;p32"/>
                <p:cNvSpPr/>
                <p:nvPr/>
              </p:nvSpPr>
              <p:spPr>
                <a:xfrm>
                  <a:off x="5963973" y="1404668"/>
                  <a:ext cx="34929" cy="880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" h="640" extrusionOk="0">
                      <a:moveTo>
                        <a:pt x="22" y="1"/>
                      </a:moveTo>
                      <a:cubicBezTo>
                        <a:pt x="20" y="1"/>
                        <a:pt x="17" y="1"/>
                        <a:pt x="16" y="2"/>
                      </a:cubicBezTo>
                      <a:cubicBezTo>
                        <a:pt x="5" y="5"/>
                        <a:pt x="0" y="16"/>
                        <a:pt x="4" y="26"/>
                      </a:cubicBezTo>
                      <a:lnTo>
                        <a:pt x="214" y="626"/>
                      </a:lnTo>
                      <a:cubicBezTo>
                        <a:pt x="216" y="634"/>
                        <a:pt x="224" y="639"/>
                        <a:pt x="232" y="639"/>
                      </a:cubicBezTo>
                      <a:cubicBezTo>
                        <a:pt x="234" y="639"/>
                        <a:pt x="235" y="639"/>
                        <a:pt x="239" y="638"/>
                      </a:cubicBezTo>
                      <a:cubicBezTo>
                        <a:pt x="249" y="635"/>
                        <a:pt x="254" y="624"/>
                        <a:pt x="250" y="613"/>
                      </a:cubicBezTo>
                      <a:lnTo>
                        <a:pt x="40" y="14"/>
                      </a:lnTo>
                      <a:cubicBezTo>
                        <a:pt x="38" y="6"/>
                        <a:pt x="30" y="1"/>
                        <a:pt x="2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5" name="Google Shape;1195;p32"/>
                <p:cNvSpPr/>
                <p:nvPr/>
              </p:nvSpPr>
              <p:spPr>
                <a:xfrm>
                  <a:off x="5956134" y="1382527"/>
                  <a:ext cx="9076" cy="13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" h="100" extrusionOk="0">
                      <a:moveTo>
                        <a:pt x="24" y="1"/>
                      </a:moveTo>
                      <a:cubicBezTo>
                        <a:pt x="21" y="1"/>
                        <a:pt x="19" y="1"/>
                        <a:pt x="16" y="2"/>
                      </a:cubicBezTo>
                      <a:cubicBezTo>
                        <a:pt x="6" y="4"/>
                        <a:pt x="1" y="15"/>
                        <a:pt x="5" y="25"/>
                      </a:cubicBezTo>
                      <a:lnTo>
                        <a:pt x="25" y="86"/>
                      </a:lnTo>
                      <a:cubicBezTo>
                        <a:pt x="29" y="94"/>
                        <a:pt x="36" y="99"/>
                        <a:pt x="44" y="99"/>
                      </a:cubicBezTo>
                      <a:cubicBezTo>
                        <a:pt x="46" y="99"/>
                        <a:pt x="49" y="99"/>
                        <a:pt x="50" y="97"/>
                      </a:cubicBezTo>
                      <a:cubicBezTo>
                        <a:pt x="60" y="95"/>
                        <a:pt x="65" y="84"/>
                        <a:pt x="61" y="74"/>
                      </a:cubicBezTo>
                      <a:lnTo>
                        <a:pt x="41" y="13"/>
                      </a:lnTo>
                      <a:cubicBezTo>
                        <a:pt x="39" y="5"/>
                        <a:pt x="32" y="1"/>
                        <a:pt x="2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6" name="Google Shape;1196;p32"/>
                <p:cNvSpPr/>
                <p:nvPr/>
              </p:nvSpPr>
              <p:spPr>
                <a:xfrm>
                  <a:off x="5962460" y="1443723"/>
                  <a:ext cx="21040" cy="49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" h="358" extrusionOk="0">
                      <a:moveTo>
                        <a:pt x="23" y="1"/>
                      </a:moveTo>
                      <a:cubicBezTo>
                        <a:pt x="21" y="1"/>
                        <a:pt x="18" y="1"/>
                        <a:pt x="16" y="2"/>
                      </a:cubicBezTo>
                      <a:cubicBezTo>
                        <a:pt x="8" y="4"/>
                        <a:pt x="1" y="16"/>
                        <a:pt x="5" y="27"/>
                      </a:cubicBezTo>
                      <a:lnTo>
                        <a:pt x="112" y="345"/>
                      </a:lnTo>
                      <a:cubicBezTo>
                        <a:pt x="116" y="352"/>
                        <a:pt x="123" y="357"/>
                        <a:pt x="131" y="357"/>
                      </a:cubicBezTo>
                      <a:lnTo>
                        <a:pt x="137" y="357"/>
                      </a:lnTo>
                      <a:cubicBezTo>
                        <a:pt x="146" y="355"/>
                        <a:pt x="152" y="344"/>
                        <a:pt x="148" y="334"/>
                      </a:cubicBezTo>
                      <a:lnTo>
                        <a:pt x="41" y="14"/>
                      </a:lnTo>
                      <a:cubicBezTo>
                        <a:pt x="39" y="6"/>
                        <a:pt x="31" y="1"/>
                        <a:pt x="2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7" name="Google Shape;1197;p32"/>
                <p:cNvSpPr/>
                <p:nvPr/>
              </p:nvSpPr>
              <p:spPr>
                <a:xfrm>
                  <a:off x="5878574" y="1335909"/>
                  <a:ext cx="24203" cy="1410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" h="1026" extrusionOk="0">
                      <a:moveTo>
                        <a:pt x="156" y="0"/>
                      </a:moveTo>
                      <a:cubicBezTo>
                        <a:pt x="146" y="0"/>
                        <a:pt x="137" y="8"/>
                        <a:pt x="135" y="18"/>
                      </a:cubicBezTo>
                      <a:lnTo>
                        <a:pt x="1" y="1003"/>
                      </a:lnTo>
                      <a:cubicBezTo>
                        <a:pt x="0" y="1013"/>
                        <a:pt x="7" y="1023"/>
                        <a:pt x="17" y="1025"/>
                      </a:cubicBezTo>
                      <a:lnTo>
                        <a:pt x="21" y="1025"/>
                      </a:lnTo>
                      <a:cubicBezTo>
                        <a:pt x="30" y="1025"/>
                        <a:pt x="37" y="1018"/>
                        <a:pt x="40" y="1008"/>
                      </a:cubicBezTo>
                      <a:lnTo>
                        <a:pt x="174" y="23"/>
                      </a:lnTo>
                      <a:cubicBezTo>
                        <a:pt x="175" y="13"/>
                        <a:pt x="168" y="2"/>
                        <a:pt x="158" y="0"/>
                      </a:cubicBezTo>
                      <a:cubicBezTo>
                        <a:pt x="157" y="0"/>
                        <a:pt x="156" y="0"/>
                        <a:pt x="15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8" name="Google Shape;1198;p32"/>
                <p:cNvSpPr/>
                <p:nvPr/>
              </p:nvSpPr>
              <p:spPr>
                <a:xfrm>
                  <a:off x="5894664" y="1383215"/>
                  <a:ext cx="15127" cy="73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" h="532" extrusionOk="0">
                      <a:moveTo>
                        <a:pt x="88" y="1"/>
                      </a:moveTo>
                      <a:cubicBezTo>
                        <a:pt x="79" y="1"/>
                        <a:pt x="71" y="8"/>
                        <a:pt x="69" y="17"/>
                      </a:cubicBezTo>
                      <a:lnTo>
                        <a:pt x="2" y="510"/>
                      </a:lnTo>
                      <a:cubicBezTo>
                        <a:pt x="1" y="520"/>
                        <a:pt x="8" y="530"/>
                        <a:pt x="18" y="531"/>
                      </a:cubicBezTo>
                      <a:lnTo>
                        <a:pt x="21" y="531"/>
                      </a:lnTo>
                      <a:cubicBezTo>
                        <a:pt x="30" y="531"/>
                        <a:pt x="39" y="525"/>
                        <a:pt x="41" y="515"/>
                      </a:cubicBezTo>
                      <a:lnTo>
                        <a:pt x="108" y="23"/>
                      </a:lnTo>
                      <a:cubicBezTo>
                        <a:pt x="109" y="12"/>
                        <a:pt x="102" y="2"/>
                        <a:pt x="92" y="1"/>
                      </a:cubicBezTo>
                      <a:cubicBezTo>
                        <a:pt x="91" y="1"/>
                        <a:pt x="89" y="1"/>
                        <a:pt x="8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99" name="Google Shape;1199;p32"/>
                <p:cNvSpPr/>
                <p:nvPr/>
              </p:nvSpPr>
              <p:spPr>
                <a:xfrm>
                  <a:off x="5824255" y="1382665"/>
                  <a:ext cx="17052" cy="89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" h="651" extrusionOk="0">
                      <a:moveTo>
                        <a:pt x="104" y="1"/>
                      </a:moveTo>
                      <a:cubicBezTo>
                        <a:pt x="94" y="1"/>
                        <a:pt x="85" y="8"/>
                        <a:pt x="84" y="17"/>
                      </a:cubicBezTo>
                      <a:lnTo>
                        <a:pt x="1" y="628"/>
                      </a:lnTo>
                      <a:cubicBezTo>
                        <a:pt x="0" y="639"/>
                        <a:pt x="7" y="650"/>
                        <a:pt x="18" y="651"/>
                      </a:cubicBezTo>
                      <a:lnTo>
                        <a:pt x="21" y="651"/>
                      </a:lnTo>
                      <a:cubicBezTo>
                        <a:pt x="31" y="651"/>
                        <a:pt x="38" y="643"/>
                        <a:pt x="39" y="634"/>
                      </a:cubicBezTo>
                      <a:lnTo>
                        <a:pt x="123" y="22"/>
                      </a:lnTo>
                      <a:cubicBezTo>
                        <a:pt x="124" y="12"/>
                        <a:pt x="116" y="2"/>
                        <a:pt x="106" y="1"/>
                      </a:cubicBezTo>
                      <a:cubicBezTo>
                        <a:pt x="105" y="1"/>
                        <a:pt x="104" y="1"/>
                        <a:pt x="104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0" name="Google Shape;1200;p32"/>
                <p:cNvSpPr/>
                <p:nvPr/>
              </p:nvSpPr>
              <p:spPr>
                <a:xfrm>
                  <a:off x="5838282" y="1349248"/>
                  <a:ext cx="7563" cy="202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" h="147" extrusionOk="0">
                      <a:moveTo>
                        <a:pt x="36" y="0"/>
                      </a:moveTo>
                      <a:cubicBezTo>
                        <a:pt x="26" y="0"/>
                        <a:pt x="17" y="8"/>
                        <a:pt x="16" y="18"/>
                      </a:cubicBezTo>
                      <a:lnTo>
                        <a:pt x="1" y="125"/>
                      </a:lnTo>
                      <a:cubicBezTo>
                        <a:pt x="0" y="136"/>
                        <a:pt x="8" y="146"/>
                        <a:pt x="18" y="147"/>
                      </a:cubicBezTo>
                      <a:lnTo>
                        <a:pt x="21" y="147"/>
                      </a:lnTo>
                      <a:cubicBezTo>
                        <a:pt x="29" y="147"/>
                        <a:pt x="38" y="139"/>
                        <a:pt x="39" y="130"/>
                      </a:cubicBezTo>
                      <a:lnTo>
                        <a:pt x="54" y="23"/>
                      </a:lnTo>
                      <a:cubicBezTo>
                        <a:pt x="55" y="13"/>
                        <a:pt x="48" y="2"/>
                        <a:pt x="37" y="0"/>
                      </a:cubicBezTo>
                      <a:cubicBezTo>
                        <a:pt x="37" y="0"/>
                        <a:pt x="36" y="0"/>
                        <a:pt x="3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1" name="Google Shape;1201;p32"/>
                <p:cNvSpPr/>
                <p:nvPr/>
              </p:nvSpPr>
              <p:spPr>
                <a:xfrm>
                  <a:off x="5809128" y="1410856"/>
                  <a:ext cx="12789" cy="56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" h="411" extrusionOk="0">
                      <a:moveTo>
                        <a:pt x="72" y="0"/>
                      </a:moveTo>
                      <a:cubicBezTo>
                        <a:pt x="63" y="0"/>
                        <a:pt x="55" y="8"/>
                        <a:pt x="54" y="17"/>
                      </a:cubicBezTo>
                      <a:lnTo>
                        <a:pt x="3" y="389"/>
                      </a:lnTo>
                      <a:cubicBezTo>
                        <a:pt x="1" y="400"/>
                        <a:pt x="9" y="410"/>
                        <a:pt x="19" y="411"/>
                      </a:cubicBezTo>
                      <a:lnTo>
                        <a:pt x="21" y="411"/>
                      </a:lnTo>
                      <a:cubicBezTo>
                        <a:pt x="30" y="411"/>
                        <a:pt x="40" y="405"/>
                        <a:pt x="41" y="395"/>
                      </a:cubicBezTo>
                      <a:lnTo>
                        <a:pt x="92" y="22"/>
                      </a:lnTo>
                      <a:cubicBezTo>
                        <a:pt x="93" y="12"/>
                        <a:pt x="86" y="2"/>
                        <a:pt x="75" y="1"/>
                      </a:cubicBezTo>
                      <a:cubicBezTo>
                        <a:pt x="74" y="0"/>
                        <a:pt x="73" y="0"/>
                        <a:pt x="7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" name="Google Shape;1202;p32"/>
                <p:cNvSpPr/>
                <p:nvPr/>
              </p:nvSpPr>
              <p:spPr>
                <a:xfrm>
                  <a:off x="5680824" y="1306893"/>
                  <a:ext cx="128716" cy="1446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" h="1052" extrusionOk="0">
                      <a:moveTo>
                        <a:pt x="914" y="0"/>
                      </a:moveTo>
                      <a:cubicBezTo>
                        <a:pt x="909" y="0"/>
                        <a:pt x="904" y="3"/>
                        <a:pt x="900" y="7"/>
                      </a:cubicBezTo>
                      <a:lnTo>
                        <a:pt x="8" y="1020"/>
                      </a:lnTo>
                      <a:cubicBezTo>
                        <a:pt x="1" y="1028"/>
                        <a:pt x="2" y="1039"/>
                        <a:pt x="10" y="1047"/>
                      </a:cubicBezTo>
                      <a:cubicBezTo>
                        <a:pt x="13" y="1050"/>
                        <a:pt x="17" y="1051"/>
                        <a:pt x="22" y="1051"/>
                      </a:cubicBezTo>
                      <a:cubicBezTo>
                        <a:pt x="27" y="1051"/>
                        <a:pt x="33" y="1049"/>
                        <a:pt x="36" y="1045"/>
                      </a:cubicBezTo>
                      <a:lnTo>
                        <a:pt x="928" y="32"/>
                      </a:lnTo>
                      <a:cubicBezTo>
                        <a:pt x="936" y="25"/>
                        <a:pt x="934" y="13"/>
                        <a:pt x="926" y="6"/>
                      </a:cubicBezTo>
                      <a:cubicBezTo>
                        <a:pt x="923" y="2"/>
                        <a:pt x="918" y="0"/>
                        <a:pt x="91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3" name="Google Shape;1203;p32"/>
                <p:cNvSpPr/>
                <p:nvPr/>
              </p:nvSpPr>
              <p:spPr>
                <a:xfrm>
                  <a:off x="5702277" y="1380602"/>
                  <a:ext cx="62020" cy="724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527" extrusionOk="0">
                      <a:moveTo>
                        <a:pt x="431" y="0"/>
                      </a:moveTo>
                      <a:cubicBezTo>
                        <a:pt x="425" y="0"/>
                        <a:pt x="419" y="2"/>
                        <a:pt x="414" y="7"/>
                      </a:cubicBezTo>
                      <a:lnTo>
                        <a:pt x="7" y="494"/>
                      </a:lnTo>
                      <a:cubicBezTo>
                        <a:pt x="0" y="502"/>
                        <a:pt x="2" y="514"/>
                        <a:pt x="9" y="521"/>
                      </a:cubicBezTo>
                      <a:cubicBezTo>
                        <a:pt x="13" y="524"/>
                        <a:pt x="18" y="527"/>
                        <a:pt x="23" y="527"/>
                      </a:cubicBezTo>
                      <a:cubicBezTo>
                        <a:pt x="28" y="527"/>
                        <a:pt x="33" y="523"/>
                        <a:pt x="36" y="518"/>
                      </a:cubicBezTo>
                      <a:lnTo>
                        <a:pt x="444" y="31"/>
                      </a:lnTo>
                      <a:cubicBezTo>
                        <a:pt x="450" y="23"/>
                        <a:pt x="449" y="11"/>
                        <a:pt x="442" y="4"/>
                      </a:cubicBezTo>
                      <a:cubicBezTo>
                        <a:pt x="439" y="1"/>
                        <a:pt x="435" y="0"/>
                        <a:pt x="431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4" name="Google Shape;1204;p32"/>
                <p:cNvSpPr/>
                <p:nvPr/>
              </p:nvSpPr>
              <p:spPr>
                <a:xfrm>
                  <a:off x="5765260" y="1365338"/>
                  <a:ext cx="13064" cy="132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" h="96" extrusionOk="0">
                      <a:moveTo>
                        <a:pt x="74" y="0"/>
                      </a:moveTo>
                      <a:cubicBezTo>
                        <a:pt x="68" y="0"/>
                        <a:pt x="63" y="2"/>
                        <a:pt x="59" y="6"/>
                      </a:cubicBezTo>
                      <a:lnTo>
                        <a:pt x="8" y="63"/>
                      </a:lnTo>
                      <a:cubicBezTo>
                        <a:pt x="0" y="71"/>
                        <a:pt x="1" y="82"/>
                        <a:pt x="10" y="90"/>
                      </a:cubicBezTo>
                      <a:cubicBezTo>
                        <a:pt x="13" y="93"/>
                        <a:pt x="17" y="95"/>
                        <a:pt x="22" y="95"/>
                      </a:cubicBezTo>
                      <a:cubicBezTo>
                        <a:pt x="28" y="95"/>
                        <a:pt x="33" y="92"/>
                        <a:pt x="36" y="88"/>
                      </a:cubicBezTo>
                      <a:lnTo>
                        <a:pt x="87" y="32"/>
                      </a:lnTo>
                      <a:cubicBezTo>
                        <a:pt x="95" y="25"/>
                        <a:pt x="94" y="13"/>
                        <a:pt x="86" y="5"/>
                      </a:cubicBezTo>
                      <a:cubicBezTo>
                        <a:pt x="83" y="2"/>
                        <a:pt x="78" y="0"/>
                        <a:pt x="7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" name="Google Shape;1205;p32"/>
                <p:cNvSpPr/>
                <p:nvPr/>
              </p:nvSpPr>
              <p:spPr>
                <a:xfrm>
                  <a:off x="5850383" y="1246385"/>
                  <a:ext cx="13614" cy="632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" h="460" extrusionOk="0">
                      <a:moveTo>
                        <a:pt x="79" y="0"/>
                      </a:moveTo>
                      <a:cubicBezTo>
                        <a:pt x="70" y="0"/>
                        <a:pt x="61" y="7"/>
                        <a:pt x="59" y="17"/>
                      </a:cubicBezTo>
                      <a:lnTo>
                        <a:pt x="1" y="438"/>
                      </a:lnTo>
                      <a:cubicBezTo>
                        <a:pt x="0" y="449"/>
                        <a:pt x="8" y="459"/>
                        <a:pt x="18" y="460"/>
                      </a:cubicBezTo>
                      <a:lnTo>
                        <a:pt x="21" y="460"/>
                      </a:lnTo>
                      <a:cubicBezTo>
                        <a:pt x="30" y="460"/>
                        <a:pt x="38" y="452"/>
                        <a:pt x="40" y="444"/>
                      </a:cubicBezTo>
                      <a:lnTo>
                        <a:pt x="98" y="22"/>
                      </a:lnTo>
                      <a:cubicBezTo>
                        <a:pt x="99" y="12"/>
                        <a:pt x="92" y="2"/>
                        <a:pt x="81" y="0"/>
                      </a:cubicBezTo>
                      <a:cubicBezTo>
                        <a:pt x="81" y="0"/>
                        <a:pt x="80" y="0"/>
                        <a:pt x="7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6" name="Google Shape;1206;p32"/>
                <p:cNvSpPr/>
                <p:nvPr/>
              </p:nvSpPr>
              <p:spPr>
                <a:xfrm>
                  <a:off x="5842820" y="1244735"/>
                  <a:ext cx="10039" cy="37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276" extrusionOk="0">
                      <a:moveTo>
                        <a:pt x="52" y="1"/>
                      </a:moveTo>
                      <a:cubicBezTo>
                        <a:pt x="43" y="1"/>
                        <a:pt x="35" y="8"/>
                        <a:pt x="34" y="18"/>
                      </a:cubicBezTo>
                      <a:lnTo>
                        <a:pt x="1" y="254"/>
                      </a:lnTo>
                      <a:cubicBezTo>
                        <a:pt x="0" y="264"/>
                        <a:pt x="8" y="274"/>
                        <a:pt x="19" y="275"/>
                      </a:cubicBezTo>
                      <a:lnTo>
                        <a:pt x="21" y="275"/>
                      </a:lnTo>
                      <a:cubicBezTo>
                        <a:pt x="31" y="275"/>
                        <a:pt x="39" y="269"/>
                        <a:pt x="40" y="259"/>
                      </a:cubicBezTo>
                      <a:lnTo>
                        <a:pt x="72" y="23"/>
                      </a:lnTo>
                      <a:cubicBezTo>
                        <a:pt x="73" y="12"/>
                        <a:pt x="66" y="2"/>
                        <a:pt x="55" y="1"/>
                      </a:cubicBezTo>
                      <a:cubicBezTo>
                        <a:pt x="54" y="1"/>
                        <a:pt x="53" y="1"/>
                        <a:pt x="52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7" name="Google Shape;1207;p32"/>
                <p:cNvSpPr/>
                <p:nvPr/>
              </p:nvSpPr>
              <p:spPr>
                <a:xfrm>
                  <a:off x="5613853" y="1252986"/>
                  <a:ext cx="180010" cy="1878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9" h="1366" extrusionOk="0">
                      <a:moveTo>
                        <a:pt x="1288" y="0"/>
                      </a:moveTo>
                      <a:cubicBezTo>
                        <a:pt x="1283" y="0"/>
                        <a:pt x="1278" y="2"/>
                        <a:pt x="1274" y="7"/>
                      </a:cubicBezTo>
                      <a:lnTo>
                        <a:pt x="8" y="1334"/>
                      </a:lnTo>
                      <a:cubicBezTo>
                        <a:pt x="0" y="1342"/>
                        <a:pt x="0" y="1353"/>
                        <a:pt x="8" y="1360"/>
                      </a:cubicBezTo>
                      <a:cubicBezTo>
                        <a:pt x="11" y="1364"/>
                        <a:pt x="16" y="1366"/>
                        <a:pt x="21" y="1366"/>
                      </a:cubicBezTo>
                      <a:cubicBezTo>
                        <a:pt x="26" y="1366"/>
                        <a:pt x="31" y="1363"/>
                        <a:pt x="34" y="1359"/>
                      </a:cubicBezTo>
                      <a:lnTo>
                        <a:pt x="1301" y="32"/>
                      </a:lnTo>
                      <a:cubicBezTo>
                        <a:pt x="1308" y="24"/>
                        <a:pt x="1308" y="13"/>
                        <a:pt x="1301" y="5"/>
                      </a:cubicBezTo>
                      <a:cubicBezTo>
                        <a:pt x="1297" y="2"/>
                        <a:pt x="1293" y="0"/>
                        <a:pt x="128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8" name="Google Shape;1208;p32"/>
                <p:cNvSpPr/>
                <p:nvPr/>
              </p:nvSpPr>
              <p:spPr>
                <a:xfrm>
                  <a:off x="5590612" y="1375376"/>
                  <a:ext cx="63258" cy="63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0" h="465" extrusionOk="0">
                      <a:moveTo>
                        <a:pt x="438" y="1"/>
                      </a:moveTo>
                      <a:cubicBezTo>
                        <a:pt x="433" y="1"/>
                        <a:pt x="429" y="3"/>
                        <a:pt x="425" y="7"/>
                      </a:cubicBezTo>
                      <a:lnTo>
                        <a:pt x="8" y="433"/>
                      </a:lnTo>
                      <a:cubicBezTo>
                        <a:pt x="1" y="440"/>
                        <a:pt x="1" y="451"/>
                        <a:pt x="8" y="459"/>
                      </a:cubicBezTo>
                      <a:cubicBezTo>
                        <a:pt x="12" y="463"/>
                        <a:pt x="17" y="464"/>
                        <a:pt x="22" y="464"/>
                      </a:cubicBezTo>
                      <a:cubicBezTo>
                        <a:pt x="27" y="464"/>
                        <a:pt x="32" y="462"/>
                        <a:pt x="34" y="459"/>
                      </a:cubicBezTo>
                      <a:lnTo>
                        <a:pt x="452" y="33"/>
                      </a:lnTo>
                      <a:cubicBezTo>
                        <a:pt x="459" y="25"/>
                        <a:pt x="459" y="14"/>
                        <a:pt x="452" y="7"/>
                      </a:cubicBezTo>
                      <a:cubicBezTo>
                        <a:pt x="448" y="3"/>
                        <a:pt x="443" y="1"/>
                        <a:pt x="438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9" name="Google Shape;1209;p32"/>
                <p:cNvSpPr/>
                <p:nvPr/>
              </p:nvSpPr>
              <p:spPr>
                <a:xfrm>
                  <a:off x="5657858" y="1360662"/>
                  <a:ext cx="10451" cy="96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" h="70" extrusionOk="0">
                      <a:moveTo>
                        <a:pt x="54" y="0"/>
                      </a:moveTo>
                      <a:cubicBezTo>
                        <a:pt x="50" y="0"/>
                        <a:pt x="45" y="2"/>
                        <a:pt x="41" y="6"/>
                      </a:cubicBezTo>
                      <a:lnTo>
                        <a:pt x="9" y="38"/>
                      </a:lnTo>
                      <a:cubicBezTo>
                        <a:pt x="1" y="45"/>
                        <a:pt x="1" y="58"/>
                        <a:pt x="9" y="65"/>
                      </a:cubicBezTo>
                      <a:cubicBezTo>
                        <a:pt x="13" y="69"/>
                        <a:pt x="18" y="70"/>
                        <a:pt x="23" y="70"/>
                      </a:cubicBezTo>
                      <a:cubicBezTo>
                        <a:pt x="28" y="70"/>
                        <a:pt x="31" y="69"/>
                        <a:pt x="36" y="65"/>
                      </a:cubicBezTo>
                      <a:lnTo>
                        <a:pt x="67" y="33"/>
                      </a:lnTo>
                      <a:cubicBezTo>
                        <a:pt x="75" y="25"/>
                        <a:pt x="75" y="14"/>
                        <a:pt x="67" y="6"/>
                      </a:cubicBezTo>
                      <a:cubicBezTo>
                        <a:pt x="64" y="2"/>
                        <a:pt x="59" y="0"/>
                        <a:pt x="5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0" name="Google Shape;1210;p32"/>
                <p:cNvSpPr/>
                <p:nvPr/>
              </p:nvSpPr>
              <p:spPr>
                <a:xfrm>
                  <a:off x="5543719" y="1322570"/>
                  <a:ext cx="147969" cy="805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6" h="586" extrusionOk="0">
                      <a:moveTo>
                        <a:pt x="1053" y="1"/>
                      </a:moveTo>
                      <a:cubicBezTo>
                        <a:pt x="1050" y="1"/>
                        <a:pt x="1047" y="2"/>
                        <a:pt x="1045" y="3"/>
                      </a:cubicBezTo>
                      <a:lnTo>
                        <a:pt x="14" y="549"/>
                      </a:lnTo>
                      <a:cubicBezTo>
                        <a:pt x="5" y="553"/>
                        <a:pt x="1" y="566"/>
                        <a:pt x="6" y="575"/>
                      </a:cubicBezTo>
                      <a:cubicBezTo>
                        <a:pt x="9" y="581"/>
                        <a:pt x="16" y="585"/>
                        <a:pt x="22" y="585"/>
                      </a:cubicBezTo>
                      <a:cubicBezTo>
                        <a:pt x="25" y="585"/>
                        <a:pt x="30" y="583"/>
                        <a:pt x="32" y="582"/>
                      </a:cubicBezTo>
                      <a:lnTo>
                        <a:pt x="1063" y="36"/>
                      </a:lnTo>
                      <a:cubicBezTo>
                        <a:pt x="1071" y="33"/>
                        <a:pt x="1075" y="19"/>
                        <a:pt x="1070" y="10"/>
                      </a:cubicBezTo>
                      <a:cubicBezTo>
                        <a:pt x="1067" y="5"/>
                        <a:pt x="1060" y="1"/>
                        <a:pt x="105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1" name="Google Shape;1211;p32"/>
                <p:cNvSpPr/>
                <p:nvPr/>
              </p:nvSpPr>
              <p:spPr>
                <a:xfrm>
                  <a:off x="5911854" y="1138158"/>
                  <a:ext cx="58307" cy="1210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4" h="880" extrusionOk="0">
                      <a:moveTo>
                        <a:pt x="401" y="1"/>
                      </a:moveTo>
                      <a:cubicBezTo>
                        <a:pt x="394" y="1"/>
                        <a:pt x="386" y="4"/>
                        <a:pt x="383" y="13"/>
                      </a:cubicBezTo>
                      <a:lnTo>
                        <a:pt x="5" y="853"/>
                      </a:lnTo>
                      <a:cubicBezTo>
                        <a:pt x="1" y="863"/>
                        <a:pt x="5" y="874"/>
                        <a:pt x="15" y="879"/>
                      </a:cubicBezTo>
                      <a:cubicBezTo>
                        <a:pt x="18" y="880"/>
                        <a:pt x="20" y="880"/>
                        <a:pt x="23" y="880"/>
                      </a:cubicBezTo>
                      <a:cubicBezTo>
                        <a:pt x="30" y="880"/>
                        <a:pt x="36" y="875"/>
                        <a:pt x="40" y="868"/>
                      </a:cubicBezTo>
                      <a:lnTo>
                        <a:pt x="419" y="27"/>
                      </a:lnTo>
                      <a:cubicBezTo>
                        <a:pt x="423" y="17"/>
                        <a:pt x="419" y="6"/>
                        <a:pt x="409" y="2"/>
                      </a:cubicBezTo>
                      <a:cubicBezTo>
                        <a:pt x="406" y="1"/>
                        <a:pt x="404" y="1"/>
                        <a:pt x="401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2" name="Google Shape;1212;p32"/>
                <p:cNvSpPr/>
                <p:nvPr/>
              </p:nvSpPr>
              <p:spPr>
                <a:xfrm>
                  <a:off x="5906903" y="1174326"/>
                  <a:ext cx="29016" cy="561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" h="408" extrusionOk="0">
                      <a:moveTo>
                        <a:pt x="190" y="0"/>
                      </a:moveTo>
                      <a:cubicBezTo>
                        <a:pt x="183" y="0"/>
                        <a:pt x="175" y="4"/>
                        <a:pt x="172" y="12"/>
                      </a:cubicBezTo>
                      <a:lnTo>
                        <a:pt x="5" y="381"/>
                      </a:lnTo>
                      <a:cubicBezTo>
                        <a:pt x="1" y="391"/>
                        <a:pt x="5" y="403"/>
                        <a:pt x="15" y="407"/>
                      </a:cubicBezTo>
                      <a:cubicBezTo>
                        <a:pt x="18" y="408"/>
                        <a:pt x="20" y="408"/>
                        <a:pt x="23" y="408"/>
                      </a:cubicBezTo>
                      <a:cubicBezTo>
                        <a:pt x="30" y="408"/>
                        <a:pt x="39" y="403"/>
                        <a:pt x="41" y="397"/>
                      </a:cubicBezTo>
                      <a:lnTo>
                        <a:pt x="207" y="27"/>
                      </a:lnTo>
                      <a:cubicBezTo>
                        <a:pt x="211" y="17"/>
                        <a:pt x="207" y="6"/>
                        <a:pt x="197" y="2"/>
                      </a:cubicBezTo>
                      <a:cubicBezTo>
                        <a:pt x="195" y="1"/>
                        <a:pt x="192" y="0"/>
                        <a:pt x="19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3" name="Google Shape;1213;p32"/>
                <p:cNvSpPr/>
                <p:nvPr/>
              </p:nvSpPr>
              <p:spPr>
                <a:xfrm>
                  <a:off x="5934269" y="1157823"/>
                  <a:ext cx="8939" cy="11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" h="86" extrusionOk="0">
                      <a:moveTo>
                        <a:pt x="43" y="1"/>
                      </a:moveTo>
                      <a:cubicBezTo>
                        <a:pt x="36" y="1"/>
                        <a:pt x="28" y="4"/>
                        <a:pt x="25" y="12"/>
                      </a:cubicBezTo>
                      <a:lnTo>
                        <a:pt x="4" y="59"/>
                      </a:lnTo>
                      <a:cubicBezTo>
                        <a:pt x="0" y="69"/>
                        <a:pt x="4" y="81"/>
                        <a:pt x="15" y="85"/>
                      </a:cubicBezTo>
                      <a:cubicBezTo>
                        <a:pt x="17" y="86"/>
                        <a:pt x="20" y="86"/>
                        <a:pt x="22" y="86"/>
                      </a:cubicBezTo>
                      <a:cubicBezTo>
                        <a:pt x="30" y="86"/>
                        <a:pt x="37" y="81"/>
                        <a:pt x="40" y="75"/>
                      </a:cubicBezTo>
                      <a:lnTo>
                        <a:pt x="61" y="28"/>
                      </a:lnTo>
                      <a:cubicBezTo>
                        <a:pt x="65" y="17"/>
                        <a:pt x="61" y="6"/>
                        <a:pt x="50" y="2"/>
                      </a:cubicBezTo>
                      <a:cubicBezTo>
                        <a:pt x="48" y="1"/>
                        <a:pt x="46" y="1"/>
                        <a:pt x="4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4" name="Google Shape;1214;p32"/>
                <p:cNvSpPr/>
                <p:nvPr/>
              </p:nvSpPr>
              <p:spPr>
                <a:xfrm>
                  <a:off x="5824667" y="1083839"/>
                  <a:ext cx="22828" cy="104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" h="758" extrusionOk="0">
                      <a:moveTo>
                        <a:pt x="20" y="1"/>
                      </a:moveTo>
                      <a:cubicBezTo>
                        <a:pt x="19" y="1"/>
                        <a:pt x="18" y="1"/>
                        <a:pt x="18" y="1"/>
                      </a:cubicBezTo>
                      <a:cubicBezTo>
                        <a:pt x="6" y="3"/>
                        <a:pt x="0" y="13"/>
                        <a:pt x="1" y="24"/>
                      </a:cubicBezTo>
                      <a:lnTo>
                        <a:pt x="126" y="741"/>
                      </a:lnTo>
                      <a:cubicBezTo>
                        <a:pt x="127" y="752"/>
                        <a:pt x="136" y="758"/>
                        <a:pt x="145" y="758"/>
                      </a:cubicBezTo>
                      <a:cubicBezTo>
                        <a:pt x="147" y="758"/>
                        <a:pt x="148" y="758"/>
                        <a:pt x="149" y="757"/>
                      </a:cubicBezTo>
                      <a:cubicBezTo>
                        <a:pt x="159" y="754"/>
                        <a:pt x="166" y="744"/>
                        <a:pt x="164" y="733"/>
                      </a:cubicBezTo>
                      <a:lnTo>
                        <a:pt x="40" y="16"/>
                      </a:lnTo>
                      <a:cubicBezTo>
                        <a:pt x="38" y="7"/>
                        <a:pt x="30" y="1"/>
                        <a:pt x="20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5" name="Google Shape;1215;p32"/>
                <p:cNvSpPr/>
                <p:nvPr/>
              </p:nvSpPr>
              <p:spPr>
                <a:xfrm>
                  <a:off x="5836081" y="1079301"/>
                  <a:ext cx="18702" cy="69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" h="508" extrusionOk="0">
                      <a:moveTo>
                        <a:pt x="23" y="0"/>
                      </a:moveTo>
                      <a:cubicBezTo>
                        <a:pt x="21" y="0"/>
                        <a:pt x="20" y="1"/>
                        <a:pt x="18" y="1"/>
                      </a:cubicBezTo>
                      <a:cubicBezTo>
                        <a:pt x="8" y="3"/>
                        <a:pt x="0" y="13"/>
                        <a:pt x="3" y="23"/>
                      </a:cubicBezTo>
                      <a:lnTo>
                        <a:pt x="94" y="492"/>
                      </a:lnTo>
                      <a:cubicBezTo>
                        <a:pt x="96" y="500"/>
                        <a:pt x="104" y="507"/>
                        <a:pt x="114" y="507"/>
                      </a:cubicBezTo>
                      <a:lnTo>
                        <a:pt x="117" y="507"/>
                      </a:lnTo>
                      <a:cubicBezTo>
                        <a:pt x="127" y="504"/>
                        <a:pt x="135" y="494"/>
                        <a:pt x="132" y="484"/>
                      </a:cubicBezTo>
                      <a:lnTo>
                        <a:pt x="42" y="16"/>
                      </a:lnTo>
                      <a:cubicBezTo>
                        <a:pt x="39" y="8"/>
                        <a:pt x="32" y="0"/>
                        <a:pt x="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6" name="Google Shape;1216;p32"/>
                <p:cNvSpPr/>
                <p:nvPr/>
              </p:nvSpPr>
              <p:spPr>
                <a:xfrm>
                  <a:off x="5846945" y="1209943"/>
                  <a:ext cx="9351" cy="357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" h="260" extrusionOk="0">
                      <a:moveTo>
                        <a:pt x="20" y="0"/>
                      </a:moveTo>
                      <a:cubicBezTo>
                        <a:pt x="20" y="0"/>
                        <a:pt x="19" y="0"/>
                        <a:pt x="18" y="0"/>
                      </a:cubicBezTo>
                      <a:cubicBezTo>
                        <a:pt x="9" y="3"/>
                        <a:pt x="1" y="13"/>
                        <a:pt x="2" y="23"/>
                      </a:cubicBezTo>
                      <a:lnTo>
                        <a:pt x="27" y="243"/>
                      </a:lnTo>
                      <a:cubicBezTo>
                        <a:pt x="30" y="251"/>
                        <a:pt x="37" y="259"/>
                        <a:pt x="47" y="259"/>
                      </a:cubicBezTo>
                      <a:lnTo>
                        <a:pt x="50" y="259"/>
                      </a:lnTo>
                      <a:cubicBezTo>
                        <a:pt x="60" y="258"/>
                        <a:pt x="67" y="248"/>
                        <a:pt x="66" y="238"/>
                      </a:cubicBezTo>
                      <a:lnTo>
                        <a:pt x="41" y="18"/>
                      </a:lnTo>
                      <a:cubicBezTo>
                        <a:pt x="40" y="8"/>
                        <a:pt x="32" y="0"/>
                        <a:pt x="2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17" name="Google Shape;1217;p32"/>
              <p:cNvGrpSpPr/>
              <p:nvPr/>
            </p:nvGrpSpPr>
            <p:grpSpPr>
              <a:xfrm rot="-658235">
                <a:off x="6115087" y="2726027"/>
                <a:ext cx="378270" cy="874502"/>
                <a:chOff x="6115891" y="2695045"/>
                <a:chExt cx="378279" cy="874524"/>
              </a:xfrm>
            </p:grpSpPr>
            <p:sp>
              <p:nvSpPr>
                <p:cNvPr id="1218" name="Google Shape;1218;p32"/>
                <p:cNvSpPr/>
                <p:nvPr/>
              </p:nvSpPr>
              <p:spPr>
                <a:xfrm rot="-824953">
                  <a:off x="6211149" y="2734837"/>
                  <a:ext cx="187763" cy="8242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6" h="8718" extrusionOk="0">
                      <a:moveTo>
                        <a:pt x="1680" y="0"/>
                      </a:moveTo>
                      <a:cubicBezTo>
                        <a:pt x="1665" y="0"/>
                        <a:pt x="1650" y="5"/>
                        <a:pt x="1638" y="15"/>
                      </a:cubicBezTo>
                      <a:cubicBezTo>
                        <a:pt x="1607" y="39"/>
                        <a:pt x="1576" y="64"/>
                        <a:pt x="1547" y="90"/>
                      </a:cubicBezTo>
                      <a:cubicBezTo>
                        <a:pt x="1518" y="114"/>
                        <a:pt x="1515" y="157"/>
                        <a:pt x="1540" y="186"/>
                      </a:cubicBezTo>
                      <a:cubicBezTo>
                        <a:pt x="1552" y="201"/>
                        <a:pt x="1571" y="209"/>
                        <a:pt x="1591" y="209"/>
                      </a:cubicBezTo>
                      <a:cubicBezTo>
                        <a:pt x="1606" y="209"/>
                        <a:pt x="1621" y="202"/>
                        <a:pt x="1636" y="193"/>
                      </a:cubicBezTo>
                      <a:cubicBezTo>
                        <a:pt x="1664" y="170"/>
                        <a:pt x="1693" y="145"/>
                        <a:pt x="1723" y="123"/>
                      </a:cubicBezTo>
                      <a:cubicBezTo>
                        <a:pt x="1751" y="99"/>
                        <a:pt x="1756" y="55"/>
                        <a:pt x="1734" y="26"/>
                      </a:cubicBezTo>
                      <a:cubicBezTo>
                        <a:pt x="1720" y="9"/>
                        <a:pt x="1700" y="0"/>
                        <a:pt x="1680" y="0"/>
                      </a:cubicBezTo>
                      <a:close/>
                      <a:moveTo>
                        <a:pt x="1383" y="271"/>
                      </a:moveTo>
                      <a:cubicBezTo>
                        <a:pt x="1364" y="271"/>
                        <a:pt x="1345" y="278"/>
                        <a:pt x="1332" y="292"/>
                      </a:cubicBezTo>
                      <a:cubicBezTo>
                        <a:pt x="1305" y="322"/>
                        <a:pt x="1279" y="351"/>
                        <a:pt x="1253" y="380"/>
                      </a:cubicBezTo>
                      <a:cubicBezTo>
                        <a:pt x="1229" y="409"/>
                        <a:pt x="1233" y="452"/>
                        <a:pt x="1260" y="477"/>
                      </a:cubicBezTo>
                      <a:cubicBezTo>
                        <a:pt x="1274" y="488"/>
                        <a:pt x="1290" y="493"/>
                        <a:pt x="1305" y="493"/>
                      </a:cubicBezTo>
                      <a:cubicBezTo>
                        <a:pt x="1325" y="493"/>
                        <a:pt x="1344" y="486"/>
                        <a:pt x="1357" y="468"/>
                      </a:cubicBezTo>
                      <a:cubicBezTo>
                        <a:pt x="1382" y="441"/>
                        <a:pt x="1407" y="412"/>
                        <a:pt x="1432" y="386"/>
                      </a:cubicBezTo>
                      <a:cubicBezTo>
                        <a:pt x="1458" y="359"/>
                        <a:pt x="1455" y="315"/>
                        <a:pt x="1428" y="289"/>
                      </a:cubicBezTo>
                      <a:cubicBezTo>
                        <a:pt x="1415" y="277"/>
                        <a:pt x="1399" y="271"/>
                        <a:pt x="1383" y="271"/>
                      </a:cubicBezTo>
                      <a:close/>
                      <a:moveTo>
                        <a:pt x="1131" y="586"/>
                      </a:moveTo>
                      <a:cubicBezTo>
                        <a:pt x="1109" y="586"/>
                        <a:pt x="1088" y="596"/>
                        <a:pt x="1075" y="615"/>
                      </a:cubicBezTo>
                      <a:cubicBezTo>
                        <a:pt x="1053" y="646"/>
                        <a:pt x="1030" y="680"/>
                        <a:pt x="1010" y="713"/>
                      </a:cubicBezTo>
                      <a:cubicBezTo>
                        <a:pt x="989" y="744"/>
                        <a:pt x="998" y="786"/>
                        <a:pt x="1030" y="806"/>
                      </a:cubicBezTo>
                      <a:cubicBezTo>
                        <a:pt x="1040" y="813"/>
                        <a:pt x="1054" y="816"/>
                        <a:pt x="1066" y="816"/>
                      </a:cubicBezTo>
                      <a:cubicBezTo>
                        <a:pt x="1089" y="816"/>
                        <a:pt x="1111" y="805"/>
                        <a:pt x="1125" y="786"/>
                      </a:cubicBezTo>
                      <a:cubicBezTo>
                        <a:pt x="1145" y="754"/>
                        <a:pt x="1165" y="723"/>
                        <a:pt x="1187" y="693"/>
                      </a:cubicBezTo>
                      <a:cubicBezTo>
                        <a:pt x="1208" y="662"/>
                        <a:pt x="1201" y="620"/>
                        <a:pt x="1170" y="598"/>
                      </a:cubicBezTo>
                      <a:cubicBezTo>
                        <a:pt x="1158" y="590"/>
                        <a:pt x="1145" y="586"/>
                        <a:pt x="1131" y="586"/>
                      </a:cubicBezTo>
                      <a:close/>
                      <a:moveTo>
                        <a:pt x="926" y="931"/>
                      </a:moveTo>
                      <a:cubicBezTo>
                        <a:pt x="900" y="931"/>
                        <a:pt x="876" y="945"/>
                        <a:pt x="864" y="969"/>
                      </a:cubicBezTo>
                      <a:cubicBezTo>
                        <a:pt x="846" y="1004"/>
                        <a:pt x="829" y="1039"/>
                        <a:pt x="813" y="1075"/>
                      </a:cubicBezTo>
                      <a:cubicBezTo>
                        <a:pt x="798" y="1108"/>
                        <a:pt x="813" y="1149"/>
                        <a:pt x="848" y="1164"/>
                      </a:cubicBezTo>
                      <a:cubicBezTo>
                        <a:pt x="856" y="1168"/>
                        <a:pt x="866" y="1171"/>
                        <a:pt x="876" y="1171"/>
                      </a:cubicBezTo>
                      <a:cubicBezTo>
                        <a:pt x="902" y="1171"/>
                        <a:pt x="927" y="1155"/>
                        <a:pt x="937" y="1129"/>
                      </a:cubicBezTo>
                      <a:cubicBezTo>
                        <a:pt x="952" y="1097"/>
                        <a:pt x="969" y="1062"/>
                        <a:pt x="986" y="1029"/>
                      </a:cubicBezTo>
                      <a:cubicBezTo>
                        <a:pt x="1002" y="995"/>
                        <a:pt x="988" y="954"/>
                        <a:pt x="955" y="938"/>
                      </a:cubicBezTo>
                      <a:cubicBezTo>
                        <a:pt x="946" y="933"/>
                        <a:pt x="936" y="931"/>
                        <a:pt x="926" y="931"/>
                      </a:cubicBezTo>
                      <a:close/>
                      <a:moveTo>
                        <a:pt x="771" y="1302"/>
                      </a:moveTo>
                      <a:cubicBezTo>
                        <a:pt x="743" y="1302"/>
                        <a:pt x="716" y="1320"/>
                        <a:pt x="707" y="1348"/>
                      </a:cubicBezTo>
                      <a:cubicBezTo>
                        <a:pt x="695" y="1385"/>
                        <a:pt x="683" y="1424"/>
                        <a:pt x="672" y="1461"/>
                      </a:cubicBezTo>
                      <a:cubicBezTo>
                        <a:pt x="662" y="1497"/>
                        <a:pt x="682" y="1536"/>
                        <a:pt x="718" y="1546"/>
                      </a:cubicBezTo>
                      <a:cubicBezTo>
                        <a:pt x="725" y="1547"/>
                        <a:pt x="731" y="1548"/>
                        <a:pt x="737" y="1548"/>
                      </a:cubicBezTo>
                      <a:cubicBezTo>
                        <a:pt x="767" y="1548"/>
                        <a:pt x="794" y="1527"/>
                        <a:pt x="803" y="1499"/>
                      </a:cubicBezTo>
                      <a:cubicBezTo>
                        <a:pt x="813" y="1462"/>
                        <a:pt x="824" y="1427"/>
                        <a:pt x="836" y="1391"/>
                      </a:cubicBezTo>
                      <a:cubicBezTo>
                        <a:pt x="848" y="1356"/>
                        <a:pt x="828" y="1317"/>
                        <a:pt x="793" y="1305"/>
                      </a:cubicBezTo>
                      <a:cubicBezTo>
                        <a:pt x="786" y="1303"/>
                        <a:pt x="778" y="1302"/>
                        <a:pt x="771" y="1302"/>
                      </a:cubicBezTo>
                      <a:close/>
                      <a:moveTo>
                        <a:pt x="674" y="1690"/>
                      </a:moveTo>
                      <a:cubicBezTo>
                        <a:pt x="641" y="1690"/>
                        <a:pt x="612" y="1713"/>
                        <a:pt x="605" y="1746"/>
                      </a:cubicBezTo>
                      <a:cubicBezTo>
                        <a:pt x="598" y="1785"/>
                        <a:pt x="592" y="1824"/>
                        <a:pt x="587" y="1863"/>
                      </a:cubicBezTo>
                      <a:cubicBezTo>
                        <a:pt x="582" y="1900"/>
                        <a:pt x="607" y="1935"/>
                        <a:pt x="644" y="1940"/>
                      </a:cubicBezTo>
                      <a:cubicBezTo>
                        <a:pt x="646" y="1941"/>
                        <a:pt x="650" y="1941"/>
                        <a:pt x="653" y="1941"/>
                      </a:cubicBezTo>
                      <a:cubicBezTo>
                        <a:pt x="686" y="1941"/>
                        <a:pt x="716" y="1916"/>
                        <a:pt x="722" y="1882"/>
                      </a:cubicBezTo>
                      <a:cubicBezTo>
                        <a:pt x="727" y="1845"/>
                        <a:pt x="733" y="1808"/>
                        <a:pt x="740" y="1771"/>
                      </a:cubicBezTo>
                      <a:cubicBezTo>
                        <a:pt x="747" y="1734"/>
                        <a:pt x="722" y="1698"/>
                        <a:pt x="685" y="1691"/>
                      </a:cubicBezTo>
                      <a:cubicBezTo>
                        <a:pt x="681" y="1691"/>
                        <a:pt x="678" y="1690"/>
                        <a:pt x="674" y="1690"/>
                      </a:cubicBezTo>
                      <a:close/>
                      <a:moveTo>
                        <a:pt x="633" y="2090"/>
                      </a:moveTo>
                      <a:cubicBezTo>
                        <a:pt x="598" y="2090"/>
                        <a:pt x="563" y="2120"/>
                        <a:pt x="562" y="2157"/>
                      </a:cubicBezTo>
                      <a:cubicBezTo>
                        <a:pt x="561" y="2182"/>
                        <a:pt x="561" y="2208"/>
                        <a:pt x="561" y="2233"/>
                      </a:cubicBezTo>
                      <a:lnTo>
                        <a:pt x="561" y="2276"/>
                      </a:lnTo>
                      <a:cubicBezTo>
                        <a:pt x="561" y="2313"/>
                        <a:pt x="592" y="2343"/>
                        <a:pt x="629" y="2343"/>
                      </a:cubicBezTo>
                      <a:cubicBezTo>
                        <a:pt x="667" y="2341"/>
                        <a:pt x="696" y="2310"/>
                        <a:pt x="697" y="2273"/>
                      </a:cubicBezTo>
                      <a:lnTo>
                        <a:pt x="697" y="2233"/>
                      </a:lnTo>
                      <a:cubicBezTo>
                        <a:pt x="697" y="2210"/>
                        <a:pt x="697" y="2185"/>
                        <a:pt x="700" y="2161"/>
                      </a:cubicBezTo>
                      <a:cubicBezTo>
                        <a:pt x="700" y="2123"/>
                        <a:pt x="670" y="2092"/>
                        <a:pt x="633" y="2090"/>
                      </a:cubicBezTo>
                      <a:close/>
                      <a:moveTo>
                        <a:pt x="651" y="2493"/>
                      </a:moveTo>
                      <a:cubicBezTo>
                        <a:pt x="647" y="2493"/>
                        <a:pt x="644" y="2493"/>
                        <a:pt x="641" y="2493"/>
                      </a:cubicBezTo>
                      <a:cubicBezTo>
                        <a:pt x="604" y="2498"/>
                        <a:pt x="578" y="2533"/>
                        <a:pt x="583" y="2570"/>
                      </a:cubicBezTo>
                      <a:cubicBezTo>
                        <a:pt x="588" y="2609"/>
                        <a:pt x="594" y="2648"/>
                        <a:pt x="600" y="2687"/>
                      </a:cubicBezTo>
                      <a:cubicBezTo>
                        <a:pt x="605" y="2719"/>
                        <a:pt x="635" y="2743"/>
                        <a:pt x="667" y="2743"/>
                      </a:cubicBezTo>
                      <a:cubicBezTo>
                        <a:pt x="671" y="2743"/>
                        <a:pt x="675" y="2741"/>
                        <a:pt x="680" y="2741"/>
                      </a:cubicBezTo>
                      <a:cubicBezTo>
                        <a:pt x="717" y="2735"/>
                        <a:pt x="741" y="2699"/>
                        <a:pt x="734" y="2662"/>
                      </a:cubicBezTo>
                      <a:cubicBezTo>
                        <a:pt x="728" y="2626"/>
                        <a:pt x="723" y="2590"/>
                        <a:pt x="718" y="2553"/>
                      </a:cubicBezTo>
                      <a:cubicBezTo>
                        <a:pt x="713" y="2518"/>
                        <a:pt x="684" y="2493"/>
                        <a:pt x="651" y="2493"/>
                      </a:cubicBezTo>
                      <a:close/>
                      <a:moveTo>
                        <a:pt x="1482" y="2724"/>
                      </a:moveTo>
                      <a:cubicBezTo>
                        <a:pt x="1481" y="2724"/>
                        <a:pt x="1479" y="2725"/>
                        <a:pt x="1478" y="2725"/>
                      </a:cubicBezTo>
                      <a:cubicBezTo>
                        <a:pt x="1434" y="2729"/>
                        <a:pt x="1391" y="2738"/>
                        <a:pt x="1348" y="2752"/>
                      </a:cubicBezTo>
                      <a:cubicBezTo>
                        <a:pt x="1313" y="2763"/>
                        <a:pt x="1295" y="2801"/>
                        <a:pt x="1306" y="2837"/>
                      </a:cubicBezTo>
                      <a:cubicBezTo>
                        <a:pt x="1315" y="2866"/>
                        <a:pt x="1342" y="2883"/>
                        <a:pt x="1371" y="2883"/>
                      </a:cubicBezTo>
                      <a:cubicBezTo>
                        <a:pt x="1378" y="2883"/>
                        <a:pt x="1386" y="2882"/>
                        <a:pt x="1392" y="2880"/>
                      </a:cubicBezTo>
                      <a:cubicBezTo>
                        <a:pt x="1424" y="2870"/>
                        <a:pt x="1457" y="2863"/>
                        <a:pt x="1488" y="2861"/>
                      </a:cubicBezTo>
                      <a:cubicBezTo>
                        <a:pt x="1525" y="2858"/>
                        <a:pt x="1554" y="2825"/>
                        <a:pt x="1551" y="2788"/>
                      </a:cubicBezTo>
                      <a:cubicBezTo>
                        <a:pt x="1549" y="2751"/>
                        <a:pt x="1518" y="2724"/>
                        <a:pt x="1482" y="2724"/>
                      </a:cubicBezTo>
                      <a:close/>
                      <a:moveTo>
                        <a:pt x="1751" y="2809"/>
                      </a:moveTo>
                      <a:cubicBezTo>
                        <a:pt x="1731" y="2809"/>
                        <a:pt x="1712" y="2817"/>
                        <a:pt x="1698" y="2834"/>
                      </a:cubicBezTo>
                      <a:cubicBezTo>
                        <a:pt x="1674" y="2863"/>
                        <a:pt x="1678" y="2905"/>
                        <a:pt x="1707" y="2929"/>
                      </a:cubicBezTo>
                      <a:cubicBezTo>
                        <a:pt x="1731" y="2949"/>
                        <a:pt x="1754" y="2973"/>
                        <a:pt x="1774" y="3000"/>
                      </a:cubicBezTo>
                      <a:cubicBezTo>
                        <a:pt x="1786" y="3018"/>
                        <a:pt x="1807" y="3028"/>
                        <a:pt x="1828" y="3028"/>
                      </a:cubicBezTo>
                      <a:cubicBezTo>
                        <a:pt x="1842" y="3028"/>
                        <a:pt x="1857" y="3024"/>
                        <a:pt x="1869" y="3016"/>
                      </a:cubicBezTo>
                      <a:cubicBezTo>
                        <a:pt x="1900" y="2995"/>
                        <a:pt x="1907" y="2953"/>
                        <a:pt x="1884" y="2922"/>
                      </a:cubicBezTo>
                      <a:cubicBezTo>
                        <a:pt x="1858" y="2885"/>
                        <a:pt x="1827" y="2852"/>
                        <a:pt x="1794" y="2825"/>
                      </a:cubicBezTo>
                      <a:cubicBezTo>
                        <a:pt x="1781" y="2814"/>
                        <a:pt x="1766" y="2809"/>
                        <a:pt x="1751" y="2809"/>
                      </a:cubicBezTo>
                      <a:close/>
                      <a:moveTo>
                        <a:pt x="1131" y="2901"/>
                      </a:moveTo>
                      <a:cubicBezTo>
                        <a:pt x="1114" y="2901"/>
                        <a:pt x="1097" y="2907"/>
                        <a:pt x="1084" y="2919"/>
                      </a:cubicBezTo>
                      <a:cubicBezTo>
                        <a:pt x="1055" y="2946"/>
                        <a:pt x="1027" y="2977"/>
                        <a:pt x="999" y="3009"/>
                      </a:cubicBezTo>
                      <a:cubicBezTo>
                        <a:pt x="976" y="3039"/>
                        <a:pt x="979" y="3081"/>
                        <a:pt x="1009" y="3105"/>
                      </a:cubicBezTo>
                      <a:cubicBezTo>
                        <a:pt x="1022" y="3115"/>
                        <a:pt x="1037" y="3121"/>
                        <a:pt x="1053" y="3121"/>
                      </a:cubicBezTo>
                      <a:cubicBezTo>
                        <a:pt x="1071" y="3121"/>
                        <a:pt x="1090" y="3111"/>
                        <a:pt x="1105" y="3096"/>
                      </a:cubicBezTo>
                      <a:cubicBezTo>
                        <a:pt x="1127" y="3067"/>
                        <a:pt x="1152" y="3042"/>
                        <a:pt x="1177" y="3018"/>
                      </a:cubicBezTo>
                      <a:cubicBezTo>
                        <a:pt x="1204" y="2993"/>
                        <a:pt x="1206" y="2949"/>
                        <a:pt x="1180" y="2922"/>
                      </a:cubicBezTo>
                      <a:cubicBezTo>
                        <a:pt x="1167" y="2908"/>
                        <a:pt x="1149" y="2901"/>
                        <a:pt x="1131" y="2901"/>
                      </a:cubicBezTo>
                      <a:close/>
                      <a:moveTo>
                        <a:pt x="734" y="2885"/>
                      </a:moveTo>
                      <a:cubicBezTo>
                        <a:pt x="727" y="2885"/>
                        <a:pt x="720" y="2886"/>
                        <a:pt x="713" y="2888"/>
                      </a:cubicBezTo>
                      <a:cubicBezTo>
                        <a:pt x="677" y="2901"/>
                        <a:pt x="659" y="2938"/>
                        <a:pt x="670" y="2974"/>
                      </a:cubicBezTo>
                      <a:cubicBezTo>
                        <a:pt x="682" y="3013"/>
                        <a:pt x="696" y="3051"/>
                        <a:pt x="711" y="3087"/>
                      </a:cubicBezTo>
                      <a:cubicBezTo>
                        <a:pt x="721" y="3112"/>
                        <a:pt x="747" y="3129"/>
                        <a:pt x="773" y="3129"/>
                      </a:cubicBezTo>
                      <a:cubicBezTo>
                        <a:pt x="782" y="3129"/>
                        <a:pt x="792" y="3128"/>
                        <a:pt x="798" y="3124"/>
                      </a:cubicBezTo>
                      <a:cubicBezTo>
                        <a:pt x="834" y="3110"/>
                        <a:pt x="850" y="3070"/>
                        <a:pt x="836" y="3036"/>
                      </a:cubicBezTo>
                      <a:cubicBezTo>
                        <a:pt x="823" y="3004"/>
                        <a:pt x="810" y="2968"/>
                        <a:pt x="799" y="2932"/>
                      </a:cubicBezTo>
                      <a:cubicBezTo>
                        <a:pt x="790" y="2903"/>
                        <a:pt x="763" y="2885"/>
                        <a:pt x="734" y="2885"/>
                      </a:cubicBezTo>
                      <a:close/>
                      <a:moveTo>
                        <a:pt x="1917" y="3162"/>
                      </a:moveTo>
                      <a:cubicBezTo>
                        <a:pt x="1879" y="3162"/>
                        <a:pt x="1849" y="3192"/>
                        <a:pt x="1849" y="3229"/>
                      </a:cubicBezTo>
                      <a:cubicBezTo>
                        <a:pt x="1849" y="3261"/>
                        <a:pt x="1843" y="3292"/>
                        <a:pt x="1833" y="3321"/>
                      </a:cubicBezTo>
                      <a:cubicBezTo>
                        <a:pt x="1821" y="3356"/>
                        <a:pt x="1840" y="3395"/>
                        <a:pt x="1876" y="3407"/>
                      </a:cubicBezTo>
                      <a:cubicBezTo>
                        <a:pt x="1883" y="3409"/>
                        <a:pt x="1889" y="3410"/>
                        <a:pt x="1898" y="3410"/>
                      </a:cubicBezTo>
                      <a:cubicBezTo>
                        <a:pt x="1925" y="3410"/>
                        <a:pt x="1951" y="3393"/>
                        <a:pt x="1961" y="3366"/>
                      </a:cubicBezTo>
                      <a:cubicBezTo>
                        <a:pt x="1976" y="3323"/>
                        <a:pt x="1985" y="3277"/>
                        <a:pt x="1985" y="3231"/>
                      </a:cubicBezTo>
                      <a:cubicBezTo>
                        <a:pt x="1986" y="3194"/>
                        <a:pt x="1955" y="3162"/>
                        <a:pt x="1918" y="3162"/>
                      </a:cubicBezTo>
                      <a:close/>
                      <a:moveTo>
                        <a:pt x="896" y="3224"/>
                      </a:moveTo>
                      <a:cubicBezTo>
                        <a:pt x="872" y="3224"/>
                        <a:pt x="848" y="3237"/>
                        <a:pt x="836" y="3261"/>
                      </a:cubicBezTo>
                      <a:cubicBezTo>
                        <a:pt x="817" y="3296"/>
                        <a:pt x="800" y="3332"/>
                        <a:pt x="783" y="3368"/>
                      </a:cubicBezTo>
                      <a:cubicBezTo>
                        <a:pt x="768" y="3403"/>
                        <a:pt x="783" y="3442"/>
                        <a:pt x="818" y="3457"/>
                      </a:cubicBezTo>
                      <a:cubicBezTo>
                        <a:pt x="827" y="3462"/>
                        <a:pt x="837" y="3464"/>
                        <a:pt x="846" y="3464"/>
                      </a:cubicBezTo>
                      <a:cubicBezTo>
                        <a:pt x="872" y="3464"/>
                        <a:pt x="896" y="3448"/>
                        <a:pt x="907" y="3423"/>
                      </a:cubicBezTo>
                      <a:lnTo>
                        <a:pt x="907" y="3422"/>
                      </a:lnTo>
                      <a:cubicBezTo>
                        <a:pt x="915" y="3432"/>
                        <a:pt x="923" y="3441"/>
                        <a:pt x="932" y="3450"/>
                      </a:cubicBezTo>
                      <a:cubicBezTo>
                        <a:pt x="946" y="3464"/>
                        <a:pt x="964" y="3472"/>
                        <a:pt x="982" y="3472"/>
                      </a:cubicBezTo>
                      <a:cubicBezTo>
                        <a:pt x="998" y="3472"/>
                        <a:pt x="1015" y="3465"/>
                        <a:pt x="1028" y="3452"/>
                      </a:cubicBezTo>
                      <a:cubicBezTo>
                        <a:pt x="1056" y="3426"/>
                        <a:pt x="1058" y="3385"/>
                        <a:pt x="1032" y="3357"/>
                      </a:cubicBezTo>
                      <a:cubicBezTo>
                        <a:pt x="1009" y="3332"/>
                        <a:pt x="986" y="3304"/>
                        <a:pt x="966" y="3275"/>
                      </a:cubicBezTo>
                      <a:cubicBezTo>
                        <a:pt x="964" y="3272"/>
                        <a:pt x="961" y="3270"/>
                        <a:pt x="958" y="3267"/>
                      </a:cubicBezTo>
                      <a:cubicBezTo>
                        <a:pt x="953" y="3253"/>
                        <a:pt x="943" y="3240"/>
                        <a:pt x="928" y="3232"/>
                      </a:cubicBezTo>
                      <a:cubicBezTo>
                        <a:pt x="918" y="3227"/>
                        <a:pt x="907" y="3224"/>
                        <a:pt x="896" y="3224"/>
                      </a:cubicBezTo>
                      <a:close/>
                      <a:moveTo>
                        <a:pt x="1714" y="3487"/>
                      </a:moveTo>
                      <a:cubicBezTo>
                        <a:pt x="1703" y="3487"/>
                        <a:pt x="1692" y="3490"/>
                        <a:pt x="1682" y="3496"/>
                      </a:cubicBezTo>
                      <a:cubicBezTo>
                        <a:pt x="1653" y="3511"/>
                        <a:pt x="1622" y="3525"/>
                        <a:pt x="1590" y="3533"/>
                      </a:cubicBezTo>
                      <a:cubicBezTo>
                        <a:pt x="1553" y="3542"/>
                        <a:pt x="1531" y="3581"/>
                        <a:pt x="1542" y="3617"/>
                      </a:cubicBezTo>
                      <a:cubicBezTo>
                        <a:pt x="1550" y="3647"/>
                        <a:pt x="1577" y="3666"/>
                        <a:pt x="1607" y="3666"/>
                      </a:cubicBezTo>
                      <a:cubicBezTo>
                        <a:pt x="1612" y="3666"/>
                        <a:pt x="1618" y="3665"/>
                        <a:pt x="1626" y="3664"/>
                      </a:cubicBezTo>
                      <a:cubicBezTo>
                        <a:pt x="1668" y="3653"/>
                        <a:pt x="1709" y="3635"/>
                        <a:pt x="1746" y="3615"/>
                      </a:cubicBezTo>
                      <a:cubicBezTo>
                        <a:pt x="1780" y="3597"/>
                        <a:pt x="1791" y="3556"/>
                        <a:pt x="1774" y="3523"/>
                      </a:cubicBezTo>
                      <a:cubicBezTo>
                        <a:pt x="1761" y="3500"/>
                        <a:pt x="1738" y="3487"/>
                        <a:pt x="1714" y="3487"/>
                      </a:cubicBezTo>
                      <a:close/>
                      <a:moveTo>
                        <a:pt x="1214" y="3502"/>
                      </a:moveTo>
                      <a:cubicBezTo>
                        <a:pt x="1187" y="3502"/>
                        <a:pt x="1161" y="3518"/>
                        <a:pt x="1151" y="3543"/>
                      </a:cubicBezTo>
                      <a:cubicBezTo>
                        <a:pt x="1135" y="3578"/>
                        <a:pt x="1152" y="3619"/>
                        <a:pt x="1187" y="3633"/>
                      </a:cubicBezTo>
                      <a:cubicBezTo>
                        <a:pt x="1224" y="3650"/>
                        <a:pt x="1265" y="3663"/>
                        <a:pt x="1308" y="3671"/>
                      </a:cubicBezTo>
                      <a:cubicBezTo>
                        <a:pt x="1313" y="3673"/>
                        <a:pt x="1317" y="3673"/>
                        <a:pt x="1322" y="3673"/>
                      </a:cubicBezTo>
                      <a:cubicBezTo>
                        <a:pt x="1354" y="3673"/>
                        <a:pt x="1382" y="3651"/>
                        <a:pt x="1390" y="3619"/>
                      </a:cubicBezTo>
                      <a:cubicBezTo>
                        <a:pt x="1397" y="3582"/>
                        <a:pt x="1375" y="3546"/>
                        <a:pt x="1337" y="3538"/>
                      </a:cubicBezTo>
                      <a:cubicBezTo>
                        <a:pt x="1304" y="3531"/>
                        <a:pt x="1270" y="3521"/>
                        <a:pt x="1240" y="3507"/>
                      </a:cubicBezTo>
                      <a:cubicBezTo>
                        <a:pt x="1231" y="3503"/>
                        <a:pt x="1222" y="3502"/>
                        <a:pt x="1214" y="3502"/>
                      </a:cubicBezTo>
                      <a:close/>
                      <a:moveTo>
                        <a:pt x="750" y="3599"/>
                      </a:moveTo>
                      <a:cubicBezTo>
                        <a:pt x="720" y="3599"/>
                        <a:pt x="691" y="3619"/>
                        <a:pt x="684" y="3650"/>
                      </a:cubicBezTo>
                      <a:cubicBezTo>
                        <a:pt x="674" y="3688"/>
                        <a:pt x="665" y="3726"/>
                        <a:pt x="657" y="3766"/>
                      </a:cubicBezTo>
                      <a:cubicBezTo>
                        <a:pt x="649" y="3802"/>
                        <a:pt x="674" y="3838"/>
                        <a:pt x="711" y="3845"/>
                      </a:cubicBezTo>
                      <a:cubicBezTo>
                        <a:pt x="715" y="3847"/>
                        <a:pt x="720" y="3847"/>
                        <a:pt x="723" y="3847"/>
                      </a:cubicBezTo>
                      <a:cubicBezTo>
                        <a:pt x="756" y="3847"/>
                        <a:pt x="783" y="3823"/>
                        <a:pt x="792" y="3792"/>
                      </a:cubicBezTo>
                      <a:cubicBezTo>
                        <a:pt x="798" y="3756"/>
                        <a:pt x="807" y="3720"/>
                        <a:pt x="815" y="3684"/>
                      </a:cubicBezTo>
                      <a:cubicBezTo>
                        <a:pt x="824" y="3649"/>
                        <a:pt x="803" y="3612"/>
                        <a:pt x="767" y="3601"/>
                      </a:cubicBezTo>
                      <a:cubicBezTo>
                        <a:pt x="761" y="3600"/>
                        <a:pt x="756" y="3599"/>
                        <a:pt x="750" y="3599"/>
                      </a:cubicBezTo>
                      <a:close/>
                      <a:moveTo>
                        <a:pt x="690" y="3996"/>
                      </a:moveTo>
                      <a:cubicBezTo>
                        <a:pt x="654" y="3996"/>
                        <a:pt x="624" y="4025"/>
                        <a:pt x="623" y="4062"/>
                      </a:cubicBezTo>
                      <a:cubicBezTo>
                        <a:pt x="620" y="4091"/>
                        <a:pt x="620" y="4121"/>
                        <a:pt x="620" y="4151"/>
                      </a:cubicBezTo>
                      <a:lnTo>
                        <a:pt x="620" y="4181"/>
                      </a:lnTo>
                      <a:cubicBezTo>
                        <a:pt x="620" y="4217"/>
                        <a:pt x="650" y="4247"/>
                        <a:pt x="687" y="4247"/>
                      </a:cubicBezTo>
                      <a:cubicBezTo>
                        <a:pt x="726" y="4246"/>
                        <a:pt x="756" y="4215"/>
                        <a:pt x="757" y="4176"/>
                      </a:cubicBezTo>
                      <a:lnTo>
                        <a:pt x="757" y="4150"/>
                      </a:lnTo>
                      <a:cubicBezTo>
                        <a:pt x="757" y="4121"/>
                        <a:pt x="757" y="4095"/>
                        <a:pt x="758" y="4067"/>
                      </a:cubicBezTo>
                      <a:cubicBezTo>
                        <a:pt x="759" y="4029"/>
                        <a:pt x="730" y="3997"/>
                        <a:pt x="692" y="3996"/>
                      </a:cubicBezTo>
                      <a:cubicBezTo>
                        <a:pt x="692" y="3996"/>
                        <a:pt x="691" y="3996"/>
                        <a:pt x="690" y="3996"/>
                      </a:cubicBezTo>
                      <a:close/>
                      <a:moveTo>
                        <a:pt x="714" y="4398"/>
                      </a:moveTo>
                      <a:cubicBezTo>
                        <a:pt x="710" y="4398"/>
                        <a:pt x="706" y="4399"/>
                        <a:pt x="702" y="4400"/>
                      </a:cubicBezTo>
                      <a:cubicBezTo>
                        <a:pt x="665" y="4406"/>
                        <a:pt x="639" y="4440"/>
                        <a:pt x="645" y="4477"/>
                      </a:cubicBezTo>
                      <a:cubicBezTo>
                        <a:pt x="651" y="4515"/>
                        <a:pt x="660" y="4555"/>
                        <a:pt x="669" y="4594"/>
                      </a:cubicBezTo>
                      <a:cubicBezTo>
                        <a:pt x="676" y="4625"/>
                        <a:pt x="705" y="4646"/>
                        <a:pt x="735" y="4646"/>
                      </a:cubicBezTo>
                      <a:cubicBezTo>
                        <a:pt x="739" y="4646"/>
                        <a:pt x="742" y="4646"/>
                        <a:pt x="746" y="4646"/>
                      </a:cubicBezTo>
                      <a:cubicBezTo>
                        <a:pt x="747" y="4646"/>
                        <a:pt x="749" y="4646"/>
                        <a:pt x="751" y="4646"/>
                      </a:cubicBezTo>
                      <a:cubicBezTo>
                        <a:pt x="788" y="4637"/>
                        <a:pt x="810" y="4601"/>
                        <a:pt x="802" y="4564"/>
                      </a:cubicBezTo>
                      <a:cubicBezTo>
                        <a:pt x="793" y="4528"/>
                        <a:pt x="786" y="4493"/>
                        <a:pt x="779" y="4456"/>
                      </a:cubicBezTo>
                      <a:cubicBezTo>
                        <a:pt x="774" y="4422"/>
                        <a:pt x="746" y="4398"/>
                        <a:pt x="714" y="4398"/>
                      </a:cubicBezTo>
                      <a:close/>
                      <a:moveTo>
                        <a:pt x="821" y="4784"/>
                      </a:moveTo>
                      <a:cubicBezTo>
                        <a:pt x="812" y="4784"/>
                        <a:pt x="803" y="4786"/>
                        <a:pt x="795" y="4789"/>
                      </a:cubicBezTo>
                      <a:cubicBezTo>
                        <a:pt x="759" y="4804"/>
                        <a:pt x="742" y="4843"/>
                        <a:pt x="757" y="4877"/>
                      </a:cubicBezTo>
                      <a:cubicBezTo>
                        <a:pt x="771" y="4913"/>
                        <a:pt x="788" y="4950"/>
                        <a:pt x="804" y="4986"/>
                      </a:cubicBezTo>
                      <a:cubicBezTo>
                        <a:pt x="815" y="5010"/>
                        <a:pt x="840" y="5025"/>
                        <a:pt x="865" y="5025"/>
                      </a:cubicBezTo>
                      <a:cubicBezTo>
                        <a:pt x="876" y="5025"/>
                        <a:pt x="886" y="5024"/>
                        <a:pt x="896" y="5020"/>
                      </a:cubicBezTo>
                      <a:cubicBezTo>
                        <a:pt x="930" y="5003"/>
                        <a:pt x="944" y="4963"/>
                        <a:pt x="928" y="4929"/>
                      </a:cubicBezTo>
                      <a:cubicBezTo>
                        <a:pt x="911" y="4895"/>
                        <a:pt x="897" y="4862"/>
                        <a:pt x="884" y="4827"/>
                      </a:cubicBezTo>
                      <a:cubicBezTo>
                        <a:pt x="873" y="4800"/>
                        <a:pt x="847" y="4784"/>
                        <a:pt x="821" y="4784"/>
                      </a:cubicBezTo>
                      <a:close/>
                      <a:moveTo>
                        <a:pt x="1008" y="5137"/>
                      </a:moveTo>
                      <a:cubicBezTo>
                        <a:pt x="995" y="5137"/>
                        <a:pt x="981" y="5141"/>
                        <a:pt x="970" y="5150"/>
                      </a:cubicBezTo>
                      <a:cubicBezTo>
                        <a:pt x="939" y="5172"/>
                        <a:pt x="932" y="5214"/>
                        <a:pt x="953" y="5245"/>
                      </a:cubicBezTo>
                      <a:cubicBezTo>
                        <a:pt x="966" y="5260"/>
                        <a:pt x="977" y="5276"/>
                        <a:pt x="988" y="5292"/>
                      </a:cubicBezTo>
                      <a:cubicBezTo>
                        <a:pt x="1001" y="5307"/>
                        <a:pt x="1013" y="5323"/>
                        <a:pt x="1025" y="5339"/>
                      </a:cubicBezTo>
                      <a:cubicBezTo>
                        <a:pt x="1039" y="5356"/>
                        <a:pt x="1059" y="5364"/>
                        <a:pt x="1079" y="5364"/>
                      </a:cubicBezTo>
                      <a:cubicBezTo>
                        <a:pt x="1094" y="5364"/>
                        <a:pt x="1110" y="5359"/>
                        <a:pt x="1121" y="5352"/>
                      </a:cubicBezTo>
                      <a:cubicBezTo>
                        <a:pt x="1151" y="5328"/>
                        <a:pt x="1154" y="5286"/>
                        <a:pt x="1131" y="5256"/>
                      </a:cubicBezTo>
                      <a:cubicBezTo>
                        <a:pt x="1120" y="5241"/>
                        <a:pt x="1108" y="5226"/>
                        <a:pt x="1097" y="5211"/>
                      </a:cubicBezTo>
                      <a:cubicBezTo>
                        <a:pt x="1086" y="5196"/>
                        <a:pt x="1075" y="5182"/>
                        <a:pt x="1065" y="5166"/>
                      </a:cubicBezTo>
                      <a:cubicBezTo>
                        <a:pt x="1052" y="5148"/>
                        <a:pt x="1030" y="5137"/>
                        <a:pt x="1008" y="5137"/>
                      </a:cubicBezTo>
                      <a:close/>
                      <a:moveTo>
                        <a:pt x="1271" y="5445"/>
                      </a:moveTo>
                      <a:cubicBezTo>
                        <a:pt x="1254" y="5445"/>
                        <a:pt x="1237" y="5451"/>
                        <a:pt x="1223" y="5464"/>
                      </a:cubicBezTo>
                      <a:cubicBezTo>
                        <a:pt x="1196" y="5489"/>
                        <a:pt x="1194" y="5531"/>
                        <a:pt x="1219" y="5559"/>
                      </a:cubicBezTo>
                      <a:lnTo>
                        <a:pt x="1298" y="5644"/>
                      </a:lnTo>
                      <a:cubicBezTo>
                        <a:pt x="1310" y="5658"/>
                        <a:pt x="1330" y="5665"/>
                        <a:pt x="1347" y="5665"/>
                      </a:cubicBezTo>
                      <a:cubicBezTo>
                        <a:pt x="1363" y="5665"/>
                        <a:pt x="1380" y="5660"/>
                        <a:pt x="1393" y="5648"/>
                      </a:cubicBezTo>
                      <a:cubicBezTo>
                        <a:pt x="1421" y="5622"/>
                        <a:pt x="1423" y="5579"/>
                        <a:pt x="1397" y="5552"/>
                      </a:cubicBezTo>
                      <a:lnTo>
                        <a:pt x="1320" y="5467"/>
                      </a:lnTo>
                      <a:cubicBezTo>
                        <a:pt x="1306" y="5452"/>
                        <a:pt x="1289" y="5445"/>
                        <a:pt x="1271" y="5445"/>
                      </a:cubicBezTo>
                      <a:close/>
                      <a:moveTo>
                        <a:pt x="1534" y="5750"/>
                      </a:moveTo>
                      <a:cubicBezTo>
                        <a:pt x="1519" y="5750"/>
                        <a:pt x="1505" y="5754"/>
                        <a:pt x="1492" y="5763"/>
                      </a:cubicBezTo>
                      <a:cubicBezTo>
                        <a:pt x="1463" y="5786"/>
                        <a:pt x="1457" y="5829"/>
                        <a:pt x="1479" y="5859"/>
                      </a:cubicBezTo>
                      <a:cubicBezTo>
                        <a:pt x="1503" y="5888"/>
                        <a:pt x="1523" y="5919"/>
                        <a:pt x="1542" y="5948"/>
                      </a:cubicBezTo>
                      <a:cubicBezTo>
                        <a:pt x="1555" y="5967"/>
                        <a:pt x="1577" y="5978"/>
                        <a:pt x="1600" y="5978"/>
                      </a:cubicBezTo>
                      <a:cubicBezTo>
                        <a:pt x="1611" y="5978"/>
                        <a:pt x="1623" y="5975"/>
                        <a:pt x="1636" y="5970"/>
                      </a:cubicBezTo>
                      <a:cubicBezTo>
                        <a:pt x="1667" y="5950"/>
                        <a:pt x="1677" y="5907"/>
                        <a:pt x="1656" y="5875"/>
                      </a:cubicBezTo>
                      <a:cubicBezTo>
                        <a:pt x="1636" y="5843"/>
                        <a:pt x="1611" y="5809"/>
                        <a:pt x="1587" y="5777"/>
                      </a:cubicBezTo>
                      <a:cubicBezTo>
                        <a:pt x="1574" y="5759"/>
                        <a:pt x="1554" y="5750"/>
                        <a:pt x="1534" y="5750"/>
                      </a:cubicBezTo>
                      <a:close/>
                      <a:moveTo>
                        <a:pt x="1723" y="6102"/>
                      </a:moveTo>
                      <a:cubicBezTo>
                        <a:pt x="1716" y="6102"/>
                        <a:pt x="1709" y="6103"/>
                        <a:pt x="1702" y="6105"/>
                      </a:cubicBezTo>
                      <a:cubicBezTo>
                        <a:pt x="1667" y="6116"/>
                        <a:pt x="1648" y="6155"/>
                        <a:pt x="1659" y="6191"/>
                      </a:cubicBezTo>
                      <a:cubicBezTo>
                        <a:pt x="1672" y="6224"/>
                        <a:pt x="1681" y="6259"/>
                        <a:pt x="1689" y="6294"/>
                      </a:cubicBezTo>
                      <a:cubicBezTo>
                        <a:pt x="1697" y="6325"/>
                        <a:pt x="1725" y="6347"/>
                        <a:pt x="1755" y="6347"/>
                      </a:cubicBezTo>
                      <a:lnTo>
                        <a:pt x="1770" y="6347"/>
                      </a:lnTo>
                      <a:cubicBezTo>
                        <a:pt x="1807" y="6338"/>
                        <a:pt x="1830" y="6303"/>
                        <a:pt x="1821" y="6265"/>
                      </a:cubicBezTo>
                      <a:cubicBezTo>
                        <a:pt x="1812" y="6224"/>
                        <a:pt x="1800" y="6186"/>
                        <a:pt x="1787" y="6147"/>
                      </a:cubicBezTo>
                      <a:cubicBezTo>
                        <a:pt x="1778" y="6120"/>
                        <a:pt x="1751" y="6102"/>
                        <a:pt x="1723" y="6102"/>
                      </a:cubicBezTo>
                      <a:close/>
                      <a:moveTo>
                        <a:pt x="1787" y="6498"/>
                      </a:moveTo>
                      <a:cubicBezTo>
                        <a:pt x="1750" y="6498"/>
                        <a:pt x="1720" y="6529"/>
                        <a:pt x="1720" y="6566"/>
                      </a:cubicBezTo>
                      <a:cubicBezTo>
                        <a:pt x="1720" y="6601"/>
                        <a:pt x="1718" y="6637"/>
                        <a:pt x="1715" y="6674"/>
                      </a:cubicBezTo>
                      <a:cubicBezTo>
                        <a:pt x="1712" y="6712"/>
                        <a:pt x="1740" y="6745"/>
                        <a:pt x="1777" y="6748"/>
                      </a:cubicBezTo>
                      <a:lnTo>
                        <a:pt x="1782" y="6748"/>
                      </a:lnTo>
                      <a:cubicBezTo>
                        <a:pt x="1817" y="6748"/>
                        <a:pt x="1847" y="6720"/>
                        <a:pt x="1851" y="6686"/>
                      </a:cubicBezTo>
                      <a:cubicBezTo>
                        <a:pt x="1854" y="6646"/>
                        <a:pt x="1856" y="6606"/>
                        <a:pt x="1856" y="6566"/>
                      </a:cubicBezTo>
                      <a:cubicBezTo>
                        <a:pt x="1856" y="6529"/>
                        <a:pt x="1825" y="6498"/>
                        <a:pt x="1787" y="6498"/>
                      </a:cubicBezTo>
                      <a:close/>
                      <a:moveTo>
                        <a:pt x="1734" y="6894"/>
                      </a:moveTo>
                      <a:cubicBezTo>
                        <a:pt x="1704" y="6894"/>
                        <a:pt x="1676" y="6914"/>
                        <a:pt x="1667" y="6944"/>
                      </a:cubicBezTo>
                      <a:cubicBezTo>
                        <a:pt x="1658" y="6979"/>
                        <a:pt x="1647" y="7015"/>
                        <a:pt x="1636" y="7050"/>
                      </a:cubicBezTo>
                      <a:cubicBezTo>
                        <a:pt x="1622" y="7085"/>
                        <a:pt x="1642" y="7123"/>
                        <a:pt x="1678" y="7137"/>
                      </a:cubicBezTo>
                      <a:cubicBezTo>
                        <a:pt x="1684" y="7139"/>
                        <a:pt x="1692" y="7140"/>
                        <a:pt x="1699" y="7140"/>
                      </a:cubicBezTo>
                      <a:cubicBezTo>
                        <a:pt x="1728" y="7140"/>
                        <a:pt x="1753" y="7122"/>
                        <a:pt x="1765" y="7093"/>
                      </a:cubicBezTo>
                      <a:cubicBezTo>
                        <a:pt x="1777" y="7056"/>
                        <a:pt x="1789" y="7017"/>
                        <a:pt x="1799" y="6979"/>
                      </a:cubicBezTo>
                      <a:cubicBezTo>
                        <a:pt x="1808" y="6943"/>
                        <a:pt x="1786" y="6906"/>
                        <a:pt x="1750" y="6896"/>
                      </a:cubicBezTo>
                      <a:cubicBezTo>
                        <a:pt x="1745" y="6895"/>
                        <a:pt x="1739" y="6894"/>
                        <a:pt x="1734" y="6894"/>
                      </a:cubicBezTo>
                      <a:close/>
                      <a:moveTo>
                        <a:pt x="1584" y="7267"/>
                      </a:moveTo>
                      <a:cubicBezTo>
                        <a:pt x="1560" y="7267"/>
                        <a:pt x="1536" y="7281"/>
                        <a:pt x="1524" y="7303"/>
                      </a:cubicBezTo>
                      <a:cubicBezTo>
                        <a:pt x="1506" y="7336"/>
                        <a:pt x="1488" y="7368"/>
                        <a:pt x="1469" y="7400"/>
                      </a:cubicBezTo>
                      <a:cubicBezTo>
                        <a:pt x="1450" y="7431"/>
                        <a:pt x="1460" y="7474"/>
                        <a:pt x="1492" y="7493"/>
                      </a:cubicBezTo>
                      <a:cubicBezTo>
                        <a:pt x="1504" y="7500"/>
                        <a:pt x="1516" y="7503"/>
                        <a:pt x="1528" y="7503"/>
                      </a:cubicBezTo>
                      <a:cubicBezTo>
                        <a:pt x="1551" y="7503"/>
                        <a:pt x="1574" y="7492"/>
                        <a:pt x="1586" y="7471"/>
                      </a:cubicBezTo>
                      <a:cubicBezTo>
                        <a:pt x="1606" y="7438"/>
                        <a:pt x="1627" y="7403"/>
                        <a:pt x="1644" y="7368"/>
                      </a:cubicBezTo>
                      <a:cubicBezTo>
                        <a:pt x="1662" y="7334"/>
                        <a:pt x="1649" y="7293"/>
                        <a:pt x="1616" y="7276"/>
                      </a:cubicBezTo>
                      <a:cubicBezTo>
                        <a:pt x="1606" y="7270"/>
                        <a:pt x="1595" y="7267"/>
                        <a:pt x="1584" y="7267"/>
                      </a:cubicBezTo>
                      <a:close/>
                      <a:moveTo>
                        <a:pt x="1360" y="7601"/>
                      </a:moveTo>
                      <a:cubicBezTo>
                        <a:pt x="1341" y="7601"/>
                        <a:pt x="1321" y="7610"/>
                        <a:pt x="1308" y="7626"/>
                      </a:cubicBezTo>
                      <a:cubicBezTo>
                        <a:pt x="1285" y="7654"/>
                        <a:pt x="1260" y="7682"/>
                        <a:pt x="1235" y="7711"/>
                      </a:cubicBezTo>
                      <a:cubicBezTo>
                        <a:pt x="1211" y="7738"/>
                        <a:pt x="1212" y="7781"/>
                        <a:pt x="1240" y="7807"/>
                      </a:cubicBezTo>
                      <a:cubicBezTo>
                        <a:pt x="1253" y="7818"/>
                        <a:pt x="1269" y="7824"/>
                        <a:pt x="1286" y="7824"/>
                      </a:cubicBezTo>
                      <a:cubicBezTo>
                        <a:pt x="1305" y="7824"/>
                        <a:pt x="1324" y="7817"/>
                        <a:pt x="1335" y="7803"/>
                      </a:cubicBezTo>
                      <a:cubicBezTo>
                        <a:pt x="1362" y="7773"/>
                        <a:pt x="1387" y="7743"/>
                        <a:pt x="1413" y="7713"/>
                      </a:cubicBezTo>
                      <a:cubicBezTo>
                        <a:pt x="1437" y="7684"/>
                        <a:pt x="1433" y="7641"/>
                        <a:pt x="1403" y="7617"/>
                      </a:cubicBezTo>
                      <a:cubicBezTo>
                        <a:pt x="1391" y="7607"/>
                        <a:pt x="1375" y="7601"/>
                        <a:pt x="1360" y="7601"/>
                      </a:cubicBezTo>
                      <a:close/>
                      <a:moveTo>
                        <a:pt x="1083" y="7890"/>
                      </a:moveTo>
                      <a:cubicBezTo>
                        <a:pt x="1067" y="7890"/>
                        <a:pt x="1051" y="7895"/>
                        <a:pt x="1038" y="7907"/>
                      </a:cubicBezTo>
                      <a:cubicBezTo>
                        <a:pt x="1010" y="7933"/>
                        <a:pt x="981" y="7957"/>
                        <a:pt x="952" y="7982"/>
                      </a:cubicBezTo>
                      <a:cubicBezTo>
                        <a:pt x="923" y="8006"/>
                        <a:pt x="920" y="8048"/>
                        <a:pt x="943" y="8078"/>
                      </a:cubicBezTo>
                      <a:cubicBezTo>
                        <a:pt x="957" y="8093"/>
                        <a:pt x="977" y="8101"/>
                        <a:pt x="996" y="8101"/>
                      </a:cubicBezTo>
                      <a:cubicBezTo>
                        <a:pt x="1012" y="8101"/>
                        <a:pt x="1027" y="8096"/>
                        <a:pt x="1040" y="8085"/>
                      </a:cubicBezTo>
                      <a:lnTo>
                        <a:pt x="1129" y="8008"/>
                      </a:lnTo>
                      <a:cubicBezTo>
                        <a:pt x="1157" y="7983"/>
                        <a:pt x="1160" y="7941"/>
                        <a:pt x="1134" y="7912"/>
                      </a:cubicBezTo>
                      <a:cubicBezTo>
                        <a:pt x="1121" y="7897"/>
                        <a:pt x="1102" y="7890"/>
                        <a:pt x="1083" y="7890"/>
                      </a:cubicBezTo>
                      <a:close/>
                      <a:moveTo>
                        <a:pt x="770" y="8141"/>
                      </a:moveTo>
                      <a:cubicBezTo>
                        <a:pt x="756" y="8141"/>
                        <a:pt x="742" y="8146"/>
                        <a:pt x="730" y="8155"/>
                      </a:cubicBezTo>
                      <a:cubicBezTo>
                        <a:pt x="700" y="8176"/>
                        <a:pt x="667" y="8198"/>
                        <a:pt x="636" y="8219"/>
                      </a:cubicBezTo>
                      <a:cubicBezTo>
                        <a:pt x="604" y="8242"/>
                        <a:pt x="597" y="8284"/>
                        <a:pt x="619" y="8314"/>
                      </a:cubicBezTo>
                      <a:cubicBezTo>
                        <a:pt x="631" y="8334"/>
                        <a:pt x="653" y="8344"/>
                        <a:pt x="675" y="8344"/>
                      </a:cubicBezTo>
                      <a:cubicBezTo>
                        <a:pt x="687" y="8344"/>
                        <a:pt x="701" y="8340"/>
                        <a:pt x="714" y="8331"/>
                      </a:cubicBezTo>
                      <a:cubicBezTo>
                        <a:pt x="747" y="8309"/>
                        <a:pt x="777" y="8288"/>
                        <a:pt x="809" y="8264"/>
                      </a:cubicBezTo>
                      <a:cubicBezTo>
                        <a:pt x="840" y="8243"/>
                        <a:pt x="846" y="8201"/>
                        <a:pt x="824" y="8170"/>
                      </a:cubicBezTo>
                      <a:cubicBezTo>
                        <a:pt x="811" y="8151"/>
                        <a:pt x="791" y="8141"/>
                        <a:pt x="770" y="8141"/>
                      </a:cubicBezTo>
                      <a:close/>
                      <a:moveTo>
                        <a:pt x="434" y="8366"/>
                      </a:moveTo>
                      <a:cubicBezTo>
                        <a:pt x="421" y="8366"/>
                        <a:pt x="409" y="8369"/>
                        <a:pt x="398" y="8377"/>
                      </a:cubicBezTo>
                      <a:cubicBezTo>
                        <a:pt x="365" y="8397"/>
                        <a:pt x="332" y="8417"/>
                        <a:pt x="300" y="8437"/>
                      </a:cubicBezTo>
                      <a:cubicBezTo>
                        <a:pt x="268" y="8456"/>
                        <a:pt x="260" y="8498"/>
                        <a:pt x="278" y="8530"/>
                      </a:cubicBezTo>
                      <a:cubicBezTo>
                        <a:pt x="291" y="8551"/>
                        <a:pt x="313" y="8562"/>
                        <a:pt x="336" y="8562"/>
                      </a:cubicBezTo>
                      <a:cubicBezTo>
                        <a:pt x="349" y="8562"/>
                        <a:pt x="360" y="8560"/>
                        <a:pt x="370" y="8554"/>
                      </a:cubicBezTo>
                      <a:cubicBezTo>
                        <a:pt x="404" y="8533"/>
                        <a:pt x="437" y="8513"/>
                        <a:pt x="469" y="8492"/>
                      </a:cubicBezTo>
                      <a:cubicBezTo>
                        <a:pt x="501" y="8473"/>
                        <a:pt x="511" y="8431"/>
                        <a:pt x="491" y="8398"/>
                      </a:cubicBezTo>
                      <a:cubicBezTo>
                        <a:pt x="478" y="8378"/>
                        <a:pt x="456" y="8366"/>
                        <a:pt x="434" y="8366"/>
                      </a:cubicBezTo>
                      <a:close/>
                      <a:moveTo>
                        <a:pt x="89" y="8575"/>
                      </a:moveTo>
                      <a:cubicBezTo>
                        <a:pt x="77" y="8575"/>
                        <a:pt x="66" y="8578"/>
                        <a:pt x="55" y="8584"/>
                      </a:cubicBezTo>
                      <a:lnTo>
                        <a:pt x="42" y="8592"/>
                      </a:lnTo>
                      <a:cubicBezTo>
                        <a:pt x="10" y="8611"/>
                        <a:pt x="1" y="8653"/>
                        <a:pt x="21" y="8685"/>
                      </a:cubicBezTo>
                      <a:cubicBezTo>
                        <a:pt x="34" y="8705"/>
                        <a:pt x="56" y="8717"/>
                        <a:pt x="78" y="8717"/>
                      </a:cubicBezTo>
                      <a:cubicBezTo>
                        <a:pt x="92" y="8717"/>
                        <a:pt x="104" y="8714"/>
                        <a:pt x="114" y="8707"/>
                      </a:cubicBezTo>
                      <a:lnTo>
                        <a:pt x="123" y="8702"/>
                      </a:lnTo>
                      <a:cubicBezTo>
                        <a:pt x="155" y="8683"/>
                        <a:pt x="167" y="8641"/>
                        <a:pt x="148" y="8608"/>
                      </a:cubicBezTo>
                      <a:cubicBezTo>
                        <a:pt x="135" y="8587"/>
                        <a:pt x="112" y="8575"/>
                        <a:pt x="89" y="857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9" name="Google Shape;1219;p32"/>
                <p:cNvSpPr/>
                <p:nvPr/>
              </p:nvSpPr>
              <p:spPr>
                <a:xfrm rot="2211448">
                  <a:off x="6254387" y="2705387"/>
                  <a:ext cx="50581" cy="48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5" h="511" extrusionOk="0">
                      <a:moveTo>
                        <a:pt x="159" y="1"/>
                      </a:moveTo>
                      <a:cubicBezTo>
                        <a:pt x="143" y="1"/>
                        <a:pt x="127" y="11"/>
                        <a:pt x="121" y="30"/>
                      </a:cubicBezTo>
                      <a:lnTo>
                        <a:pt x="8" y="462"/>
                      </a:lnTo>
                      <a:cubicBezTo>
                        <a:pt x="0" y="486"/>
                        <a:pt x="20" y="510"/>
                        <a:pt x="45" y="510"/>
                      </a:cubicBezTo>
                      <a:cubicBezTo>
                        <a:pt x="47" y="510"/>
                        <a:pt x="49" y="510"/>
                        <a:pt x="51" y="510"/>
                      </a:cubicBezTo>
                      <a:lnTo>
                        <a:pt x="491" y="438"/>
                      </a:lnTo>
                      <a:cubicBezTo>
                        <a:pt x="521" y="433"/>
                        <a:pt x="535" y="397"/>
                        <a:pt x="514" y="375"/>
                      </a:cubicBezTo>
                      <a:lnTo>
                        <a:pt x="188" y="14"/>
                      </a:lnTo>
                      <a:cubicBezTo>
                        <a:pt x="180" y="5"/>
                        <a:pt x="170" y="1"/>
                        <a:pt x="159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220" name="Google Shape;1220;p32"/>
              <p:cNvSpPr/>
              <p:nvPr/>
            </p:nvSpPr>
            <p:spPr>
              <a:xfrm>
                <a:off x="5878763" y="2412388"/>
                <a:ext cx="333300" cy="3333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 b="1">
                    <a:solidFill>
                      <a:schemeClr val="l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6</a:t>
                </a:r>
                <a:endParaRPr sz="1000" b="1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" grpId="0"/>
      <p:bldP spid="458" grpId="0"/>
      <p:bldP spid="459" grpId="0"/>
      <p:bldP spid="460" grpId="0"/>
      <p:bldP spid="461" grpId="0"/>
      <p:bldP spid="462" grpId="0"/>
      <p:bldP spid="463" grpId="0"/>
      <p:bldP spid="464" grpId="0"/>
      <p:bldP spid="465" grpId="0"/>
      <p:bldP spid="4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" name="Google Shape;1678;p34"/>
          <p:cNvSpPr txBox="1"/>
          <p:nvPr/>
        </p:nvSpPr>
        <p:spPr>
          <a:xfrm>
            <a:off x="311700" y="2926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8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COFFEE PARADISE</a:t>
            </a:r>
            <a:endParaRPr lang="cs-CZ" sz="2800" b="1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679" name="Google Shape;1679;p34"/>
          <p:cNvGrpSpPr/>
          <p:nvPr/>
        </p:nvGrpSpPr>
        <p:grpSpPr>
          <a:xfrm rot="-809608">
            <a:off x="3615724" y="1384969"/>
            <a:ext cx="538139" cy="844444"/>
            <a:chOff x="2538713" y="1066736"/>
            <a:chExt cx="607482" cy="953256"/>
          </a:xfrm>
        </p:grpSpPr>
        <p:sp>
          <p:nvSpPr>
            <p:cNvPr id="1680" name="Google Shape;1680;p34"/>
            <p:cNvSpPr/>
            <p:nvPr/>
          </p:nvSpPr>
          <p:spPr>
            <a:xfrm flipH="1">
              <a:off x="2578375" y="1825935"/>
              <a:ext cx="333861" cy="194056"/>
            </a:xfrm>
            <a:custGeom>
              <a:avLst/>
              <a:gdLst/>
              <a:ahLst/>
              <a:cxnLst/>
              <a:rect l="l" t="t" r="r" b="b"/>
              <a:pathLst>
                <a:path w="4234" h="2461" extrusionOk="0">
                  <a:moveTo>
                    <a:pt x="2680" y="0"/>
                  </a:moveTo>
                  <a:cubicBezTo>
                    <a:pt x="2437" y="0"/>
                    <a:pt x="2178" y="28"/>
                    <a:pt x="1914" y="87"/>
                  </a:cubicBezTo>
                  <a:cubicBezTo>
                    <a:pt x="793" y="338"/>
                    <a:pt x="0" y="1053"/>
                    <a:pt x="141" y="1684"/>
                  </a:cubicBezTo>
                  <a:cubicBezTo>
                    <a:pt x="155" y="1750"/>
                    <a:pt x="179" y="1811"/>
                    <a:pt x="211" y="1868"/>
                  </a:cubicBezTo>
                  <a:cubicBezTo>
                    <a:pt x="251" y="1939"/>
                    <a:pt x="302" y="2004"/>
                    <a:pt x="364" y="2063"/>
                  </a:cubicBezTo>
                  <a:cubicBezTo>
                    <a:pt x="634" y="2316"/>
                    <a:pt x="1107" y="2461"/>
                    <a:pt x="1660" y="2461"/>
                  </a:cubicBezTo>
                  <a:cubicBezTo>
                    <a:pt x="1903" y="2461"/>
                    <a:pt x="2162" y="2433"/>
                    <a:pt x="2426" y="2374"/>
                  </a:cubicBezTo>
                  <a:cubicBezTo>
                    <a:pt x="3293" y="2180"/>
                    <a:pt x="3964" y="1710"/>
                    <a:pt x="4159" y="1214"/>
                  </a:cubicBezTo>
                  <a:cubicBezTo>
                    <a:pt x="4217" y="1068"/>
                    <a:pt x="4234" y="920"/>
                    <a:pt x="4201" y="777"/>
                  </a:cubicBezTo>
                  <a:cubicBezTo>
                    <a:pt x="4171" y="638"/>
                    <a:pt x="4098" y="516"/>
                    <a:pt x="3988" y="410"/>
                  </a:cubicBezTo>
                  <a:cubicBezTo>
                    <a:pt x="3721" y="150"/>
                    <a:pt x="3243" y="0"/>
                    <a:pt x="2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4"/>
            <p:cNvSpPr/>
            <p:nvPr/>
          </p:nvSpPr>
          <p:spPr>
            <a:xfrm flipH="1">
              <a:off x="2538714" y="1135653"/>
              <a:ext cx="594548" cy="853184"/>
            </a:xfrm>
            <a:custGeom>
              <a:avLst/>
              <a:gdLst/>
              <a:ahLst/>
              <a:cxnLst/>
              <a:rect l="l" t="t" r="r" b="b"/>
              <a:pathLst>
                <a:path w="7540" h="10820" extrusionOk="0">
                  <a:moveTo>
                    <a:pt x="5774" y="1"/>
                  </a:moveTo>
                  <a:lnTo>
                    <a:pt x="2892" y="617"/>
                  </a:lnTo>
                  <a:lnTo>
                    <a:pt x="2871" y="622"/>
                  </a:lnTo>
                  <a:lnTo>
                    <a:pt x="1" y="1291"/>
                  </a:lnTo>
                  <a:cubicBezTo>
                    <a:pt x="1" y="1291"/>
                    <a:pt x="1638" y="8744"/>
                    <a:pt x="3007" y="10627"/>
                  </a:cubicBezTo>
                  <a:cubicBezTo>
                    <a:pt x="3059" y="10700"/>
                    <a:pt x="3111" y="10765"/>
                    <a:pt x="3162" y="10820"/>
                  </a:cubicBezTo>
                  <a:lnTo>
                    <a:pt x="3168" y="10817"/>
                  </a:lnTo>
                  <a:lnTo>
                    <a:pt x="3727" y="10581"/>
                  </a:lnTo>
                  <a:lnTo>
                    <a:pt x="4989" y="10047"/>
                  </a:lnTo>
                  <a:lnTo>
                    <a:pt x="6308" y="9994"/>
                  </a:lnTo>
                  <a:lnTo>
                    <a:pt x="6963" y="9968"/>
                  </a:lnTo>
                  <a:lnTo>
                    <a:pt x="6970" y="9968"/>
                  </a:lnTo>
                  <a:cubicBezTo>
                    <a:pt x="7539" y="8207"/>
                    <a:pt x="6097" y="1459"/>
                    <a:pt x="5819" y="202"/>
                  </a:cubicBezTo>
                  <a:cubicBezTo>
                    <a:pt x="5791" y="72"/>
                    <a:pt x="5774" y="1"/>
                    <a:pt x="5774" y="1"/>
                  </a:cubicBezTo>
                  <a:close/>
                </a:path>
              </a:pathLst>
            </a:custGeom>
            <a:solidFill>
              <a:srgbClr val="F3F3F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34"/>
            <p:cNvSpPr/>
            <p:nvPr/>
          </p:nvSpPr>
          <p:spPr>
            <a:xfrm flipH="1">
              <a:off x="2538713" y="1151582"/>
              <a:ext cx="357517" cy="868403"/>
            </a:xfrm>
            <a:custGeom>
              <a:avLst/>
              <a:gdLst/>
              <a:ahLst/>
              <a:cxnLst/>
              <a:rect l="l" t="t" r="r" b="b"/>
              <a:pathLst>
                <a:path w="4534" h="11013" extrusionOk="0">
                  <a:moveTo>
                    <a:pt x="2813" y="0"/>
                  </a:moveTo>
                  <a:cubicBezTo>
                    <a:pt x="2681" y="411"/>
                    <a:pt x="2844" y="1023"/>
                    <a:pt x="2957" y="1762"/>
                  </a:cubicBezTo>
                  <a:cubicBezTo>
                    <a:pt x="3190" y="3284"/>
                    <a:pt x="3959" y="7929"/>
                    <a:pt x="3786" y="8962"/>
                  </a:cubicBezTo>
                  <a:cubicBezTo>
                    <a:pt x="3778" y="9009"/>
                    <a:pt x="3768" y="9049"/>
                    <a:pt x="3757" y="9081"/>
                  </a:cubicBezTo>
                  <a:cubicBezTo>
                    <a:pt x="3645" y="9376"/>
                    <a:pt x="3491" y="9610"/>
                    <a:pt x="3302" y="9794"/>
                  </a:cubicBezTo>
                  <a:cubicBezTo>
                    <a:pt x="2816" y="10273"/>
                    <a:pt x="2114" y="10419"/>
                    <a:pt x="1406" y="10419"/>
                  </a:cubicBezTo>
                  <a:cubicBezTo>
                    <a:pt x="1176" y="10419"/>
                    <a:pt x="945" y="10404"/>
                    <a:pt x="721" y="10379"/>
                  </a:cubicBezTo>
                  <a:cubicBezTo>
                    <a:pt x="702" y="10377"/>
                    <a:pt x="683" y="10375"/>
                    <a:pt x="665" y="10373"/>
                  </a:cubicBezTo>
                  <a:cubicBezTo>
                    <a:pt x="557" y="10360"/>
                    <a:pt x="464" y="10355"/>
                    <a:pt x="382" y="10355"/>
                  </a:cubicBezTo>
                  <a:cubicBezTo>
                    <a:pt x="209" y="10355"/>
                    <a:pt x="90" y="10381"/>
                    <a:pt x="10" y="10420"/>
                  </a:cubicBezTo>
                  <a:cubicBezTo>
                    <a:pt x="7" y="10421"/>
                    <a:pt x="3" y="10424"/>
                    <a:pt x="1" y="10425"/>
                  </a:cubicBezTo>
                  <a:cubicBezTo>
                    <a:pt x="53" y="10498"/>
                    <a:pt x="105" y="10563"/>
                    <a:pt x="156" y="10618"/>
                  </a:cubicBezTo>
                  <a:lnTo>
                    <a:pt x="163" y="10615"/>
                  </a:lnTo>
                  <a:cubicBezTo>
                    <a:pt x="434" y="10868"/>
                    <a:pt x="905" y="11013"/>
                    <a:pt x="1459" y="11013"/>
                  </a:cubicBezTo>
                  <a:cubicBezTo>
                    <a:pt x="1702" y="11013"/>
                    <a:pt x="1961" y="10985"/>
                    <a:pt x="2225" y="10926"/>
                  </a:cubicBezTo>
                  <a:cubicBezTo>
                    <a:pt x="3091" y="10732"/>
                    <a:pt x="3762" y="10262"/>
                    <a:pt x="3957" y="9766"/>
                  </a:cubicBezTo>
                  <a:lnTo>
                    <a:pt x="3964" y="9766"/>
                  </a:lnTo>
                  <a:cubicBezTo>
                    <a:pt x="4533" y="8005"/>
                    <a:pt x="3091" y="1257"/>
                    <a:pt x="281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34"/>
            <p:cNvSpPr/>
            <p:nvPr/>
          </p:nvSpPr>
          <p:spPr>
            <a:xfrm flipH="1">
              <a:off x="2618828" y="1224285"/>
              <a:ext cx="452850" cy="715271"/>
            </a:xfrm>
            <a:custGeom>
              <a:avLst/>
              <a:gdLst/>
              <a:ahLst/>
              <a:cxnLst/>
              <a:rect l="l" t="t" r="r" b="b"/>
              <a:pathLst>
                <a:path w="5743" h="9071" extrusionOk="0">
                  <a:moveTo>
                    <a:pt x="4666" y="0"/>
                  </a:moveTo>
                  <a:lnTo>
                    <a:pt x="3200" y="314"/>
                  </a:lnTo>
                  <a:lnTo>
                    <a:pt x="2338" y="498"/>
                  </a:lnTo>
                  <a:lnTo>
                    <a:pt x="2320" y="501"/>
                  </a:lnTo>
                  <a:lnTo>
                    <a:pt x="2" y="1043"/>
                  </a:lnTo>
                  <a:lnTo>
                    <a:pt x="0" y="1043"/>
                  </a:lnTo>
                  <a:cubicBezTo>
                    <a:pt x="4" y="1057"/>
                    <a:pt x="115" y="1563"/>
                    <a:pt x="298" y="2312"/>
                  </a:cubicBezTo>
                  <a:cubicBezTo>
                    <a:pt x="303" y="2336"/>
                    <a:pt x="308" y="2357"/>
                    <a:pt x="313" y="2379"/>
                  </a:cubicBezTo>
                  <a:cubicBezTo>
                    <a:pt x="319" y="2404"/>
                    <a:pt x="327" y="2428"/>
                    <a:pt x="332" y="2451"/>
                  </a:cubicBezTo>
                  <a:cubicBezTo>
                    <a:pt x="333" y="2458"/>
                    <a:pt x="334" y="2463"/>
                    <a:pt x="335" y="2469"/>
                  </a:cubicBezTo>
                  <a:cubicBezTo>
                    <a:pt x="340" y="2494"/>
                    <a:pt x="347" y="2516"/>
                    <a:pt x="352" y="2540"/>
                  </a:cubicBezTo>
                  <a:cubicBezTo>
                    <a:pt x="354" y="2553"/>
                    <a:pt x="358" y="2567"/>
                    <a:pt x="362" y="2582"/>
                  </a:cubicBezTo>
                  <a:cubicBezTo>
                    <a:pt x="635" y="3681"/>
                    <a:pt x="1033" y="5186"/>
                    <a:pt x="1467" y="6455"/>
                  </a:cubicBezTo>
                  <a:cubicBezTo>
                    <a:pt x="1682" y="7084"/>
                    <a:pt x="1905" y="7652"/>
                    <a:pt x="2127" y="8088"/>
                  </a:cubicBezTo>
                  <a:cubicBezTo>
                    <a:pt x="2272" y="8373"/>
                    <a:pt x="2415" y="8599"/>
                    <a:pt x="2554" y="8747"/>
                  </a:cubicBezTo>
                  <a:cubicBezTo>
                    <a:pt x="2565" y="8758"/>
                    <a:pt x="2578" y="8769"/>
                    <a:pt x="2590" y="8779"/>
                  </a:cubicBezTo>
                  <a:cubicBezTo>
                    <a:pt x="2622" y="8807"/>
                    <a:pt x="2655" y="8830"/>
                    <a:pt x="2691" y="8853"/>
                  </a:cubicBezTo>
                  <a:cubicBezTo>
                    <a:pt x="2917" y="8998"/>
                    <a:pt x="3194" y="9054"/>
                    <a:pt x="3460" y="9068"/>
                  </a:cubicBezTo>
                  <a:cubicBezTo>
                    <a:pt x="3502" y="9070"/>
                    <a:pt x="3545" y="9071"/>
                    <a:pt x="3587" y="9071"/>
                  </a:cubicBezTo>
                  <a:cubicBezTo>
                    <a:pt x="3851" y="9071"/>
                    <a:pt x="4116" y="9031"/>
                    <a:pt x="4370" y="8960"/>
                  </a:cubicBezTo>
                  <a:cubicBezTo>
                    <a:pt x="4657" y="8880"/>
                    <a:pt x="4937" y="8761"/>
                    <a:pt x="5179" y="8587"/>
                  </a:cubicBezTo>
                  <a:cubicBezTo>
                    <a:pt x="5398" y="8429"/>
                    <a:pt x="5604" y="8204"/>
                    <a:pt x="5666" y="7935"/>
                  </a:cubicBezTo>
                  <a:cubicBezTo>
                    <a:pt x="5670" y="7919"/>
                    <a:pt x="5673" y="7902"/>
                    <a:pt x="5676" y="7886"/>
                  </a:cubicBezTo>
                  <a:cubicBezTo>
                    <a:pt x="5678" y="7873"/>
                    <a:pt x="5680" y="7862"/>
                    <a:pt x="5683" y="7851"/>
                  </a:cubicBezTo>
                  <a:cubicBezTo>
                    <a:pt x="5742" y="7539"/>
                    <a:pt x="5742" y="7213"/>
                    <a:pt x="5736" y="6896"/>
                  </a:cubicBezTo>
                  <a:cubicBezTo>
                    <a:pt x="5736" y="6880"/>
                    <a:pt x="5736" y="6863"/>
                    <a:pt x="5735" y="6845"/>
                  </a:cubicBezTo>
                  <a:cubicBezTo>
                    <a:pt x="5735" y="6834"/>
                    <a:pt x="5734" y="6822"/>
                    <a:pt x="5734" y="6808"/>
                  </a:cubicBezTo>
                  <a:cubicBezTo>
                    <a:pt x="5732" y="6753"/>
                    <a:pt x="5730" y="6697"/>
                    <a:pt x="5727" y="6641"/>
                  </a:cubicBezTo>
                  <a:cubicBezTo>
                    <a:pt x="5719" y="6436"/>
                    <a:pt x="5704" y="6231"/>
                    <a:pt x="5686" y="6029"/>
                  </a:cubicBezTo>
                  <a:cubicBezTo>
                    <a:pt x="5681" y="5984"/>
                    <a:pt x="5678" y="5939"/>
                    <a:pt x="5674" y="5893"/>
                  </a:cubicBezTo>
                  <a:cubicBezTo>
                    <a:pt x="5670" y="5860"/>
                    <a:pt x="5668" y="5826"/>
                    <a:pt x="5664" y="5791"/>
                  </a:cubicBezTo>
                  <a:cubicBezTo>
                    <a:pt x="5659" y="5759"/>
                    <a:pt x="5657" y="5725"/>
                    <a:pt x="5653" y="5691"/>
                  </a:cubicBezTo>
                  <a:cubicBezTo>
                    <a:pt x="5650" y="5667"/>
                    <a:pt x="5649" y="5645"/>
                    <a:pt x="5647" y="5621"/>
                  </a:cubicBezTo>
                  <a:cubicBezTo>
                    <a:pt x="5642" y="5575"/>
                    <a:pt x="5637" y="5531"/>
                    <a:pt x="5632" y="5485"/>
                  </a:cubicBezTo>
                  <a:cubicBezTo>
                    <a:pt x="5481" y="4146"/>
                    <a:pt x="5203" y="2612"/>
                    <a:pt x="4983" y="1508"/>
                  </a:cubicBezTo>
                  <a:cubicBezTo>
                    <a:pt x="4978" y="1486"/>
                    <a:pt x="4974" y="1462"/>
                    <a:pt x="4969" y="1439"/>
                  </a:cubicBezTo>
                  <a:cubicBezTo>
                    <a:pt x="4967" y="1426"/>
                    <a:pt x="4964" y="1415"/>
                    <a:pt x="4962" y="1403"/>
                  </a:cubicBezTo>
                  <a:cubicBezTo>
                    <a:pt x="4959" y="1390"/>
                    <a:pt x="4957" y="1378"/>
                    <a:pt x="4953" y="1365"/>
                  </a:cubicBezTo>
                  <a:cubicBezTo>
                    <a:pt x="4789" y="549"/>
                    <a:pt x="4664" y="1"/>
                    <a:pt x="46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4"/>
            <p:cNvSpPr/>
            <p:nvPr/>
          </p:nvSpPr>
          <p:spPr>
            <a:xfrm flipH="1">
              <a:off x="2627738" y="1224285"/>
              <a:ext cx="444334" cy="548498"/>
            </a:xfrm>
            <a:custGeom>
              <a:avLst/>
              <a:gdLst/>
              <a:ahLst/>
              <a:cxnLst/>
              <a:rect l="l" t="t" r="r" b="b"/>
              <a:pathLst>
                <a:path w="5635" h="6956" extrusionOk="0">
                  <a:moveTo>
                    <a:pt x="4668" y="0"/>
                  </a:moveTo>
                  <a:lnTo>
                    <a:pt x="2338" y="498"/>
                  </a:lnTo>
                  <a:lnTo>
                    <a:pt x="2320" y="501"/>
                  </a:lnTo>
                  <a:lnTo>
                    <a:pt x="0" y="1043"/>
                  </a:lnTo>
                  <a:cubicBezTo>
                    <a:pt x="5" y="1058"/>
                    <a:pt x="143" y="1686"/>
                    <a:pt x="364" y="2582"/>
                  </a:cubicBezTo>
                  <a:cubicBezTo>
                    <a:pt x="637" y="3681"/>
                    <a:pt x="1035" y="5186"/>
                    <a:pt x="1469" y="6455"/>
                  </a:cubicBezTo>
                  <a:cubicBezTo>
                    <a:pt x="1741" y="6772"/>
                    <a:pt x="2282" y="6956"/>
                    <a:pt x="2925" y="6956"/>
                  </a:cubicBezTo>
                  <a:cubicBezTo>
                    <a:pt x="3185" y="6956"/>
                    <a:pt x="3461" y="6926"/>
                    <a:pt x="3744" y="6863"/>
                  </a:cubicBezTo>
                  <a:cubicBezTo>
                    <a:pt x="4503" y="6692"/>
                    <a:pt x="5484" y="6193"/>
                    <a:pt x="5635" y="5485"/>
                  </a:cubicBezTo>
                  <a:cubicBezTo>
                    <a:pt x="5485" y="4146"/>
                    <a:pt x="5206" y="2612"/>
                    <a:pt x="4987" y="1508"/>
                  </a:cubicBezTo>
                  <a:cubicBezTo>
                    <a:pt x="4809" y="613"/>
                    <a:pt x="4669" y="1"/>
                    <a:pt x="46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4"/>
            <p:cNvSpPr/>
            <p:nvPr/>
          </p:nvSpPr>
          <p:spPr>
            <a:xfrm flipH="1">
              <a:off x="2678677" y="1148585"/>
              <a:ext cx="409954" cy="318406"/>
            </a:xfrm>
            <a:custGeom>
              <a:avLst/>
              <a:gdLst/>
              <a:ahLst/>
              <a:cxnLst/>
              <a:rect l="l" t="t" r="r" b="b"/>
              <a:pathLst>
                <a:path w="5199" h="4038" extrusionOk="0">
                  <a:moveTo>
                    <a:pt x="4668" y="0"/>
                  </a:moveTo>
                  <a:cubicBezTo>
                    <a:pt x="4668" y="0"/>
                    <a:pt x="4668" y="0"/>
                    <a:pt x="4668" y="0"/>
                  </a:cubicBezTo>
                  <a:lnTo>
                    <a:pt x="4668" y="0"/>
                  </a:lnTo>
                  <a:lnTo>
                    <a:pt x="4668" y="0"/>
                  </a:lnTo>
                  <a:cubicBezTo>
                    <a:pt x="4668" y="0"/>
                    <a:pt x="4668" y="0"/>
                    <a:pt x="4668" y="0"/>
                  </a:cubicBezTo>
                  <a:close/>
                  <a:moveTo>
                    <a:pt x="4668" y="0"/>
                  </a:moveTo>
                  <a:lnTo>
                    <a:pt x="2338" y="498"/>
                  </a:lnTo>
                  <a:lnTo>
                    <a:pt x="2320" y="502"/>
                  </a:lnTo>
                  <a:lnTo>
                    <a:pt x="0" y="1042"/>
                  </a:lnTo>
                  <a:cubicBezTo>
                    <a:pt x="2" y="1050"/>
                    <a:pt x="97" y="1472"/>
                    <a:pt x="217" y="2003"/>
                  </a:cubicBezTo>
                  <a:cubicBezTo>
                    <a:pt x="309" y="2408"/>
                    <a:pt x="419" y="2878"/>
                    <a:pt x="513" y="3272"/>
                  </a:cubicBezTo>
                  <a:cubicBezTo>
                    <a:pt x="518" y="3296"/>
                    <a:pt x="523" y="3317"/>
                    <a:pt x="528" y="3339"/>
                  </a:cubicBezTo>
                  <a:cubicBezTo>
                    <a:pt x="534" y="3364"/>
                    <a:pt x="542" y="3388"/>
                    <a:pt x="547" y="3411"/>
                  </a:cubicBezTo>
                  <a:cubicBezTo>
                    <a:pt x="548" y="3418"/>
                    <a:pt x="549" y="3423"/>
                    <a:pt x="550" y="3429"/>
                  </a:cubicBezTo>
                  <a:cubicBezTo>
                    <a:pt x="555" y="3454"/>
                    <a:pt x="562" y="3476"/>
                    <a:pt x="567" y="3500"/>
                  </a:cubicBezTo>
                  <a:cubicBezTo>
                    <a:pt x="569" y="3513"/>
                    <a:pt x="573" y="3527"/>
                    <a:pt x="577" y="3542"/>
                  </a:cubicBezTo>
                  <a:cubicBezTo>
                    <a:pt x="900" y="3857"/>
                    <a:pt x="1478" y="4038"/>
                    <a:pt x="2157" y="4038"/>
                  </a:cubicBezTo>
                  <a:cubicBezTo>
                    <a:pt x="2451" y="4038"/>
                    <a:pt x="2763" y="4004"/>
                    <a:pt x="3082" y="3932"/>
                  </a:cubicBezTo>
                  <a:cubicBezTo>
                    <a:pt x="3342" y="3875"/>
                    <a:pt x="3588" y="3796"/>
                    <a:pt x="3813" y="3701"/>
                  </a:cubicBezTo>
                  <a:cubicBezTo>
                    <a:pt x="4529" y="3402"/>
                    <a:pt x="5045" y="2942"/>
                    <a:pt x="5198" y="2468"/>
                  </a:cubicBezTo>
                  <a:cubicBezTo>
                    <a:pt x="5193" y="2446"/>
                    <a:pt x="5189" y="2422"/>
                    <a:pt x="5184" y="2398"/>
                  </a:cubicBezTo>
                  <a:cubicBezTo>
                    <a:pt x="5182" y="2386"/>
                    <a:pt x="5179" y="2375"/>
                    <a:pt x="5177" y="2362"/>
                  </a:cubicBezTo>
                  <a:cubicBezTo>
                    <a:pt x="5174" y="2350"/>
                    <a:pt x="5172" y="2338"/>
                    <a:pt x="5168" y="2325"/>
                  </a:cubicBezTo>
                  <a:cubicBezTo>
                    <a:pt x="5086" y="1915"/>
                    <a:pt x="4974" y="1400"/>
                    <a:pt x="4878" y="960"/>
                  </a:cubicBezTo>
                  <a:cubicBezTo>
                    <a:pt x="4854" y="850"/>
                    <a:pt x="4830" y="742"/>
                    <a:pt x="4808" y="642"/>
                  </a:cubicBezTo>
                  <a:cubicBezTo>
                    <a:pt x="4725" y="270"/>
                    <a:pt x="4666" y="3"/>
                    <a:pt x="46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4"/>
            <p:cNvSpPr/>
            <p:nvPr/>
          </p:nvSpPr>
          <p:spPr>
            <a:xfrm flipH="1">
              <a:off x="2876360" y="1369532"/>
              <a:ext cx="125770" cy="454190"/>
            </a:xfrm>
            <a:custGeom>
              <a:avLst/>
              <a:gdLst/>
              <a:ahLst/>
              <a:cxnLst/>
              <a:rect l="l" t="t" r="r" b="b"/>
              <a:pathLst>
                <a:path w="1595" h="5760" extrusionOk="0">
                  <a:moveTo>
                    <a:pt x="0" y="1"/>
                  </a:moveTo>
                  <a:lnTo>
                    <a:pt x="0" y="1"/>
                  </a:lnTo>
                  <a:cubicBezTo>
                    <a:pt x="95" y="490"/>
                    <a:pt x="201" y="978"/>
                    <a:pt x="317" y="1462"/>
                  </a:cubicBezTo>
                  <a:cubicBezTo>
                    <a:pt x="433" y="1947"/>
                    <a:pt x="557" y="2429"/>
                    <a:pt x="685" y="2912"/>
                  </a:cubicBezTo>
                  <a:cubicBezTo>
                    <a:pt x="815" y="3393"/>
                    <a:pt x="950" y="3872"/>
                    <a:pt x="1095" y="4349"/>
                  </a:cubicBezTo>
                  <a:cubicBezTo>
                    <a:pt x="1167" y="4587"/>
                    <a:pt x="1244" y="4825"/>
                    <a:pt x="1323" y="5061"/>
                  </a:cubicBezTo>
                  <a:lnTo>
                    <a:pt x="1449" y="5414"/>
                  </a:lnTo>
                  <a:lnTo>
                    <a:pt x="1516" y="5589"/>
                  </a:lnTo>
                  <a:cubicBezTo>
                    <a:pt x="1539" y="5647"/>
                    <a:pt x="1569" y="5703"/>
                    <a:pt x="1594" y="5759"/>
                  </a:cubicBezTo>
                  <a:cubicBezTo>
                    <a:pt x="1515" y="5523"/>
                    <a:pt x="1457" y="5280"/>
                    <a:pt x="1396" y="5040"/>
                  </a:cubicBezTo>
                  <a:lnTo>
                    <a:pt x="1212" y="4316"/>
                  </a:lnTo>
                  <a:cubicBezTo>
                    <a:pt x="1090" y="3833"/>
                    <a:pt x="962" y="3352"/>
                    <a:pt x="834" y="2871"/>
                  </a:cubicBezTo>
                  <a:cubicBezTo>
                    <a:pt x="702" y="2391"/>
                    <a:pt x="572" y="1910"/>
                    <a:pt x="434" y="1431"/>
                  </a:cubicBezTo>
                  <a:cubicBezTo>
                    <a:pt x="297" y="952"/>
                    <a:pt x="153" y="477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4"/>
            <p:cNvSpPr/>
            <p:nvPr/>
          </p:nvSpPr>
          <p:spPr>
            <a:xfrm flipH="1">
              <a:off x="2618669" y="1199051"/>
              <a:ext cx="285288" cy="740504"/>
            </a:xfrm>
            <a:custGeom>
              <a:avLst/>
              <a:gdLst/>
              <a:ahLst/>
              <a:cxnLst/>
              <a:rect l="l" t="t" r="r" b="b"/>
              <a:pathLst>
                <a:path w="3618" h="9391" extrusionOk="0">
                  <a:moveTo>
                    <a:pt x="2464" y="1"/>
                  </a:moveTo>
                  <a:cubicBezTo>
                    <a:pt x="2415" y="21"/>
                    <a:pt x="2365" y="44"/>
                    <a:pt x="2316" y="67"/>
                  </a:cubicBezTo>
                  <a:cubicBezTo>
                    <a:pt x="1935" y="245"/>
                    <a:pt x="1425" y="391"/>
                    <a:pt x="1070" y="632"/>
                  </a:cubicBezTo>
                  <a:cubicBezTo>
                    <a:pt x="205" y="1215"/>
                    <a:pt x="1081" y="951"/>
                    <a:pt x="1733" y="4094"/>
                  </a:cubicBezTo>
                  <a:cubicBezTo>
                    <a:pt x="1950" y="5136"/>
                    <a:pt x="2118" y="6315"/>
                    <a:pt x="1829" y="7360"/>
                  </a:cubicBezTo>
                  <a:cubicBezTo>
                    <a:pt x="1728" y="7728"/>
                    <a:pt x="1546" y="8101"/>
                    <a:pt x="1215" y="8315"/>
                  </a:cubicBezTo>
                  <a:cubicBezTo>
                    <a:pt x="1016" y="8443"/>
                    <a:pt x="790" y="8493"/>
                    <a:pt x="561" y="8493"/>
                  </a:cubicBezTo>
                  <a:cubicBezTo>
                    <a:pt x="372" y="8493"/>
                    <a:pt x="181" y="8459"/>
                    <a:pt x="0" y="8408"/>
                  </a:cubicBezTo>
                  <a:lnTo>
                    <a:pt x="0" y="8408"/>
                  </a:lnTo>
                  <a:cubicBezTo>
                    <a:pt x="145" y="8693"/>
                    <a:pt x="288" y="8919"/>
                    <a:pt x="427" y="9067"/>
                  </a:cubicBezTo>
                  <a:cubicBezTo>
                    <a:pt x="438" y="9078"/>
                    <a:pt x="451" y="9089"/>
                    <a:pt x="463" y="9099"/>
                  </a:cubicBezTo>
                  <a:cubicBezTo>
                    <a:pt x="495" y="9127"/>
                    <a:pt x="528" y="9150"/>
                    <a:pt x="564" y="9173"/>
                  </a:cubicBezTo>
                  <a:cubicBezTo>
                    <a:pt x="790" y="9318"/>
                    <a:pt x="1067" y="9374"/>
                    <a:pt x="1333" y="9388"/>
                  </a:cubicBezTo>
                  <a:cubicBezTo>
                    <a:pt x="1375" y="9390"/>
                    <a:pt x="1418" y="9391"/>
                    <a:pt x="1460" y="9391"/>
                  </a:cubicBezTo>
                  <a:cubicBezTo>
                    <a:pt x="1724" y="9391"/>
                    <a:pt x="1989" y="9351"/>
                    <a:pt x="2243" y="9280"/>
                  </a:cubicBezTo>
                  <a:cubicBezTo>
                    <a:pt x="2530" y="9200"/>
                    <a:pt x="2810" y="9081"/>
                    <a:pt x="3052" y="8907"/>
                  </a:cubicBezTo>
                  <a:cubicBezTo>
                    <a:pt x="3271" y="8749"/>
                    <a:pt x="3477" y="8524"/>
                    <a:pt x="3539" y="8255"/>
                  </a:cubicBezTo>
                  <a:cubicBezTo>
                    <a:pt x="3613" y="7929"/>
                    <a:pt x="3617" y="7500"/>
                    <a:pt x="3608" y="7165"/>
                  </a:cubicBezTo>
                  <a:cubicBezTo>
                    <a:pt x="3608" y="7154"/>
                    <a:pt x="3607" y="7142"/>
                    <a:pt x="3607" y="7128"/>
                  </a:cubicBezTo>
                  <a:cubicBezTo>
                    <a:pt x="3598" y="6846"/>
                    <a:pt x="3577" y="6538"/>
                    <a:pt x="3547" y="6213"/>
                  </a:cubicBezTo>
                  <a:cubicBezTo>
                    <a:pt x="3543" y="6180"/>
                    <a:pt x="3541" y="6146"/>
                    <a:pt x="3537" y="6111"/>
                  </a:cubicBezTo>
                  <a:cubicBezTo>
                    <a:pt x="3532" y="6079"/>
                    <a:pt x="3530" y="6045"/>
                    <a:pt x="3526" y="6011"/>
                  </a:cubicBezTo>
                  <a:cubicBezTo>
                    <a:pt x="3523" y="5987"/>
                    <a:pt x="3522" y="5965"/>
                    <a:pt x="3520" y="5941"/>
                  </a:cubicBezTo>
                  <a:cubicBezTo>
                    <a:pt x="3515" y="5895"/>
                    <a:pt x="3510" y="5851"/>
                    <a:pt x="3505" y="5805"/>
                  </a:cubicBezTo>
                  <a:cubicBezTo>
                    <a:pt x="3354" y="4466"/>
                    <a:pt x="3076" y="2932"/>
                    <a:pt x="2856" y="1828"/>
                  </a:cubicBezTo>
                  <a:cubicBezTo>
                    <a:pt x="2851" y="1806"/>
                    <a:pt x="2847" y="1782"/>
                    <a:pt x="2842" y="1759"/>
                  </a:cubicBezTo>
                  <a:cubicBezTo>
                    <a:pt x="2840" y="1746"/>
                    <a:pt x="2837" y="1735"/>
                    <a:pt x="2835" y="1723"/>
                  </a:cubicBezTo>
                  <a:cubicBezTo>
                    <a:pt x="2832" y="1710"/>
                    <a:pt x="2830" y="1698"/>
                    <a:pt x="2826" y="1685"/>
                  </a:cubicBezTo>
                  <a:cubicBezTo>
                    <a:pt x="2662" y="869"/>
                    <a:pt x="2537" y="321"/>
                    <a:pt x="2536" y="319"/>
                  </a:cubicBezTo>
                  <a:lnTo>
                    <a:pt x="2535" y="319"/>
                  </a:lnTo>
                  <a:cubicBezTo>
                    <a:pt x="2510" y="207"/>
                    <a:pt x="2487" y="100"/>
                    <a:pt x="2464" y="1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4"/>
            <p:cNvSpPr/>
            <p:nvPr/>
          </p:nvSpPr>
          <p:spPr>
            <a:xfrm flipH="1">
              <a:off x="2605973" y="1904158"/>
              <a:ext cx="263525" cy="76172"/>
            </a:xfrm>
            <a:custGeom>
              <a:avLst/>
              <a:gdLst/>
              <a:ahLst/>
              <a:cxnLst/>
              <a:rect l="l" t="t" r="r" b="b"/>
              <a:pathLst>
                <a:path w="3342" h="966" extrusionOk="0">
                  <a:moveTo>
                    <a:pt x="3341" y="0"/>
                  </a:moveTo>
                  <a:lnTo>
                    <a:pt x="3341" y="0"/>
                  </a:lnTo>
                  <a:cubicBezTo>
                    <a:pt x="3098" y="176"/>
                    <a:pt x="2845" y="330"/>
                    <a:pt x="2580" y="456"/>
                  </a:cubicBezTo>
                  <a:cubicBezTo>
                    <a:pt x="2447" y="517"/>
                    <a:pt x="2313" y="575"/>
                    <a:pt x="2174" y="621"/>
                  </a:cubicBezTo>
                  <a:cubicBezTo>
                    <a:pt x="2035" y="668"/>
                    <a:pt x="1895" y="711"/>
                    <a:pt x="1753" y="739"/>
                  </a:cubicBezTo>
                  <a:cubicBezTo>
                    <a:pt x="1469" y="806"/>
                    <a:pt x="1176" y="834"/>
                    <a:pt x="883" y="835"/>
                  </a:cubicBezTo>
                  <a:cubicBezTo>
                    <a:pt x="589" y="834"/>
                    <a:pt x="295" y="803"/>
                    <a:pt x="0" y="746"/>
                  </a:cubicBezTo>
                  <a:lnTo>
                    <a:pt x="0" y="746"/>
                  </a:lnTo>
                  <a:cubicBezTo>
                    <a:pt x="277" y="864"/>
                    <a:pt x="576" y="932"/>
                    <a:pt x="879" y="956"/>
                  </a:cubicBezTo>
                  <a:cubicBezTo>
                    <a:pt x="957" y="962"/>
                    <a:pt x="1035" y="965"/>
                    <a:pt x="1113" y="965"/>
                  </a:cubicBezTo>
                  <a:cubicBezTo>
                    <a:pt x="1339" y="965"/>
                    <a:pt x="1566" y="940"/>
                    <a:pt x="1787" y="891"/>
                  </a:cubicBezTo>
                  <a:cubicBezTo>
                    <a:pt x="2084" y="823"/>
                    <a:pt x="2373" y="716"/>
                    <a:pt x="2636" y="563"/>
                  </a:cubicBezTo>
                  <a:cubicBezTo>
                    <a:pt x="2900" y="414"/>
                    <a:pt x="3142" y="225"/>
                    <a:pt x="33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4"/>
            <p:cNvSpPr/>
            <p:nvPr/>
          </p:nvSpPr>
          <p:spPr>
            <a:xfrm flipH="1">
              <a:off x="2677022" y="1066736"/>
              <a:ext cx="469172" cy="237504"/>
            </a:xfrm>
            <a:custGeom>
              <a:avLst/>
              <a:gdLst/>
              <a:ahLst/>
              <a:cxnLst/>
              <a:rect l="l" t="t" r="r" b="b"/>
              <a:pathLst>
                <a:path w="5950" h="3012" extrusionOk="0">
                  <a:moveTo>
                    <a:pt x="4001" y="0"/>
                  </a:moveTo>
                  <a:cubicBezTo>
                    <a:pt x="3610" y="0"/>
                    <a:pt x="3183" y="47"/>
                    <a:pt x="2743" y="145"/>
                  </a:cubicBezTo>
                  <a:cubicBezTo>
                    <a:pt x="1153" y="499"/>
                    <a:pt x="1" y="1397"/>
                    <a:pt x="169" y="2149"/>
                  </a:cubicBezTo>
                  <a:cubicBezTo>
                    <a:pt x="189" y="2243"/>
                    <a:pt x="230" y="2330"/>
                    <a:pt x="287" y="2409"/>
                  </a:cubicBezTo>
                  <a:cubicBezTo>
                    <a:pt x="566" y="2794"/>
                    <a:pt x="1245" y="3012"/>
                    <a:pt x="2093" y="3012"/>
                  </a:cubicBezTo>
                  <a:cubicBezTo>
                    <a:pt x="2484" y="3012"/>
                    <a:pt x="2912" y="2965"/>
                    <a:pt x="3352" y="2867"/>
                  </a:cubicBezTo>
                  <a:cubicBezTo>
                    <a:pt x="4745" y="2557"/>
                    <a:pt x="5802" y="1828"/>
                    <a:pt x="5930" y="1148"/>
                  </a:cubicBezTo>
                  <a:cubicBezTo>
                    <a:pt x="5950" y="1053"/>
                    <a:pt x="5949" y="956"/>
                    <a:pt x="5928" y="863"/>
                  </a:cubicBezTo>
                  <a:cubicBezTo>
                    <a:pt x="5806" y="319"/>
                    <a:pt x="5026" y="0"/>
                    <a:pt x="400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4"/>
            <p:cNvSpPr/>
            <p:nvPr/>
          </p:nvSpPr>
          <p:spPr>
            <a:xfrm flipH="1">
              <a:off x="2706434" y="1096621"/>
              <a:ext cx="400176" cy="170952"/>
            </a:xfrm>
            <a:custGeom>
              <a:avLst/>
              <a:gdLst/>
              <a:ahLst/>
              <a:cxnLst/>
              <a:rect l="l" t="t" r="r" b="b"/>
              <a:pathLst>
                <a:path w="5075" h="2168" extrusionOk="0">
                  <a:moveTo>
                    <a:pt x="3482" y="1"/>
                  </a:moveTo>
                  <a:cubicBezTo>
                    <a:pt x="3460" y="1"/>
                    <a:pt x="3438" y="1"/>
                    <a:pt x="3416" y="1"/>
                  </a:cubicBezTo>
                  <a:cubicBezTo>
                    <a:pt x="3255" y="4"/>
                    <a:pt x="3089" y="16"/>
                    <a:pt x="2919" y="35"/>
                  </a:cubicBezTo>
                  <a:cubicBezTo>
                    <a:pt x="2726" y="58"/>
                    <a:pt x="2527" y="91"/>
                    <a:pt x="2326" y="135"/>
                  </a:cubicBezTo>
                  <a:cubicBezTo>
                    <a:pt x="2292" y="144"/>
                    <a:pt x="2257" y="151"/>
                    <a:pt x="2225" y="159"/>
                  </a:cubicBezTo>
                  <a:cubicBezTo>
                    <a:pt x="1022" y="450"/>
                    <a:pt x="117" y="1072"/>
                    <a:pt x="0" y="1652"/>
                  </a:cubicBezTo>
                  <a:cubicBezTo>
                    <a:pt x="147" y="1849"/>
                    <a:pt x="421" y="1997"/>
                    <a:pt x="778" y="2082"/>
                  </a:cubicBezTo>
                  <a:lnTo>
                    <a:pt x="779" y="2082"/>
                  </a:lnTo>
                  <a:cubicBezTo>
                    <a:pt x="807" y="2089"/>
                    <a:pt x="835" y="2095"/>
                    <a:pt x="864" y="2100"/>
                  </a:cubicBezTo>
                  <a:cubicBezTo>
                    <a:pt x="865" y="2100"/>
                    <a:pt x="868" y="2102"/>
                    <a:pt x="869" y="2102"/>
                  </a:cubicBezTo>
                  <a:cubicBezTo>
                    <a:pt x="870" y="2103"/>
                    <a:pt x="871" y="2103"/>
                    <a:pt x="873" y="2103"/>
                  </a:cubicBezTo>
                  <a:cubicBezTo>
                    <a:pt x="921" y="2113"/>
                    <a:pt x="970" y="2120"/>
                    <a:pt x="1021" y="2129"/>
                  </a:cubicBezTo>
                  <a:cubicBezTo>
                    <a:pt x="1142" y="2147"/>
                    <a:pt x="1270" y="2159"/>
                    <a:pt x="1405" y="2164"/>
                  </a:cubicBezTo>
                  <a:cubicBezTo>
                    <a:pt x="1463" y="2167"/>
                    <a:pt x="1523" y="2168"/>
                    <a:pt x="1583" y="2168"/>
                  </a:cubicBezTo>
                  <a:cubicBezTo>
                    <a:pt x="1891" y="2168"/>
                    <a:pt x="2225" y="2137"/>
                    <a:pt x="2571" y="2071"/>
                  </a:cubicBezTo>
                  <a:lnTo>
                    <a:pt x="2572" y="2071"/>
                  </a:lnTo>
                  <a:cubicBezTo>
                    <a:pt x="2630" y="2060"/>
                    <a:pt x="2690" y="2047"/>
                    <a:pt x="2749" y="2034"/>
                  </a:cubicBezTo>
                  <a:cubicBezTo>
                    <a:pt x="4001" y="1754"/>
                    <a:pt x="4955" y="1114"/>
                    <a:pt x="5074" y="517"/>
                  </a:cubicBezTo>
                  <a:cubicBezTo>
                    <a:pt x="4830" y="187"/>
                    <a:pt x="4231" y="1"/>
                    <a:pt x="34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4"/>
            <p:cNvSpPr/>
            <p:nvPr/>
          </p:nvSpPr>
          <p:spPr>
            <a:xfrm flipH="1">
              <a:off x="2706433" y="1096700"/>
              <a:ext cx="320693" cy="170873"/>
            </a:xfrm>
            <a:custGeom>
              <a:avLst/>
              <a:gdLst/>
              <a:ahLst/>
              <a:cxnLst/>
              <a:rect l="l" t="t" r="r" b="b"/>
              <a:pathLst>
                <a:path w="4067" h="2167" extrusionOk="0">
                  <a:moveTo>
                    <a:pt x="2479" y="1"/>
                  </a:moveTo>
                  <a:cubicBezTo>
                    <a:pt x="2298" y="1"/>
                    <a:pt x="2108" y="12"/>
                    <a:pt x="1911" y="34"/>
                  </a:cubicBezTo>
                  <a:cubicBezTo>
                    <a:pt x="1718" y="57"/>
                    <a:pt x="1519" y="90"/>
                    <a:pt x="1318" y="134"/>
                  </a:cubicBezTo>
                  <a:cubicBezTo>
                    <a:pt x="1284" y="143"/>
                    <a:pt x="1250" y="150"/>
                    <a:pt x="1217" y="158"/>
                  </a:cubicBezTo>
                  <a:cubicBezTo>
                    <a:pt x="1241" y="152"/>
                    <a:pt x="1269" y="150"/>
                    <a:pt x="1300" y="150"/>
                  </a:cubicBezTo>
                  <a:cubicBezTo>
                    <a:pt x="1468" y="150"/>
                    <a:pt x="1713" y="229"/>
                    <a:pt x="1770" y="368"/>
                  </a:cubicBezTo>
                  <a:cubicBezTo>
                    <a:pt x="1865" y="597"/>
                    <a:pt x="1457" y="681"/>
                    <a:pt x="1399" y="885"/>
                  </a:cubicBezTo>
                  <a:cubicBezTo>
                    <a:pt x="1359" y="1027"/>
                    <a:pt x="1490" y="1198"/>
                    <a:pt x="1401" y="1323"/>
                  </a:cubicBezTo>
                  <a:cubicBezTo>
                    <a:pt x="1279" y="1493"/>
                    <a:pt x="951" y="1310"/>
                    <a:pt x="746" y="1510"/>
                  </a:cubicBezTo>
                  <a:cubicBezTo>
                    <a:pt x="618" y="1634"/>
                    <a:pt x="720" y="1729"/>
                    <a:pt x="571" y="1882"/>
                  </a:cubicBezTo>
                  <a:cubicBezTo>
                    <a:pt x="394" y="2061"/>
                    <a:pt x="72" y="2116"/>
                    <a:pt x="13" y="2127"/>
                  </a:cubicBezTo>
                  <a:cubicBezTo>
                    <a:pt x="8" y="2128"/>
                    <a:pt x="3" y="2129"/>
                    <a:pt x="0" y="2129"/>
                  </a:cubicBezTo>
                  <a:cubicBezTo>
                    <a:pt x="136" y="2153"/>
                    <a:pt x="269" y="2163"/>
                    <a:pt x="397" y="2163"/>
                  </a:cubicBezTo>
                  <a:cubicBezTo>
                    <a:pt x="455" y="2166"/>
                    <a:pt x="513" y="2167"/>
                    <a:pt x="573" y="2167"/>
                  </a:cubicBezTo>
                  <a:cubicBezTo>
                    <a:pt x="934" y="2167"/>
                    <a:pt x="1331" y="2124"/>
                    <a:pt x="1741" y="2033"/>
                  </a:cubicBezTo>
                  <a:cubicBezTo>
                    <a:pt x="2993" y="1753"/>
                    <a:pt x="3947" y="1113"/>
                    <a:pt x="4066" y="516"/>
                  </a:cubicBezTo>
                  <a:cubicBezTo>
                    <a:pt x="3823" y="187"/>
                    <a:pt x="3226" y="1"/>
                    <a:pt x="24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4"/>
            <p:cNvSpPr/>
            <p:nvPr/>
          </p:nvSpPr>
          <p:spPr>
            <a:xfrm flipH="1">
              <a:off x="3038481" y="1260715"/>
              <a:ext cx="6702" cy="1577"/>
            </a:xfrm>
            <a:custGeom>
              <a:avLst/>
              <a:gdLst/>
              <a:ahLst/>
              <a:cxnLst/>
              <a:rect l="l" t="t" r="r" b="b"/>
              <a:pathLst>
                <a:path w="85" h="20" extrusionOk="0">
                  <a:moveTo>
                    <a:pt x="1" y="1"/>
                  </a:moveTo>
                  <a:cubicBezTo>
                    <a:pt x="28" y="8"/>
                    <a:pt x="57" y="15"/>
                    <a:pt x="85" y="20"/>
                  </a:cubicBezTo>
                  <a:cubicBezTo>
                    <a:pt x="54" y="12"/>
                    <a:pt x="26" y="6"/>
                    <a:pt x="1" y="1"/>
                  </a:cubicBezTo>
                  <a:close/>
                </a:path>
              </a:pathLst>
            </a:custGeom>
            <a:solidFill>
              <a:srgbClr val="CCA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4"/>
            <p:cNvSpPr/>
            <p:nvPr/>
          </p:nvSpPr>
          <p:spPr>
            <a:xfrm flipH="1">
              <a:off x="2706432" y="1096621"/>
              <a:ext cx="197368" cy="163382"/>
            </a:xfrm>
            <a:custGeom>
              <a:avLst/>
              <a:gdLst/>
              <a:ahLst/>
              <a:cxnLst/>
              <a:rect l="l" t="t" r="r" b="b"/>
              <a:pathLst>
                <a:path w="2503" h="2072" extrusionOk="0">
                  <a:moveTo>
                    <a:pt x="910" y="1"/>
                  </a:moveTo>
                  <a:cubicBezTo>
                    <a:pt x="888" y="1"/>
                    <a:pt x="866" y="1"/>
                    <a:pt x="844" y="1"/>
                  </a:cubicBezTo>
                  <a:cubicBezTo>
                    <a:pt x="872" y="99"/>
                    <a:pt x="933" y="206"/>
                    <a:pt x="1034" y="325"/>
                  </a:cubicBezTo>
                  <a:cubicBezTo>
                    <a:pt x="1447" y="811"/>
                    <a:pt x="937" y="1693"/>
                    <a:pt x="0" y="2071"/>
                  </a:cubicBezTo>
                  <a:cubicBezTo>
                    <a:pt x="58" y="2060"/>
                    <a:pt x="118" y="2047"/>
                    <a:pt x="177" y="2034"/>
                  </a:cubicBezTo>
                  <a:cubicBezTo>
                    <a:pt x="1429" y="1754"/>
                    <a:pt x="2383" y="1114"/>
                    <a:pt x="2502" y="517"/>
                  </a:cubicBezTo>
                  <a:cubicBezTo>
                    <a:pt x="2258" y="187"/>
                    <a:pt x="1659" y="1"/>
                    <a:pt x="910" y="1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4"/>
            <p:cNvSpPr/>
            <p:nvPr/>
          </p:nvSpPr>
          <p:spPr>
            <a:xfrm flipH="1">
              <a:off x="2949693" y="1140069"/>
              <a:ext cx="108343" cy="82007"/>
            </a:xfrm>
            <a:custGeom>
              <a:avLst/>
              <a:gdLst/>
              <a:ahLst/>
              <a:cxnLst/>
              <a:rect l="l" t="t" r="r" b="b"/>
              <a:pathLst>
                <a:path w="1374" h="1040" extrusionOk="0">
                  <a:moveTo>
                    <a:pt x="1373" y="1"/>
                  </a:moveTo>
                  <a:lnTo>
                    <a:pt x="1373" y="1"/>
                  </a:lnTo>
                  <a:cubicBezTo>
                    <a:pt x="1226" y="26"/>
                    <a:pt x="1086" y="77"/>
                    <a:pt x="950" y="135"/>
                  </a:cubicBezTo>
                  <a:cubicBezTo>
                    <a:pt x="815" y="195"/>
                    <a:pt x="683" y="267"/>
                    <a:pt x="560" y="353"/>
                  </a:cubicBezTo>
                  <a:cubicBezTo>
                    <a:pt x="438" y="438"/>
                    <a:pt x="321" y="535"/>
                    <a:pt x="223" y="651"/>
                  </a:cubicBezTo>
                  <a:cubicBezTo>
                    <a:pt x="126" y="765"/>
                    <a:pt x="42" y="896"/>
                    <a:pt x="0" y="1039"/>
                  </a:cubicBezTo>
                  <a:cubicBezTo>
                    <a:pt x="98" y="927"/>
                    <a:pt x="201" y="830"/>
                    <a:pt x="308" y="737"/>
                  </a:cubicBezTo>
                  <a:cubicBezTo>
                    <a:pt x="418" y="645"/>
                    <a:pt x="532" y="561"/>
                    <a:pt x="648" y="479"/>
                  </a:cubicBezTo>
                  <a:cubicBezTo>
                    <a:pt x="881" y="315"/>
                    <a:pt x="1128" y="169"/>
                    <a:pt x="13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5" name="Google Shape;1695;p34"/>
          <p:cNvGrpSpPr/>
          <p:nvPr/>
        </p:nvGrpSpPr>
        <p:grpSpPr>
          <a:xfrm rot="601196">
            <a:off x="832686" y="1622666"/>
            <a:ext cx="697804" cy="601759"/>
            <a:chOff x="5930770" y="2672429"/>
            <a:chExt cx="697767" cy="601727"/>
          </a:xfrm>
        </p:grpSpPr>
        <p:sp>
          <p:nvSpPr>
            <p:cNvPr id="1696" name="Google Shape;1696;p34"/>
            <p:cNvSpPr/>
            <p:nvPr/>
          </p:nvSpPr>
          <p:spPr>
            <a:xfrm>
              <a:off x="5984074" y="2923892"/>
              <a:ext cx="624748" cy="350184"/>
            </a:xfrm>
            <a:custGeom>
              <a:avLst/>
              <a:gdLst/>
              <a:ahLst/>
              <a:cxnLst/>
              <a:rect l="l" t="t" r="r" b="b"/>
              <a:pathLst>
                <a:path w="7923" h="4441" extrusionOk="0">
                  <a:moveTo>
                    <a:pt x="4746" y="0"/>
                  </a:moveTo>
                  <a:cubicBezTo>
                    <a:pt x="4372" y="0"/>
                    <a:pt x="3979" y="35"/>
                    <a:pt x="3578" y="107"/>
                  </a:cubicBezTo>
                  <a:cubicBezTo>
                    <a:pt x="1508" y="483"/>
                    <a:pt x="1" y="1734"/>
                    <a:pt x="213" y="2901"/>
                  </a:cubicBezTo>
                  <a:cubicBezTo>
                    <a:pt x="383" y="3841"/>
                    <a:pt x="1619" y="4440"/>
                    <a:pt x="3177" y="4440"/>
                  </a:cubicBezTo>
                  <a:cubicBezTo>
                    <a:pt x="3551" y="4440"/>
                    <a:pt x="3944" y="4406"/>
                    <a:pt x="4345" y="4333"/>
                  </a:cubicBezTo>
                  <a:cubicBezTo>
                    <a:pt x="6415" y="3958"/>
                    <a:pt x="7922" y="2707"/>
                    <a:pt x="7711" y="1541"/>
                  </a:cubicBezTo>
                  <a:cubicBezTo>
                    <a:pt x="7540" y="600"/>
                    <a:pt x="6304" y="0"/>
                    <a:pt x="4746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4"/>
            <p:cNvSpPr/>
            <p:nvPr/>
          </p:nvSpPr>
          <p:spPr>
            <a:xfrm>
              <a:off x="6042662" y="2971756"/>
              <a:ext cx="585874" cy="302399"/>
            </a:xfrm>
            <a:custGeom>
              <a:avLst/>
              <a:gdLst/>
              <a:ahLst/>
              <a:cxnLst/>
              <a:rect l="l" t="t" r="r" b="b"/>
              <a:pathLst>
                <a:path w="7430" h="3835" extrusionOk="0">
                  <a:moveTo>
                    <a:pt x="6325" y="1"/>
                  </a:moveTo>
                  <a:lnTo>
                    <a:pt x="6325" y="1"/>
                  </a:lnTo>
                  <a:cubicBezTo>
                    <a:pt x="7429" y="1251"/>
                    <a:pt x="5615" y="3047"/>
                    <a:pt x="3533" y="3424"/>
                  </a:cubicBezTo>
                  <a:cubicBezTo>
                    <a:pt x="3096" y="3503"/>
                    <a:pt x="2624" y="3544"/>
                    <a:pt x="2160" y="3544"/>
                  </a:cubicBezTo>
                  <a:cubicBezTo>
                    <a:pt x="1319" y="3544"/>
                    <a:pt x="509" y="3411"/>
                    <a:pt x="1" y="3135"/>
                  </a:cubicBezTo>
                  <a:lnTo>
                    <a:pt x="1" y="3135"/>
                  </a:lnTo>
                  <a:cubicBezTo>
                    <a:pt x="536" y="3577"/>
                    <a:pt x="1419" y="3834"/>
                    <a:pt x="2440" y="3834"/>
                  </a:cubicBezTo>
                  <a:cubicBezTo>
                    <a:pt x="2814" y="3834"/>
                    <a:pt x="3207" y="3800"/>
                    <a:pt x="3607" y="3727"/>
                  </a:cubicBezTo>
                  <a:cubicBezTo>
                    <a:pt x="5677" y="3352"/>
                    <a:pt x="7186" y="2100"/>
                    <a:pt x="6974" y="934"/>
                  </a:cubicBezTo>
                  <a:cubicBezTo>
                    <a:pt x="6907" y="565"/>
                    <a:pt x="6675" y="248"/>
                    <a:pt x="632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4"/>
            <p:cNvSpPr/>
            <p:nvPr/>
          </p:nvSpPr>
          <p:spPr>
            <a:xfrm>
              <a:off x="6042662" y="2957010"/>
              <a:ext cx="504262" cy="265260"/>
            </a:xfrm>
            <a:custGeom>
              <a:avLst/>
              <a:gdLst/>
              <a:ahLst/>
              <a:cxnLst/>
              <a:rect l="l" t="t" r="r" b="b"/>
              <a:pathLst>
                <a:path w="6395" h="3364" extrusionOk="0">
                  <a:moveTo>
                    <a:pt x="3922" y="0"/>
                  </a:moveTo>
                  <a:cubicBezTo>
                    <a:pt x="3599" y="0"/>
                    <a:pt x="3259" y="30"/>
                    <a:pt x="2910" y="94"/>
                  </a:cubicBezTo>
                  <a:cubicBezTo>
                    <a:pt x="1233" y="399"/>
                    <a:pt x="1" y="1356"/>
                    <a:pt x="160" y="2233"/>
                  </a:cubicBezTo>
                  <a:cubicBezTo>
                    <a:pt x="286" y="2927"/>
                    <a:pt x="1246" y="3363"/>
                    <a:pt x="2473" y="3363"/>
                  </a:cubicBezTo>
                  <a:cubicBezTo>
                    <a:pt x="2796" y="3363"/>
                    <a:pt x="3137" y="3333"/>
                    <a:pt x="3486" y="3270"/>
                  </a:cubicBezTo>
                  <a:cubicBezTo>
                    <a:pt x="5164" y="2966"/>
                    <a:pt x="6395" y="2008"/>
                    <a:pt x="6236" y="1131"/>
                  </a:cubicBezTo>
                  <a:cubicBezTo>
                    <a:pt x="6110" y="436"/>
                    <a:pt x="5149" y="0"/>
                    <a:pt x="3922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4"/>
            <p:cNvSpPr/>
            <p:nvPr/>
          </p:nvSpPr>
          <p:spPr>
            <a:xfrm>
              <a:off x="6019085" y="3100681"/>
              <a:ext cx="77039" cy="117963"/>
            </a:xfrm>
            <a:custGeom>
              <a:avLst/>
              <a:gdLst/>
              <a:ahLst/>
              <a:cxnLst/>
              <a:rect l="l" t="t" r="r" b="b"/>
              <a:pathLst>
                <a:path w="977" h="1496" extrusionOk="0">
                  <a:moveTo>
                    <a:pt x="231" y="1"/>
                  </a:moveTo>
                  <a:lnTo>
                    <a:pt x="231" y="1"/>
                  </a:lnTo>
                  <a:cubicBezTo>
                    <a:pt x="102" y="105"/>
                    <a:pt x="18" y="270"/>
                    <a:pt x="6" y="446"/>
                  </a:cubicBezTo>
                  <a:cubicBezTo>
                    <a:pt x="1" y="490"/>
                    <a:pt x="6" y="535"/>
                    <a:pt x="9" y="579"/>
                  </a:cubicBezTo>
                  <a:cubicBezTo>
                    <a:pt x="16" y="623"/>
                    <a:pt x="28" y="666"/>
                    <a:pt x="38" y="710"/>
                  </a:cubicBezTo>
                  <a:cubicBezTo>
                    <a:pt x="52" y="752"/>
                    <a:pt x="73" y="791"/>
                    <a:pt x="91" y="832"/>
                  </a:cubicBezTo>
                  <a:cubicBezTo>
                    <a:pt x="108" y="872"/>
                    <a:pt x="135" y="905"/>
                    <a:pt x="159" y="942"/>
                  </a:cubicBezTo>
                  <a:cubicBezTo>
                    <a:pt x="170" y="960"/>
                    <a:pt x="183" y="978"/>
                    <a:pt x="195" y="995"/>
                  </a:cubicBezTo>
                  <a:lnTo>
                    <a:pt x="239" y="1042"/>
                  </a:lnTo>
                  <a:cubicBezTo>
                    <a:pt x="268" y="1074"/>
                    <a:pt x="297" y="1106"/>
                    <a:pt x="327" y="1136"/>
                  </a:cubicBezTo>
                  <a:lnTo>
                    <a:pt x="426" y="1215"/>
                  </a:lnTo>
                  <a:cubicBezTo>
                    <a:pt x="459" y="1241"/>
                    <a:pt x="491" y="1269"/>
                    <a:pt x="528" y="1288"/>
                  </a:cubicBezTo>
                  <a:cubicBezTo>
                    <a:pt x="600" y="1330"/>
                    <a:pt x="670" y="1375"/>
                    <a:pt x="746" y="1408"/>
                  </a:cubicBezTo>
                  <a:cubicBezTo>
                    <a:pt x="823" y="1439"/>
                    <a:pt x="897" y="1470"/>
                    <a:pt x="976" y="1496"/>
                  </a:cubicBezTo>
                  <a:cubicBezTo>
                    <a:pt x="913" y="1439"/>
                    <a:pt x="849" y="1391"/>
                    <a:pt x="785" y="1342"/>
                  </a:cubicBezTo>
                  <a:cubicBezTo>
                    <a:pt x="752" y="1321"/>
                    <a:pt x="722" y="1293"/>
                    <a:pt x="692" y="1268"/>
                  </a:cubicBezTo>
                  <a:cubicBezTo>
                    <a:pt x="661" y="1242"/>
                    <a:pt x="630" y="1217"/>
                    <a:pt x="600" y="1192"/>
                  </a:cubicBezTo>
                  <a:cubicBezTo>
                    <a:pt x="539" y="1141"/>
                    <a:pt x="486" y="1084"/>
                    <a:pt x="429" y="1032"/>
                  </a:cubicBezTo>
                  <a:lnTo>
                    <a:pt x="353" y="945"/>
                  </a:lnTo>
                  <a:lnTo>
                    <a:pt x="314" y="901"/>
                  </a:lnTo>
                  <a:cubicBezTo>
                    <a:pt x="305" y="886"/>
                    <a:pt x="295" y="869"/>
                    <a:pt x="284" y="854"/>
                  </a:cubicBezTo>
                  <a:cubicBezTo>
                    <a:pt x="194" y="732"/>
                    <a:pt x="134" y="594"/>
                    <a:pt x="126" y="448"/>
                  </a:cubicBezTo>
                  <a:cubicBezTo>
                    <a:pt x="117" y="301"/>
                    <a:pt x="152" y="146"/>
                    <a:pt x="2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4"/>
            <p:cNvSpPr/>
            <p:nvPr/>
          </p:nvSpPr>
          <p:spPr>
            <a:xfrm>
              <a:off x="6111816" y="2993362"/>
              <a:ext cx="365954" cy="192558"/>
            </a:xfrm>
            <a:custGeom>
              <a:avLst/>
              <a:gdLst/>
              <a:ahLst/>
              <a:cxnLst/>
              <a:rect l="l" t="t" r="r" b="b"/>
              <a:pathLst>
                <a:path w="4641" h="2442" extrusionOk="0">
                  <a:moveTo>
                    <a:pt x="2847" y="1"/>
                  </a:moveTo>
                  <a:cubicBezTo>
                    <a:pt x="2612" y="1"/>
                    <a:pt x="2365" y="22"/>
                    <a:pt x="2111" y="68"/>
                  </a:cubicBezTo>
                  <a:cubicBezTo>
                    <a:pt x="894" y="290"/>
                    <a:pt x="1" y="984"/>
                    <a:pt x="116" y="1621"/>
                  </a:cubicBezTo>
                  <a:cubicBezTo>
                    <a:pt x="208" y="2125"/>
                    <a:pt x="905" y="2441"/>
                    <a:pt x="1796" y="2441"/>
                  </a:cubicBezTo>
                  <a:cubicBezTo>
                    <a:pt x="2030" y="2441"/>
                    <a:pt x="2277" y="2420"/>
                    <a:pt x="2530" y="2374"/>
                  </a:cubicBezTo>
                  <a:cubicBezTo>
                    <a:pt x="3747" y="2153"/>
                    <a:pt x="4641" y="1458"/>
                    <a:pt x="4526" y="821"/>
                  </a:cubicBezTo>
                  <a:cubicBezTo>
                    <a:pt x="4435" y="317"/>
                    <a:pt x="3737" y="1"/>
                    <a:pt x="2847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4"/>
            <p:cNvSpPr/>
            <p:nvPr/>
          </p:nvSpPr>
          <p:spPr>
            <a:xfrm>
              <a:off x="6173795" y="3000932"/>
              <a:ext cx="236084" cy="140594"/>
            </a:xfrm>
            <a:custGeom>
              <a:avLst/>
              <a:gdLst/>
              <a:ahLst/>
              <a:cxnLst/>
              <a:rect l="l" t="t" r="r" b="b"/>
              <a:pathLst>
                <a:path w="2994" h="1783" extrusionOk="0">
                  <a:moveTo>
                    <a:pt x="1753" y="0"/>
                  </a:moveTo>
                  <a:cubicBezTo>
                    <a:pt x="1620" y="0"/>
                    <a:pt x="1482" y="13"/>
                    <a:pt x="1342" y="38"/>
                  </a:cubicBezTo>
                  <a:cubicBezTo>
                    <a:pt x="563" y="179"/>
                    <a:pt x="0" y="675"/>
                    <a:pt x="85" y="1147"/>
                  </a:cubicBezTo>
                  <a:cubicBezTo>
                    <a:pt x="146" y="1477"/>
                    <a:pt x="505" y="1706"/>
                    <a:pt x="984" y="1766"/>
                  </a:cubicBezTo>
                  <a:cubicBezTo>
                    <a:pt x="1066" y="1777"/>
                    <a:pt x="1151" y="1782"/>
                    <a:pt x="1239" y="1782"/>
                  </a:cubicBezTo>
                  <a:cubicBezTo>
                    <a:pt x="1372" y="1782"/>
                    <a:pt x="1511" y="1770"/>
                    <a:pt x="1651" y="1745"/>
                  </a:cubicBezTo>
                  <a:cubicBezTo>
                    <a:pt x="2430" y="1602"/>
                    <a:pt x="2993" y="1106"/>
                    <a:pt x="2907" y="636"/>
                  </a:cubicBezTo>
                  <a:cubicBezTo>
                    <a:pt x="2896" y="567"/>
                    <a:pt x="2870" y="503"/>
                    <a:pt x="2833" y="445"/>
                  </a:cubicBezTo>
                  <a:cubicBezTo>
                    <a:pt x="2663" y="170"/>
                    <a:pt x="2248" y="0"/>
                    <a:pt x="17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4"/>
            <p:cNvSpPr/>
            <p:nvPr/>
          </p:nvSpPr>
          <p:spPr>
            <a:xfrm>
              <a:off x="6251308" y="3036022"/>
              <a:ext cx="158572" cy="105505"/>
            </a:xfrm>
            <a:custGeom>
              <a:avLst/>
              <a:gdLst/>
              <a:ahLst/>
              <a:cxnLst/>
              <a:rect l="l" t="t" r="r" b="b"/>
              <a:pathLst>
                <a:path w="2011" h="1338" extrusionOk="0">
                  <a:moveTo>
                    <a:pt x="1850" y="0"/>
                  </a:moveTo>
                  <a:lnTo>
                    <a:pt x="1007" y="411"/>
                  </a:lnTo>
                  <a:cubicBezTo>
                    <a:pt x="1007" y="411"/>
                    <a:pt x="1178" y="1099"/>
                    <a:pt x="1" y="1321"/>
                  </a:cubicBezTo>
                  <a:cubicBezTo>
                    <a:pt x="83" y="1332"/>
                    <a:pt x="168" y="1337"/>
                    <a:pt x="256" y="1337"/>
                  </a:cubicBezTo>
                  <a:cubicBezTo>
                    <a:pt x="389" y="1337"/>
                    <a:pt x="528" y="1325"/>
                    <a:pt x="668" y="1300"/>
                  </a:cubicBezTo>
                  <a:cubicBezTo>
                    <a:pt x="1447" y="1157"/>
                    <a:pt x="2010" y="661"/>
                    <a:pt x="1924" y="191"/>
                  </a:cubicBezTo>
                  <a:cubicBezTo>
                    <a:pt x="1913" y="122"/>
                    <a:pt x="1887" y="58"/>
                    <a:pt x="185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4"/>
            <p:cNvSpPr/>
            <p:nvPr/>
          </p:nvSpPr>
          <p:spPr>
            <a:xfrm>
              <a:off x="5930770" y="2884860"/>
              <a:ext cx="320693" cy="158178"/>
            </a:xfrm>
            <a:custGeom>
              <a:avLst/>
              <a:gdLst/>
              <a:ahLst/>
              <a:cxnLst/>
              <a:rect l="l" t="t" r="r" b="b"/>
              <a:pathLst>
                <a:path w="4067" h="2006" extrusionOk="0">
                  <a:moveTo>
                    <a:pt x="1168" y="1"/>
                  </a:moveTo>
                  <a:cubicBezTo>
                    <a:pt x="940" y="1"/>
                    <a:pt x="706" y="19"/>
                    <a:pt x="468" y="95"/>
                  </a:cubicBezTo>
                  <a:cubicBezTo>
                    <a:pt x="379" y="126"/>
                    <a:pt x="290" y="164"/>
                    <a:pt x="207" y="234"/>
                  </a:cubicBezTo>
                  <a:cubicBezTo>
                    <a:pt x="166" y="269"/>
                    <a:pt x="126" y="310"/>
                    <a:pt x="96" y="359"/>
                  </a:cubicBezTo>
                  <a:cubicBezTo>
                    <a:pt x="64" y="412"/>
                    <a:pt x="45" y="459"/>
                    <a:pt x="30" y="510"/>
                  </a:cubicBezTo>
                  <a:cubicBezTo>
                    <a:pt x="1" y="614"/>
                    <a:pt x="3" y="734"/>
                    <a:pt x="39" y="839"/>
                  </a:cubicBezTo>
                  <a:cubicBezTo>
                    <a:pt x="76" y="945"/>
                    <a:pt x="138" y="1029"/>
                    <a:pt x="204" y="1100"/>
                  </a:cubicBezTo>
                  <a:cubicBezTo>
                    <a:pt x="340" y="1239"/>
                    <a:pt x="494" y="1330"/>
                    <a:pt x="648" y="1410"/>
                  </a:cubicBezTo>
                  <a:cubicBezTo>
                    <a:pt x="803" y="1488"/>
                    <a:pt x="961" y="1550"/>
                    <a:pt x="1121" y="1604"/>
                  </a:cubicBezTo>
                  <a:cubicBezTo>
                    <a:pt x="1280" y="1658"/>
                    <a:pt x="1441" y="1704"/>
                    <a:pt x="1599" y="1749"/>
                  </a:cubicBezTo>
                  <a:cubicBezTo>
                    <a:pt x="1677" y="1773"/>
                    <a:pt x="1762" y="1794"/>
                    <a:pt x="1842" y="1814"/>
                  </a:cubicBezTo>
                  <a:cubicBezTo>
                    <a:pt x="1924" y="1831"/>
                    <a:pt x="2006" y="1848"/>
                    <a:pt x="2088" y="1863"/>
                  </a:cubicBezTo>
                  <a:cubicBezTo>
                    <a:pt x="2414" y="1924"/>
                    <a:pt x="2743" y="1968"/>
                    <a:pt x="3074" y="1991"/>
                  </a:cubicBezTo>
                  <a:cubicBezTo>
                    <a:pt x="3199" y="2000"/>
                    <a:pt x="3326" y="2006"/>
                    <a:pt x="3452" y="2006"/>
                  </a:cubicBezTo>
                  <a:cubicBezTo>
                    <a:pt x="3492" y="2006"/>
                    <a:pt x="3532" y="2005"/>
                    <a:pt x="3571" y="2004"/>
                  </a:cubicBezTo>
                  <a:cubicBezTo>
                    <a:pt x="3738" y="2000"/>
                    <a:pt x="3907" y="1989"/>
                    <a:pt x="4067" y="1942"/>
                  </a:cubicBezTo>
                  <a:lnTo>
                    <a:pt x="4067" y="1942"/>
                  </a:lnTo>
                  <a:cubicBezTo>
                    <a:pt x="4060" y="1942"/>
                    <a:pt x="4054" y="1942"/>
                    <a:pt x="4047" y="1942"/>
                  </a:cubicBezTo>
                  <a:cubicBezTo>
                    <a:pt x="3889" y="1942"/>
                    <a:pt x="3734" y="1918"/>
                    <a:pt x="3580" y="1894"/>
                  </a:cubicBezTo>
                  <a:cubicBezTo>
                    <a:pt x="3499" y="1881"/>
                    <a:pt x="3418" y="1866"/>
                    <a:pt x="3339" y="1851"/>
                  </a:cubicBezTo>
                  <a:cubicBezTo>
                    <a:pt x="3259" y="1836"/>
                    <a:pt x="3180" y="1821"/>
                    <a:pt x="3100" y="1805"/>
                  </a:cubicBezTo>
                  <a:cubicBezTo>
                    <a:pt x="2782" y="1739"/>
                    <a:pt x="2464" y="1667"/>
                    <a:pt x="2149" y="1590"/>
                  </a:cubicBezTo>
                  <a:cubicBezTo>
                    <a:pt x="2070" y="1570"/>
                    <a:pt x="1993" y="1550"/>
                    <a:pt x="1916" y="1528"/>
                  </a:cubicBezTo>
                  <a:cubicBezTo>
                    <a:pt x="1837" y="1508"/>
                    <a:pt x="1765" y="1487"/>
                    <a:pt x="1686" y="1463"/>
                  </a:cubicBezTo>
                  <a:cubicBezTo>
                    <a:pt x="1528" y="1416"/>
                    <a:pt x="1375" y="1370"/>
                    <a:pt x="1223" y="1316"/>
                  </a:cubicBezTo>
                  <a:cubicBezTo>
                    <a:pt x="1074" y="1263"/>
                    <a:pt x="927" y="1205"/>
                    <a:pt x="787" y="1137"/>
                  </a:cubicBezTo>
                  <a:cubicBezTo>
                    <a:pt x="650" y="1069"/>
                    <a:pt x="519" y="988"/>
                    <a:pt x="424" y="893"/>
                  </a:cubicBezTo>
                  <a:cubicBezTo>
                    <a:pt x="378" y="844"/>
                    <a:pt x="342" y="793"/>
                    <a:pt x="325" y="743"/>
                  </a:cubicBezTo>
                  <a:cubicBezTo>
                    <a:pt x="306" y="691"/>
                    <a:pt x="303" y="642"/>
                    <a:pt x="318" y="587"/>
                  </a:cubicBezTo>
                  <a:cubicBezTo>
                    <a:pt x="333" y="525"/>
                    <a:pt x="352" y="492"/>
                    <a:pt x="394" y="453"/>
                  </a:cubicBezTo>
                  <a:cubicBezTo>
                    <a:pt x="437" y="415"/>
                    <a:pt x="497" y="383"/>
                    <a:pt x="563" y="358"/>
                  </a:cubicBezTo>
                  <a:cubicBezTo>
                    <a:pt x="696" y="308"/>
                    <a:pt x="853" y="282"/>
                    <a:pt x="1008" y="267"/>
                  </a:cubicBezTo>
                  <a:cubicBezTo>
                    <a:pt x="1166" y="251"/>
                    <a:pt x="1326" y="245"/>
                    <a:pt x="1488" y="244"/>
                  </a:cubicBezTo>
                  <a:cubicBezTo>
                    <a:pt x="1544" y="243"/>
                    <a:pt x="1600" y="242"/>
                    <a:pt x="1656" y="242"/>
                  </a:cubicBezTo>
                  <a:cubicBezTo>
                    <a:pt x="2244" y="242"/>
                    <a:pt x="2831" y="341"/>
                    <a:pt x="3390" y="566"/>
                  </a:cubicBezTo>
                  <a:cubicBezTo>
                    <a:pt x="2835" y="210"/>
                    <a:pt x="2158" y="34"/>
                    <a:pt x="1489" y="9"/>
                  </a:cubicBezTo>
                  <a:cubicBezTo>
                    <a:pt x="1383" y="5"/>
                    <a:pt x="1276" y="1"/>
                    <a:pt x="116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4"/>
            <p:cNvSpPr/>
            <p:nvPr/>
          </p:nvSpPr>
          <p:spPr>
            <a:xfrm>
              <a:off x="6022082" y="2735748"/>
              <a:ext cx="454190" cy="358069"/>
            </a:xfrm>
            <a:custGeom>
              <a:avLst/>
              <a:gdLst/>
              <a:ahLst/>
              <a:cxnLst/>
              <a:rect l="l" t="t" r="r" b="b"/>
              <a:pathLst>
                <a:path w="5760" h="4541" extrusionOk="0">
                  <a:moveTo>
                    <a:pt x="5478" y="1"/>
                  </a:moveTo>
                  <a:lnTo>
                    <a:pt x="1" y="994"/>
                  </a:lnTo>
                  <a:cubicBezTo>
                    <a:pt x="4" y="1145"/>
                    <a:pt x="601" y="3398"/>
                    <a:pt x="1803" y="4230"/>
                  </a:cubicBezTo>
                  <a:cubicBezTo>
                    <a:pt x="1932" y="4320"/>
                    <a:pt x="2048" y="4385"/>
                    <a:pt x="2158" y="4432"/>
                  </a:cubicBezTo>
                  <a:cubicBezTo>
                    <a:pt x="2341" y="4512"/>
                    <a:pt x="2509" y="4540"/>
                    <a:pt x="2686" y="4540"/>
                  </a:cubicBezTo>
                  <a:cubicBezTo>
                    <a:pt x="2909" y="4540"/>
                    <a:pt x="3148" y="4495"/>
                    <a:pt x="3455" y="4450"/>
                  </a:cubicBezTo>
                  <a:lnTo>
                    <a:pt x="3457" y="4450"/>
                  </a:lnTo>
                  <a:cubicBezTo>
                    <a:pt x="3803" y="4376"/>
                    <a:pt x="4064" y="4332"/>
                    <a:pt x="4292" y="4230"/>
                  </a:cubicBezTo>
                  <a:cubicBezTo>
                    <a:pt x="4521" y="4129"/>
                    <a:pt x="4716" y="3969"/>
                    <a:pt x="4927" y="3665"/>
                  </a:cubicBezTo>
                  <a:cubicBezTo>
                    <a:pt x="5759" y="2464"/>
                    <a:pt x="5527" y="144"/>
                    <a:pt x="547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4"/>
            <p:cNvSpPr/>
            <p:nvPr/>
          </p:nvSpPr>
          <p:spPr>
            <a:xfrm>
              <a:off x="6192168" y="2735748"/>
              <a:ext cx="284106" cy="358069"/>
            </a:xfrm>
            <a:custGeom>
              <a:avLst/>
              <a:gdLst/>
              <a:ahLst/>
              <a:cxnLst/>
              <a:rect l="l" t="t" r="r" b="b"/>
              <a:pathLst>
                <a:path w="3603" h="4541" extrusionOk="0">
                  <a:moveTo>
                    <a:pt x="3321" y="1"/>
                  </a:moveTo>
                  <a:lnTo>
                    <a:pt x="2852" y="86"/>
                  </a:lnTo>
                  <a:cubicBezTo>
                    <a:pt x="2439" y="590"/>
                    <a:pt x="1769" y="1588"/>
                    <a:pt x="1840" y="2684"/>
                  </a:cubicBezTo>
                  <a:cubicBezTo>
                    <a:pt x="1923" y="3959"/>
                    <a:pt x="847" y="4432"/>
                    <a:pt x="1" y="4432"/>
                  </a:cubicBezTo>
                  <a:cubicBezTo>
                    <a:pt x="184" y="4512"/>
                    <a:pt x="352" y="4540"/>
                    <a:pt x="529" y="4540"/>
                  </a:cubicBezTo>
                  <a:cubicBezTo>
                    <a:pt x="752" y="4540"/>
                    <a:pt x="991" y="4495"/>
                    <a:pt x="1298" y="4450"/>
                  </a:cubicBezTo>
                  <a:lnTo>
                    <a:pt x="1300" y="4450"/>
                  </a:lnTo>
                  <a:cubicBezTo>
                    <a:pt x="1646" y="4376"/>
                    <a:pt x="1907" y="4332"/>
                    <a:pt x="2135" y="4230"/>
                  </a:cubicBezTo>
                  <a:cubicBezTo>
                    <a:pt x="2364" y="4129"/>
                    <a:pt x="2559" y="3969"/>
                    <a:pt x="2770" y="3665"/>
                  </a:cubicBezTo>
                  <a:cubicBezTo>
                    <a:pt x="3602" y="2464"/>
                    <a:pt x="3370" y="144"/>
                    <a:pt x="332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4"/>
            <p:cNvSpPr/>
            <p:nvPr/>
          </p:nvSpPr>
          <p:spPr>
            <a:xfrm>
              <a:off x="6099752" y="2919397"/>
              <a:ext cx="93125" cy="125927"/>
            </a:xfrm>
            <a:custGeom>
              <a:avLst/>
              <a:gdLst/>
              <a:ahLst/>
              <a:cxnLst/>
              <a:rect l="l" t="t" r="r" b="b"/>
              <a:pathLst>
                <a:path w="1181" h="1597" extrusionOk="0">
                  <a:moveTo>
                    <a:pt x="0" y="1"/>
                  </a:moveTo>
                  <a:lnTo>
                    <a:pt x="0" y="1"/>
                  </a:lnTo>
                  <a:cubicBezTo>
                    <a:pt x="37" y="170"/>
                    <a:pt x="96" y="329"/>
                    <a:pt x="164" y="486"/>
                  </a:cubicBezTo>
                  <a:cubicBezTo>
                    <a:pt x="232" y="641"/>
                    <a:pt x="316" y="791"/>
                    <a:pt x="408" y="936"/>
                  </a:cubicBezTo>
                  <a:cubicBezTo>
                    <a:pt x="502" y="1079"/>
                    <a:pt x="609" y="1217"/>
                    <a:pt x="736" y="1336"/>
                  </a:cubicBezTo>
                  <a:cubicBezTo>
                    <a:pt x="861" y="1454"/>
                    <a:pt x="1009" y="1563"/>
                    <a:pt x="1181" y="1597"/>
                  </a:cubicBezTo>
                  <a:cubicBezTo>
                    <a:pt x="1037" y="1505"/>
                    <a:pt x="927" y="1380"/>
                    <a:pt x="824" y="1254"/>
                  </a:cubicBezTo>
                  <a:cubicBezTo>
                    <a:pt x="721" y="1124"/>
                    <a:pt x="625" y="992"/>
                    <a:pt x="537" y="851"/>
                  </a:cubicBezTo>
                  <a:cubicBezTo>
                    <a:pt x="356" y="574"/>
                    <a:pt x="189" y="284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4"/>
            <p:cNvSpPr/>
            <p:nvPr/>
          </p:nvSpPr>
          <p:spPr>
            <a:xfrm>
              <a:off x="6194218" y="3049900"/>
              <a:ext cx="193741" cy="45577"/>
            </a:xfrm>
            <a:custGeom>
              <a:avLst/>
              <a:gdLst/>
              <a:ahLst/>
              <a:cxnLst/>
              <a:rect l="l" t="t" r="r" b="b"/>
              <a:pathLst>
                <a:path w="2457" h="578" extrusionOk="0">
                  <a:moveTo>
                    <a:pt x="2457" y="0"/>
                  </a:moveTo>
                  <a:lnTo>
                    <a:pt x="2457" y="0"/>
                  </a:lnTo>
                  <a:cubicBezTo>
                    <a:pt x="2259" y="86"/>
                    <a:pt x="2064" y="164"/>
                    <a:pt x="1865" y="229"/>
                  </a:cubicBezTo>
                  <a:cubicBezTo>
                    <a:pt x="1665" y="295"/>
                    <a:pt x="1462" y="346"/>
                    <a:pt x="1258" y="383"/>
                  </a:cubicBezTo>
                  <a:cubicBezTo>
                    <a:pt x="1053" y="422"/>
                    <a:pt x="845" y="443"/>
                    <a:pt x="637" y="453"/>
                  </a:cubicBezTo>
                  <a:cubicBezTo>
                    <a:pt x="557" y="457"/>
                    <a:pt x="476" y="459"/>
                    <a:pt x="395" y="459"/>
                  </a:cubicBezTo>
                  <a:cubicBezTo>
                    <a:pt x="265" y="459"/>
                    <a:pt x="133" y="455"/>
                    <a:pt x="0" y="448"/>
                  </a:cubicBezTo>
                  <a:lnTo>
                    <a:pt x="0" y="448"/>
                  </a:lnTo>
                  <a:cubicBezTo>
                    <a:pt x="204" y="521"/>
                    <a:pt x="419" y="561"/>
                    <a:pt x="634" y="572"/>
                  </a:cubicBezTo>
                  <a:cubicBezTo>
                    <a:pt x="688" y="576"/>
                    <a:pt x="743" y="577"/>
                    <a:pt x="797" y="577"/>
                  </a:cubicBezTo>
                  <a:cubicBezTo>
                    <a:pt x="960" y="577"/>
                    <a:pt x="1123" y="562"/>
                    <a:pt x="1284" y="534"/>
                  </a:cubicBezTo>
                  <a:cubicBezTo>
                    <a:pt x="1499" y="491"/>
                    <a:pt x="1709" y="430"/>
                    <a:pt x="1907" y="341"/>
                  </a:cubicBezTo>
                  <a:cubicBezTo>
                    <a:pt x="2106" y="253"/>
                    <a:pt x="2293" y="140"/>
                    <a:pt x="2457" y="0"/>
                  </a:cubicBezTo>
                  <a:close/>
                </a:path>
              </a:pathLst>
            </a:custGeom>
            <a:solidFill>
              <a:srgbClr val="F9F9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4"/>
            <p:cNvSpPr/>
            <p:nvPr/>
          </p:nvSpPr>
          <p:spPr>
            <a:xfrm>
              <a:off x="6012698" y="2672429"/>
              <a:ext cx="444728" cy="219447"/>
            </a:xfrm>
            <a:custGeom>
              <a:avLst/>
              <a:gdLst/>
              <a:ahLst/>
              <a:cxnLst/>
              <a:rect l="l" t="t" r="r" b="b"/>
              <a:pathLst>
                <a:path w="5640" h="2783" extrusionOk="0">
                  <a:moveTo>
                    <a:pt x="3639" y="1"/>
                  </a:moveTo>
                  <a:cubicBezTo>
                    <a:pt x="3324" y="1"/>
                    <a:pt x="2988" y="30"/>
                    <a:pt x="2642" y="93"/>
                  </a:cubicBezTo>
                  <a:cubicBezTo>
                    <a:pt x="1125" y="367"/>
                    <a:pt x="0" y="1172"/>
                    <a:pt x="131" y="1890"/>
                  </a:cubicBezTo>
                  <a:cubicBezTo>
                    <a:pt x="147" y="1979"/>
                    <a:pt x="182" y="2062"/>
                    <a:pt x="233" y="2140"/>
                  </a:cubicBezTo>
                  <a:cubicBezTo>
                    <a:pt x="501" y="2544"/>
                    <a:pt x="1219" y="2782"/>
                    <a:pt x="2112" y="2782"/>
                  </a:cubicBezTo>
                  <a:cubicBezTo>
                    <a:pt x="2428" y="2782"/>
                    <a:pt x="2765" y="2752"/>
                    <a:pt x="3113" y="2690"/>
                  </a:cubicBezTo>
                  <a:cubicBezTo>
                    <a:pt x="4441" y="2448"/>
                    <a:pt x="5468" y="1802"/>
                    <a:pt x="5615" y="1163"/>
                  </a:cubicBezTo>
                  <a:cubicBezTo>
                    <a:pt x="5636" y="1072"/>
                    <a:pt x="5640" y="983"/>
                    <a:pt x="5623" y="893"/>
                  </a:cubicBezTo>
                  <a:cubicBezTo>
                    <a:pt x="5522" y="340"/>
                    <a:pt x="4704" y="1"/>
                    <a:pt x="3639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34"/>
            <p:cNvSpPr/>
            <p:nvPr/>
          </p:nvSpPr>
          <p:spPr>
            <a:xfrm>
              <a:off x="6046841" y="2701053"/>
              <a:ext cx="385194" cy="161963"/>
            </a:xfrm>
            <a:custGeom>
              <a:avLst/>
              <a:gdLst/>
              <a:ahLst/>
              <a:cxnLst/>
              <a:rect l="l" t="t" r="r" b="b"/>
              <a:pathLst>
                <a:path w="4885" h="2054" extrusionOk="0">
                  <a:moveTo>
                    <a:pt x="3194" y="1"/>
                  </a:moveTo>
                  <a:cubicBezTo>
                    <a:pt x="2954" y="1"/>
                    <a:pt x="2698" y="18"/>
                    <a:pt x="2436" y="58"/>
                  </a:cubicBezTo>
                  <a:cubicBezTo>
                    <a:pt x="2383" y="65"/>
                    <a:pt x="2328" y="75"/>
                    <a:pt x="2272" y="85"/>
                  </a:cubicBezTo>
                  <a:cubicBezTo>
                    <a:pt x="1066" y="304"/>
                    <a:pt x="135" y="891"/>
                    <a:pt x="1" y="1470"/>
                  </a:cubicBezTo>
                  <a:cubicBezTo>
                    <a:pt x="195" y="1763"/>
                    <a:pt x="652" y="1961"/>
                    <a:pt x="1242" y="2028"/>
                  </a:cubicBezTo>
                  <a:cubicBezTo>
                    <a:pt x="1363" y="2042"/>
                    <a:pt x="1490" y="2049"/>
                    <a:pt x="1621" y="2052"/>
                  </a:cubicBezTo>
                  <a:cubicBezTo>
                    <a:pt x="1650" y="2053"/>
                    <a:pt x="1679" y="2053"/>
                    <a:pt x="1708" y="2053"/>
                  </a:cubicBezTo>
                  <a:cubicBezTo>
                    <a:pt x="1993" y="2053"/>
                    <a:pt x="2300" y="2026"/>
                    <a:pt x="2614" y="1969"/>
                  </a:cubicBezTo>
                  <a:cubicBezTo>
                    <a:pt x="3818" y="1751"/>
                    <a:pt x="4750" y="1163"/>
                    <a:pt x="4885" y="584"/>
                  </a:cubicBezTo>
                  <a:cubicBezTo>
                    <a:pt x="4642" y="221"/>
                    <a:pt x="3997" y="4"/>
                    <a:pt x="31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34"/>
            <p:cNvSpPr/>
            <p:nvPr/>
          </p:nvSpPr>
          <p:spPr>
            <a:xfrm>
              <a:off x="6174584" y="2701289"/>
              <a:ext cx="257453" cy="161805"/>
            </a:xfrm>
            <a:custGeom>
              <a:avLst/>
              <a:gdLst/>
              <a:ahLst/>
              <a:cxnLst/>
              <a:rect l="l" t="t" r="r" b="b"/>
              <a:pathLst>
                <a:path w="3265" h="2052" extrusionOk="0">
                  <a:moveTo>
                    <a:pt x="1574" y="0"/>
                  </a:moveTo>
                  <a:cubicBezTo>
                    <a:pt x="1321" y="180"/>
                    <a:pt x="1039" y="477"/>
                    <a:pt x="1283" y="811"/>
                  </a:cubicBezTo>
                  <a:cubicBezTo>
                    <a:pt x="1567" y="1198"/>
                    <a:pt x="769" y="1835"/>
                    <a:pt x="1" y="2050"/>
                  </a:cubicBezTo>
                  <a:cubicBezTo>
                    <a:pt x="30" y="2051"/>
                    <a:pt x="59" y="2051"/>
                    <a:pt x="88" y="2051"/>
                  </a:cubicBezTo>
                  <a:cubicBezTo>
                    <a:pt x="374" y="2051"/>
                    <a:pt x="680" y="2024"/>
                    <a:pt x="994" y="1968"/>
                  </a:cubicBezTo>
                  <a:cubicBezTo>
                    <a:pt x="2198" y="1749"/>
                    <a:pt x="3130" y="1161"/>
                    <a:pt x="3265" y="582"/>
                  </a:cubicBezTo>
                  <a:cubicBezTo>
                    <a:pt x="3022" y="218"/>
                    <a:pt x="2377" y="1"/>
                    <a:pt x="1574" y="0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4"/>
            <p:cNvSpPr/>
            <p:nvPr/>
          </p:nvSpPr>
          <p:spPr>
            <a:xfrm>
              <a:off x="6088160" y="2745605"/>
              <a:ext cx="108974" cy="64107"/>
            </a:xfrm>
            <a:custGeom>
              <a:avLst/>
              <a:gdLst/>
              <a:ahLst/>
              <a:cxnLst/>
              <a:rect l="l" t="t" r="r" b="b"/>
              <a:pathLst>
                <a:path w="1382" h="813" extrusionOk="0">
                  <a:moveTo>
                    <a:pt x="1381" y="1"/>
                  </a:moveTo>
                  <a:lnTo>
                    <a:pt x="1381" y="1"/>
                  </a:lnTo>
                  <a:cubicBezTo>
                    <a:pt x="1241" y="5"/>
                    <a:pt x="1104" y="20"/>
                    <a:pt x="967" y="51"/>
                  </a:cubicBezTo>
                  <a:cubicBezTo>
                    <a:pt x="830" y="82"/>
                    <a:pt x="695" y="129"/>
                    <a:pt x="569" y="198"/>
                  </a:cubicBezTo>
                  <a:cubicBezTo>
                    <a:pt x="444" y="267"/>
                    <a:pt x="328" y="357"/>
                    <a:pt x="234" y="461"/>
                  </a:cubicBezTo>
                  <a:cubicBezTo>
                    <a:pt x="138" y="567"/>
                    <a:pt x="59" y="684"/>
                    <a:pt x="1" y="812"/>
                  </a:cubicBezTo>
                  <a:cubicBezTo>
                    <a:pt x="108" y="722"/>
                    <a:pt x="210" y="633"/>
                    <a:pt x="315" y="551"/>
                  </a:cubicBezTo>
                  <a:cubicBezTo>
                    <a:pt x="421" y="469"/>
                    <a:pt x="528" y="396"/>
                    <a:pt x="643" y="333"/>
                  </a:cubicBezTo>
                  <a:cubicBezTo>
                    <a:pt x="758" y="271"/>
                    <a:pt x="878" y="217"/>
                    <a:pt x="1002" y="165"/>
                  </a:cubicBezTo>
                  <a:cubicBezTo>
                    <a:pt x="1128" y="114"/>
                    <a:pt x="1257" y="66"/>
                    <a:pt x="13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2" name="Google Shape;1712;p34"/>
          <p:cNvGrpSpPr/>
          <p:nvPr/>
        </p:nvGrpSpPr>
        <p:grpSpPr>
          <a:xfrm rot="623179">
            <a:off x="7597839" y="1108554"/>
            <a:ext cx="624817" cy="1124881"/>
            <a:chOff x="6014677" y="3611357"/>
            <a:chExt cx="624762" cy="1124783"/>
          </a:xfrm>
        </p:grpSpPr>
        <p:sp>
          <p:nvSpPr>
            <p:cNvPr id="1713" name="Google Shape;1713;p34"/>
            <p:cNvSpPr/>
            <p:nvPr/>
          </p:nvSpPr>
          <p:spPr>
            <a:xfrm rot="715625" flipH="1">
              <a:off x="6082051" y="3989897"/>
              <a:ext cx="490013" cy="703199"/>
            </a:xfrm>
            <a:custGeom>
              <a:avLst/>
              <a:gdLst/>
              <a:ahLst/>
              <a:cxnLst/>
              <a:rect l="l" t="t" r="r" b="b"/>
              <a:pathLst>
                <a:path w="7507" h="10773" extrusionOk="0">
                  <a:moveTo>
                    <a:pt x="2941" y="1"/>
                  </a:moveTo>
                  <a:cubicBezTo>
                    <a:pt x="2941" y="1"/>
                    <a:pt x="2941" y="1"/>
                    <a:pt x="2941" y="1"/>
                  </a:cubicBezTo>
                  <a:lnTo>
                    <a:pt x="2941" y="1"/>
                  </a:lnTo>
                  <a:cubicBezTo>
                    <a:pt x="2941" y="1"/>
                    <a:pt x="2941" y="1"/>
                    <a:pt x="2941" y="1"/>
                  </a:cubicBezTo>
                  <a:cubicBezTo>
                    <a:pt x="2941" y="1"/>
                    <a:pt x="2941" y="1"/>
                    <a:pt x="2941" y="1"/>
                  </a:cubicBezTo>
                  <a:close/>
                  <a:moveTo>
                    <a:pt x="2941" y="1"/>
                  </a:moveTo>
                  <a:cubicBezTo>
                    <a:pt x="2933" y="14"/>
                    <a:pt x="1089" y="3724"/>
                    <a:pt x="323" y="7786"/>
                  </a:cubicBezTo>
                  <a:cubicBezTo>
                    <a:pt x="238" y="8235"/>
                    <a:pt x="166" y="8690"/>
                    <a:pt x="112" y="9142"/>
                  </a:cubicBezTo>
                  <a:cubicBezTo>
                    <a:pt x="0" y="9621"/>
                    <a:pt x="529" y="10243"/>
                    <a:pt x="1347" y="10572"/>
                  </a:cubicBezTo>
                  <a:cubicBezTo>
                    <a:pt x="1588" y="10669"/>
                    <a:pt x="1829" y="10729"/>
                    <a:pt x="2056" y="10756"/>
                  </a:cubicBezTo>
                  <a:cubicBezTo>
                    <a:pt x="2145" y="10767"/>
                    <a:pt x="2231" y="10772"/>
                    <a:pt x="2315" y="10772"/>
                  </a:cubicBezTo>
                  <a:cubicBezTo>
                    <a:pt x="2377" y="10772"/>
                    <a:pt x="2437" y="10769"/>
                    <a:pt x="2496" y="10764"/>
                  </a:cubicBezTo>
                  <a:cubicBezTo>
                    <a:pt x="2831" y="10732"/>
                    <a:pt x="3097" y="10608"/>
                    <a:pt x="3225" y="10399"/>
                  </a:cubicBezTo>
                  <a:cubicBezTo>
                    <a:pt x="5983" y="6727"/>
                    <a:pt x="7507" y="1834"/>
                    <a:pt x="7507" y="1834"/>
                  </a:cubicBezTo>
                  <a:lnTo>
                    <a:pt x="5271" y="834"/>
                  </a:lnTo>
                  <a:cubicBezTo>
                    <a:pt x="3096" y="56"/>
                    <a:pt x="2945" y="3"/>
                    <a:pt x="294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4"/>
            <p:cNvSpPr/>
            <p:nvPr/>
          </p:nvSpPr>
          <p:spPr>
            <a:xfrm rot="715625" flipH="1">
              <a:off x="6381549" y="4529421"/>
              <a:ext cx="134269" cy="193930"/>
            </a:xfrm>
            <a:custGeom>
              <a:avLst/>
              <a:gdLst/>
              <a:ahLst/>
              <a:cxnLst/>
              <a:rect l="l" t="t" r="r" b="b"/>
              <a:pathLst>
                <a:path w="2057" h="2971" extrusionOk="0">
                  <a:moveTo>
                    <a:pt x="323" y="0"/>
                  </a:moveTo>
                  <a:cubicBezTo>
                    <a:pt x="238" y="449"/>
                    <a:pt x="166" y="904"/>
                    <a:pt x="112" y="1356"/>
                  </a:cubicBezTo>
                  <a:cubicBezTo>
                    <a:pt x="0" y="1835"/>
                    <a:pt x="529" y="2457"/>
                    <a:pt x="1347" y="2786"/>
                  </a:cubicBezTo>
                  <a:cubicBezTo>
                    <a:pt x="1588" y="2883"/>
                    <a:pt x="1829" y="2943"/>
                    <a:pt x="2056" y="2970"/>
                  </a:cubicBezTo>
                  <a:cubicBezTo>
                    <a:pt x="2020" y="2757"/>
                    <a:pt x="1900" y="2431"/>
                    <a:pt x="1519" y="2140"/>
                  </a:cubicBezTo>
                  <a:cubicBezTo>
                    <a:pt x="969" y="1722"/>
                    <a:pt x="343" y="1671"/>
                    <a:pt x="323" y="0"/>
                  </a:cubicBezTo>
                  <a:close/>
                </a:path>
              </a:pathLst>
            </a:custGeom>
            <a:solidFill>
              <a:srgbClr val="F3F3F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4"/>
            <p:cNvSpPr/>
            <p:nvPr/>
          </p:nvSpPr>
          <p:spPr>
            <a:xfrm rot="715625" flipH="1">
              <a:off x="6325216" y="4608524"/>
              <a:ext cx="146541" cy="64426"/>
            </a:xfrm>
            <a:custGeom>
              <a:avLst/>
              <a:gdLst/>
              <a:ahLst/>
              <a:cxnLst/>
              <a:rect l="l" t="t" r="r" b="b"/>
              <a:pathLst>
                <a:path w="2245" h="987" extrusionOk="0">
                  <a:moveTo>
                    <a:pt x="0" y="0"/>
                  </a:moveTo>
                  <a:cubicBezTo>
                    <a:pt x="99" y="190"/>
                    <a:pt x="241" y="360"/>
                    <a:pt x="406" y="502"/>
                  </a:cubicBezTo>
                  <a:cubicBezTo>
                    <a:pt x="487" y="576"/>
                    <a:pt x="578" y="638"/>
                    <a:pt x="670" y="696"/>
                  </a:cubicBezTo>
                  <a:cubicBezTo>
                    <a:pt x="765" y="752"/>
                    <a:pt x="863" y="799"/>
                    <a:pt x="964" y="843"/>
                  </a:cubicBezTo>
                  <a:cubicBezTo>
                    <a:pt x="1068" y="881"/>
                    <a:pt x="1172" y="916"/>
                    <a:pt x="1279" y="940"/>
                  </a:cubicBezTo>
                  <a:cubicBezTo>
                    <a:pt x="1386" y="962"/>
                    <a:pt x="1495" y="980"/>
                    <a:pt x="1604" y="983"/>
                  </a:cubicBezTo>
                  <a:cubicBezTo>
                    <a:pt x="1638" y="985"/>
                    <a:pt x="1673" y="986"/>
                    <a:pt x="1708" y="986"/>
                  </a:cubicBezTo>
                  <a:cubicBezTo>
                    <a:pt x="1891" y="986"/>
                    <a:pt x="2074" y="959"/>
                    <a:pt x="2244" y="900"/>
                  </a:cubicBezTo>
                  <a:lnTo>
                    <a:pt x="2244" y="900"/>
                  </a:lnTo>
                  <a:cubicBezTo>
                    <a:pt x="2208" y="901"/>
                    <a:pt x="2172" y="902"/>
                    <a:pt x="2136" y="902"/>
                  </a:cubicBezTo>
                  <a:cubicBezTo>
                    <a:pt x="1959" y="902"/>
                    <a:pt x="1787" y="891"/>
                    <a:pt x="1615" y="864"/>
                  </a:cubicBezTo>
                  <a:cubicBezTo>
                    <a:pt x="1410" y="830"/>
                    <a:pt x="1212" y="777"/>
                    <a:pt x="1022" y="700"/>
                  </a:cubicBezTo>
                  <a:cubicBezTo>
                    <a:pt x="831" y="624"/>
                    <a:pt x="650" y="526"/>
                    <a:pt x="479" y="408"/>
                  </a:cubicBezTo>
                  <a:cubicBezTo>
                    <a:pt x="308" y="291"/>
                    <a:pt x="151" y="153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4"/>
            <p:cNvSpPr/>
            <p:nvPr/>
          </p:nvSpPr>
          <p:spPr>
            <a:xfrm rot="715625" flipH="1">
              <a:off x="6118975" y="4016090"/>
              <a:ext cx="410444" cy="604308"/>
            </a:xfrm>
            <a:custGeom>
              <a:avLst/>
              <a:gdLst/>
              <a:ahLst/>
              <a:cxnLst/>
              <a:rect l="l" t="t" r="r" b="b"/>
              <a:pathLst>
                <a:path w="6288" h="9258" extrusionOk="0">
                  <a:moveTo>
                    <a:pt x="2492" y="0"/>
                  </a:moveTo>
                  <a:cubicBezTo>
                    <a:pt x="2492" y="0"/>
                    <a:pt x="2474" y="36"/>
                    <a:pt x="2442" y="103"/>
                  </a:cubicBezTo>
                  <a:cubicBezTo>
                    <a:pt x="2376" y="245"/>
                    <a:pt x="2247" y="522"/>
                    <a:pt x="2080" y="906"/>
                  </a:cubicBezTo>
                  <a:cubicBezTo>
                    <a:pt x="1468" y="2328"/>
                    <a:pt x="346" y="5200"/>
                    <a:pt x="20" y="7904"/>
                  </a:cubicBezTo>
                  <a:cubicBezTo>
                    <a:pt x="1" y="8339"/>
                    <a:pt x="368" y="8819"/>
                    <a:pt x="1047" y="9092"/>
                  </a:cubicBezTo>
                  <a:cubicBezTo>
                    <a:pt x="1326" y="9204"/>
                    <a:pt x="1587" y="9258"/>
                    <a:pt x="1820" y="9258"/>
                  </a:cubicBezTo>
                  <a:cubicBezTo>
                    <a:pt x="1983" y="9258"/>
                    <a:pt x="2132" y="9232"/>
                    <a:pt x="2263" y="9180"/>
                  </a:cubicBezTo>
                  <a:cubicBezTo>
                    <a:pt x="2312" y="9161"/>
                    <a:pt x="2358" y="9139"/>
                    <a:pt x="2401" y="9114"/>
                  </a:cubicBezTo>
                  <a:cubicBezTo>
                    <a:pt x="2478" y="9069"/>
                    <a:pt x="2548" y="9014"/>
                    <a:pt x="2606" y="8949"/>
                  </a:cubicBezTo>
                  <a:cubicBezTo>
                    <a:pt x="4088" y="6977"/>
                    <a:pt x="5193" y="4452"/>
                    <a:pt x="5787" y="2913"/>
                  </a:cubicBezTo>
                  <a:cubicBezTo>
                    <a:pt x="6113" y="2071"/>
                    <a:pt x="6287" y="1524"/>
                    <a:pt x="6287" y="1524"/>
                  </a:cubicBezTo>
                  <a:lnTo>
                    <a:pt x="4428" y="692"/>
                  </a:lnTo>
                  <a:cubicBezTo>
                    <a:pt x="4090" y="570"/>
                    <a:pt x="3809" y="471"/>
                    <a:pt x="3578" y="388"/>
                  </a:cubicBezTo>
                  <a:cubicBezTo>
                    <a:pt x="2624" y="46"/>
                    <a:pt x="2505" y="4"/>
                    <a:pt x="24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34"/>
            <p:cNvSpPr/>
            <p:nvPr/>
          </p:nvSpPr>
          <p:spPr>
            <a:xfrm rot="715625" flipH="1">
              <a:off x="6154967" y="4010035"/>
              <a:ext cx="315992" cy="264491"/>
            </a:xfrm>
            <a:custGeom>
              <a:avLst/>
              <a:gdLst/>
              <a:ahLst/>
              <a:cxnLst/>
              <a:rect l="l" t="t" r="r" b="b"/>
              <a:pathLst>
                <a:path w="4841" h="4052" extrusionOk="0">
                  <a:moveTo>
                    <a:pt x="1045" y="0"/>
                  </a:moveTo>
                  <a:cubicBezTo>
                    <a:pt x="1045" y="0"/>
                    <a:pt x="1028" y="36"/>
                    <a:pt x="996" y="103"/>
                  </a:cubicBezTo>
                  <a:cubicBezTo>
                    <a:pt x="930" y="244"/>
                    <a:pt x="800" y="522"/>
                    <a:pt x="634" y="906"/>
                  </a:cubicBezTo>
                  <a:cubicBezTo>
                    <a:pt x="481" y="1259"/>
                    <a:pt x="296" y="1703"/>
                    <a:pt x="101" y="2213"/>
                  </a:cubicBezTo>
                  <a:cubicBezTo>
                    <a:pt x="94" y="2225"/>
                    <a:pt x="88" y="2236"/>
                    <a:pt x="83" y="2249"/>
                  </a:cubicBezTo>
                  <a:cubicBezTo>
                    <a:pt x="78" y="2262"/>
                    <a:pt x="72" y="2278"/>
                    <a:pt x="70" y="2293"/>
                  </a:cubicBezTo>
                  <a:cubicBezTo>
                    <a:pt x="1" y="2661"/>
                    <a:pt x="737" y="3272"/>
                    <a:pt x="1770" y="3687"/>
                  </a:cubicBezTo>
                  <a:cubicBezTo>
                    <a:pt x="2370" y="3928"/>
                    <a:pt x="2944" y="4052"/>
                    <a:pt x="3359" y="4052"/>
                  </a:cubicBezTo>
                  <a:cubicBezTo>
                    <a:pt x="3658" y="4052"/>
                    <a:pt x="3875" y="3987"/>
                    <a:pt x="3961" y="3856"/>
                  </a:cubicBezTo>
                  <a:cubicBezTo>
                    <a:pt x="3970" y="3842"/>
                    <a:pt x="3976" y="3827"/>
                    <a:pt x="3982" y="3813"/>
                  </a:cubicBezTo>
                  <a:cubicBezTo>
                    <a:pt x="3987" y="3800"/>
                    <a:pt x="3991" y="3787"/>
                    <a:pt x="3993" y="3774"/>
                  </a:cubicBezTo>
                  <a:cubicBezTo>
                    <a:pt x="4124" y="3464"/>
                    <a:pt x="4240" y="3175"/>
                    <a:pt x="4340" y="2914"/>
                  </a:cubicBezTo>
                  <a:cubicBezTo>
                    <a:pt x="4667" y="2071"/>
                    <a:pt x="4840" y="1524"/>
                    <a:pt x="4840" y="1524"/>
                  </a:cubicBezTo>
                  <a:lnTo>
                    <a:pt x="2982" y="692"/>
                  </a:lnTo>
                  <a:cubicBezTo>
                    <a:pt x="2644" y="571"/>
                    <a:pt x="2363" y="470"/>
                    <a:pt x="2132" y="388"/>
                  </a:cubicBezTo>
                  <a:cubicBezTo>
                    <a:pt x="1177" y="46"/>
                    <a:pt x="1059" y="4"/>
                    <a:pt x="1048" y="0"/>
                  </a:cubicBezTo>
                  <a:close/>
                </a:path>
              </a:pathLst>
            </a:custGeom>
            <a:solidFill>
              <a:srgbClr val="CCA0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34"/>
            <p:cNvSpPr/>
            <p:nvPr/>
          </p:nvSpPr>
          <p:spPr>
            <a:xfrm rot="715625" flipH="1">
              <a:off x="6143587" y="4012806"/>
              <a:ext cx="355222" cy="370170"/>
            </a:xfrm>
            <a:custGeom>
              <a:avLst/>
              <a:gdLst/>
              <a:ahLst/>
              <a:cxnLst/>
              <a:rect l="l" t="t" r="r" b="b"/>
              <a:pathLst>
                <a:path w="5442" h="5671" extrusionOk="0">
                  <a:moveTo>
                    <a:pt x="1646" y="0"/>
                  </a:moveTo>
                  <a:cubicBezTo>
                    <a:pt x="1646" y="0"/>
                    <a:pt x="1629" y="36"/>
                    <a:pt x="1597" y="103"/>
                  </a:cubicBezTo>
                  <a:cubicBezTo>
                    <a:pt x="1553" y="196"/>
                    <a:pt x="1482" y="349"/>
                    <a:pt x="1391" y="553"/>
                  </a:cubicBezTo>
                  <a:cubicBezTo>
                    <a:pt x="1344" y="657"/>
                    <a:pt x="1291" y="775"/>
                    <a:pt x="1235" y="907"/>
                  </a:cubicBezTo>
                  <a:cubicBezTo>
                    <a:pt x="1347" y="1238"/>
                    <a:pt x="1037" y="2033"/>
                    <a:pt x="912" y="2396"/>
                  </a:cubicBezTo>
                  <a:cubicBezTo>
                    <a:pt x="759" y="2836"/>
                    <a:pt x="0" y="4028"/>
                    <a:pt x="415" y="4207"/>
                  </a:cubicBezTo>
                  <a:cubicBezTo>
                    <a:pt x="432" y="4215"/>
                    <a:pt x="450" y="4219"/>
                    <a:pt x="467" y="4219"/>
                  </a:cubicBezTo>
                  <a:cubicBezTo>
                    <a:pt x="526" y="4219"/>
                    <a:pt x="585" y="4177"/>
                    <a:pt x="643" y="4105"/>
                  </a:cubicBezTo>
                  <a:cubicBezTo>
                    <a:pt x="987" y="3684"/>
                    <a:pt x="1309" y="2224"/>
                    <a:pt x="1551" y="2224"/>
                  </a:cubicBezTo>
                  <a:cubicBezTo>
                    <a:pt x="1557" y="2224"/>
                    <a:pt x="1563" y="2225"/>
                    <a:pt x="1569" y="2227"/>
                  </a:cubicBezTo>
                  <a:cubicBezTo>
                    <a:pt x="1850" y="2315"/>
                    <a:pt x="831" y="3907"/>
                    <a:pt x="1221" y="4060"/>
                  </a:cubicBezTo>
                  <a:cubicBezTo>
                    <a:pt x="1240" y="4068"/>
                    <a:pt x="1262" y="4072"/>
                    <a:pt x="1289" y="4072"/>
                  </a:cubicBezTo>
                  <a:cubicBezTo>
                    <a:pt x="1291" y="4072"/>
                    <a:pt x="1292" y="4072"/>
                    <a:pt x="1293" y="4072"/>
                  </a:cubicBezTo>
                  <a:cubicBezTo>
                    <a:pt x="1345" y="4072"/>
                    <a:pt x="1396" y="4049"/>
                    <a:pt x="1444" y="4011"/>
                  </a:cubicBezTo>
                  <a:cubicBezTo>
                    <a:pt x="1663" y="3829"/>
                    <a:pt x="1834" y="3277"/>
                    <a:pt x="1992" y="2752"/>
                  </a:cubicBezTo>
                  <a:cubicBezTo>
                    <a:pt x="2090" y="2433"/>
                    <a:pt x="2181" y="2123"/>
                    <a:pt x="2277" y="1910"/>
                  </a:cubicBezTo>
                  <a:cubicBezTo>
                    <a:pt x="2351" y="1743"/>
                    <a:pt x="2428" y="1635"/>
                    <a:pt x="2513" y="1633"/>
                  </a:cubicBezTo>
                  <a:cubicBezTo>
                    <a:pt x="2517" y="1633"/>
                    <a:pt x="2521" y="1633"/>
                    <a:pt x="2525" y="1633"/>
                  </a:cubicBezTo>
                  <a:cubicBezTo>
                    <a:pt x="2552" y="1633"/>
                    <a:pt x="2575" y="1636"/>
                    <a:pt x="2596" y="1644"/>
                  </a:cubicBezTo>
                  <a:cubicBezTo>
                    <a:pt x="2616" y="1654"/>
                    <a:pt x="2633" y="1666"/>
                    <a:pt x="2646" y="1684"/>
                  </a:cubicBezTo>
                  <a:cubicBezTo>
                    <a:pt x="2806" y="1910"/>
                    <a:pt x="2264" y="2807"/>
                    <a:pt x="2631" y="2998"/>
                  </a:cubicBezTo>
                  <a:cubicBezTo>
                    <a:pt x="2690" y="3029"/>
                    <a:pt x="2742" y="3042"/>
                    <a:pt x="2787" y="3042"/>
                  </a:cubicBezTo>
                  <a:cubicBezTo>
                    <a:pt x="2842" y="3042"/>
                    <a:pt x="2888" y="3023"/>
                    <a:pt x="2930" y="2993"/>
                  </a:cubicBezTo>
                  <a:cubicBezTo>
                    <a:pt x="3009" y="2937"/>
                    <a:pt x="3072" y="2839"/>
                    <a:pt x="3145" y="2749"/>
                  </a:cubicBezTo>
                  <a:cubicBezTo>
                    <a:pt x="3212" y="2670"/>
                    <a:pt x="3297" y="2635"/>
                    <a:pt x="3379" y="2635"/>
                  </a:cubicBezTo>
                  <a:cubicBezTo>
                    <a:pt x="3425" y="2635"/>
                    <a:pt x="3471" y="2646"/>
                    <a:pt x="3512" y="2668"/>
                  </a:cubicBezTo>
                  <a:cubicBezTo>
                    <a:pt x="3606" y="2717"/>
                    <a:pt x="3676" y="2819"/>
                    <a:pt x="3676" y="2955"/>
                  </a:cubicBezTo>
                  <a:cubicBezTo>
                    <a:pt x="3676" y="3204"/>
                    <a:pt x="3605" y="3458"/>
                    <a:pt x="3539" y="3695"/>
                  </a:cubicBezTo>
                  <a:cubicBezTo>
                    <a:pt x="3229" y="4824"/>
                    <a:pt x="2541" y="5547"/>
                    <a:pt x="3031" y="5665"/>
                  </a:cubicBezTo>
                  <a:cubicBezTo>
                    <a:pt x="3046" y="5669"/>
                    <a:pt x="3061" y="5671"/>
                    <a:pt x="3075" y="5671"/>
                  </a:cubicBezTo>
                  <a:cubicBezTo>
                    <a:pt x="3126" y="5671"/>
                    <a:pt x="3173" y="5649"/>
                    <a:pt x="3217" y="5608"/>
                  </a:cubicBezTo>
                  <a:cubicBezTo>
                    <a:pt x="3596" y="5257"/>
                    <a:pt x="3751" y="3526"/>
                    <a:pt x="4495" y="2831"/>
                  </a:cubicBezTo>
                  <a:cubicBezTo>
                    <a:pt x="4553" y="2777"/>
                    <a:pt x="4623" y="2749"/>
                    <a:pt x="4693" y="2749"/>
                  </a:cubicBezTo>
                  <a:cubicBezTo>
                    <a:pt x="4757" y="2749"/>
                    <a:pt x="4820" y="2773"/>
                    <a:pt x="4874" y="2822"/>
                  </a:cubicBezTo>
                  <a:cubicBezTo>
                    <a:pt x="4903" y="2850"/>
                    <a:pt x="4925" y="2880"/>
                    <a:pt x="4941" y="2913"/>
                  </a:cubicBezTo>
                  <a:cubicBezTo>
                    <a:pt x="5268" y="2070"/>
                    <a:pt x="5441" y="1523"/>
                    <a:pt x="5441" y="1523"/>
                  </a:cubicBezTo>
                  <a:lnTo>
                    <a:pt x="3583" y="692"/>
                  </a:lnTo>
                  <a:cubicBezTo>
                    <a:pt x="3245" y="570"/>
                    <a:pt x="2964" y="471"/>
                    <a:pt x="2733" y="387"/>
                  </a:cubicBezTo>
                  <a:cubicBezTo>
                    <a:pt x="1778" y="46"/>
                    <a:pt x="1660" y="3"/>
                    <a:pt x="16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34"/>
            <p:cNvSpPr/>
            <p:nvPr/>
          </p:nvSpPr>
          <p:spPr>
            <a:xfrm rot="715625" flipH="1">
              <a:off x="6390302" y="4074676"/>
              <a:ext cx="111945" cy="239295"/>
            </a:xfrm>
            <a:custGeom>
              <a:avLst/>
              <a:gdLst/>
              <a:ahLst/>
              <a:cxnLst/>
              <a:rect l="l" t="t" r="r" b="b"/>
              <a:pathLst>
                <a:path w="1715" h="3666" extrusionOk="0">
                  <a:moveTo>
                    <a:pt x="1392" y="1"/>
                  </a:moveTo>
                  <a:cubicBezTo>
                    <a:pt x="1344" y="105"/>
                    <a:pt x="1291" y="223"/>
                    <a:pt x="1235" y="355"/>
                  </a:cubicBezTo>
                  <a:cubicBezTo>
                    <a:pt x="1347" y="686"/>
                    <a:pt x="1037" y="1481"/>
                    <a:pt x="912" y="1844"/>
                  </a:cubicBezTo>
                  <a:cubicBezTo>
                    <a:pt x="759" y="2283"/>
                    <a:pt x="0" y="3475"/>
                    <a:pt x="415" y="3654"/>
                  </a:cubicBezTo>
                  <a:cubicBezTo>
                    <a:pt x="432" y="3662"/>
                    <a:pt x="450" y="3666"/>
                    <a:pt x="467" y="3666"/>
                  </a:cubicBezTo>
                  <a:cubicBezTo>
                    <a:pt x="526" y="3666"/>
                    <a:pt x="585" y="3624"/>
                    <a:pt x="643" y="3552"/>
                  </a:cubicBezTo>
                  <a:cubicBezTo>
                    <a:pt x="364" y="3207"/>
                    <a:pt x="1144" y="2015"/>
                    <a:pt x="1454" y="1116"/>
                  </a:cubicBezTo>
                  <a:cubicBezTo>
                    <a:pt x="1714" y="361"/>
                    <a:pt x="1524" y="98"/>
                    <a:pt x="1392" y="1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34"/>
            <p:cNvSpPr/>
            <p:nvPr/>
          </p:nvSpPr>
          <p:spPr>
            <a:xfrm rot="715625" flipH="1">
              <a:off x="6372220" y="4173078"/>
              <a:ext cx="66645" cy="123695"/>
            </a:xfrm>
            <a:custGeom>
              <a:avLst/>
              <a:gdLst/>
              <a:ahLst/>
              <a:cxnLst/>
              <a:rect l="l" t="t" r="r" b="b"/>
              <a:pathLst>
                <a:path w="1021" h="1895" extrusionOk="0">
                  <a:moveTo>
                    <a:pt x="869" y="0"/>
                  </a:moveTo>
                  <a:cubicBezTo>
                    <a:pt x="809" y="0"/>
                    <a:pt x="739" y="49"/>
                    <a:pt x="739" y="49"/>
                  </a:cubicBezTo>
                  <a:cubicBezTo>
                    <a:pt x="1020" y="139"/>
                    <a:pt x="1" y="1730"/>
                    <a:pt x="391" y="1883"/>
                  </a:cubicBezTo>
                  <a:cubicBezTo>
                    <a:pt x="410" y="1891"/>
                    <a:pt x="432" y="1894"/>
                    <a:pt x="458" y="1894"/>
                  </a:cubicBezTo>
                  <a:cubicBezTo>
                    <a:pt x="461" y="1894"/>
                    <a:pt x="463" y="1894"/>
                    <a:pt x="465" y="1894"/>
                  </a:cubicBezTo>
                  <a:cubicBezTo>
                    <a:pt x="517" y="1894"/>
                    <a:pt x="567" y="1871"/>
                    <a:pt x="614" y="1833"/>
                  </a:cubicBezTo>
                  <a:cubicBezTo>
                    <a:pt x="415" y="1561"/>
                    <a:pt x="947" y="361"/>
                    <a:pt x="954" y="137"/>
                  </a:cubicBezTo>
                  <a:cubicBezTo>
                    <a:pt x="957" y="30"/>
                    <a:pt x="916" y="0"/>
                    <a:pt x="869" y="0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34"/>
            <p:cNvSpPr/>
            <p:nvPr/>
          </p:nvSpPr>
          <p:spPr>
            <a:xfrm rot="715625" flipH="1">
              <a:off x="6313895" y="4125040"/>
              <a:ext cx="43538" cy="88642"/>
            </a:xfrm>
            <a:custGeom>
              <a:avLst/>
              <a:gdLst/>
              <a:ahLst/>
              <a:cxnLst/>
              <a:rect l="l" t="t" r="r" b="b"/>
              <a:pathLst>
                <a:path w="667" h="1358" extrusionOk="0">
                  <a:moveTo>
                    <a:pt x="381" y="0"/>
                  </a:moveTo>
                  <a:cubicBezTo>
                    <a:pt x="541" y="226"/>
                    <a:pt x="0" y="1123"/>
                    <a:pt x="366" y="1313"/>
                  </a:cubicBezTo>
                  <a:cubicBezTo>
                    <a:pt x="425" y="1344"/>
                    <a:pt x="477" y="1358"/>
                    <a:pt x="523" y="1358"/>
                  </a:cubicBezTo>
                  <a:cubicBezTo>
                    <a:pt x="577" y="1358"/>
                    <a:pt x="624" y="1339"/>
                    <a:pt x="666" y="1308"/>
                  </a:cubicBezTo>
                  <a:cubicBezTo>
                    <a:pt x="323" y="1010"/>
                    <a:pt x="525" y="581"/>
                    <a:pt x="592" y="330"/>
                  </a:cubicBezTo>
                  <a:cubicBezTo>
                    <a:pt x="667" y="53"/>
                    <a:pt x="381" y="0"/>
                    <a:pt x="381" y="0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34"/>
            <p:cNvSpPr/>
            <p:nvPr/>
          </p:nvSpPr>
          <p:spPr>
            <a:xfrm rot="715625" flipH="1">
              <a:off x="6225166" y="4176025"/>
              <a:ext cx="90927" cy="198172"/>
            </a:xfrm>
            <a:custGeom>
              <a:avLst/>
              <a:gdLst/>
              <a:ahLst/>
              <a:cxnLst/>
              <a:rect l="l" t="t" r="r" b="b"/>
              <a:pathLst>
                <a:path w="1393" h="3036" extrusionOk="0">
                  <a:moveTo>
                    <a:pt x="1070" y="0"/>
                  </a:moveTo>
                  <a:cubicBezTo>
                    <a:pt x="1015" y="0"/>
                    <a:pt x="975" y="30"/>
                    <a:pt x="972" y="33"/>
                  </a:cubicBezTo>
                  <a:cubicBezTo>
                    <a:pt x="1066" y="82"/>
                    <a:pt x="1136" y="184"/>
                    <a:pt x="1136" y="320"/>
                  </a:cubicBezTo>
                  <a:cubicBezTo>
                    <a:pt x="1136" y="569"/>
                    <a:pt x="1065" y="823"/>
                    <a:pt x="999" y="1060"/>
                  </a:cubicBezTo>
                  <a:cubicBezTo>
                    <a:pt x="688" y="2189"/>
                    <a:pt x="1" y="2912"/>
                    <a:pt x="491" y="3030"/>
                  </a:cubicBezTo>
                  <a:cubicBezTo>
                    <a:pt x="506" y="3034"/>
                    <a:pt x="521" y="3036"/>
                    <a:pt x="535" y="3036"/>
                  </a:cubicBezTo>
                  <a:cubicBezTo>
                    <a:pt x="586" y="3036"/>
                    <a:pt x="633" y="3014"/>
                    <a:pt x="677" y="2973"/>
                  </a:cubicBezTo>
                  <a:cubicBezTo>
                    <a:pt x="569" y="2576"/>
                    <a:pt x="1087" y="1402"/>
                    <a:pt x="1167" y="1203"/>
                  </a:cubicBezTo>
                  <a:cubicBezTo>
                    <a:pt x="1260" y="972"/>
                    <a:pt x="1392" y="467"/>
                    <a:pt x="1269" y="182"/>
                  </a:cubicBezTo>
                  <a:cubicBezTo>
                    <a:pt x="1206" y="36"/>
                    <a:pt x="1130" y="0"/>
                    <a:pt x="1070" y="0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34"/>
            <p:cNvSpPr/>
            <p:nvPr/>
          </p:nvSpPr>
          <p:spPr>
            <a:xfrm rot="715625" flipH="1">
              <a:off x="6290271" y="4034049"/>
              <a:ext cx="237272" cy="604243"/>
            </a:xfrm>
            <a:custGeom>
              <a:avLst/>
              <a:gdLst/>
              <a:ahLst/>
              <a:cxnLst/>
              <a:rect l="l" t="t" r="r" b="b"/>
              <a:pathLst>
                <a:path w="3635" h="9257" extrusionOk="0">
                  <a:moveTo>
                    <a:pt x="2493" y="0"/>
                  </a:moveTo>
                  <a:cubicBezTo>
                    <a:pt x="2493" y="0"/>
                    <a:pt x="2476" y="36"/>
                    <a:pt x="2443" y="103"/>
                  </a:cubicBezTo>
                  <a:cubicBezTo>
                    <a:pt x="2377" y="245"/>
                    <a:pt x="2248" y="522"/>
                    <a:pt x="2082" y="906"/>
                  </a:cubicBezTo>
                  <a:cubicBezTo>
                    <a:pt x="1468" y="2327"/>
                    <a:pt x="346" y="5199"/>
                    <a:pt x="20" y="7903"/>
                  </a:cubicBezTo>
                  <a:cubicBezTo>
                    <a:pt x="1" y="8338"/>
                    <a:pt x="368" y="8818"/>
                    <a:pt x="1047" y="9091"/>
                  </a:cubicBezTo>
                  <a:cubicBezTo>
                    <a:pt x="1326" y="9203"/>
                    <a:pt x="1587" y="9257"/>
                    <a:pt x="1820" y="9257"/>
                  </a:cubicBezTo>
                  <a:cubicBezTo>
                    <a:pt x="1983" y="9257"/>
                    <a:pt x="2132" y="9231"/>
                    <a:pt x="2263" y="9179"/>
                  </a:cubicBezTo>
                  <a:cubicBezTo>
                    <a:pt x="1141" y="8545"/>
                    <a:pt x="1041" y="6991"/>
                    <a:pt x="1612" y="5850"/>
                  </a:cubicBezTo>
                  <a:cubicBezTo>
                    <a:pt x="2087" y="4903"/>
                    <a:pt x="3060" y="3054"/>
                    <a:pt x="3441" y="1642"/>
                  </a:cubicBezTo>
                  <a:cubicBezTo>
                    <a:pt x="3573" y="1152"/>
                    <a:pt x="3634" y="716"/>
                    <a:pt x="3579" y="388"/>
                  </a:cubicBezTo>
                  <a:cubicBezTo>
                    <a:pt x="2625" y="46"/>
                    <a:pt x="2507" y="4"/>
                    <a:pt x="2494" y="0"/>
                  </a:cubicBezTo>
                  <a:close/>
                </a:path>
              </a:pathLst>
            </a:custGeom>
            <a:solidFill>
              <a:srgbClr val="F3F3F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34"/>
            <p:cNvSpPr/>
            <p:nvPr/>
          </p:nvSpPr>
          <p:spPr>
            <a:xfrm rot="715625" flipH="1">
              <a:off x="6253006" y="4429541"/>
              <a:ext cx="87402" cy="127742"/>
            </a:xfrm>
            <a:custGeom>
              <a:avLst/>
              <a:gdLst/>
              <a:ahLst/>
              <a:cxnLst/>
              <a:rect l="l" t="t" r="r" b="b"/>
              <a:pathLst>
                <a:path w="1339" h="1957" extrusionOk="0">
                  <a:moveTo>
                    <a:pt x="1338" y="0"/>
                  </a:moveTo>
                  <a:lnTo>
                    <a:pt x="1338" y="0"/>
                  </a:lnTo>
                  <a:cubicBezTo>
                    <a:pt x="1220" y="164"/>
                    <a:pt x="1112" y="331"/>
                    <a:pt x="1007" y="498"/>
                  </a:cubicBezTo>
                  <a:lnTo>
                    <a:pt x="692" y="1004"/>
                  </a:lnTo>
                  <a:cubicBezTo>
                    <a:pt x="641" y="1088"/>
                    <a:pt x="589" y="1173"/>
                    <a:pt x="536" y="1256"/>
                  </a:cubicBezTo>
                  <a:cubicBezTo>
                    <a:pt x="485" y="1341"/>
                    <a:pt x="431" y="1423"/>
                    <a:pt x="376" y="1505"/>
                  </a:cubicBezTo>
                  <a:cubicBezTo>
                    <a:pt x="321" y="1587"/>
                    <a:pt x="267" y="1669"/>
                    <a:pt x="206" y="1746"/>
                  </a:cubicBezTo>
                  <a:cubicBezTo>
                    <a:pt x="146" y="1824"/>
                    <a:pt x="84" y="1897"/>
                    <a:pt x="1" y="1957"/>
                  </a:cubicBezTo>
                  <a:cubicBezTo>
                    <a:pt x="99" y="1930"/>
                    <a:pt x="185" y="1864"/>
                    <a:pt x="262" y="1798"/>
                  </a:cubicBezTo>
                  <a:cubicBezTo>
                    <a:pt x="336" y="1731"/>
                    <a:pt x="407" y="1656"/>
                    <a:pt x="472" y="1578"/>
                  </a:cubicBezTo>
                  <a:cubicBezTo>
                    <a:pt x="602" y="1424"/>
                    <a:pt x="717" y="1256"/>
                    <a:pt x="822" y="1086"/>
                  </a:cubicBezTo>
                  <a:cubicBezTo>
                    <a:pt x="927" y="914"/>
                    <a:pt x="1025" y="739"/>
                    <a:pt x="1111" y="558"/>
                  </a:cubicBezTo>
                  <a:cubicBezTo>
                    <a:pt x="1198" y="377"/>
                    <a:pt x="1277" y="193"/>
                    <a:pt x="13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34"/>
            <p:cNvSpPr/>
            <p:nvPr/>
          </p:nvSpPr>
          <p:spPr>
            <a:xfrm rot="715625" flipH="1">
              <a:off x="6129477" y="3945555"/>
              <a:ext cx="316841" cy="185118"/>
            </a:xfrm>
            <a:custGeom>
              <a:avLst/>
              <a:gdLst/>
              <a:ahLst/>
              <a:cxnLst/>
              <a:rect l="l" t="t" r="r" b="b"/>
              <a:pathLst>
                <a:path w="4854" h="2836" extrusionOk="0">
                  <a:moveTo>
                    <a:pt x="1182" y="0"/>
                  </a:moveTo>
                  <a:cubicBezTo>
                    <a:pt x="608" y="0"/>
                    <a:pt x="176" y="170"/>
                    <a:pt x="44" y="501"/>
                  </a:cubicBezTo>
                  <a:cubicBezTo>
                    <a:pt x="14" y="575"/>
                    <a:pt x="1" y="654"/>
                    <a:pt x="3" y="736"/>
                  </a:cubicBezTo>
                  <a:cubicBezTo>
                    <a:pt x="17" y="1314"/>
                    <a:pt x="791" y="2056"/>
                    <a:pt x="1896" y="2499"/>
                  </a:cubicBezTo>
                  <a:cubicBezTo>
                    <a:pt x="2459" y="2725"/>
                    <a:pt x="3013" y="2835"/>
                    <a:pt x="3476" y="2835"/>
                  </a:cubicBezTo>
                  <a:cubicBezTo>
                    <a:pt x="3921" y="2835"/>
                    <a:pt x="4281" y="2733"/>
                    <a:pt x="4482" y="2533"/>
                  </a:cubicBezTo>
                  <a:cubicBezTo>
                    <a:pt x="4541" y="2475"/>
                    <a:pt x="4586" y="2409"/>
                    <a:pt x="4615" y="2335"/>
                  </a:cubicBezTo>
                  <a:cubicBezTo>
                    <a:pt x="4854" y="1738"/>
                    <a:pt x="4025" y="843"/>
                    <a:pt x="2763" y="337"/>
                  </a:cubicBezTo>
                  <a:cubicBezTo>
                    <a:pt x="2199" y="111"/>
                    <a:pt x="1644" y="0"/>
                    <a:pt x="118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34"/>
            <p:cNvSpPr/>
            <p:nvPr/>
          </p:nvSpPr>
          <p:spPr>
            <a:xfrm rot="715625" flipH="1">
              <a:off x="6312971" y="3621527"/>
              <a:ext cx="170627" cy="691254"/>
            </a:xfrm>
            <a:custGeom>
              <a:avLst/>
              <a:gdLst/>
              <a:ahLst/>
              <a:cxnLst/>
              <a:rect l="l" t="t" r="r" b="b"/>
              <a:pathLst>
                <a:path w="2614" h="10590" extrusionOk="0">
                  <a:moveTo>
                    <a:pt x="283" y="0"/>
                  </a:moveTo>
                  <a:cubicBezTo>
                    <a:pt x="266" y="0"/>
                    <a:pt x="248" y="2"/>
                    <a:pt x="230" y="6"/>
                  </a:cubicBezTo>
                  <a:cubicBezTo>
                    <a:pt x="227" y="6"/>
                    <a:pt x="225" y="8"/>
                    <a:pt x="222" y="8"/>
                  </a:cubicBezTo>
                  <a:cubicBezTo>
                    <a:pt x="152" y="24"/>
                    <a:pt x="94" y="66"/>
                    <a:pt x="57" y="122"/>
                  </a:cubicBezTo>
                  <a:cubicBezTo>
                    <a:pt x="17" y="183"/>
                    <a:pt x="1" y="255"/>
                    <a:pt x="16" y="330"/>
                  </a:cubicBezTo>
                  <a:lnTo>
                    <a:pt x="2062" y="10370"/>
                  </a:lnTo>
                  <a:cubicBezTo>
                    <a:pt x="2089" y="10501"/>
                    <a:pt x="2203" y="10590"/>
                    <a:pt x="2330" y="10590"/>
                  </a:cubicBezTo>
                  <a:cubicBezTo>
                    <a:pt x="2348" y="10590"/>
                    <a:pt x="2366" y="10588"/>
                    <a:pt x="2385" y="10584"/>
                  </a:cubicBezTo>
                  <a:cubicBezTo>
                    <a:pt x="2459" y="10569"/>
                    <a:pt x="2519" y="10526"/>
                    <a:pt x="2559" y="10467"/>
                  </a:cubicBezTo>
                  <a:cubicBezTo>
                    <a:pt x="2597" y="10408"/>
                    <a:pt x="2614" y="10335"/>
                    <a:pt x="2598" y="10261"/>
                  </a:cubicBezTo>
                  <a:lnTo>
                    <a:pt x="552" y="219"/>
                  </a:lnTo>
                  <a:cubicBezTo>
                    <a:pt x="525" y="89"/>
                    <a:pt x="411" y="0"/>
                    <a:pt x="283" y="0"/>
                  </a:cubicBezTo>
                  <a:close/>
                </a:path>
              </a:pathLst>
            </a:custGeom>
            <a:solidFill>
              <a:srgbClr val="EDD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34"/>
            <p:cNvSpPr/>
            <p:nvPr/>
          </p:nvSpPr>
          <p:spPr>
            <a:xfrm rot="715625" flipH="1">
              <a:off x="6261649" y="4194310"/>
              <a:ext cx="37598" cy="89165"/>
            </a:xfrm>
            <a:custGeom>
              <a:avLst/>
              <a:gdLst/>
              <a:ahLst/>
              <a:cxnLst/>
              <a:rect l="l" t="t" r="r" b="b"/>
              <a:pathLst>
                <a:path w="576" h="1366" extrusionOk="0">
                  <a:moveTo>
                    <a:pt x="428" y="1"/>
                  </a:moveTo>
                  <a:lnTo>
                    <a:pt x="0" y="645"/>
                  </a:lnTo>
                  <a:lnTo>
                    <a:pt x="148" y="1366"/>
                  </a:lnTo>
                  <a:lnTo>
                    <a:pt x="575" y="719"/>
                  </a:lnTo>
                  <a:lnTo>
                    <a:pt x="428" y="1"/>
                  </a:lnTo>
                  <a:close/>
                </a:path>
              </a:pathLst>
            </a:custGeom>
            <a:solidFill>
              <a:srgbClr val="A66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34"/>
            <p:cNvSpPr/>
            <p:nvPr/>
          </p:nvSpPr>
          <p:spPr>
            <a:xfrm rot="715625" flipH="1">
              <a:off x="6300862" y="4104039"/>
              <a:ext cx="37467" cy="89165"/>
            </a:xfrm>
            <a:custGeom>
              <a:avLst/>
              <a:gdLst/>
              <a:ahLst/>
              <a:cxnLst/>
              <a:rect l="l" t="t" r="r" b="b"/>
              <a:pathLst>
                <a:path w="574" h="1366" extrusionOk="0">
                  <a:moveTo>
                    <a:pt x="426" y="0"/>
                  </a:moveTo>
                  <a:lnTo>
                    <a:pt x="0" y="645"/>
                  </a:lnTo>
                  <a:lnTo>
                    <a:pt x="147" y="1365"/>
                  </a:lnTo>
                  <a:lnTo>
                    <a:pt x="573" y="720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A66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34"/>
            <p:cNvSpPr/>
            <p:nvPr/>
          </p:nvSpPr>
          <p:spPr>
            <a:xfrm rot="715625" flipH="1">
              <a:off x="6340024" y="4013704"/>
              <a:ext cx="37467" cy="89165"/>
            </a:xfrm>
            <a:custGeom>
              <a:avLst/>
              <a:gdLst/>
              <a:ahLst/>
              <a:cxnLst/>
              <a:rect l="l" t="t" r="r" b="b"/>
              <a:pathLst>
                <a:path w="574" h="1366" extrusionOk="0">
                  <a:moveTo>
                    <a:pt x="426" y="1"/>
                  </a:moveTo>
                  <a:lnTo>
                    <a:pt x="1" y="645"/>
                  </a:lnTo>
                  <a:lnTo>
                    <a:pt x="146" y="1366"/>
                  </a:lnTo>
                  <a:lnTo>
                    <a:pt x="574" y="721"/>
                  </a:lnTo>
                  <a:lnTo>
                    <a:pt x="426" y="1"/>
                  </a:lnTo>
                  <a:close/>
                </a:path>
              </a:pathLst>
            </a:custGeom>
            <a:solidFill>
              <a:srgbClr val="A66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34"/>
            <p:cNvSpPr/>
            <p:nvPr/>
          </p:nvSpPr>
          <p:spPr>
            <a:xfrm rot="715625" flipH="1">
              <a:off x="6379229" y="3923512"/>
              <a:ext cx="37467" cy="89099"/>
            </a:xfrm>
            <a:custGeom>
              <a:avLst/>
              <a:gdLst/>
              <a:ahLst/>
              <a:cxnLst/>
              <a:rect l="l" t="t" r="r" b="b"/>
              <a:pathLst>
                <a:path w="574" h="1365" extrusionOk="0">
                  <a:moveTo>
                    <a:pt x="427" y="0"/>
                  </a:moveTo>
                  <a:lnTo>
                    <a:pt x="1" y="645"/>
                  </a:lnTo>
                  <a:lnTo>
                    <a:pt x="148" y="1364"/>
                  </a:lnTo>
                  <a:lnTo>
                    <a:pt x="574" y="72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A66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34"/>
            <p:cNvSpPr/>
            <p:nvPr/>
          </p:nvSpPr>
          <p:spPr>
            <a:xfrm rot="715625" flipH="1">
              <a:off x="6418383" y="3833176"/>
              <a:ext cx="37467" cy="89165"/>
            </a:xfrm>
            <a:custGeom>
              <a:avLst/>
              <a:gdLst/>
              <a:ahLst/>
              <a:cxnLst/>
              <a:rect l="l" t="t" r="r" b="b"/>
              <a:pathLst>
                <a:path w="574" h="1366" extrusionOk="0">
                  <a:moveTo>
                    <a:pt x="427" y="1"/>
                  </a:moveTo>
                  <a:lnTo>
                    <a:pt x="1" y="645"/>
                  </a:lnTo>
                  <a:lnTo>
                    <a:pt x="148" y="1366"/>
                  </a:lnTo>
                  <a:lnTo>
                    <a:pt x="574" y="721"/>
                  </a:lnTo>
                  <a:lnTo>
                    <a:pt x="427" y="1"/>
                  </a:lnTo>
                  <a:close/>
                </a:path>
              </a:pathLst>
            </a:custGeom>
            <a:solidFill>
              <a:srgbClr val="A66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34"/>
            <p:cNvSpPr/>
            <p:nvPr/>
          </p:nvSpPr>
          <p:spPr>
            <a:xfrm rot="715625" flipH="1">
              <a:off x="6457467" y="3742892"/>
              <a:ext cx="37467" cy="89165"/>
            </a:xfrm>
            <a:custGeom>
              <a:avLst/>
              <a:gdLst/>
              <a:ahLst/>
              <a:cxnLst/>
              <a:rect l="l" t="t" r="r" b="b"/>
              <a:pathLst>
                <a:path w="574" h="1366" extrusionOk="0">
                  <a:moveTo>
                    <a:pt x="427" y="0"/>
                  </a:moveTo>
                  <a:lnTo>
                    <a:pt x="0" y="645"/>
                  </a:lnTo>
                  <a:lnTo>
                    <a:pt x="146" y="1365"/>
                  </a:lnTo>
                  <a:lnTo>
                    <a:pt x="573" y="721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A66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34"/>
            <p:cNvSpPr/>
            <p:nvPr/>
          </p:nvSpPr>
          <p:spPr>
            <a:xfrm rot="715625" flipH="1">
              <a:off x="6496692" y="3652571"/>
              <a:ext cx="37467" cy="89165"/>
            </a:xfrm>
            <a:custGeom>
              <a:avLst/>
              <a:gdLst/>
              <a:ahLst/>
              <a:cxnLst/>
              <a:rect l="l" t="t" r="r" b="b"/>
              <a:pathLst>
                <a:path w="574" h="1366" extrusionOk="0">
                  <a:moveTo>
                    <a:pt x="428" y="1"/>
                  </a:moveTo>
                  <a:lnTo>
                    <a:pt x="0" y="645"/>
                  </a:lnTo>
                  <a:lnTo>
                    <a:pt x="148" y="1366"/>
                  </a:lnTo>
                  <a:lnTo>
                    <a:pt x="573" y="721"/>
                  </a:lnTo>
                  <a:lnTo>
                    <a:pt x="428" y="1"/>
                  </a:lnTo>
                  <a:close/>
                </a:path>
              </a:pathLst>
            </a:custGeom>
            <a:solidFill>
              <a:srgbClr val="A66D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34"/>
            <p:cNvSpPr/>
            <p:nvPr/>
          </p:nvSpPr>
          <p:spPr>
            <a:xfrm rot="715625" flipH="1">
              <a:off x="6312917" y="3622044"/>
              <a:ext cx="170627" cy="690731"/>
            </a:xfrm>
            <a:custGeom>
              <a:avLst/>
              <a:gdLst/>
              <a:ahLst/>
              <a:cxnLst/>
              <a:rect l="l" t="t" r="r" b="b"/>
              <a:pathLst>
                <a:path w="2614" h="10582" extrusionOk="0">
                  <a:moveTo>
                    <a:pt x="222" y="1"/>
                  </a:moveTo>
                  <a:cubicBezTo>
                    <a:pt x="152" y="17"/>
                    <a:pt x="94" y="59"/>
                    <a:pt x="57" y="115"/>
                  </a:cubicBezTo>
                  <a:cubicBezTo>
                    <a:pt x="17" y="175"/>
                    <a:pt x="1" y="247"/>
                    <a:pt x="16" y="322"/>
                  </a:cubicBezTo>
                  <a:lnTo>
                    <a:pt x="2062" y="10362"/>
                  </a:lnTo>
                  <a:cubicBezTo>
                    <a:pt x="2089" y="10493"/>
                    <a:pt x="2203" y="10582"/>
                    <a:pt x="2330" y="10582"/>
                  </a:cubicBezTo>
                  <a:cubicBezTo>
                    <a:pt x="2348" y="10582"/>
                    <a:pt x="2366" y="10580"/>
                    <a:pt x="2385" y="10576"/>
                  </a:cubicBezTo>
                  <a:cubicBezTo>
                    <a:pt x="2459" y="10561"/>
                    <a:pt x="2519" y="10518"/>
                    <a:pt x="2559" y="10459"/>
                  </a:cubicBezTo>
                  <a:cubicBezTo>
                    <a:pt x="2597" y="10400"/>
                    <a:pt x="2614" y="10327"/>
                    <a:pt x="2598" y="10253"/>
                  </a:cubicBezTo>
                  <a:lnTo>
                    <a:pt x="2440" y="9475"/>
                  </a:lnTo>
                  <a:cubicBezTo>
                    <a:pt x="1458" y="7361"/>
                    <a:pt x="415" y="1188"/>
                    <a:pt x="222" y="1"/>
                  </a:cubicBezTo>
                  <a:close/>
                </a:path>
              </a:pathLst>
            </a:custGeom>
            <a:solidFill>
              <a:srgbClr val="F3F3F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34"/>
            <p:cNvSpPr/>
            <p:nvPr/>
          </p:nvSpPr>
          <p:spPr>
            <a:xfrm rot="715625" flipH="1">
              <a:off x="6149744" y="3815532"/>
              <a:ext cx="288838" cy="289491"/>
            </a:xfrm>
            <a:custGeom>
              <a:avLst/>
              <a:gdLst/>
              <a:ahLst/>
              <a:cxnLst/>
              <a:rect l="l" t="t" r="r" b="b"/>
              <a:pathLst>
                <a:path w="4425" h="4435" extrusionOk="0">
                  <a:moveTo>
                    <a:pt x="3000" y="0"/>
                  </a:moveTo>
                  <a:cubicBezTo>
                    <a:pt x="2705" y="0"/>
                    <a:pt x="2200" y="265"/>
                    <a:pt x="1806" y="1176"/>
                  </a:cubicBezTo>
                  <a:cubicBezTo>
                    <a:pt x="1806" y="1176"/>
                    <a:pt x="1802" y="1176"/>
                    <a:pt x="1796" y="1176"/>
                  </a:cubicBezTo>
                  <a:cubicBezTo>
                    <a:pt x="1695" y="1176"/>
                    <a:pt x="856" y="1207"/>
                    <a:pt x="729" y="2255"/>
                  </a:cubicBezTo>
                  <a:cubicBezTo>
                    <a:pt x="730" y="2251"/>
                    <a:pt x="722" y="2250"/>
                    <a:pt x="710" y="2250"/>
                  </a:cubicBezTo>
                  <a:cubicBezTo>
                    <a:pt x="661" y="2250"/>
                    <a:pt x="540" y="2274"/>
                    <a:pt x="530" y="2277"/>
                  </a:cubicBezTo>
                  <a:cubicBezTo>
                    <a:pt x="257" y="2338"/>
                    <a:pt x="1" y="2605"/>
                    <a:pt x="81" y="2944"/>
                  </a:cubicBezTo>
                  <a:cubicBezTo>
                    <a:pt x="228" y="3575"/>
                    <a:pt x="2129" y="4435"/>
                    <a:pt x="3173" y="4435"/>
                  </a:cubicBezTo>
                  <a:cubicBezTo>
                    <a:pt x="3583" y="4435"/>
                    <a:pt x="3860" y="4302"/>
                    <a:pt x="3848" y="3971"/>
                  </a:cubicBezTo>
                  <a:cubicBezTo>
                    <a:pt x="3844" y="3843"/>
                    <a:pt x="3765" y="3712"/>
                    <a:pt x="3765" y="3712"/>
                  </a:cubicBezTo>
                  <a:cubicBezTo>
                    <a:pt x="3765" y="3712"/>
                    <a:pt x="4424" y="2841"/>
                    <a:pt x="3625" y="2520"/>
                  </a:cubicBezTo>
                  <a:cubicBezTo>
                    <a:pt x="3625" y="2520"/>
                    <a:pt x="3995" y="1864"/>
                    <a:pt x="3395" y="1448"/>
                  </a:cubicBezTo>
                  <a:cubicBezTo>
                    <a:pt x="3395" y="1448"/>
                    <a:pt x="3181" y="1246"/>
                    <a:pt x="3341" y="924"/>
                  </a:cubicBezTo>
                  <a:cubicBezTo>
                    <a:pt x="3351" y="902"/>
                    <a:pt x="3364" y="879"/>
                    <a:pt x="3377" y="856"/>
                  </a:cubicBezTo>
                  <a:cubicBezTo>
                    <a:pt x="3431" y="770"/>
                    <a:pt x="3431" y="737"/>
                    <a:pt x="3400" y="737"/>
                  </a:cubicBezTo>
                  <a:cubicBezTo>
                    <a:pt x="3294" y="737"/>
                    <a:pt x="2815" y="1127"/>
                    <a:pt x="2815" y="1127"/>
                  </a:cubicBezTo>
                  <a:lnTo>
                    <a:pt x="2815" y="1123"/>
                  </a:lnTo>
                  <a:cubicBezTo>
                    <a:pt x="2814" y="1071"/>
                    <a:pt x="2814" y="517"/>
                    <a:pt x="3156" y="268"/>
                  </a:cubicBezTo>
                  <a:cubicBezTo>
                    <a:pt x="3308" y="160"/>
                    <a:pt x="3231" y="15"/>
                    <a:pt x="3032" y="1"/>
                  </a:cubicBezTo>
                  <a:cubicBezTo>
                    <a:pt x="3021" y="1"/>
                    <a:pt x="3011" y="0"/>
                    <a:pt x="3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34"/>
            <p:cNvSpPr/>
            <p:nvPr/>
          </p:nvSpPr>
          <p:spPr>
            <a:xfrm rot="715625" flipH="1">
              <a:off x="6149742" y="3815655"/>
              <a:ext cx="288708" cy="289883"/>
            </a:xfrm>
            <a:custGeom>
              <a:avLst/>
              <a:gdLst/>
              <a:ahLst/>
              <a:cxnLst/>
              <a:rect l="l" t="t" r="r" b="b"/>
              <a:pathLst>
                <a:path w="4423" h="4441" extrusionOk="0">
                  <a:moveTo>
                    <a:pt x="2994" y="0"/>
                  </a:moveTo>
                  <a:cubicBezTo>
                    <a:pt x="2700" y="0"/>
                    <a:pt x="2196" y="268"/>
                    <a:pt x="1804" y="1175"/>
                  </a:cubicBezTo>
                  <a:cubicBezTo>
                    <a:pt x="1804" y="1175"/>
                    <a:pt x="1800" y="1175"/>
                    <a:pt x="1794" y="1175"/>
                  </a:cubicBezTo>
                  <a:cubicBezTo>
                    <a:pt x="1693" y="1175"/>
                    <a:pt x="854" y="1206"/>
                    <a:pt x="726" y="2254"/>
                  </a:cubicBezTo>
                  <a:cubicBezTo>
                    <a:pt x="726" y="2253"/>
                    <a:pt x="726" y="2253"/>
                    <a:pt x="725" y="2252"/>
                  </a:cubicBezTo>
                  <a:cubicBezTo>
                    <a:pt x="723" y="2250"/>
                    <a:pt x="717" y="2249"/>
                    <a:pt x="707" y="2249"/>
                  </a:cubicBezTo>
                  <a:cubicBezTo>
                    <a:pt x="660" y="2249"/>
                    <a:pt x="538" y="2274"/>
                    <a:pt x="526" y="2276"/>
                  </a:cubicBezTo>
                  <a:cubicBezTo>
                    <a:pt x="257" y="2337"/>
                    <a:pt x="1" y="2605"/>
                    <a:pt x="80" y="2944"/>
                  </a:cubicBezTo>
                  <a:cubicBezTo>
                    <a:pt x="139" y="3199"/>
                    <a:pt x="472" y="3483"/>
                    <a:pt x="909" y="3736"/>
                  </a:cubicBezTo>
                  <a:cubicBezTo>
                    <a:pt x="1577" y="4120"/>
                    <a:pt x="2529" y="4440"/>
                    <a:pt x="3167" y="4440"/>
                  </a:cubicBezTo>
                  <a:cubicBezTo>
                    <a:pt x="3579" y="4440"/>
                    <a:pt x="3860" y="4306"/>
                    <a:pt x="3847" y="3969"/>
                  </a:cubicBezTo>
                  <a:cubicBezTo>
                    <a:pt x="3843" y="3841"/>
                    <a:pt x="3763" y="3710"/>
                    <a:pt x="3763" y="3710"/>
                  </a:cubicBezTo>
                  <a:cubicBezTo>
                    <a:pt x="3763" y="3710"/>
                    <a:pt x="4422" y="2839"/>
                    <a:pt x="3622" y="2518"/>
                  </a:cubicBezTo>
                  <a:cubicBezTo>
                    <a:pt x="3622" y="2518"/>
                    <a:pt x="3993" y="1861"/>
                    <a:pt x="3394" y="1446"/>
                  </a:cubicBezTo>
                  <a:cubicBezTo>
                    <a:pt x="3394" y="1446"/>
                    <a:pt x="3180" y="1244"/>
                    <a:pt x="3340" y="922"/>
                  </a:cubicBezTo>
                  <a:cubicBezTo>
                    <a:pt x="3350" y="900"/>
                    <a:pt x="3363" y="878"/>
                    <a:pt x="3376" y="856"/>
                  </a:cubicBezTo>
                  <a:cubicBezTo>
                    <a:pt x="3430" y="770"/>
                    <a:pt x="3430" y="736"/>
                    <a:pt x="3399" y="736"/>
                  </a:cubicBezTo>
                  <a:cubicBezTo>
                    <a:pt x="3292" y="736"/>
                    <a:pt x="2814" y="1127"/>
                    <a:pt x="2814" y="1127"/>
                  </a:cubicBezTo>
                  <a:lnTo>
                    <a:pt x="2814" y="1123"/>
                  </a:lnTo>
                  <a:cubicBezTo>
                    <a:pt x="2813" y="1072"/>
                    <a:pt x="2813" y="516"/>
                    <a:pt x="3155" y="268"/>
                  </a:cubicBezTo>
                  <a:cubicBezTo>
                    <a:pt x="3307" y="159"/>
                    <a:pt x="3230" y="14"/>
                    <a:pt x="3029" y="1"/>
                  </a:cubicBezTo>
                  <a:cubicBezTo>
                    <a:pt x="3018" y="1"/>
                    <a:pt x="3006" y="0"/>
                    <a:pt x="29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34"/>
            <p:cNvSpPr/>
            <p:nvPr/>
          </p:nvSpPr>
          <p:spPr>
            <a:xfrm rot="715625" flipH="1">
              <a:off x="6244365" y="3825605"/>
              <a:ext cx="197846" cy="243864"/>
            </a:xfrm>
            <a:custGeom>
              <a:avLst/>
              <a:gdLst/>
              <a:ahLst/>
              <a:cxnLst/>
              <a:rect l="l" t="t" r="r" b="b"/>
              <a:pathLst>
                <a:path w="3031" h="3736" extrusionOk="0">
                  <a:moveTo>
                    <a:pt x="2998" y="0"/>
                  </a:moveTo>
                  <a:cubicBezTo>
                    <a:pt x="2702" y="0"/>
                    <a:pt x="2198" y="266"/>
                    <a:pt x="1805" y="1175"/>
                  </a:cubicBezTo>
                  <a:cubicBezTo>
                    <a:pt x="1805" y="1175"/>
                    <a:pt x="1801" y="1175"/>
                    <a:pt x="1795" y="1175"/>
                  </a:cubicBezTo>
                  <a:cubicBezTo>
                    <a:pt x="1694" y="1175"/>
                    <a:pt x="855" y="1207"/>
                    <a:pt x="728" y="2254"/>
                  </a:cubicBezTo>
                  <a:cubicBezTo>
                    <a:pt x="728" y="2253"/>
                    <a:pt x="728" y="2253"/>
                    <a:pt x="726" y="2252"/>
                  </a:cubicBezTo>
                  <a:cubicBezTo>
                    <a:pt x="724" y="2250"/>
                    <a:pt x="718" y="2249"/>
                    <a:pt x="709" y="2249"/>
                  </a:cubicBezTo>
                  <a:cubicBezTo>
                    <a:pt x="661" y="2249"/>
                    <a:pt x="539" y="2274"/>
                    <a:pt x="527" y="2277"/>
                  </a:cubicBezTo>
                  <a:cubicBezTo>
                    <a:pt x="257" y="2336"/>
                    <a:pt x="1" y="2604"/>
                    <a:pt x="80" y="2943"/>
                  </a:cubicBezTo>
                  <a:cubicBezTo>
                    <a:pt x="139" y="3198"/>
                    <a:pt x="472" y="3482"/>
                    <a:pt x="909" y="3735"/>
                  </a:cubicBezTo>
                  <a:cubicBezTo>
                    <a:pt x="278" y="2970"/>
                    <a:pt x="1098" y="2748"/>
                    <a:pt x="1098" y="2748"/>
                  </a:cubicBezTo>
                  <a:cubicBezTo>
                    <a:pt x="1119" y="2275"/>
                    <a:pt x="1385" y="2151"/>
                    <a:pt x="1657" y="2151"/>
                  </a:cubicBezTo>
                  <a:cubicBezTo>
                    <a:pt x="1957" y="2151"/>
                    <a:pt x="2264" y="2301"/>
                    <a:pt x="2264" y="2301"/>
                  </a:cubicBezTo>
                  <a:cubicBezTo>
                    <a:pt x="1812" y="1256"/>
                    <a:pt x="2827" y="284"/>
                    <a:pt x="3031" y="1"/>
                  </a:cubicBezTo>
                  <a:cubicBezTo>
                    <a:pt x="3020" y="1"/>
                    <a:pt x="3009" y="0"/>
                    <a:pt x="29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34"/>
            <p:cNvSpPr/>
            <p:nvPr/>
          </p:nvSpPr>
          <p:spPr>
            <a:xfrm rot="715625" flipH="1">
              <a:off x="6189350" y="3891160"/>
              <a:ext cx="135118" cy="159661"/>
            </a:xfrm>
            <a:custGeom>
              <a:avLst/>
              <a:gdLst/>
              <a:ahLst/>
              <a:cxnLst/>
              <a:rect l="l" t="t" r="r" b="b"/>
              <a:pathLst>
                <a:path w="2070" h="2446" extrusionOk="0">
                  <a:moveTo>
                    <a:pt x="81" y="0"/>
                  </a:moveTo>
                  <a:lnTo>
                    <a:pt x="81" y="0"/>
                  </a:lnTo>
                  <a:cubicBezTo>
                    <a:pt x="20" y="130"/>
                    <a:pt x="1" y="282"/>
                    <a:pt x="16" y="428"/>
                  </a:cubicBezTo>
                  <a:cubicBezTo>
                    <a:pt x="32" y="575"/>
                    <a:pt x="90" y="719"/>
                    <a:pt x="175" y="844"/>
                  </a:cubicBezTo>
                  <a:cubicBezTo>
                    <a:pt x="260" y="969"/>
                    <a:pt x="373" y="1071"/>
                    <a:pt x="493" y="1158"/>
                  </a:cubicBezTo>
                  <a:cubicBezTo>
                    <a:pt x="613" y="1245"/>
                    <a:pt x="746" y="1314"/>
                    <a:pt x="880" y="1371"/>
                  </a:cubicBezTo>
                  <a:cubicBezTo>
                    <a:pt x="1012" y="1428"/>
                    <a:pt x="1138" y="1479"/>
                    <a:pt x="1262" y="1545"/>
                  </a:cubicBezTo>
                  <a:cubicBezTo>
                    <a:pt x="1386" y="1608"/>
                    <a:pt x="1504" y="1680"/>
                    <a:pt x="1612" y="1765"/>
                  </a:cubicBezTo>
                  <a:cubicBezTo>
                    <a:pt x="1665" y="1806"/>
                    <a:pt x="1718" y="1852"/>
                    <a:pt x="1766" y="1900"/>
                  </a:cubicBezTo>
                  <a:cubicBezTo>
                    <a:pt x="1814" y="1949"/>
                    <a:pt x="1859" y="2002"/>
                    <a:pt x="1898" y="2058"/>
                  </a:cubicBezTo>
                  <a:cubicBezTo>
                    <a:pt x="1974" y="2170"/>
                    <a:pt x="2033" y="2302"/>
                    <a:pt x="2038" y="2446"/>
                  </a:cubicBezTo>
                  <a:cubicBezTo>
                    <a:pt x="2069" y="2303"/>
                    <a:pt x="2029" y="2151"/>
                    <a:pt x="1965" y="2019"/>
                  </a:cubicBezTo>
                  <a:cubicBezTo>
                    <a:pt x="1898" y="1888"/>
                    <a:pt x="1801" y="1770"/>
                    <a:pt x="1691" y="1672"/>
                  </a:cubicBezTo>
                  <a:cubicBezTo>
                    <a:pt x="1473" y="1472"/>
                    <a:pt x="1204" y="1336"/>
                    <a:pt x="939" y="1230"/>
                  </a:cubicBezTo>
                  <a:cubicBezTo>
                    <a:pt x="685" y="1126"/>
                    <a:pt x="442" y="983"/>
                    <a:pt x="269" y="775"/>
                  </a:cubicBezTo>
                  <a:cubicBezTo>
                    <a:pt x="98" y="569"/>
                    <a:pt x="19" y="282"/>
                    <a:pt x="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34"/>
            <p:cNvSpPr/>
            <p:nvPr/>
          </p:nvSpPr>
          <p:spPr>
            <a:xfrm rot="715625" flipH="1">
              <a:off x="6215932" y="3967519"/>
              <a:ext cx="156919" cy="134661"/>
            </a:xfrm>
            <a:custGeom>
              <a:avLst/>
              <a:gdLst/>
              <a:ahLst/>
              <a:cxnLst/>
              <a:rect l="l" t="t" r="r" b="b"/>
              <a:pathLst>
                <a:path w="2404" h="2063" extrusionOk="0">
                  <a:moveTo>
                    <a:pt x="1" y="1"/>
                  </a:moveTo>
                  <a:cubicBezTo>
                    <a:pt x="0" y="148"/>
                    <a:pt x="76" y="291"/>
                    <a:pt x="174" y="402"/>
                  </a:cubicBezTo>
                  <a:cubicBezTo>
                    <a:pt x="275" y="514"/>
                    <a:pt x="397" y="602"/>
                    <a:pt x="525" y="675"/>
                  </a:cubicBezTo>
                  <a:cubicBezTo>
                    <a:pt x="783" y="821"/>
                    <a:pt x="1065" y="911"/>
                    <a:pt x="1349" y="976"/>
                  </a:cubicBezTo>
                  <a:cubicBezTo>
                    <a:pt x="1421" y="991"/>
                    <a:pt x="1491" y="1003"/>
                    <a:pt x="1564" y="1017"/>
                  </a:cubicBezTo>
                  <a:cubicBezTo>
                    <a:pt x="1630" y="1031"/>
                    <a:pt x="1695" y="1044"/>
                    <a:pt x="1756" y="1069"/>
                  </a:cubicBezTo>
                  <a:cubicBezTo>
                    <a:pt x="1879" y="1118"/>
                    <a:pt x="1991" y="1195"/>
                    <a:pt x="2081" y="1295"/>
                  </a:cubicBezTo>
                  <a:cubicBezTo>
                    <a:pt x="2260" y="1500"/>
                    <a:pt x="2354" y="1779"/>
                    <a:pt x="2391" y="2062"/>
                  </a:cubicBezTo>
                  <a:cubicBezTo>
                    <a:pt x="2404" y="1919"/>
                    <a:pt x="2391" y="1773"/>
                    <a:pt x="2355" y="1626"/>
                  </a:cubicBezTo>
                  <a:cubicBezTo>
                    <a:pt x="2319" y="1484"/>
                    <a:pt x="2261" y="1343"/>
                    <a:pt x="2169" y="1221"/>
                  </a:cubicBezTo>
                  <a:cubicBezTo>
                    <a:pt x="2077" y="1097"/>
                    <a:pt x="1951" y="1000"/>
                    <a:pt x="1809" y="937"/>
                  </a:cubicBezTo>
                  <a:cubicBezTo>
                    <a:pt x="1739" y="905"/>
                    <a:pt x="1664" y="885"/>
                    <a:pt x="1589" y="869"/>
                  </a:cubicBezTo>
                  <a:cubicBezTo>
                    <a:pt x="1520" y="857"/>
                    <a:pt x="1451" y="843"/>
                    <a:pt x="1382" y="826"/>
                  </a:cubicBezTo>
                  <a:cubicBezTo>
                    <a:pt x="1245" y="792"/>
                    <a:pt x="1106" y="760"/>
                    <a:pt x="973" y="715"/>
                  </a:cubicBezTo>
                  <a:cubicBezTo>
                    <a:pt x="839" y="673"/>
                    <a:pt x="709" y="623"/>
                    <a:pt x="583" y="563"/>
                  </a:cubicBezTo>
                  <a:cubicBezTo>
                    <a:pt x="456" y="505"/>
                    <a:pt x="334" y="434"/>
                    <a:pt x="230" y="345"/>
                  </a:cubicBezTo>
                  <a:cubicBezTo>
                    <a:pt x="123" y="256"/>
                    <a:pt x="37" y="142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34"/>
            <p:cNvSpPr/>
            <p:nvPr/>
          </p:nvSpPr>
          <p:spPr>
            <a:xfrm rot="715625" flipH="1">
              <a:off x="6332449" y="3986218"/>
              <a:ext cx="17493" cy="2154"/>
            </a:xfrm>
            <a:custGeom>
              <a:avLst/>
              <a:gdLst/>
              <a:ahLst/>
              <a:cxnLst/>
              <a:rect l="l" t="t" r="r" b="b"/>
              <a:pathLst>
                <a:path w="268" h="33" fill="none" extrusionOk="0">
                  <a:moveTo>
                    <a:pt x="267" y="0"/>
                  </a:moveTo>
                  <a:lnTo>
                    <a:pt x="0" y="33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34"/>
            <p:cNvSpPr/>
            <p:nvPr/>
          </p:nvSpPr>
          <p:spPr>
            <a:xfrm rot="715625" flipH="1">
              <a:off x="6283153" y="3988401"/>
              <a:ext cx="6984" cy="16841"/>
            </a:xfrm>
            <a:custGeom>
              <a:avLst/>
              <a:gdLst/>
              <a:ahLst/>
              <a:cxnLst/>
              <a:rect l="l" t="t" r="r" b="b"/>
              <a:pathLst>
                <a:path w="107" h="258" fill="none" extrusionOk="0">
                  <a:moveTo>
                    <a:pt x="1" y="1"/>
                  </a:moveTo>
                  <a:lnTo>
                    <a:pt x="106" y="257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34"/>
            <p:cNvSpPr/>
            <p:nvPr/>
          </p:nvSpPr>
          <p:spPr>
            <a:xfrm rot="715625" flipH="1">
              <a:off x="6309552" y="4049665"/>
              <a:ext cx="14556" cy="9008"/>
            </a:xfrm>
            <a:custGeom>
              <a:avLst/>
              <a:gdLst/>
              <a:ahLst/>
              <a:cxnLst/>
              <a:rect l="l" t="t" r="r" b="b"/>
              <a:pathLst>
                <a:path w="223" h="138" fill="none" extrusionOk="0">
                  <a:moveTo>
                    <a:pt x="0" y="0"/>
                  </a:moveTo>
                  <a:lnTo>
                    <a:pt x="222" y="137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34"/>
            <p:cNvSpPr/>
            <p:nvPr/>
          </p:nvSpPr>
          <p:spPr>
            <a:xfrm rot="715625" flipH="1">
              <a:off x="6298608" y="3868807"/>
              <a:ext cx="14426" cy="15078"/>
            </a:xfrm>
            <a:custGeom>
              <a:avLst/>
              <a:gdLst/>
              <a:ahLst/>
              <a:cxnLst/>
              <a:rect l="l" t="t" r="r" b="b"/>
              <a:pathLst>
                <a:path w="221" h="231" fill="none" extrusionOk="0">
                  <a:moveTo>
                    <a:pt x="1" y="231"/>
                  </a:moveTo>
                  <a:lnTo>
                    <a:pt x="221" y="1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34"/>
            <p:cNvSpPr/>
            <p:nvPr/>
          </p:nvSpPr>
          <p:spPr>
            <a:xfrm rot="715625" flipH="1">
              <a:off x="6350490" y="4032965"/>
              <a:ext cx="4243" cy="17559"/>
            </a:xfrm>
            <a:custGeom>
              <a:avLst/>
              <a:gdLst/>
              <a:ahLst/>
              <a:cxnLst/>
              <a:rect l="l" t="t" r="r" b="b"/>
              <a:pathLst>
                <a:path w="65" h="269" fill="none" extrusionOk="0">
                  <a:moveTo>
                    <a:pt x="1" y="268"/>
                  </a:moveTo>
                  <a:lnTo>
                    <a:pt x="64" y="0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34"/>
            <p:cNvSpPr/>
            <p:nvPr/>
          </p:nvSpPr>
          <p:spPr>
            <a:xfrm rot="715625" flipH="1">
              <a:off x="6268308" y="4060260"/>
              <a:ext cx="13251" cy="11815"/>
            </a:xfrm>
            <a:custGeom>
              <a:avLst/>
              <a:gdLst/>
              <a:ahLst/>
              <a:cxnLst/>
              <a:rect l="l" t="t" r="r" b="b"/>
              <a:pathLst>
                <a:path w="203" h="181" fill="none" extrusionOk="0">
                  <a:moveTo>
                    <a:pt x="1" y="181"/>
                  </a:moveTo>
                  <a:lnTo>
                    <a:pt x="202" y="1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34"/>
            <p:cNvSpPr/>
            <p:nvPr/>
          </p:nvSpPr>
          <p:spPr>
            <a:xfrm rot="715625" flipH="1">
              <a:off x="6353600" y="3947751"/>
              <a:ext cx="11423" cy="14621"/>
            </a:xfrm>
            <a:custGeom>
              <a:avLst/>
              <a:gdLst/>
              <a:ahLst/>
              <a:cxnLst/>
              <a:rect l="l" t="t" r="r" b="b"/>
              <a:pathLst>
                <a:path w="175" h="224" fill="none" extrusionOk="0">
                  <a:moveTo>
                    <a:pt x="174" y="224"/>
                  </a:moveTo>
                  <a:lnTo>
                    <a:pt x="0" y="1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34"/>
            <p:cNvSpPr/>
            <p:nvPr/>
          </p:nvSpPr>
          <p:spPr>
            <a:xfrm rot="715625" flipH="1">
              <a:off x="6377100" y="4015860"/>
              <a:ext cx="17037" cy="131"/>
            </a:xfrm>
            <a:custGeom>
              <a:avLst/>
              <a:gdLst/>
              <a:ahLst/>
              <a:cxnLst/>
              <a:rect l="l" t="t" r="r" b="b"/>
              <a:pathLst>
                <a:path w="261" h="2" fill="none" extrusionOk="0">
                  <a:moveTo>
                    <a:pt x="0" y="1"/>
                  </a:moveTo>
                  <a:lnTo>
                    <a:pt x="261" y="2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8" name="Google Shape;1748;p34"/>
          <p:cNvGrpSpPr/>
          <p:nvPr/>
        </p:nvGrpSpPr>
        <p:grpSpPr>
          <a:xfrm rot="-674011">
            <a:off x="5009092" y="1184584"/>
            <a:ext cx="594683" cy="1048073"/>
            <a:chOff x="2703962" y="3685479"/>
            <a:chExt cx="594708" cy="1048117"/>
          </a:xfrm>
        </p:grpSpPr>
        <p:sp>
          <p:nvSpPr>
            <p:cNvPr id="1749" name="Google Shape;1749;p34"/>
            <p:cNvSpPr/>
            <p:nvPr/>
          </p:nvSpPr>
          <p:spPr>
            <a:xfrm>
              <a:off x="3051941" y="4051437"/>
              <a:ext cx="246729" cy="304686"/>
            </a:xfrm>
            <a:custGeom>
              <a:avLst/>
              <a:gdLst/>
              <a:ahLst/>
              <a:cxnLst/>
              <a:rect l="l" t="t" r="r" b="b"/>
              <a:pathLst>
                <a:path w="3129" h="3864" extrusionOk="0">
                  <a:moveTo>
                    <a:pt x="2264" y="0"/>
                  </a:moveTo>
                  <a:cubicBezTo>
                    <a:pt x="2079" y="0"/>
                    <a:pt x="1914" y="48"/>
                    <a:pt x="1760" y="101"/>
                  </a:cubicBezTo>
                  <a:cubicBezTo>
                    <a:pt x="1401" y="237"/>
                    <a:pt x="1093" y="437"/>
                    <a:pt x="802" y="653"/>
                  </a:cubicBezTo>
                  <a:cubicBezTo>
                    <a:pt x="515" y="873"/>
                    <a:pt x="244" y="1110"/>
                    <a:pt x="0" y="1375"/>
                  </a:cubicBezTo>
                  <a:cubicBezTo>
                    <a:pt x="305" y="1186"/>
                    <a:pt x="609" y="1001"/>
                    <a:pt x="921" y="838"/>
                  </a:cubicBezTo>
                  <a:cubicBezTo>
                    <a:pt x="1231" y="676"/>
                    <a:pt x="1549" y="525"/>
                    <a:pt x="1868" y="441"/>
                  </a:cubicBezTo>
                  <a:cubicBezTo>
                    <a:pt x="1979" y="412"/>
                    <a:pt x="2093" y="393"/>
                    <a:pt x="2195" y="393"/>
                  </a:cubicBezTo>
                  <a:cubicBezTo>
                    <a:pt x="2237" y="393"/>
                    <a:pt x="2277" y="396"/>
                    <a:pt x="2314" y="403"/>
                  </a:cubicBezTo>
                  <a:cubicBezTo>
                    <a:pt x="2378" y="413"/>
                    <a:pt x="2430" y="436"/>
                    <a:pt x="2472" y="466"/>
                  </a:cubicBezTo>
                  <a:cubicBezTo>
                    <a:pt x="2515" y="496"/>
                    <a:pt x="2548" y="540"/>
                    <a:pt x="2577" y="593"/>
                  </a:cubicBezTo>
                  <a:cubicBezTo>
                    <a:pt x="2633" y="704"/>
                    <a:pt x="2656" y="854"/>
                    <a:pt x="2664" y="1016"/>
                  </a:cubicBezTo>
                  <a:cubicBezTo>
                    <a:pt x="2669" y="1180"/>
                    <a:pt x="2662" y="1344"/>
                    <a:pt x="2641" y="1508"/>
                  </a:cubicBezTo>
                  <a:cubicBezTo>
                    <a:pt x="2600" y="1835"/>
                    <a:pt x="2513" y="2162"/>
                    <a:pt x="2380" y="2465"/>
                  </a:cubicBezTo>
                  <a:cubicBezTo>
                    <a:pt x="2249" y="2766"/>
                    <a:pt x="2070" y="3050"/>
                    <a:pt x="1837" y="3268"/>
                  </a:cubicBezTo>
                  <a:cubicBezTo>
                    <a:pt x="1616" y="3474"/>
                    <a:pt x="1336" y="3609"/>
                    <a:pt x="1028" y="3609"/>
                  </a:cubicBezTo>
                  <a:cubicBezTo>
                    <a:pt x="1013" y="3609"/>
                    <a:pt x="997" y="3608"/>
                    <a:pt x="982" y="3608"/>
                  </a:cubicBezTo>
                  <a:cubicBezTo>
                    <a:pt x="654" y="3601"/>
                    <a:pt x="327" y="3444"/>
                    <a:pt x="26" y="3254"/>
                  </a:cubicBezTo>
                  <a:lnTo>
                    <a:pt x="26" y="3254"/>
                  </a:lnTo>
                  <a:cubicBezTo>
                    <a:pt x="144" y="3390"/>
                    <a:pt x="278" y="3513"/>
                    <a:pt x="433" y="3616"/>
                  </a:cubicBezTo>
                  <a:cubicBezTo>
                    <a:pt x="587" y="3719"/>
                    <a:pt x="763" y="3798"/>
                    <a:pt x="953" y="3838"/>
                  </a:cubicBezTo>
                  <a:cubicBezTo>
                    <a:pt x="1036" y="3855"/>
                    <a:pt x="1121" y="3864"/>
                    <a:pt x="1208" y="3864"/>
                  </a:cubicBezTo>
                  <a:cubicBezTo>
                    <a:pt x="1320" y="3864"/>
                    <a:pt x="1434" y="3849"/>
                    <a:pt x="1543" y="3819"/>
                  </a:cubicBezTo>
                  <a:cubicBezTo>
                    <a:pt x="1736" y="3765"/>
                    <a:pt x="1917" y="3671"/>
                    <a:pt x="2072" y="3552"/>
                  </a:cubicBezTo>
                  <a:cubicBezTo>
                    <a:pt x="2387" y="3313"/>
                    <a:pt x="2614" y="2991"/>
                    <a:pt x="2782" y="2650"/>
                  </a:cubicBezTo>
                  <a:cubicBezTo>
                    <a:pt x="2948" y="2307"/>
                    <a:pt x="3055" y="1939"/>
                    <a:pt x="3100" y="1561"/>
                  </a:cubicBezTo>
                  <a:cubicBezTo>
                    <a:pt x="3120" y="1372"/>
                    <a:pt x="3128" y="1181"/>
                    <a:pt x="3114" y="988"/>
                  </a:cubicBezTo>
                  <a:cubicBezTo>
                    <a:pt x="3099" y="798"/>
                    <a:pt x="3070" y="586"/>
                    <a:pt x="2952" y="382"/>
                  </a:cubicBezTo>
                  <a:cubicBezTo>
                    <a:pt x="2895" y="282"/>
                    <a:pt x="2810" y="184"/>
                    <a:pt x="2703" y="117"/>
                  </a:cubicBezTo>
                  <a:cubicBezTo>
                    <a:pt x="2597" y="50"/>
                    <a:pt x="2476" y="15"/>
                    <a:pt x="2364" y="5"/>
                  </a:cubicBezTo>
                  <a:cubicBezTo>
                    <a:pt x="2330" y="2"/>
                    <a:pt x="2297" y="0"/>
                    <a:pt x="22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34"/>
            <p:cNvSpPr/>
            <p:nvPr/>
          </p:nvSpPr>
          <p:spPr>
            <a:xfrm>
              <a:off x="2703962" y="4551762"/>
              <a:ext cx="362879" cy="181834"/>
            </a:xfrm>
            <a:custGeom>
              <a:avLst/>
              <a:gdLst/>
              <a:ahLst/>
              <a:cxnLst/>
              <a:rect l="l" t="t" r="r" b="b"/>
              <a:pathLst>
                <a:path w="4602" h="2306" extrusionOk="0">
                  <a:moveTo>
                    <a:pt x="1649" y="0"/>
                  </a:moveTo>
                  <a:cubicBezTo>
                    <a:pt x="770" y="0"/>
                    <a:pt x="96" y="281"/>
                    <a:pt x="13" y="737"/>
                  </a:cubicBezTo>
                  <a:cubicBezTo>
                    <a:pt x="0" y="811"/>
                    <a:pt x="2" y="886"/>
                    <a:pt x="19" y="960"/>
                  </a:cubicBezTo>
                  <a:cubicBezTo>
                    <a:pt x="92" y="1282"/>
                    <a:pt x="433" y="1605"/>
                    <a:pt x="937" y="1855"/>
                  </a:cubicBezTo>
                  <a:cubicBezTo>
                    <a:pt x="1261" y="2018"/>
                    <a:pt x="1656" y="2149"/>
                    <a:pt x="2089" y="2228"/>
                  </a:cubicBezTo>
                  <a:cubicBezTo>
                    <a:pt x="2378" y="2281"/>
                    <a:pt x="2659" y="2306"/>
                    <a:pt x="2921" y="2306"/>
                  </a:cubicBezTo>
                  <a:cubicBezTo>
                    <a:pt x="3658" y="2306"/>
                    <a:pt x="4251" y="2109"/>
                    <a:pt x="4473" y="1777"/>
                  </a:cubicBezTo>
                  <a:cubicBezTo>
                    <a:pt x="4516" y="1712"/>
                    <a:pt x="4544" y="1644"/>
                    <a:pt x="4559" y="1569"/>
                  </a:cubicBezTo>
                  <a:cubicBezTo>
                    <a:pt x="4602" y="1332"/>
                    <a:pt x="4479" y="1082"/>
                    <a:pt x="4236" y="853"/>
                  </a:cubicBezTo>
                  <a:cubicBezTo>
                    <a:pt x="3871" y="510"/>
                    <a:pt x="3236" y="216"/>
                    <a:pt x="2483" y="78"/>
                  </a:cubicBezTo>
                  <a:cubicBezTo>
                    <a:pt x="2193" y="25"/>
                    <a:pt x="1912" y="0"/>
                    <a:pt x="1649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34"/>
            <p:cNvSpPr/>
            <p:nvPr/>
          </p:nvSpPr>
          <p:spPr>
            <a:xfrm>
              <a:off x="2777768" y="4619102"/>
              <a:ext cx="289073" cy="114494"/>
            </a:xfrm>
            <a:custGeom>
              <a:avLst/>
              <a:gdLst/>
              <a:ahLst/>
              <a:cxnLst/>
              <a:rect l="l" t="t" r="r" b="b"/>
              <a:pathLst>
                <a:path w="3666" h="1452" extrusionOk="0">
                  <a:moveTo>
                    <a:pt x="3300" y="1"/>
                  </a:moveTo>
                  <a:cubicBezTo>
                    <a:pt x="3251" y="426"/>
                    <a:pt x="2915" y="1108"/>
                    <a:pt x="1273" y="1108"/>
                  </a:cubicBezTo>
                  <a:cubicBezTo>
                    <a:pt x="915" y="1108"/>
                    <a:pt x="494" y="1075"/>
                    <a:pt x="1" y="1001"/>
                  </a:cubicBezTo>
                  <a:lnTo>
                    <a:pt x="1" y="1001"/>
                  </a:lnTo>
                  <a:cubicBezTo>
                    <a:pt x="325" y="1164"/>
                    <a:pt x="720" y="1295"/>
                    <a:pt x="1153" y="1374"/>
                  </a:cubicBezTo>
                  <a:cubicBezTo>
                    <a:pt x="1442" y="1427"/>
                    <a:pt x="1723" y="1452"/>
                    <a:pt x="1985" y="1452"/>
                  </a:cubicBezTo>
                  <a:cubicBezTo>
                    <a:pt x="2722" y="1452"/>
                    <a:pt x="3315" y="1255"/>
                    <a:pt x="3537" y="923"/>
                  </a:cubicBezTo>
                  <a:cubicBezTo>
                    <a:pt x="3580" y="858"/>
                    <a:pt x="3608" y="790"/>
                    <a:pt x="3623" y="715"/>
                  </a:cubicBezTo>
                  <a:cubicBezTo>
                    <a:pt x="3666" y="478"/>
                    <a:pt x="3543" y="228"/>
                    <a:pt x="330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34"/>
            <p:cNvSpPr/>
            <p:nvPr/>
          </p:nvSpPr>
          <p:spPr>
            <a:xfrm>
              <a:off x="2809388" y="4555152"/>
              <a:ext cx="169769" cy="83899"/>
            </a:xfrm>
            <a:custGeom>
              <a:avLst/>
              <a:gdLst/>
              <a:ahLst/>
              <a:cxnLst/>
              <a:rect l="l" t="t" r="r" b="b"/>
              <a:pathLst>
                <a:path w="2153" h="1064" extrusionOk="0">
                  <a:moveTo>
                    <a:pt x="761" y="0"/>
                  </a:moveTo>
                  <a:cubicBezTo>
                    <a:pt x="356" y="0"/>
                    <a:pt x="45" y="129"/>
                    <a:pt x="7" y="339"/>
                  </a:cubicBezTo>
                  <a:cubicBezTo>
                    <a:pt x="1" y="374"/>
                    <a:pt x="2" y="409"/>
                    <a:pt x="10" y="444"/>
                  </a:cubicBezTo>
                  <a:cubicBezTo>
                    <a:pt x="66" y="687"/>
                    <a:pt x="457" y="935"/>
                    <a:pt x="963" y="1028"/>
                  </a:cubicBezTo>
                  <a:cubicBezTo>
                    <a:pt x="1096" y="1052"/>
                    <a:pt x="1226" y="1064"/>
                    <a:pt x="1347" y="1064"/>
                  </a:cubicBezTo>
                  <a:cubicBezTo>
                    <a:pt x="1687" y="1064"/>
                    <a:pt x="1960" y="973"/>
                    <a:pt x="2062" y="819"/>
                  </a:cubicBezTo>
                  <a:cubicBezTo>
                    <a:pt x="2083" y="788"/>
                    <a:pt x="2096" y="758"/>
                    <a:pt x="2102" y="723"/>
                  </a:cubicBezTo>
                  <a:cubicBezTo>
                    <a:pt x="2152" y="450"/>
                    <a:pt x="1724" y="142"/>
                    <a:pt x="1146" y="36"/>
                  </a:cubicBezTo>
                  <a:cubicBezTo>
                    <a:pt x="1012" y="12"/>
                    <a:pt x="882" y="0"/>
                    <a:pt x="7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34"/>
            <p:cNvSpPr/>
            <p:nvPr/>
          </p:nvSpPr>
          <p:spPr>
            <a:xfrm>
              <a:off x="2809388" y="4555152"/>
              <a:ext cx="169769" cy="83899"/>
            </a:xfrm>
            <a:custGeom>
              <a:avLst/>
              <a:gdLst/>
              <a:ahLst/>
              <a:cxnLst/>
              <a:rect l="l" t="t" r="r" b="b"/>
              <a:pathLst>
                <a:path w="2153" h="1064" extrusionOk="0">
                  <a:moveTo>
                    <a:pt x="761" y="0"/>
                  </a:moveTo>
                  <a:cubicBezTo>
                    <a:pt x="356" y="0"/>
                    <a:pt x="45" y="129"/>
                    <a:pt x="7" y="339"/>
                  </a:cubicBezTo>
                  <a:cubicBezTo>
                    <a:pt x="1" y="374"/>
                    <a:pt x="2" y="409"/>
                    <a:pt x="10" y="444"/>
                  </a:cubicBezTo>
                  <a:cubicBezTo>
                    <a:pt x="66" y="687"/>
                    <a:pt x="457" y="935"/>
                    <a:pt x="963" y="1028"/>
                  </a:cubicBezTo>
                  <a:cubicBezTo>
                    <a:pt x="1096" y="1052"/>
                    <a:pt x="1226" y="1064"/>
                    <a:pt x="1347" y="1064"/>
                  </a:cubicBezTo>
                  <a:cubicBezTo>
                    <a:pt x="1687" y="1064"/>
                    <a:pt x="1960" y="973"/>
                    <a:pt x="2062" y="819"/>
                  </a:cubicBezTo>
                  <a:cubicBezTo>
                    <a:pt x="2083" y="788"/>
                    <a:pt x="2096" y="758"/>
                    <a:pt x="2102" y="723"/>
                  </a:cubicBezTo>
                  <a:cubicBezTo>
                    <a:pt x="2152" y="450"/>
                    <a:pt x="1724" y="142"/>
                    <a:pt x="1146" y="36"/>
                  </a:cubicBezTo>
                  <a:cubicBezTo>
                    <a:pt x="1012" y="12"/>
                    <a:pt x="882" y="0"/>
                    <a:pt x="76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34"/>
            <p:cNvSpPr/>
            <p:nvPr/>
          </p:nvSpPr>
          <p:spPr>
            <a:xfrm>
              <a:off x="2801661" y="4478349"/>
              <a:ext cx="210378" cy="103928"/>
            </a:xfrm>
            <a:custGeom>
              <a:avLst/>
              <a:gdLst/>
              <a:ahLst/>
              <a:cxnLst/>
              <a:rect l="l" t="t" r="r" b="b"/>
              <a:pathLst>
                <a:path w="2668" h="1318" extrusionOk="0">
                  <a:moveTo>
                    <a:pt x="944" y="0"/>
                  </a:moveTo>
                  <a:cubicBezTo>
                    <a:pt x="442" y="0"/>
                    <a:pt x="56" y="160"/>
                    <a:pt x="8" y="421"/>
                  </a:cubicBezTo>
                  <a:cubicBezTo>
                    <a:pt x="0" y="463"/>
                    <a:pt x="1" y="505"/>
                    <a:pt x="12" y="549"/>
                  </a:cubicBezTo>
                  <a:cubicBezTo>
                    <a:pt x="80" y="851"/>
                    <a:pt x="566" y="1158"/>
                    <a:pt x="1194" y="1272"/>
                  </a:cubicBezTo>
                  <a:cubicBezTo>
                    <a:pt x="1360" y="1303"/>
                    <a:pt x="1521" y="1317"/>
                    <a:pt x="1672" y="1317"/>
                  </a:cubicBezTo>
                  <a:cubicBezTo>
                    <a:pt x="2093" y="1317"/>
                    <a:pt x="2432" y="1204"/>
                    <a:pt x="2558" y="1014"/>
                  </a:cubicBezTo>
                  <a:cubicBezTo>
                    <a:pt x="2583" y="978"/>
                    <a:pt x="2599" y="938"/>
                    <a:pt x="2606" y="896"/>
                  </a:cubicBezTo>
                  <a:cubicBezTo>
                    <a:pt x="2668" y="556"/>
                    <a:pt x="2138" y="175"/>
                    <a:pt x="1420" y="44"/>
                  </a:cubicBezTo>
                  <a:cubicBezTo>
                    <a:pt x="1255" y="14"/>
                    <a:pt x="1094" y="0"/>
                    <a:pt x="94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34"/>
            <p:cNvSpPr/>
            <p:nvPr/>
          </p:nvSpPr>
          <p:spPr>
            <a:xfrm>
              <a:off x="2855360" y="4501059"/>
              <a:ext cx="154945" cy="81139"/>
            </a:xfrm>
            <a:custGeom>
              <a:avLst/>
              <a:gdLst/>
              <a:ahLst/>
              <a:cxnLst/>
              <a:rect l="l" t="t" r="r" b="b"/>
              <a:pathLst>
                <a:path w="1965" h="1029" extrusionOk="0">
                  <a:moveTo>
                    <a:pt x="1460" y="0"/>
                  </a:moveTo>
                  <a:cubicBezTo>
                    <a:pt x="1345" y="251"/>
                    <a:pt x="995" y="864"/>
                    <a:pt x="324" y="864"/>
                  </a:cubicBezTo>
                  <a:cubicBezTo>
                    <a:pt x="267" y="864"/>
                    <a:pt x="207" y="860"/>
                    <a:pt x="145" y="850"/>
                  </a:cubicBezTo>
                  <a:cubicBezTo>
                    <a:pt x="89" y="841"/>
                    <a:pt x="41" y="836"/>
                    <a:pt x="1" y="835"/>
                  </a:cubicBezTo>
                  <a:lnTo>
                    <a:pt x="1" y="835"/>
                  </a:lnTo>
                  <a:cubicBezTo>
                    <a:pt x="154" y="897"/>
                    <a:pt x="328" y="949"/>
                    <a:pt x="515" y="983"/>
                  </a:cubicBezTo>
                  <a:cubicBezTo>
                    <a:pt x="681" y="1014"/>
                    <a:pt x="841" y="1028"/>
                    <a:pt x="992" y="1028"/>
                  </a:cubicBezTo>
                  <a:cubicBezTo>
                    <a:pt x="1412" y="1028"/>
                    <a:pt x="1751" y="915"/>
                    <a:pt x="1877" y="725"/>
                  </a:cubicBezTo>
                  <a:cubicBezTo>
                    <a:pt x="1902" y="690"/>
                    <a:pt x="1918" y="650"/>
                    <a:pt x="1925" y="608"/>
                  </a:cubicBezTo>
                  <a:cubicBezTo>
                    <a:pt x="1964" y="399"/>
                    <a:pt x="1776" y="174"/>
                    <a:pt x="1460" y="0"/>
                  </a:cubicBezTo>
                  <a:close/>
                </a:path>
              </a:pathLst>
            </a:custGeom>
            <a:solidFill>
              <a:srgbClr val="F3F3F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34"/>
            <p:cNvSpPr/>
            <p:nvPr/>
          </p:nvSpPr>
          <p:spPr>
            <a:xfrm>
              <a:off x="2825396" y="4552787"/>
              <a:ext cx="145325" cy="35799"/>
            </a:xfrm>
            <a:custGeom>
              <a:avLst/>
              <a:gdLst/>
              <a:ahLst/>
              <a:cxnLst/>
              <a:rect l="l" t="t" r="r" b="b"/>
              <a:pathLst>
                <a:path w="1843" h="454" extrusionOk="0">
                  <a:moveTo>
                    <a:pt x="0" y="1"/>
                  </a:moveTo>
                  <a:cubicBezTo>
                    <a:pt x="119" y="113"/>
                    <a:pt x="258" y="202"/>
                    <a:pt x="405" y="271"/>
                  </a:cubicBezTo>
                  <a:cubicBezTo>
                    <a:pt x="554" y="343"/>
                    <a:pt x="713" y="390"/>
                    <a:pt x="875" y="421"/>
                  </a:cubicBezTo>
                  <a:cubicBezTo>
                    <a:pt x="989" y="442"/>
                    <a:pt x="1106" y="453"/>
                    <a:pt x="1222" y="453"/>
                  </a:cubicBezTo>
                  <a:cubicBezTo>
                    <a:pt x="1271" y="453"/>
                    <a:pt x="1319" y="451"/>
                    <a:pt x="1367" y="447"/>
                  </a:cubicBezTo>
                  <a:cubicBezTo>
                    <a:pt x="1529" y="435"/>
                    <a:pt x="1692" y="401"/>
                    <a:pt x="1843" y="339"/>
                  </a:cubicBezTo>
                  <a:cubicBezTo>
                    <a:pt x="1680" y="339"/>
                    <a:pt x="1522" y="338"/>
                    <a:pt x="1365" y="327"/>
                  </a:cubicBezTo>
                  <a:cubicBezTo>
                    <a:pt x="1210" y="316"/>
                    <a:pt x="1055" y="298"/>
                    <a:pt x="903" y="270"/>
                  </a:cubicBezTo>
                  <a:cubicBezTo>
                    <a:pt x="750" y="242"/>
                    <a:pt x="600" y="205"/>
                    <a:pt x="450" y="159"/>
                  </a:cubicBezTo>
                  <a:cubicBezTo>
                    <a:pt x="300" y="113"/>
                    <a:pt x="152" y="5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34"/>
            <p:cNvSpPr/>
            <p:nvPr/>
          </p:nvSpPr>
          <p:spPr>
            <a:xfrm>
              <a:off x="2810414" y="4430485"/>
              <a:ext cx="208486" cy="103928"/>
            </a:xfrm>
            <a:custGeom>
              <a:avLst/>
              <a:gdLst/>
              <a:ahLst/>
              <a:cxnLst/>
              <a:rect l="l" t="t" r="r" b="b"/>
              <a:pathLst>
                <a:path w="2644" h="1318" extrusionOk="0">
                  <a:moveTo>
                    <a:pt x="943" y="1"/>
                  </a:moveTo>
                  <a:cubicBezTo>
                    <a:pt x="441" y="1"/>
                    <a:pt x="56" y="161"/>
                    <a:pt x="8" y="421"/>
                  </a:cubicBezTo>
                  <a:cubicBezTo>
                    <a:pt x="1" y="463"/>
                    <a:pt x="2" y="507"/>
                    <a:pt x="12" y="549"/>
                  </a:cubicBezTo>
                  <a:cubicBezTo>
                    <a:pt x="62" y="762"/>
                    <a:pt x="315" y="977"/>
                    <a:pt x="681" y="1125"/>
                  </a:cubicBezTo>
                  <a:cubicBezTo>
                    <a:pt x="835" y="1188"/>
                    <a:pt x="1009" y="1239"/>
                    <a:pt x="1195" y="1274"/>
                  </a:cubicBezTo>
                  <a:cubicBezTo>
                    <a:pt x="1360" y="1304"/>
                    <a:pt x="1521" y="1318"/>
                    <a:pt x="1671" y="1318"/>
                  </a:cubicBezTo>
                  <a:cubicBezTo>
                    <a:pt x="2092" y="1318"/>
                    <a:pt x="2431" y="1206"/>
                    <a:pt x="2557" y="1015"/>
                  </a:cubicBezTo>
                  <a:cubicBezTo>
                    <a:pt x="2581" y="979"/>
                    <a:pt x="2598" y="940"/>
                    <a:pt x="2606" y="897"/>
                  </a:cubicBezTo>
                  <a:cubicBezTo>
                    <a:pt x="2644" y="689"/>
                    <a:pt x="2458" y="462"/>
                    <a:pt x="2140" y="291"/>
                  </a:cubicBezTo>
                  <a:cubicBezTo>
                    <a:pt x="1942" y="182"/>
                    <a:pt x="1695" y="95"/>
                    <a:pt x="1420" y="46"/>
                  </a:cubicBezTo>
                  <a:cubicBezTo>
                    <a:pt x="1254" y="15"/>
                    <a:pt x="1093" y="1"/>
                    <a:pt x="943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34"/>
            <p:cNvSpPr/>
            <p:nvPr/>
          </p:nvSpPr>
          <p:spPr>
            <a:xfrm>
              <a:off x="2864113" y="4453274"/>
              <a:ext cx="154787" cy="81139"/>
            </a:xfrm>
            <a:custGeom>
              <a:avLst/>
              <a:gdLst/>
              <a:ahLst/>
              <a:cxnLst/>
              <a:rect l="l" t="t" r="r" b="b"/>
              <a:pathLst>
                <a:path w="1963" h="1029" extrusionOk="0">
                  <a:moveTo>
                    <a:pt x="1459" y="0"/>
                  </a:moveTo>
                  <a:cubicBezTo>
                    <a:pt x="1343" y="252"/>
                    <a:pt x="994" y="865"/>
                    <a:pt x="323" y="865"/>
                  </a:cubicBezTo>
                  <a:cubicBezTo>
                    <a:pt x="266" y="865"/>
                    <a:pt x="206" y="861"/>
                    <a:pt x="145" y="852"/>
                  </a:cubicBezTo>
                  <a:cubicBezTo>
                    <a:pt x="88" y="842"/>
                    <a:pt x="39" y="837"/>
                    <a:pt x="0" y="836"/>
                  </a:cubicBezTo>
                  <a:lnTo>
                    <a:pt x="0" y="836"/>
                  </a:lnTo>
                  <a:cubicBezTo>
                    <a:pt x="154" y="899"/>
                    <a:pt x="328" y="950"/>
                    <a:pt x="514" y="985"/>
                  </a:cubicBezTo>
                  <a:cubicBezTo>
                    <a:pt x="679" y="1015"/>
                    <a:pt x="840" y="1029"/>
                    <a:pt x="990" y="1029"/>
                  </a:cubicBezTo>
                  <a:cubicBezTo>
                    <a:pt x="1411" y="1029"/>
                    <a:pt x="1750" y="917"/>
                    <a:pt x="1876" y="726"/>
                  </a:cubicBezTo>
                  <a:cubicBezTo>
                    <a:pt x="1900" y="690"/>
                    <a:pt x="1917" y="651"/>
                    <a:pt x="1925" y="608"/>
                  </a:cubicBezTo>
                  <a:cubicBezTo>
                    <a:pt x="1963" y="400"/>
                    <a:pt x="1777" y="173"/>
                    <a:pt x="1459" y="0"/>
                  </a:cubicBezTo>
                  <a:close/>
                </a:path>
              </a:pathLst>
            </a:custGeom>
            <a:solidFill>
              <a:srgbClr val="F3F3F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34"/>
            <p:cNvSpPr/>
            <p:nvPr/>
          </p:nvSpPr>
          <p:spPr>
            <a:xfrm>
              <a:off x="2833518" y="4508471"/>
              <a:ext cx="145404" cy="35720"/>
            </a:xfrm>
            <a:custGeom>
              <a:avLst/>
              <a:gdLst/>
              <a:ahLst/>
              <a:cxnLst/>
              <a:rect l="l" t="t" r="r" b="b"/>
              <a:pathLst>
                <a:path w="1844" h="453" extrusionOk="0">
                  <a:moveTo>
                    <a:pt x="1" y="0"/>
                  </a:moveTo>
                  <a:lnTo>
                    <a:pt x="1" y="0"/>
                  </a:lnTo>
                  <a:cubicBezTo>
                    <a:pt x="119" y="112"/>
                    <a:pt x="258" y="202"/>
                    <a:pt x="406" y="270"/>
                  </a:cubicBezTo>
                  <a:cubicBezTo>
                    <a:pt x="554" y="342"/>
                    <a:pt x="714" y="389"/>
                    <a:pt x="875" y="421"/>
                  </a:cubicBezTo>
                  <a:cubicBezTo>
                    <a:pt x="990" y="441"/>
                    <a:pt x="1107" y="452"/>
                    <a:pt x="1223" y="452"/>
                  </a:cubicBezTo>
                  <a:cubicBezTo>
                    <a:pt x="1271" y="452"/>
                    <a:pt x="1319" y="450"/>
                    <a:pt x="1368" y="446"/>
                  </a:cubicBezTo>
                  <a:cubicBezTo>
                    <a:pt x="1530" y="434"/>
                    <a:pt x="1693" y="400"/>
                    <a:pt x="1843" y="338"/>
                  </a:cubicBezTo>
                  <a:cubicBezTo>
                    <a:pt x="1681" y="338"/>
                    <a:pt x="1522" y="337"/>
                    <a:pt x="1366" y="327"/>
                  </a:cubicBezTo>
                  <a:cubicBezTo>
                    <a:pt x="1210" y="315"/>
                    <a:pt x="1055" y="297"/>
                    <a:pt x="903" y="269"/>
                  </a:cubicBezTo>
                  <a:cubicBezTo>
                    <a:pt x="752" y="242"/>
                    <a:pt x="600" y="204"/>
                    <a:pt x="451" y="159"/>
                  </a:cubicBezTo>
                  <a:cubicBezTo>
                    <a:pt x="301" y="113"/>
                    <a:pt x="153" y="58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34"/>
            <p:cNvSpPr/>
            <p:nvPr/>
          </p:nvSpPr>
          <p:spPr>
            <a:xfrm>
              <a:off x="2717446" y="3841057"/>
              <a:ext cx="516720" cy="651558"/>
            </a:xfrm>
            <a:custGeom>
              <a:avLst/>
              <a:gdLst/>
              <a:ahLst/>
              <a:cxnLst/>
              <a:rect l="l" t="t" r="r" b="b"/>
              <a:pathLst>
                <a:path w="6553" h="8263" extrusionOk="0">
                  <a:moveTo>
                    <a:pt x="1219" y="0"/>
                  </a:moveTo>
                  <a:cubicBezTo>
                    <a:pt x="1190" y="999"/>
                    <a:pt x="1191" y="1750"/>
                    <a:pt x="988" y="2729"/>
                  </a:cubicBezTo>
                  <a:cubicBezTo>
                    <a:pt x="479" y="5184"/>
                    <a:pt x="0" y="7800"/>
                    <a:pt x="2474" y="8199"/>
                  </a:cubicBezTo>
                  <a:cubicBezTo>
                    <a:pt x="2682" y="8242"/>
                    <a:pt x="2875" y="8262"/>
                    <a:pt x="3055" y="8262"/>
                  </a:cubicBezTo>
                  <a:cubicBezTo>
                    <a:pt x="5008" y="8262"/>
                    <a:pt x="5441" y="5877"/>
                    <a:pt x="5802" y="3612"/>
                  </a:cubicBezTo>
                  <a:cubicBezTo>
                    <a:pt x="5959" y="2622"/>
                    <a:pt x="6226" y="1921"/>
                    <a:pt x="6553" y="976"/>
                  </a:cubicBezTo>
                  <a:lnTo>
                    <a:pt x="3909" y="492"/>
                  </a:lnTo>
                  <a:lnTo>
                    <a:pt x="3863" y="483"/>
                  </a:lnTo>
                  <a:lnTo>
                    <a:pt x="121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34"/>
            <p:cNvSpPr/>
            <p:nvPr/>
          </p:nvSpPr>
          <p:spPr>
            <a:xfrm>
              <a:off x="2748750" y="3845630"/>
              <a:ext cx="459395" cy="608347"/>
            </a:xfrm>
            <a:custGeom>
              <a:avLst/>
              <a:gdLst/>
              <a:ahLst/>
              <a:cxnLst/>
              <a:rect l="l" t="t" r="r" b="b"/>
              <a:pathLst>
                <a:path w="5826" h="7715" extrusionOk="0">
                  <a:moveTo>
                    <a:pt x="1154" y="1"/>
                  </a:moveTo>
                  <a:cubicBezTo>
                    <a:pt x="1142" y="432"/>
                    <a:pt x="1115" y="929"/>
                    <a:pt x="1069" y="1422"/>
                  </a:cubicBezTo>
                  <a:cubicBezTo>
                    <a:pt x="1020" y="1929"/>
                    <a:pt x="954" y="2436"/>
                    <a:pt x="865" y="2870"/>
                  </a:cubicBezTo>
                  <a:cubicBezTo>
                    <a:pt x="418" y="5018"/>
                    <a:pt x="0" y="7310"/>
                    <a:pt x="2166" y="7659"/>
                  </a:cubicBezTo>
                  <a:cubicBezTo>
                    <a:pt x="2348" y="7697"/>
                    <a:pt x="2517" y="7714"/>
                    <a:pt x="2675" y="7714"/>
                  </a:cubicBezTo>
                  <a:cubicBezTo>
                    <a:pt x="4386" y="7714"/>
                    <a:pt x="4765" y="5625"/>
                    <a:pt x="5080" y="3642"/>
                  </a:cubicBezTo>
                  <a:cubicBezTo>
                    <a:pt x="5149" y="3205"/>
                    <a:pt x="5267" y="2707"/>
                    <a:pt x="5403" y="2216"/>
                  </a:cubicBezTo>
                  <a:cubicBezTo>
                    <a:pt x="5534" y="1738"/>
                    <a:pt x="5684" y="1266"/>
                    <a:pt x="5825" y="855"/>
                  </a:cubicBezTo>
                  <a:lnTo>
                    <a:pt x="11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34"/>
            <p:cNvSpPr/>
            <p:nvPr/>
          </p:nvSpPr>
          <p:spPr>
            <a:xfrm>
              <a:off x="2832887" y="3845788"/>
              <a:ext cx="375180" cy="213848"/>
            </a:xfrm>
            <a:custGeom>
              <a:avLst/>
              <a:gdLst/>
              <a:ahLst/>
              <a:cxnLst/>
              <a:rect l="l" t="t" r="r" b="b"/>
              <a:pathLst>
                <a:path w="4758" h="2712" extrusionOk="0">
                  <a:moveTo>
                    <a:pt x="86" y="1"/>
                  </a:moveTo>
                  <a:cubicBezTo>
                    <a:pt x="74" y="431"/>
                    <a:pt x="46" y="928"/>
                    <a:pt x="0" y="1421"/>
                  </a:cubicBezTo>
                  <a:cubicBezTo>
                    <a:pt x="138" y="1930"/>
                    <a:pt x="960" y="2442"/>
                    <a:pt x="2018" y="2635"/>
                  </a:cubicBezTo>
                  <a:cubicBezTo>
                    <a:pt x="2301" y="2687"/>
                    <a:pt x="2576" y="2711"/>
                    <a:pt x="2833" y="2711"/>
                  </a:cubicBezTo>
                  <a:cubicBezTo>
                    <a:pt x="3538" y="2711"/>
                    <a:pt x="4108" y="2527"/>
                    <a:pt x="4336" y="2214"/>
                  </a:cubicBezTo>
                  <a:cubicBezTo>
                    <a:pt x="4467" y="1736"/>
                    <a:pt x="4617" y="1262"/>
                    <a:pt x="4757" y="855"/>
                  </a:cubicBezTo>
                  <a:lnTo>
                    <a:pt x="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34"/>
            <p:cNvSpPr/>
            <p:nvPr/>
          </p:nvSpPr>
          <p:spPr>
            <a:xfrm>
              <a:off x="2832887" y="3845788"/>
              <a:ext cx="375180" cy="213848"/>
            </a:xfrm>
            <a:custGeom>
              <a:avLst/>
              <a:gdLst/>
              <a:ahLst/>
              <a:cxnLst/>
              <a:rect l="l" t="t" r="r" b="b"/>
              <a:pathLst>
                <a:path w="4758" h="2712" extrusionOk="0">
                  <a:moveTo>
                    <a:pt x="86" y="1"/>
                  </a:moveTo>
                  <a:cubicBezTo>
                    <a:pt x="74" y="431"/>
                    <a:pt x="46" y="928"/>
                    <a:pt x="0" y="1421"/>
                  </a:cubicBezTo>
                  <a:cubicBezTo>
                    <a:pt x="138" y="1930"/>
                    <a:pt x="960" y="2442"/>
                    <a:pt x="2018" y="2635"/>
                  </a:cubicBezTo>
                  <a:cubicBezTo>
                    <a:pt x="2301" y="2687"/>
                    <a:pt x="2576" y="2711"/>
                    <a:pt x="2833" y="2711"/>
                  </a:cubicBezTo>
                  <a:cubicBezTo>
                    <a:pt x="3538" y="2711"/>
                    <a:pt x="4108" y="2527"/>
                    <a:pt x="4336" y="2214"/>
                  </a:cubicBezTo>
                  <a:cubicBezTo>
                    <a:pt x="4467" y="1736"/>
                    <a:pt x="4617" y="1262"/>
                    <a:pt x="4757" y="855"/>
                  </a:cubicBezTo>
                  <a:lnTo>
                    <a:pt x="8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34"/>
            <p:cNvSpPr/>
            <p:nvPr/>
          </p:nvSpPr>
          <p:spPr>
            <a:xfrm>
              <a:off x="2748908" y="4072491"/>
              <a:ext cx="400492" cy="381646"/>
            </a:xfrm>
            <a:custGeom>
              <a:avLst/>
              <a:gdLst/>
              <a:ahLst/>
              <a:cxnLst/>
              <a:rect l="l" t="t" r="r" b="b"/>
              <a:pathLst>
                <a:path w="5079" h="4840" extrusionOk="0">
                  <a:moveTo>
                    <a:pt x="861" y="1"/>
                  </a:moveTo>
                  <a:lnTo>
                    <a:pt x="861" y="1"/>
                  </a:lnTo>
                  <a:cubicBezTo>
                    <a:pt x="416" y="2148"/>
                    <a:pt x="0" y="4434"/>
                    <a:pt x="2164" y="4784"/>
                  </a:cubicBezTo>
                  <a:cubicBezTo>
                    <a:pt x="2345" y="4821"/>
                    <a:pt x="2514" y="4839"/>
                    <a:pt x="2672" y="4839"/>
                  </a:cubicBezTo>
                  <a:cubicBezTo>
                    <a:pt x="4382" y="4839"/>
                    <a:pt x="4762" y="2755"/>
                    <a:pt x="5078" y="773"/>
                  </a:cubicBezTo>
                  <a:lnTo>
                    <a:pt x="5078" y="773"/>
                  </a:lnTo>
                  <a:cubicBezTo>
                    <a:pt x="4984" y="1184"/>
                    <a:pt x="4365" y="1435"/>
                    <a:pt x="3564" y="1435"/>
                  </a:cubicBezTo>
                  <a:cubicBezTo>
                    <a:pt x="3320" y="1435"/>
                    <a:pt x="3059" y="1412"/>
                    <a:pt x="2791" y="1363"/>
                  </a:cubicBezTo>
                  <a:cubicBezTo>
                    <a:pt x="1641" y="1152"/>
                    <a:pt x="786" y="545"/>
                    <a:pt x="8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34"/>
            <p:cNvSpPr/>
            <p:nvPr/>
          </p:nvSpPr>
          <p:spPr>
            <a:xfrm>
              <a:off x="2782815" y="4242341"/>
              <a:ext cx="331575" cy="211640"/>
            </a:xfrm>
            <a:custGeom>
              <a:avLst/>
              <a:gdLst/>
              <a:ahLst/>
              <a:cxnLst/>
              <a:rect l="l" t="t" r="r" b="b"/>
              <a:pathLst>
                <a:path w="4205" h="2684" extrusionOk="0">
                  <a:moveTo>
                    <a:pt x="87" y="1"/>
                  </a:moveTo>
                  <a:lnTo>
                    <a:pt x="87" y="1"/>
                  </a:lnTo>
                  <a:cubicBezTo>
                    <a:pt x="1" y="1323"/>
                    <a:pt x="306" y="2398"/>
                    <a:pt x="1734" y="2628"/>
                  </a:cubicBezTo>
                  <a:cubicBezTo>
                    <a:pt x="1916" y="2666"/>
                    <a:pt x="2086" y="2683"/>
                    <a:pt x="2244" y="2683"/>
                  </a:cubicBezTo>
                  <a:cubicBezTo>
                    <a:pt x="3317" y="2683"/>
                    <a:pt x="3866" y="1860"/>
                    <a:pt x="4204" y="756"/>
                  </a:cubicBezTo>
                  <a:lnTo>
                    <a:pt x="4204" y="756"/>
                  </a:lnTo>
                  <a:cubicBezTo>
                    <a:pt x="4022" y="1083"/>
                    <a:pt x="3462" y="1278"/>
                    <a:pt x="2761" y="1278"/>
                  </a:cubicBezTo>
                  <a:cubicBezTo>
                    <a:pt x="2519" y="1278"/>
                    <a:pt x="2260" y="1255"/>
                    <a:pt x="1994" y="1206"/>
                  </a:cubicBezTo>
                  <a:cubicBezTo>
                    <a:pt x="956" y="1016"/>
                    <a:pt x="160" y="499"/>
                    <a:pt x="87" y="1"/>
                  </a:cubicBezTo>
                  <a:close/>
                </a:path>
              </a:pathLst>
            </a:custGeom>
            <a:solidFill>
              <a:srgbClr val="EDD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34"/>
            <p:cNvSpPr/>
            <p:nvPr/>
          </p:nvSpPr>
          <p:spPr>
            <a:xfrm>
              <a:off x="2838091" y="3966276"/>
              <a:ext cx="352234" cy="487703"/>
            </a:xfrm>
            <a:custGeom>
              <a:avLst/>
              <a:gdLst/>
              <a:ahLst/>
              <a:cxnLst/>
              <a:rect l="l" t="t" r="r" b="b"/>
              <a:pathLst>
                <a:path w="4467" h="6185" extrusionOk="0">
                  <a:moveTo>
                    <a:pt x="4171" y="1"/>
                  </a:moveTo>
                  <a:cubicBezTo>
                    <a:pt x="3639" y="1"/>
                    <a:pt x="2560" y="134"/>
                    <a:pt x="2448" y="1196"/>
                  </a:cubicBezTo>
                  <a:cubicBezTo>
                    <a:pt x="2327" y="2363"/>
                    <a:pt x="2164" y="5597"/>
                    <a:pt x="1" y="5684"/>
                  </a:cubicBezTo>
                  <a:cubicBezTo>
                    <a:pt x="251" y="5903"/>
                    <a:pt x="587" y="6058"/>
                    <a:pt x="1033" y="6129"/>
                  </a:cubicBezTo>
                  <a:cubicBezTo>
                    <a:pt x="1215" y="6167"/>
                    <a:pt x="1384" y="6184"/>
                    <a:pt x="1542" y="6184"/>
                  </a:cubicBezTo>
                  <a:cubicBezTo>
                    <a:pt x="3253" y="6184"/>
                    <a:pt x="3632" y="4095"/>
                    <a:pt x="3947" y="2112"/>
                  </a:cubicBezTo>
                  <a:cubicBezTo>
                    <a:pt x="4016" y="1675"/>
                    <a:pt x="4134" y="1177"/>
                    <a:pt x="4270" y="686"/>
                  </a:cubicBezTo>
                  <a:cubicBezTo>
                    <a:pt x="4332" y="460"/>
                    <a:pt x="4399" y="235"/>
                    <a:pt x="4466" y="16"/>
                  </a:cubicBezTo>
                  <a:cubicBezTo>
                    <a:pt x="4466" y="16"/>
                    <a:pt x="4349" y="1"/>
                    <a:pt x="4171" y="1"/>
                  </a:cubicBezTo>
                  <a:close/>
                </a:path>
              </a:pathLst>
            </a:custGeom>
            <a:solidFill>
              <a:srgbClr val="F3F3F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34"/>
            <p:cNvSpPr/>
            <p:nvPr/>
          </p:nvSpPr>
          <p:spPr>
            <a:xfrm>
              <a:off x="2820586" y="4051201"/>
              <a:ext cx="43763" cy="172766"/>
            </a:xfrm>
            <a:custGeom>
              <a:avLst/>
              <a:gdLst/>
              <a:ahLst/>
              <a:cxnLst/>
              <a:rect l="l" t="t" r="r" b="b"/>
              <a:pathLst>
                <a:path w="555" h="2191" extrusionOk="0">
                  <a:moveTo>
                    <a:pt x="513" y="1"/>
                  </a:moveTo>
                  <a:cubicBezTo>
                    <a:pt x="488" y="190"/>
                    <a:pt x="457" y="375"/>
                    <a:pt x="422" y="559"/>
                  </a:cubicBezTo>
                  <a:cubicBezTo>
                    <a:pt x="387" y="743"/>
                    <a:pt x="351" y="925"/>
                    <a:pt x="305" y="1106"/>
                  </a:cubicBezTo>
                  <a:cubicBezTo>
                    <a:pt x="283" y="1196"/>
                    <a:pt x="262" y="1287"/>
                    <a:pt x="236" y="1377"/>
                  </a:cubicBezTo>
                  <a:lnTo>
                    <a:pt x="200" y="1512"/>
                  </a:lnTo>
                  <a:cubicBezTo>
                    <a:pt x="186" y="1557"/>
                    <a:pt x="174" y="1602"/>
                    <a:pt x="160" y="1647"/>
                  </a:cubicBezTo>
                  <a:cubicBezTo>
                    <a:pt x="110" y="1827"/>
                    <a:pt x="51" y="2005"/>
                    <a:pt x="1" y="2190"/>
                  </a:cubicBezTo>
                  <a:cubicBezTo>
                    <a:pt x="109" y="2032"/>
                    <a:pt x="201" y="1863"/>
                    <a:pt x="274" y="1686"/>
                  </a:cubicBezTo>
                  <a:cubicBezTo>
                    <a:pt x="353" y="1511"/>
                    <a:pt x="407" y="1327"/>
                    <a:pt x="456" y="1142"/>
                  </a:cubicBezTo>
                  <a:cubicBezTo>
                    <a:pt x="501" y="954"/>
                    <a:pt x="532" y="765"/>
                    <a:pt x="543" y="574"/>
                  </a:cubicBezTo>
                  <a:cubicBezTo>
                    <a:pt x="554" y="383"/>
                    <a:pt x="552" y="189"/>
                    <a:pt x="5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34"/>
            <p:cNvSpPr/>
            <p:nvPr/>
          </p:nvSpPr>
          <p:spPr>
            <a:xfrm>
              <a:off x="2823188" y="4451460"/>
              <a:ext cx="185619" cy="50308"/>
            </a:xfrm>
            <a:custGeom>
              <a:avLst/>
              <a:gdLst/>
              <a:ahLst/>
              <a:cxnLst/>
              <a:rect l="l" t="t" r="r" b="b"/>
              <a:pathLst>
                <a:path w="2354" h="638" extrusionOk="0">
                  <a:moveTo>
                    <a:pt x="1" y="1"/>
                  </a:moveTo>
                  <a:lnTo>
                    <a:pt x="1" y="1"/>
                  </a:lnTo>
                  <a:cubicBezTo>
                    <a:pt x="141" y="159"/>
                    <a:pt x="313" y="288"/>
                    <a:pt x="500" y="391"/>
                  </a:cubicBezTo>
                  <a:cubicBezTo>
                    <a:pt x="593" y="443"/>
                    <a:pt x="693" y="484"/>
                    <a:pt x="794" y="522"/>
                  </a:cubicBezTo>
                  <a:cubicBezTo>
                    <a:pt x="896" y="557"/>
                    <a:pt x="1001" y="583"/>
                    <a:pt x="1106" y="604"/>
                  </a:cubicBezTo>
                  <a:cubicBezTo>
                    <a:pt x="1212" y="622"/>
                    <a:pt x="1319" y="634"/>
                    <a:pt x="1427" y="637"/>
                  </a:cubicBezTo>
                  <a:cubicBezTo>
                    <a:pt x="1534" y="637"/>
                    <a:pt x="1642" y="635"/>
                    <a:pt x="1748" y="620"/>
                  </a:cubicBezTo>
                  <a:cubicBezTo>
                    <a:pt x="1960" y="592"/>
                    <a:pt x="2168" y="530"/>
                    <a:pt x="2354" y="432"/>
                  </a:cubicBezTo>
                  <a:lnTo>
                    <a:pt x="2354" y="432"/>
                  </a:lnTo>
                  <a:cubicBezTo>
                    <a:pt x="2147" y="470"/>
                    <a:pt x="1943" y="495"/>
                    <a:pt x="1739" y="500"/>
                  </a:cubicBezTo>
                  <a:cubicBezTo>
                    <a:pt x="1720" y="500"/>
                    <a:pt x="1701" y="501"/>
                    <a:pt x="1683" y="501"/>
                  </a:cubicBezTo>
                  <a:cubicBezTo>
                    <a:pt x="1497" y="501"/>
                    <a:pt x="1315" y="486"/>
                    <a:pt x="1134" y="452"/>
                  </a:cubicBezTo>
                  <a:cubicBezTo>
                    <a:pt x="936" y="416"/>
                    <a:pt x="741" y="358"/>
                    <a:pt x="552" y="282"/>
                  </a:cubicBezTo>
                  <a:cubicBezTo>
                    <a:pt x="364" y="205"/>
                    <a:pt x="182" y="109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34"/>
            <p:cNvSpPr/>
            <p:nvPr/>
          </p:nvSpPr>
          <p:spPr>
            <a:xfrm>
              <a:off x="2811281" y="3768433"/>
              <a:ext cx="435502" cy="215110"/>
            </a:xfrm>
            <a:custGeom>
              <a:avLst/>
              <a:gdLst/>
              <a:ahLst/>
              <a:cxnLst/>
              <a:rect l="l" t="t" r="r" b="b"/>
              <a:pathLst>
                <a:path w="5523" h="2728" extrusionOk="0">
                  <a:moveTo>
                    <a:pt x="1950" y="0"/>
                  </a:moveTo>
                  <a:cubicBezTo>
                    <a:pt x="911" y="0"/>
                    <a:pt x="115" y="331"/>
                    <a:pt x="15" y="871"/>
                  </a:cubicBezTo>
                  <a:cubicBezTo>
                    <a:pt x="0" y="958"/>
                    <a:pt x="2" y="1048"/>
                    <a:pt x="23" y="1136"/>
                  </a:cubicBezTo>
                  <a:cubicBezTo>
                    <a:pt x="166" y="1761"/>
                    <a:pt x="1172" y="2397"/>
                    <a:pt x="2472" y="2635"/>
                  </a:cubicBezTo>
                  <a:cubicBezTo>
                    <a:pt x="2814" y="2698"/>
                    <a:pt x="3147" y="2727"/>
                    <a:pt x="3457" y="2727"/>
                  </a:cubicBezTo>
                  <a:cubicBezTo>
                    <a:pt x="4329" y="2727"/>
                    <a:pt x="5031" y="2494"/>
                    <a:pt x="5293" y="2100"/>
                  </a:cubicBezTo>
                  <a:cubicBezTo>
                    <a:pt x="5344" y="2023"/>
                    <a:pt x="5379" y="1941"/>
                    <a:pt x="5394" y="1854"/>
                  </a:cubicBezTo>
                  <a:cubicBezTo>
                    <a:pt x="5522" y="1153"/>
                    <a:pt x="4422" y="363"/>
                    <a:pt x="2938" y="93"/>
                  </a:cubicBezTo>
                  <a:cubicBezTo>
                    <a:pt x="2595" y="30"/>
                    <a:pt x="2262" y="0"/>
                    <a:pt x="1950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34"/>
            <p:cNvSpPr/>
            <p:nvPr/>
          </p:nvSpPr>
          <p:spPr>
            <a:xfrm>
              <a:off x="2848578" y="3685637"/>
              <a:ext cx="353496" cy="261317"/>
            </a:xfrm>
            <a:custGeom>
              <a:avLst/>
              <a:gdLst/>
              <a:ahLst/>
              <a:cxnLst/>
              <a:rect l="l" t="t" r="r" b="b"/>
              <a:pathLst>
                <a:path w="4483" h="3314" extrusionOk="0">
                  <a:moveTo>
                    <a:pt x="2184" y="1"/>
                  </a:moveTo>
                  <a:cubicBezTo>
                    <a:pt x="2135" y="1"/>
                    <a:pt x="2104" y="20"/>
                    <a:pt x="2137" y="84"/>
                  </a:cubicBezTo>
                  <a:cubicBezTo>
                    <a:pt x="2269" y="337"/>
                    <a:pt x="1995" y="633"/>
                    <a:pt x="1991" y="633"/>
                  </a:cubicBezTo>
                  <a:cubicBezTo>
                    <a:pt x="1991" y="633"/>
                    <a:pt x="1991" y="633"/>
                    <a:pt x="1991" y="633"/>
                  </a:cubicBezTo>
                  <a:lnTo>
                    <a:pt x="1991" y="633"/>
                  </a:lnTo>
                  <a:cubicBezTo>
                    <a:pt x="973" y="707"/>
                    <a:pt x="599" y="1380"/>
                    <a:pt x="598" y="1388"/>
                  </a:cubicBezTo>
                  <a:cubicBezTo>
                    <a:pt x="177" y="1484"/>
                    <a:pt x="4" y="1942"/>
                    <a:pt x="4" y="1942"/>
                  </a:cubicBezTo>
                  <a:lnTo>
                    <a:pt x="11" y="1948"/>
                  </a:lnTo>
                  <a:cubicBezTo>
                    <a:pt x="8" y="1953"/>
                    <a:pt x="5" y="1958"/>
                    <a:pt x="1" y="1962"/>
                  </a:cubicBezTo>
                  <a:cubicBezTo>
                    <a:pt x="93" y="2366"/>
                    <a:pt x="610" y="2776"/>
                    <a:pt x="1336" y="3036"/>
                  </a:cubicBezTo>
                  <a:cubicBezTo>
                    <a:pt x="1565" y="3118"/>
                    <a:pt x="1816" y="3188"/>
                    <a:pt x="2081" y="3235"/>
                  </a:cubicBezTo>
                  <a:cubicBezTo>
                    <a:pt x="2348" y="3283"/>
                    <a:pt x="2610" y="3309"/>
                    <a:pt x="2856" y="3313"/>
                  </a:cubicBezTo>
                  <a:cubicBezTo>
                    <a:pt x="2876" y="3313"/>
                    <a:pt x="2897" y="3313"/>
                    <a:pt x="2917" y="3313"/>
                  </a:cubicBezTo>
                  <a:cubicBezTo>
                    <a:pt x="3658" y="3313"/>
                    <a:pt x="4253" y="3115"/>
                    <a:pt x="4476" y="2781"/>
                  </a:cubicBezTo>
                  <a:cubicBezTo>
                    <a:pt x="4475" y="2779"/>
                    <a:pt x="4475" y="2776"/>
                    <a:pt x="4474" y="2771"/>
                  </a:cubicBezTo>
                  <a:lnTo>
                    <a:pt x="4480" y="2771"/>
                  </a:lnTo>
                  <a:cubicBezTo>
                    <a:pt x="4480" y="2771"/>
                    <a:pt x="4482" y="2282"/>
                    <a:pt x="4123" y="2040"/>
                  </a:cubicBezTo>
                  <a:cubicBezTo>
                    <a:pt x="4123" y="2040"/>
                    <a:pt x="4042" y="1436"/>
                    <a:pt x="3381" y="996"/>
                  </a:cubicBezTo>
                  <a:cubicBezTo>
                    <a:pt x="3305" y="945"/>
                    <a:pt x="3211" y="914"/>
                    <a:pt x="3137" y="860"/>
                  </a:cubicBezTo>
                  <a:cubicBezTo>
                    <a:pt x="3048" y="791"/>
                    <a:pt x="3034" y="622"/>
                    <a:pt x="2971" y="519"/>
                  </a:cubicBezTo>
                  <a:cubicBezTo>
                    <a:pt x="2834" y="294"/>
                    <a:pt x="2599" y="147"/>
                    <a:pt x="2387" y="50"/>
                  </a:cubicBezTo>
                  <a:cubicBezTo>
                    <a:pt x="2370" y="42"/>
                    <a:pt x="2257" y="1"/>
                    <a:pt x="21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4"/>
            <p:cNvSpPr/>
            <p:nvPr/>
          </p:nvSpPr>
          <p:spPr>
            <a:xfrm>
              <a:off x="2848500" y="3685479"/>
              <a:ext cx="353496" cy="261554"/>
            </a:xfrm>
            <a:custGeom>
              <a:avLst/>
              <a:gdLst/>
              <a:ahLst/>
              <a:cxnLst/>
              <a:rect l="l" t="t" r="r" b="b"/>
              <a:pathLst>
                <a:path w="4483" h="3317" extrusionOk="0">
                  <a:moveTo>
                    <a:pt x="2180" y="1"/>
                  </a:moveTo>
                  <a:cubicBezTo>
                    <a:pt x="2175" y="1"/>
                    <a:pt x="2171" y="2"/>
                    <a:pt x="2168" y="2"/>
                  </a:cubicBezTo>
                  <a:cubicBezTo>
                    <a:pt x="2137" y="6"/>
                    <a:pt x="2118" y="20"/>
                    <a:pt x="2125" y="55"/>
                  </a:cubicBezTo>
                  <a:lnTo>
                    <a:pt x="2125" y="56"/>
                  </a:lnTo>
                  <a:cubicBezTo>
                    <a:pt x="2128" y="63"/>
                    <a:pt x="2133" y="76"/>
                    <a:pt x="2137" y="83"/>
                  </a:cubicBezTo>
                  <a:cubicBezTo>
                    <a:pt x="2144" y="100"/>
                    <a:pt x="2151" y="115"/>
                    <a:pt x="2156" y="131"/>
                  </a:cubicBezTo>
                  <a:lnTo>
                    <a:pt x="2156" y="132"/>
                  </a:lnTo>
                  <a:cubicBezTo>
                    <a:pt x="2236" y="374"/>
                    <a:pt x="1994" y="635"/>
                    <a:pt x="1991" y="635"/>
                  </a:cubicBezTo>
                  <a:cubicBezTo>
                    <a:pt x="1991" y="635"/>
                    <a:pt x="1991" y="635"/>
                    <a:pt x="1991" y="635"/>
                  </a:cubicBezTo>
                  <a:lnTo>
                    <a:pt x="1991" y="635"/>
                  </a:lnTo>
                  <a:cubicBezTo>
                    <a:pt x="1805" y="649"/>
                    <a:pt x="1638" y="683"/>
                    <a:pt x="1494" y="729"/>
                  </a:cubicBezTo>
                  <a:cubicBezTo>
                    <a:pt x="1482" y="732"/>
                    <a:pt x="1470" y="736"/>
                    <a:pt x="1460" y="740"/>
                  </a:cubicBezTo>
                  <a:cubicBezTo>
                    <a:pt x="1452" y="744"/>
                    <a:pt x="1441" y="747"/>
                    <a:pt x="1432" y="751"/>
                  </a:cubicBezTo>
                  <a:cubicBezTo>
                    <a:pt x="1421" y="755"/>
                    <a:pt x="1408" y="758"/>
                    <a:pt x="1396" y="763"/>
                  </a:cubicBezTo>
                  <a:cubicBezTo>
                    <a:pt x="1380" y="770"/>
                    <a:pt x="1363" y="776"/>
                    <a:pt x="1347" y="782"/>
                  </a:cubicBezTo>
                  <a:cubicBezTo>
                    <a:pt x="1324" y="792"/>
                    <a:pt x="1300" y="802"/>
                    <a:pt x="1276" y="813"/>
                  </a:cubicBezTo>
                  <a:cubicBezTo>
                    <a:pt x="1181" y="858"/>
                    <a:pt x="1096" y="906"/>
                    <a:pt x="1023" y="956"/>
                  </a:cubicBezTo>
                  <a:lnTo>
                    <a:pt x="980" y="987"/>
                  </a:lnTo>
                  <a:cubicBezTo>
                    <a:pt x="712" y="1182"/>
                    <a:pt x="599" y="1387"/>
                    <a:pt x="598" y="1391"/>
                  </a:cubicBezTo>
                  <a:cubicBezTo>
                    <a:pt x="178" y="1487"/>
                    <a:pt x="4" y="1945"/>
                    <a:pt x="4" y="1945"/>
                  </a:cubicBezTo>
                  <a:lnTo>
                    <a:pt x="11" y="1952"/>
                  </a:lnTo>
                  <a:cubicBezTo>
                    <a:pt x="7" y="1955"/>
                    <a:pt x="5" y="1960"/>
                    <a:pt x="1" y="1965"/>
                  </a:cubicBezTo>
                  <a:cubicBezTo>
                    <a:pt x="57" y="2211"/>
                    <a:pt x="268" y="2456"/>
                    <a:pt x="588" y="2671"/>
                  </a:cubicBezTo>
                  <a:cubicBezTo>
                    <a:pt x="797" y="2811"/>
                    <a:pt x="1051" y="2936"/>
                    <a:pt x="1337" y="3039"/>
                  </a:cubicBezTo>
                  <a:cubicBezTo>
                    <a:pt x="1566" y="3121"/>
                    <a:pt x="1817" y="3190"/>
                    <a:pt x="2082" y="3238"/>
                  </a:cubicBezTo>
                  <a:cubicBezTo>
                    <a:pt x="2349" y="3287"/>
                    <a:pt x="2611" y="3313"/>
                    <a:pt x="2857" y="3316"/>
                  </a:cubicBezTo>
                  <a:cubicBezTo>
                    <a:pt x="2879" y="3316"/>
                    <a:pt x="2901" y="3316"/>
                    <a:pt x="2923" y="3316"/>
                  </a:cubicBezTo>
                  <a:cubicBezTo>
                    <a:pt x="3662" y="3316"/>
                    <a:pt x="4255" y="3118"/>
                    <a:pt x="4477" y="2784"/>
                  </a:cubicBezTo>
                  <a:cubicBezTo>
                    <a:pt x="4476" y="2781"/>
                    <a:pt x="4476" y="2778"/>
                    <a:pt x="4475" y="2776"/>
                  </a:cubicBezTo>
                  <a:lnTo>
                    <a:pt x="4480" y="2771"/>
                  </a:lnTo>
                  <a:cubicBezTo>
                    <a:pt x="4480" y="2771"/>
                    <a:pt x="4482" y="2281"/>
                    <a:pt x="4123" y="2040"/>
                  </a:cubicBezTo>
                  <a:cubicBezTo>
                    <a:pt x="4123" y="2040"/>
                    <a:pt x="4110" y="1947"/>
                    <a:pt x="4054" y="1804"/>
                  </a:cubicBezTo>
                  <a:cubicBezTo>
                    <a:pt x="4047" y="1784"/>
                    <a:pt x="4037" y="1763"/>
                    <a:pt x="4027" y="1740"/>
                  </a:cubicBezTo>
                  <a:cubicBezTo>
                    <a:pt x="4011" y="1703"/>
                    <a:pt x="3991" y="1665"/>
                    <a:pt x="3970" y="1624"/>
                  </a:cubicBezTo>
                  <a:cubicBezTo>
                    <a:pt x="3862" y="1428"/>
                    <a:pt x="3682" y="1195"/>
                    <a:pt x="3381" y="995"/>
                  </a:cubicBezTo>
                  <a:cubicBezTo>
                    <a:pt x="3305" y="944"/>
                    <a:pt x="3210" y="914"/>
                    <a:pt x="3137" y="858"/>
                  </a:cubicBezTo>
                  <a:cubicBezTo>
                    <a:pt x="3046" y="788"/>
                    <a:pt x="3034" y="620"/>
                    <a:pt x="2971" y="517"/>
                  </a:cubicBezTo>
                  <a:cubicBezTo>
                    <a:pt x="2948" y="482"/>
                    <a:pt x="2923" y="448"/>
                    <a:pt x="2895" y="414"/>
                  </a:cubicBezTo>
                  <a:cubicBezTo>
                    <a:pt x="2872" y="387"/>
                    <a:pt x="2849" y="362"/>
                    <a:pt x="2824" y="337"/>
                  </a:cubicBezTo>
                  <a:cubicBezTo>
                    <a:pt x="2789" y="302"/>
                    <a:pt x="2752" y="272"/>
                    <a:pt x="2713" y="243"/>
                  </a:cubicBezTo>
                  <a:cubicBezTo>
                    <a:pt x="2705" y="236"/>
                    <a:pt x="2697" y="230"/>
                    <a:pt x="2688" y="224"/>
                  </a:cubicBezTo>
                  <a:lnTo>
                    <a:pt x="2650" y="197"/>
                  </a:lnTo>
                  <a:cubicBezTo>
                    <a:pt x="2637" y="188"/>
                    <a:pt x="2624" y="180"/>
                    <a:pt x="2611" y="171"/>
                  </a:cubicBezTo>
                  <a:cubicBezTo>
                    <a:pt x="2555" y="137"/>
                    <a:pt x="2497" y="105"/>
                    <a:pt x="2441" y="76"/>
                  </a:cubicBezTo>
                  <a:cubicBezTo>
                    <a:pt x="2437" y="75"/>
                    <a:pt x="2434" y="72"/>
                    <a:pt x="2430" y="71"/>
                  </a:cubicBezTo>
                  <a:lnTo>
                    <a:pt x="2415" y="64"/>
                  </a:lnTo>
                  <a:cubicBezTo>
                    <a:pt x="2415" y="64"/>
                    <a:pt x="2414" y="62"/>
                    <a:pt x="2411" y="62"/>
                  </a:cubicBezTo>
                  <a:cubicBezTo>
                    <a:pt x="2403" y="57"/>
                    <a:pt x="2395" y="54"/>
                    <a:pt x="2386" y="50"/>
                  </a:cubicBezTo>
                  <a:cubicBezTo>
                    <a:pt x="2378" y="46"/>
                    <a:pt x="2343" y="31"/>
                    <a:pt x="2302" y="20"/>
                  </a:cubicBezTo>
                  <a:lnTo>
                    <a:pt x="2301" y="20"/>
                  </a:lnTo>
                  <a:cubicBezTo>
                    <a:pt x="2291" y="17"/>
                    <a:pt x="2282" y="15"/>
                    <a:pt x="2271" y="12"/>
                  </a:cubicBezTo>
                  <a:cubicBezTo>
                    <a:pt x="2251" y="9"/>
                    <a:pt x="2229" y="5"/>
                    <a:pt x="2210" y="2"/>
                  </a:cubicBezTo>
                  <a:cubicBezTo>
                    <a:pt x="2205" y="2"/>
                    <a:pt x="2201" y="1"/>
                    <a:pt x="21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34"/>
            <p:cNvSpPr/>
            <p:nvPr/>
          </p:nvSpPr>
          <p:spPr>
            <a:xfrm>
              <a:off x="2897310" y="3685637"/>
              <a:ext cx="269124" cy="154787"/>
            </a:xfrm>
            <a:custGeom>
              <a:avLst/>
              <a:gdLst/>
              <a:ahLst/>
              <a:cxnLst/>
              <a:rect l="l" t="t" r="r" b="b"/>
              <a:pathLst>
                <a:path w="3413" h="1963" extrusionOk="0">
                  <a:moveTo>
                    <a:pt x="1569" y="1"/>
                  </a:moveTo>
                  <a:cubicBezTo>
                    <a:pt x="1524" y="2"/>
                    <a:pt x="1501" y="19"/>
                    <a:pt x="1508" y="54"/>
                  </a:cubicBezTo>
                  <a:lnTo>
                    <a:pt x="1508" y="55"/>
                  </a:lnTo>
                  <a:cubicBezTo>
                    <a:pt x="1510" y="63"/>
                    <a:pt x="1515" y="75"/>
                    <a:pt x="1519" y="84"/>
                  </a:cubicBezTo>
                  <a:cubicBezTo>
                    <a:pt x="1526" y="99"/>
                    <a:pt x="1534" y="114"/>
                    <a:pt x="1539" y="130"/>
                  </a:cubicBezTo>
                  <a:lnTo>
                    <a:pt x="1539" y="131"/>
                  </a:lnTo>
                  <a:cubicBezTo>
                    <a:pt x="1582" y="274"/>
                    <a:pt x="1503" y="474"/>
                    <a:pt x="1376" y="545"/>
                  </a:cubicBezTo>
                  <a:cubicBezTo>
                    <a:pt x="1217" y="635"/>
                    <a:pt x="1037" y="677"/>
                    <a:pt x="876" y="728"/>
                  </a:cubicBezTo>
                  <a:cubicBezTo>
                    <a:pt x="864" y="732"/>
                    <a:pt x="853" y="735"/>
                    <a:pt x="843" y="739"/>
                  </a:cubicBezTo>
                  <a:cubicBezTo>
                    <a:pt x="839" y="740"/>
                    <a:pt x="835" y="742"/>
                    <a:pt x="830" y="743"/>
                  </a:cubicBezTo>
                  <a:cubicBezTo>
                    <a:pt x="825" y="745"/>
                    <a:pt x="819" y="746"/>
                    <a:pt x="814" y="749"/>
                  </a:cubicBezTo>
                  <a:cubicBezTo>
                    <a:pt x="803" y="753"/>
                    <a:pt x="790" y="756"/>
                    <a:pt x="778" y="761"/>
                  </a:cubicBezTo>
                  <a:cubicBezTo>
                    <a:pt x="762" y="768"/>
                    <a:pt x="746" y="774"/>
                    <a:pt x="730" y="780"/>
                  </a:cubicBezTo>
                  <a:cubicBezTo>
                    <a:pt x="706" y="790"/>
                    <a:pt x="682" y="800"/>
                    <a:pt x="659" y="811"/>
                  </a:cubicBezTo>
                  <a:cubicBezTo>
                    <a:pt x="570" y="851"/>
                    <a:pt x="485" y="899"/>
                    <a:pt x="405" y="954"/>
                  </a:cubicBezTo>
                  <a:lnTo>
                    <a:pt x="363" y="985"/>
                  </a:lnTo>
                  <a:cubicBezTo>
                    <a:pt x="0" y="1255"/>
                    <a:pt x="264" y="1663"/>
                    <a:pt x="638" y="1663"/>
                  </a:cubicBezTo>
                  <a:cubicBezTo>
                    <a:pt x="669" y="1663"/>
                    <a:pt x="701" y="1660"/>
                    <a:pt x="733" y="1654"/>
                  </a:cubicBezTo>
                  <a:cubicBezTo>
                    <a:pt x="932" y="1617"/>
                    <a:pt x="1122" y="1523"/>
                    <a:pt x="1234" y="1354"/>
                  </a:cubicBezTo>
                  <a:cubicBezTo>
                    <a:pt x="1292" y="1266"/>
                    <a:pt x="1360" y="1218"/>
                    <a:pt x="1421" y="1218"/>
                  </a:cubicBezTo>
                  <a:cubicBezTo>
                    <a:pt x="1481" y="1218"/>
                    <a:pt x="1536" y="1263"/>
                    <a:pt x="1572" y="1359"/>
                  </a:cubicBezTo>
                  <a:cubicBezTo>
                    <a:pt x="1634" y="1521"/>
                    <a:pt x="1638" y="1710"/>
                    <a:pt x="1751" y="1840"/>
                  </a:cubicBezTo>
                  <a:cubicBezTo>
                    <a:pt x="1819" y="1919"/>
                    <a:pt x="1923" y="1963"/>
                    <a:pt x="2026" y="1963"/>
                  </a:cubicBezTo>
                  <a:cubicBezTo>
                    <a:pt x="2068" y="1963"/>
                    <a:pt x="2110" y="1956"/>
                    <a:pt x="2150" y="1941"/>
                  </a:cubicBezTo>
                  <a:cubicBezTo>
                    <a:pt x="2296" y="1884"/>
                    <a:pt x="2357" y="1759"/>
                    <a:pt x="2393" y="1628"/>
                  </a:cubicBezTo>
                  <a:cubicBezTo>
                    <a:pt x="2442" y="1446"/>
                    <a:pt x="2445" y="1255"/>
                    <a:pt x="2557" y="1224"/>
                  </a:cubicBezTo>
                  <a:cubicBezTo>
                    <a:pt x="2568" y="1221"/>
                    <a:pt x="2580" y="1220"/>
                    <a:pt x="2590" y="1220"/>
                  </a:cubicBezTo>
                  <a:cubicBezTo>
                    <a:pt x="2665" y="1220"/>
                    <a:pt x="2720" y="1293"/>
                    <a:pt x="2754" y="1369"/>
                  </a:cubicBezTo>
                  <a:cubicBezTo>
                    <a:pt x="2835" y="1546"/>
                    <a:pt x="2871" y="1808"/>
                    <a:pt x="3066" y="1914"/>
                  </a:cubicBezTo>
                  <a:cubicBezTo>
                    <a:pt x="3111" y="1938"/>
                    <a:pt x="3156" y="1949"/>
                    <a:pt x="3197" y="1949"/>
                  </a:cubicBezTo>
                  <a:cubicBezTo>
                    <a:pt x="3312" y="1949"/>
                    <a:pt x="3404" y="1866"/>
                    <a:pt x="3409" y="1741"/>
                  </a:cubicBezTo>
                  <a:cubicBezTo>
                    <a:pt x="3412" y="1681"/>
                    <a:pt x="3393" y="1609"/>
                    <a:pt x="3347" y="1533"/>
                  </a:cubicBezTo>
                  <a:cubicBezTo>
                    <a:pt x="3146" y="1205"/>
                    <a:pt x="2908" y="969"/>
                    <a:pt x="2550" y="819"/>
                  </a:cubicBezTo>
                  <a:cubicBezTo>
                    <a:pt x="2445" y="775"/>
                    <a:pt x="2416" y="621"/>
                    <a:pt x="2353" y="518"/>
                  </a:cubicBezTo>
                  <a:cubicBezTo>
                    <a:pt x="2330" y="483"/>
                    <a:pt x="2306" y="448"/>
                    <a:pt x="2277" y="415"/>
                  </a:cubicBezTo>
                  <a:cubicBezTo>
                    <a:pt x="2255" y="389"/>
                    <a:pt x="2231" y="364"/>
                    <a:pt x="2206" y="338"/>
                  </a:cubicBezTo>
                  <a:cubicBezTo>
                    <a:pt x="2170" y="305"/>
                    <a:pt x="2134" y="273"/>
                    <a:pt x="2096" y="243"/>
                  </a:cubicBezTo>
                  <a:cubicBezTo>
                    <a:pt x="2087" y="237"/>
                    <a:pt x="2079" y="231"/>
                    <a:pt x="2071" y="224"/>
                  </a:cubicBezTo>
                  <a:lnTo>
                    <a:pt x="2032" y="197"/>
                  </a:lnTo>
                  <a:cubicBezTo>
                    <a:pt x="2020" y="188"/>
                    <a:pt x="2006" y="181"/>
                    <a:pt x="1994" y="172"/>
                  </a:cubicBezTo>
                  <a:cubicBezTo>
                    <a:pt x="1992" y="172"/>
                    <a:pt x="1991" y="171"/>
                    <a:pt x="1991" y="171"/>
                  </a:cubicBezTo>
                  <a:cubicBezTo>
                    <a:pt x="1934" y="134"/>
                    <a:pt x="1877" y="103"/>
                    <a:pt x="1823" y="77"/>
                  </a:cubicBezTo>
                  <a:cubicBezTo>
                    <a:pt x="1822" y="75"/>
                    <a:pt x="1821" y="75"/>
                    <a:pt x="1820" y="74"/>
                  </a:cubicBezTo>
                  <a:lnTo>
                    <a:pt x="1797" y="63"/>
                  </a:lnTo>
                  <a:cubicBezTo>
                    <a:pt x="1797" y="63"/>
                    <a:pt x="1796" y="62"/>
                    <a:pt x="1795" y="62"/>
                  </a:cubicBezTo>
                  <a:cubicBezTo>
                    <a:pt x="1755" y="44"/>
                    <a:pt x="1718" y="29"/>
                    <a:pt x="1683" y="19"/>
                  </a:cubicBezTo>
                  <a:cubicBezTo>
                    <a:pt x="1673" y="17"/>
                    <a:pt x="1664" y="14"/>
                    <a:pt x="1653" y="12"/>
                  </a:cubicBezTo>
                  <a:cubicBezTo>
                    <a:pt x="1632" y="7"/>
                    <a:pt x="1611" y="3"/>
                    <a:pt x="1592" y="2"/>
                  </a:cubicBezTo>
                  <a:cubicBezTo>
                    <a:pt x="1587" y="2"/>
                    <a:pt x="1583" y="1"/>
                    <a:pt x="1580" y="1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34"/>
            <p:cNvSpPr/>
            <p:nvPr/>
          </p:nvSpPr>
          <p:spPr>
            <a:xfrm>
              <a:off x="3035382" y="3777816"/>
              <a:ext cx="18925" cy="17505"/>
            </a:xfrm>
            <a:custGeom>
              <a:avLst/>
              <a:gdLst/>
              <a:ahLst/>
              <a:cxnLst/>
              <a:rect l="l" t="t" r="r" b="b"/>
              <a:pathLst>
                <a:path w="240" h="222" extrusionOk="0">
                  <a:moveTo>
                    <a:pt x="119" y="1"/>
                  </a:moveTo>
                  <a:cubicBezTo>
                    <a:pt x="67" y="1"/>
                    <a:pt x="23" y="38"/>
                    <a:pt x="13" y="91"/>
                  </a:cubicBezTo>
                  <a:cubicBezTo>
                    <a:pt x="1" y="152"/>
                    <a:pt x="40" y="208"/>
                    <a:pt x="101" y="219"/>
                  </a:cubicBezTo>
                  <a:cubicBezTo>
                    <a:pt x="108" y="220"/>
                    <a:pt x="114" y="221"/>
                    <a:pt x="121" y="221"/>
                  </a:cubicBezTo>
                  <a:cubicBezTo>
                    <a:pt x="173" y="221"/>
                    <a:pt x="219" y="184"/>
                    <a:pt x="229" y="131"/>
                  </a:cubicBezTo>
                  <a:cubicBezTo>
                    <a:pt x="240" y="71"/>
                    <a:pt x="200" y="14"/>
                    <a:pt x="141" y="3"/>
                  </a:cubicBezTo>
                  <a:cubicBezTo>
                    <a:pt x="133" y="2"/>
                    <a:pt x="126" y="1"/>
                    <a:pt x="119" y="1"/>
                  </a:cubicBezTo>
                  <a:close/>
                </a:path>
              </a:pathLst>
            </a:custGeom>
            <a:solidFill>
              <a:srgbClr val="5530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34"/>
            <p:cNvSpPr/>
            <p:nvPr/>
          </p:nvSpPr>
          <p:spPr>
            <a:xfrm>
              <a:off x="3029468" y="3700540"/>
              <a:ext cx="18925" cy="17348"/>
            </a:xfrm>
            <a:custGeom>
              <a:avLst/>
              <a:gdLst/>
              <a:ahLst/>
              <a:cxnLst/>
              <a:rect l="l" t="t" r="r" b="b"/>
              <a:pathLst>
                <a:path w="240" h="220" extrusionOk="0">
                  <a:moveTo>
                    <a:pt x="119" y="0"/>
                  </a:moveTo>
                  <a:cubicBezTo>
                    <a:pt x="67" y="0"/>
                    <a:pt x="22" y="37"/>
                    <a:pt x="12" y="90"/>
                  </a:cubicBezTo>
                  <a:cubicBezTo>
                    <a:pt x="1" y="150"/>
                    <a:pt x="40" y="207"/>
                    <a:pt x="100" y="218"/>
                  </a:cubicBezTo>
                  <a:cubicBezTo>
                    <a:pt x="107" y="219"/>
                    <a:pt x="114" y="220"/>
                    <a:pt x="121" y="220"/>
                  </a:cubicBezTo>
                  <a:cubicBezTo>
                    <a:pt x="172" y="220"/>
                    <a:pt x="218" y="183"/>
                    <a:pt x="228" y="130"/>
                  </a:cubicBezTo>
                  <a:cubicBezTo>
                    <a:pt x="239" y="70"/>
                    <a:pt x="200" y="13"/>
                    <a:pt x="140" y="2"/>
                  </a:cubicBezTo>
                  <a:cubicBezTo>
                    <a:pt x="133" y="1"/>
                    <a:pt x="126" y="0"/>
                    <a:pt x="119" y="0"/>
                  </a:cubicBezTo>
                  <a:close/>
                </a:path>
              </a:pathLst>
            </a:custGeom>
            <a:solidFill>
              <a:srgbClr val="5530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34"/>
            <p:cNvSpPr/>
            <p:nvPr/>
          </p:nvSpPr>
          <p:spPr>
            <a:xfrm>
              <a:off x="2949589" y="3756447"/>
              <a:ext cx="18846" cy="17426"/>
            </a:xfrm>
            <a:custGeom>
              <a:avLst/>
              <a:gdLst/>
              <a:ahLst/>
              <a:cxnLst/>
              <a:rect l="l" t="t" r="r" b="b"/>
              <a:pathLst>
                <a:path w="239" h="221" extrusionOk="0">
                  <a:moveTo>
                    <a:pt x="118" y="1"/>
                  </a:moveTo>
                  <a:cubicBezTo>
                    <a:pt x="67" y="1"/>
                    <a:pt x="22" y="38"/>
                    <a:pt x="12" y="91"/>
                  </a:cubicBezTo>
                  <a:cubicBezTo>
                    <a:pt x="1" y="150"/>
                    <a:pt x="40" y="208"/>
                    <a:pt x="100" y="219"/>
                  </a:cubicBezTo>
                  <a:cubicBezTo>
                    <a:pt x="107" y="220"/>
                    <a:pt x="114" y="221"/>
                    <a:pt x="121" y="221"/>
                  </a:cubicBezTo>
                  <a:cubicBezTo>
                    <a:pt x="173" y="221"/>
                    <a:pt x="218" y="184"/>
                    <a:pt x="228" y="131"/>
                  </a:cubicBezTo>
                  <a:cubicBezTo>
                    <a:pt x="238" y="71"/>
                    <a:pt x="198" y="14"/>
                    <a:pt x="140" y="3"/>
                  </a:cubicBezTo>
                  <a:cubicBezTo>
                    <a:pt x="133" y="2"/>
                    <a:pt x="125" y="1"/>
                    <a:pt x="118" y="1"/>
                  </a:cubicBezTo>
                  <a:close/>
                </a:path>
              </a:pathLst>
            </a:custGeom>
            <a:solidFill>
              <a:srgbClr val="5530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34"/>
            <p:cNvSpPr/>
            <p:nvPr/>
          </p:nvSpPr>
          <p:spPr>
            <a:xfrm>
              <a:off x="2944148" y="3788856"/>
              <a:ext cx="14588" cy="13405"/>
            </a:xfrm>
            <a:custGeom>
              <a:avLst/>
              <a:gdLst/>
              <a:ahLst/>
              <a:cxnLst/>
              <a:rect l="l" t="t" r="r" b="b"/>
              <a:pathLst>
                <a:path w="185" h="170" extrusionOk="0">
                  <a:moveTo>
                    <a:pt x="91" y="1"/>
                  </a:moveTo>
                  <a:cubicBezTo>
                    <a:pt x="52" y="1"/>
                    <a:pt x="18" y="29"/>
                    <a:pt x="10" y="70"/>
                  </a:cubicBezTo>
                  <a:cubicBezTo>
                    <a:pt x="0" y="116"/>
                    <a:pt x="31" y="160"/>
                    <a:pt x="77" y="168"/>
                  </a:cubicBezTo>
                  <a:cubicBezTo>
                    <a:pt x="83" y="169"/>
                    <a:pt x="88" y="170"/>
                    <a:pt x="93" y="170"/>
                  </a:cubicBezTo>
                  <a:cubicBezTo>
                    <a:pt x="133" y="170"/>
                    <a:pt x="168" y="141"/>
                    <a:pt x="175" y="101"/>
                  </a:cubicBezTo>
                  <a:cubicBezTo>
                    <a:pt x="184" y="55"/>
                    <a:pt x="154" y="10"/>
                    <a:pt x="108" y="2"/>
                  </a:cubicBezTo>
                  <a:cubicBezTo>
                    <a:pt x="102" y="1"/>
                    <a:pt x="97" y="1"/>
                    <a:pt x="91" y="1"/>
                  </a:cubicBezTo>
                  <a:close/>
                </a:path>
              </a:pathLst>
            </a:custGeom>
            <a:solidFill>
              <a:srgbClr val="5530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34"/>
            <p:cNvSpPr/>
            <p:nvPr/>
          </p:nvSpPr>
          <p:spPr>
            <a:xfrm>
              <a:off x="3070787" y="3766856"/>
              <a:ext cx="14509" cy="13484"/>
            </a:xfrm>
            <a:custGeom>
              <a:avLst/>
              <a:gdLst/>
              <a:ahLst/>
              <a:cxnLst/>
              <a:rect l="l" t="t" r="r" b="b"/>
              <a:pathLst>
                <a:path w="184" h="171" extrusionOk="0">
                  <a:moveTo>
                    <a:pt x="93" y="1"/>
                  </a:moveTo>
                  <a:cubicBezTo>
                    <a:pt x="53" y="1"/>
                    <a:pt x="18" y="30"/>
                    <a:pt x="10" y="71"/>
                  </a:cubicBezTo>
                  <a:cubicBezTo>
                    <a:pt x="1" y="117"/>
                    <a:pt x="31" y="160"/>
                    <a:pt x="77" y="169"/>
                  </a:cubicBezTo>
                  <a:cubicBezTo>
                    <a:pt x="83" y="170"/>
                    <a:pt x="88" y="170"/>
                    <a:pt x="94" y="170"/>
                  </a:cubicBezTo>
                  <a:cubicBezTo>
                    <a:pt x="134" y="170"/>
                    <a:pt x="168" y="142"/>
                    <a:pt x="176" y="101"/>
                  </a:cubicBezTo>
                  <a:cubicBezTo>
                    <a:pt x="184" y="55"/>
                    <a:pt x="154" y="11"/>
                    <a:pt x="108" y="2"/>
                  </a:cubicBezTo>
                  <a:cubicBezTo>
                    <a:pt x="103" y="1"/>
                    <a:pt x="98" y="1"/>
                    <a:pt x="93" y="1"/>
                  </a:cubicBezTo>
                  <a:close/>
                </a:path>
              </a:pathLst>
            </a:custGeom>
            <a:solidFill>
              <a:srgbClr val="5530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34"/>
            <p:cNvSpPr/>
            <p:nvPr/>
          </p:nvSpPr>
          <p:spPr>
            <a:xfrm>
              <a:off x="3029073" y="3743594"/>
              <a:ext cx="14430" cy="13405"/>
            </a:xfrm>
            <a:custGeom>
              <a:avLst/>
              <a:gdLst/>
              <a:ahLst/>
              <a:cxnLst/>
              <a:rect l="l" t="t" r="r" b="b"/>
              <a:pathLst>
                <a:path w="183" h="170" extrusionOk="0">
                  <a:moveTo>
                    <a:pt x="92" y="1"/>
                  </a:moveTo>
                  <a:cubicBezTo>
                    <a:pt x="52" y="1"/>
                    <a:pt x="17" y="29"/>
                    <a:pt x="9" y="70"/>
                  </a:cubicBezTo>
                  <a:cubicBezTo>
                    <a:pt x="1" y="116"/>
                    <a:pt x="31" y="159"/>
                    <a:pt x="77" y="168"/>
                  </a:cubicBezTo>
                  <a:cubicBezTo>
                    <a:pt x="83" y="169"/>
                    <a:pt x="88" y="170"/>
                    <a:pt x="94" y="170"/>
                  </a:cubicBezTo>
                  <a:cubicBezTo>
                    <a:pt x="133" y="170"/>
                    <a:pt x="168" y="141"/>
                    <a:pt x="176" y="101"/>
                  </a:cubicBezTo>
                  <a:cubicBezTo>
                    <a:pt x="183" y="55"/>
                    <a:pt x="152" y="10"/>
                    <a:pt x="108" y="2"/>
                  </a:cubicBezTo>
                  <a:cubicBezTo>
                    <a:pt x="103" y="1"/>
                    <a:pt x="97" y="1"/>
                    <a:pt x="92" y="1"/>
                  </a:cubicBezTo>
                  <a:close/>
                </a:path>
              </a:pathLst>
            </a:custGeom>
            <a:solidFill>
              <a:srgbClr val="5530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34"/>
            <p:cNvSpPr/>
            <p:nvPr/>
          </p:nvSpPr>
          <p:spPr>
            <a:xfrm>
              <a:off x="3056120" y="3813774"/>
              <a:ext cx="14588" cy="13405"/>
            </a:xfrm>
            <a:custGeom>
              <a:avLst/>
              <a:gdLst/>
              <a:ahLst/>
              <a:cxnLst/>
              <a:rect l="l" t="t" r="r" b="b"/>
              <a:pathLst>
                <a:path w="185" h="170" extrusionOk="0">
                  <a:moveTo>
                    <a:pt x="91" y="1"/>
                  </a:moveTo>
                  <a:cubicBezTo>
                    <a:pt x="51" y="1"/>
                    <a:pt x="17" y="30"/>
                    <a:pt x="9" y="70"/>
                  </a:cubicBezTo>
                  <a:cubicBezTo>
                    <a:pt x="1" y="116"/>
                    <a:pt x="31" y="159"/>
                    <a:pt x="77" y="168"/>
                  </a:cubicBezTo>
                  <a:cubicBezTo>
                    <a:pt x="83" y="169"/>
                    <a:pt x="88" y="170"/>
                    <a:pt x="94" y="170"/>
                  </a:cubicBezTo>
                  <a:cubicBezTo>
                    <a:pt x="133" y="170"/>
                    <a:pt x="167" y="141"/>
                    <a:pt x="175" y="101"/>
                  </a:cubicBezTo>
                  <a:cubicBezTo>
                    <a:pt x="185" y="54"/>
                    <a:pt x="154" y="10"/>
                    <a:pt x="108" y="3"/>
                  </a:cubicBezTo>
                  <a:cubicBezTo>
                    <a:pt x="102" y="1"/>
                    <a:pt x="97" y="1"/>
                    <a:pt x="91" y="1"/>
                  </a:cubicBezTo>
                  <a:close/>
                </a:path>
              </a:pathLst>
            </a:custGeom>
            <a:solidFill>
              <a:srgbClr val="5530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34"/>
            <p:cNvSpPr/>
            <p:nvPr/>
          </p:nvSpPr>
          <p:spPr>
            <a:xfrm>
              <a:off x="3065267" y="3731766"/>
              <a:ext cx="10724" cy="9857"/>
            </a:xfrm>
            <a:custGeom>
              <a:avLst/>
              <a:gdLst/>
              <a:ahLst/>
              <a:cxnLst/>
              <a:rect l="l" t="t" r="r" b="b"/>
              <a:pathLst>
                <a:path w="136" h="125" extrusionOk="0">
                  <a:moveTo>
                    <a:pt x="68" y="1"/>
                  </a:moveTo>
                  <a:cubicBezTo>
                    <a:pt x="39" y="1"/>
                    <a:pt x="13" y="23"/>
                    <a:pt x="7" y="52"/>
                  </a:cubicBezTo>
                  <a:cubicBezTo>
                    <a:pt x="0" y="86"/>
                    <a:pt x="24" y="118"/>
                    <a:pt x="56" y="124"/>
                  </a:cubicBezTo>
                  <a:cubicBezTo>
                    <a:pt x="60" y="124"/>
                    <a:pt x="63" y="124"/>
                    <a:pt x="67" y="124"/>
                  </a:cubicBezTo>
                  <a:cubicBezTo>
                    <a:pt x="97" y="124"/>
                    <a:pt x="123" y="104"/>
                    <a:pt x="128" y="74"/>
                  </a:cubicBezTo>
                  <a:cubicBezTo>
                    <a:pt x="135" y="41"/>
                    <a:pt x="112" y="9"/>
                    <a:pt x="79" y="2"/>
                  </a:cubicBezTo>
                  <a:cubicBezTo>
                    <a:pt x="75" y="1"/>
                    <a:pt x="72" y="1"/>
                    <a:pt x="68" y="1"/>
                  </a:cubicBezTo>
                  <a:close/>
                </a:path>
              </a:pathLst>
            </a:custGeom>
            <a:solidFill>
              <a:srgbClr val="5530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34"/>
            <p:cNvSpPr/>
            <p:nvPr/>
          </p:nvSpPr>
          <p:spPr>
            <a:xfrm>
              <a:off x="3117625" y="3776318"/>
              <a:ext cx="10566" cy="9778"/>
            </a:xfrm>
            <a:custGeom>
              <a:avLst/>
              <a:gdLst/>
              <a:ahLst/>
              <a:cxnLst/>
              <a:rect l="l" t="t" r="r" b="b"/>
              <a:pathLst>
                <a:path w="134" h="124" extrusionOk="0">
                  <a:moveTo>
                    <a:pt x="66" y="0"/>
                  </a:moveTo>
                  <a:cubicBezTo>
                    <a:pt x="38" y="0"/>
                    <a:pt x="13" y="22"/>
                    <a:pt x="6" y="51"/>
                  </a:cubicBezTo>
                  <a:cubicBezTo>
                    <a:pt x="0" y="85"/>
                    <a:pt x="24" y="116"/>
                    <a:pt x="56" y="122"/>
                  </a:cubicBezTo>
                  <a:cubicBezTo>
                    <a:pt x="60" y="123"/>
                    <a:pt x="64" y="124"/>
                    <a:pt x="68" y="124"/>
                  </a:cubicBezTo>
                  <a:cubicBezTo>
                    <a:pt x="97" y="124"/>
                    <a:pt x="123" y="102"/>
                    <a:pt x="128" y="73"/>
                  </a:cubicBezTo>
                  <a:cubicBezTo>
                    <a:pt x="133" y="40"/>
                    <a:pt x="112" y="8"/>
                    <a:pt x="78" y="2"/>
                  </a:cubicBezTo>
                  <a:cubicBezTo>
                    <a:pt x="74" y="1"/>
                    <a:pt x="70" y="0"/>
                    <a:pt x="66" y="0"/>
                  </a:cubicBezTo>
                  <a:close/>
                </a:path>
              </a:pathLst>
            </a:custGeom>
            <a:solidFill>
              <a:srgbClr val="5530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34"/>
            <p:cNvSpPr/>
            <p:nvPr/>
          </p:nvSpPr>
          <p:spPr>
            <a:xfrm>
              <a:off x="2999267" y="3739730"/>
              <a:ext cx="10566" cy="9778"/>
            </a:xfrm>
            <a:custGeom>
              <a:avLst/>
              <a:gdLst/>
              <a:ahLst/>
              <a:cxnLst/>
              <a:rect l="l" t="t" r="r" b="b"/>
              <a:pathLst>
                <a:path w="134" h="124" extrusionOk="0">
                  <a:moveTo>
                    <a:pt x="67" y="0"/>
                  </a:moveTo>
                  <a:cubicBezTo>
                    <a:pt x="37" y="0"/>
                    <a:pt x="12" y="21"/>
                    <a:pt x="6" y="51"/>
                  </a:cubicBezTo>
                  <a:cubicBezTo>
                    <a:pt x="0" y="84"/>
                    <a:pt x="23" y="116"/>
                    <a:pt x="55" y="123"/>
                  </a:cubicBezTo>
                  <a:cubicBezTo>
                    <a:pt x="59" y="124"/>
                    <a:pt x="63" y="124"/>
                    <a:pt x="66" y="124"/>
                  </a:cubicBezTo>
                  <a:cubicBezTo>
                    <a:pt x="96" y="124"/>
                    <a:pt x="122" y="102"/>
                    <a:pt x="128" y="73"/>
                  </a:cubicBezTo>
                  <a:cubicBezTo>
                    <a:pt x="133" y="39"/>
                    <a:pt x="111" y="7"/>
                    <a:pt x="78" y="1"/>
                  </a:cubicBezTo>
                  <a:cubicBezTo>
                    <a:pt x="74" y="1"/>
                    <a:pt x="70" y="0"/>
                    <a:pt x="67" y="0"/>
                  </a:cubicBezTo>
                  <a:close/>
                </a:path>
              </a:pathLst>
            </a:custGeom>
            <a:solidFill>
              <a:srgbClr val="5530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34"/>
            <p:cNvSpPr/>
            <p:nvPr/>
          </p:nvSpPr>
          <p:spPr>
            <a:xfrm>
              <a:off x="2981604" y="3772139"/>
              <a:ext cx="10566" cy="9857"/>
            </a:xfrm>
            <a:custGeom>
              <a:avLst/>
              <a:gdLst/>
              <a:ahLst/>
              <a:cxnLst/>
              <a:rect l="l" t="t" r="r" b="b"/>
              <a:pathLst>
                <a:path w="134" h="125" extrusionOk="0">
                  <a:moveTo>
                    <a:pt x="67" y="1"/>
                  </a:moveTo>
                  <a:cubicBezTo>
                    <a:pt x="38" y="1"/>
                    <a:pt x="12" y="22"/>
                    <a:pt x="6" y="52"/>
                  </a:cubicBezTo>
                  <a:cubicBezTo>
                    <a:pt x="0" y="85"/>
                    <a:pt x="23" y="117"/>
                    <a:pt x="56" y="123"/>
                  </a:cubicBezTo>
                  <a:cubicBezTo>
                    <a:pt x="60" y="124"/>
                    <a:pt x="64" y="124"/>
                    <a:pt x="67" y="124"/>
                  </a:cubicBezTo>
                  <a:cubicBezTo>
                    <a:pt x="96" y="124"/>
                    <a:pt x="123" y="103"/>
                    <a:pt x="128" y="73"/>
                  </a:cubicBezTo>
                  <a:cubicBezTo>
                    <a:pt x="133" y="40"/>
                    <a:pt x="112" y="7"/>
                    <a:pt x="78" y="2"/>
                  </a:cubicBezTo>
                  <a:cubicBezTo>
                    <a:pt x="74" y="1"/>
                    <a:pt x="71" y="1"/>
                    <a:pt x="67" y="1"/>
                  </a:cubicBezTo>
                  <a:close/>
                </a:path>
              </a:pathLst>
            </a:custGeom>
            <a:solidFill>
              <a:srgbClr val="5530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34"/>
            <p:cNvSpPr/>
            <p:nvPr/>
          </p:nvSpPr>
          <p:spPr>
            <a:xfrm>
              <a:off x="2894865" y="3712447"/>
              <a:ext cx="307209" cy="234586"/>
            </a:xfrm>
            <a:custGeom>
              <a:avLst/>
              <a:gdLst/>
              <a:ahLst/>
              <a:cxnLst/>
              <a:rect l="l" t="t" r="r" b="b"/>
              <a:pathLst>
                <a:path w="3896" h="2975" extrusionOk="0">
                  <a:moveTo>
                    <a:pt x="2237" y="0"/>
                  </a:moveTo>
                  <a:cubicBezTo>
                    <a:pt x="2082" y="111"/>
                    <a:pt x="1501" y="579"/>
                    <a:pt x="2124" y="1035"/>
                  </a:cubicBezTo>
                  <a:cubicBezTo>
                    <a:pt x="2239" y="1119"/>
                    <a:pt x="2339" y="1205"/>
                    <a:pt x="2422" y="1290"/>
                  </a:cubicBezTo>
                  <a:cubicBezTo>
                    <a:pt x="2852" y="1725"/>
                    <a:pt x="2856" y="2133"/>
                    <a:pt x="2477" y="2157"/>
                  </a:cubicBezTo>
                  <a:cubicBezTo>
                    <a:pt x="2469" y="2158"/>
                    <a:pt x="2460" y="2158"/>
                    <a:pt x="2450" y="2158"/>
                  </a:cubicBezTo>
                  <a:cubicBezTo>
                    <a:pt x="2162" y="2158"/>
                    <a:pt x="1326" y="1932"/>
                    <a:pt x="711" y="1932"/>
                  </a:cubicBezTo>
                  <a:cubicBezTo>
                    <a:pt x="316" y="1932"/>
                    <a:pt x="12" y="2025"/>
                    <a:pt x="0" y="2329"/>
                  </a:cubicBezTo>
                  <a:cubicBezTo>
                    <a:pt x="209" y="2469"/>
                    <a:pt x="463" y="2594"/>
                    <a:pt x="749" y="2697"/>
                  </a:cubicBezTo>
                  <a:cubicBezTo>
                    <a:pt x="978" y="2779"/>
                    <a:pt x="1229" y="2848"/>
                    <a:pt x="1494" y="2896"/>
                  </a:cubicBezTo>
                  <a:cubicBezTo>
                    <a:pt x="1761" y="2945"/>
                    <a:pt x="2023" y="2971"/>
                    <a:pt x="2269" y="2974"/>
                  </a:cubicBezTo>
                  <a:cubicBezTo>
                    <a:pt x="2291" y="2974"/>
                    <a:pt x="2313" y="2974"/>
                    <a:pt x="2335" y="2974"/>
                  </a:cubicBezTo>
                  <a:cubicBezTo>
                    <a:pt x="3074" y="2974"/>
                    <a:pt x="3667" y="2776"/>
                    <a:pt x="3889" y="2442"/>
                  </a:cubicBezTo>
                  <a:cubicBezTo>
                    <a:pt x="3888" y="2439"/>
                    <a:pt x="3888" y="2436"/>
                    <a:pt x="3887" y="2434"/>
                  </a:cubicBezTo>
                  <a:lnTo>
                    <a:pt x="3887" y="2434"/>
                  </a:lnTo>
                  <a:lnTo>
                    <a:pt x="3893" y="2435"/>
                  </a:lnTo>
                  <a:cubicBezTo>
                    <a:pt x="3893" y="2435"/>
                    <a:pt x="3895" y="1944"/>
                    <a:pt x="3536" y="1703"/>
                  </a:cubicBezTo>
                  <a:cubicBezTo>
                    <a:pt x="3536" y="1703"/>
                    <a:pt x="3523" y="1610"/>
                    <a:pt x="3467" y="1468"/>
                  </a:cubicBezTo>
                  <a:cubicBezTo>
                    <a:pt x="3460" y="1447"/>
                    <a:pt x="3450" y="1426"/>
                    <a:pt x="3440" y="1403"/>
                  </a:cubicBezTo>
                  <a:cubicBezTo>
                    <a:pt x="3443" y="1344"/>
                    <a:pt x="3424" y="1272"/>
                    <a:pt x="3378" y="1196"/>
                  </a:cubicBezTo>
                  <a:cubicBezTo>
                    <a:pt x="3177" y="868"/>
                    <a:pt x="2939" y="631"/>
                    <a:pt x="2581" y="481"/>
                  </a:cubicBezTo>
                  <a:cubicBezTo>
                    <a:pt x="2476" y="438"/>
                    <a:pt x="2447" y="283"/>
                    <a:pt x="2384" y="180"/>
                  </a:cubicBezTo>
                  <a:cubicBezTo>
                    <a:pt x="2361" y="145"/>
                    <a:pt x="2336" y="111"/>
                    <a:pt x="2308" y="77"/>
                  </a:cubicBezTo>
                  <a:cubicBezTo>
                    <a:pt x="2285" y="50"/>
                    <a:pt x="2262" y="25"/>
                    <a:pt x="22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34"/>
            <p:cNvSpPr/>
            <p:nvPr/>
          </p:nvSpPr>
          <p:spPr>
            <a:xfrm>
              <a:off x="2891238" y="3813774"/>
              <a:ext cx="18688" cy="17426"/>
            </a:xfrm>
            <a:custGeom>
              <a:avLst/>
              <a:gdLst/>
              <a:ahLst/>
              <a:cxnLst/>
              <a:rect l="l" t="t" r="r" b="b"/>
              <a:pathLst>
                <a:path w="237" h="221" extrusionOk="0">
                  <a:moveTo>
                    <a:pt x="119" y="1"/>
                  </a:moveTo>
                  <a:cubicBezTo>
                    <a:pt x="66" y="1"/>
                    <a:pt x="20" y="37"/>
                    <a:pt x="10" y="91"/>
                  </a:cubicBezTo>
                  <a:cubicBezTo>
                    <a:pt x="0" y="150"/>
                    <a:pt x="38" y="207"/>
                    <a:pt x="98" y="218"/>
                  </a:cubicBezTo>
                  <a:cubicBezTo>
                    <a:pt x="105" y="220"/>
                    <a:pt x="111" y="220"/>
                    <a:pt x="118" y="220"/>
                  </a:cubicBezTo>
                  <a:cubicBezTo>
                    <a:pt x="170" y="220"/>
                    <a:pt x="216" y="183"/>
                    <a:pt x="226" y="130"/>
                  </a:cubicBezTo>
                  <a:cubicBezTo>
                    <a:pt x="236" y="70"/>
                    <a:pt x="199" y="14"/>
                    <a:pt x="138" y="3"/>
                  </a:cubicBezTo>
                  <a:cubicBezTo>
                    <a:pt x="132" y="1"/>
                    <a:pt x="125" y="1"/>
                    <a:pt x="119" y="1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34"/>
            <p:cNvSpPr/>
            <p:nvPr/>
          </p:nvSpPr>
          <p:spPr>
            <a:xfrm>
              <a:off x="3027733" y="3847365"/>
              <a:ext cx="18451" cy="17426"/>
            </a:xfrm>
            <a:custGeom>
              <a:avLst/>
              <a:gdLst/>
              <a:ahLst/>
              <a:cxnLst/>
              <a:rect l="l" t="t" r="r" b="b"/>
              <a:pathLst>
                <a:path w="234" h="221" extrusionOk="0">
                  <a:moveTo>
                    <a:pt x="117" y="0"/>
                  </a:moveTo>
                  <a:cubicBezTo>
                    <a:pt x="112" y="0"/>
                    <a:pt x="108" y="1"/>
                    <a:pt x="104" y="1"/>
                  </a:cubicBezTo>
                  <a:cubicBezTo>
                    <a:pt x="43" y="9"/>
                    <a:pt x="0" y="65"/>
                    <a:pt x="8" y="124"/>
                  </a:cubicBezTo>
                  <a:cubicBezTo>
                    <a:pt x="15" y="180"/>
                    <a:pt x="62" y="221"/>
                    <a:pt x="117" y="221"/>
                  </a:cubicBezTo>
                  <a:cubicBezTo>
                    <a:pt x="121" y="221"/>
                    <a:pt x="126" y="221"/>
                    <a:pt x="130" y="220"/>
                  </a:cubicBezTo>
                  <a:cubicBezTo>
                    <a:pt x="191" y="212"/>
                    <a:pt x="234" y="158"/>
                    <a:pt x="226" y="97"/>
                  </a:cubicBezTo>
                  <a:cubicBezTo>
                    <a:pt x="219" y="41"/>
                    <a:pt x="171" y="0"/>
                    <a:pt x="117" y="0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34"/>
            <p:cNvSpPr/>
            <p:nvPr/>
          </p:nvSpPr>
          <p:spPr>
            <a:xfrm>
              <a:off x="3133554" y="3849415"/>
              <a:ext cx="18846" cy="17348"/>
            </a:xfrm>
            <a:custGeom>
              <a:avLst/>
              <a:gdLst/>
              <a:ahLst/>
              <a:cxnLst/>
              <a:rect l="l" t="t" r="r" b="b"/>
              <a:pathLst>
                <a:path w="239" h="220" extrusionOk="0">
                  <a:moveTo>
                    <a:pt x="119" y="0"/>
                  </a:moveTo>
                  <a:cubicBezTo>
                    <a:pt x="67" y="0"/>
                    <a:pt x="21" y="36"/>
                    <a:pt x="11" y="90"/>
                  </a:cubicBezTo>
                  <a:cubicBezTo>
                    <a:pt x="1" y="150"/>
                    <a:pt x="39" y="206"/>
                    <a:pt x="99" y="218"/>
                  </a:cubicBezTo>
                  <a:cubicBezTo>
                    <a:pt x="106" y="219"/>
                    <a:pt x="112" y="219"/>
                    <a:pt x="119" y="219"/>
                  </a:cubicBezTo>
                  <a:cubicBezTo>
                    <a:pt x="171" y="219"/>
                    <a:pt x="217" y="183"/>
                    <a:pt x="227" y="130"/>
                  </a:cubicBezTo>
                  <a:cubicBezTo>
                    <a:pt x="238" y="69"/>
                    <a:pt x="198" y="13"/>
                    <a:pt x="139" y="2"/>
                  </a:cubicBezTo>
                  <a:cubicBezTo>
                    <a:pt x="132" y="1"/>
                    <a:pt x="126" y="0"/>
                    <a:pt x="119" y="0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34"/>
            <p:cNvSpPr/>
            <p:nvPr/>
          </p:nvSpPr>
          <p:spPr>
            <a:xfrm>
              <a:off x="3092944" y="3799817"/>
              <a:ext cx="14509" cy="13484"/>
            </a:xfrm>
            <a:custGeom>
              <a:avLst/>
              <a:gdLst/>
              <a:ahLst/>
              <a:cxnLst/>
              <a:rect l="l" t="t" r="r" b="b"/>
              <a:pathLst>
                <a:path w="184" h="171" extrusionOk="0">
                  <a:moveTo>
                    <a:pt x="91" y="1"/>
                  </a:moveTo>
                  <a:cubicBezTo>
                    <a:pt x="51" y="1"/>
                    <a:pt x="16" y="30"/>
                    <a:pt x="9" y="70"/>
                  </a:cubicBezTo>
                  <a:cubicBezTo>
                    <a:pt x="0" y="116"/>
                    <a:pt x="31" y="160"/>
                    <a:pt x="77" y="169"/>
                  </a:cubicBezTo>
                  <a:cubicBezTo>
                    <a:pt x="82" y="170"/>
                    <a:pt x="87" y="171"/>
                    <a:pt x="92" y="171"/>
                  </a:cubicBezTo>
                  <a:cubicBezTo>
                    <a:pt x="132" y="171"/>
                    <a:pt x="167" y="142"/>
                    <a:pt x="175" y="101"/>
                  </a:cubicBezTo>
                  <a:cubicBezTo>
                    <a:pt x="183" y="55"/>
                    <a:pt x="154" y="12"/>
                    <a:pt x="108" y="3"/>
                  </a:cubicBezTo>
                  <a:cubicBezTo>
                    <a:pt x="102" y="1"/>
                    <a:pt x="97" y="1"/>
                    <a:pt x="91" y="1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34"/>
            <p:cNvSpPr/>
            <p:nvPr/>
          </p:nvSpPr>
          <p:spPr>
            <a:xfrm>
              <a:off x="3120780" y="3885057"/>
              <a:ext cx="14509" cy="13484"/>
            </a:xfrm>
            <a:custGeom>
              <a:avLst/>
              <a:gdLst/>
              <a:ahLst/>
              <a:cxnLst/>
              <a:rect l="l" t="t" r="r" b="b"/>
              <a:pathLst>
                <a:path w="184" h="171" extrusionOk="0">
                  <a:moveTo>
                    <a:pt x="93" y="1"/>
                  </a:moveTo>
                  <a:cubicBezTo>
                    <a:pt x="52" y="1"/>
                    <a:pt x="17" y="30"/>
                    <a:pt x="9" y="71"/>
                  </a:cubicBezTo>
                  <a:cubicBezTo>
                    <a:pt x="0" y="117"/>
                    <a:pt x="31" y="160"/>
                    <a:pt x="77" y="169"/>
                  </a:cubicBezTo>
                  <a:cubicBezTo>
                    <a:pt x="82" y="170"/>
                    <a:pt x="88" y="170"/>
                    <a:pt x="93" y="170"/>
                  </a:cubicBezTo>
                  <a:cubicBezTo>
                    <a:pt x="133" y="170"/>
                    <a:pt x="167" y="142"/>
                    <a:pt x="175" y="101"/>
                  </a:cubicBezTo>
                  <a:cubicBezTo>
                    <a:pt x="183" y="55"/>
                    <a:pt x="154" y="11"/>
                    <a:pt x="108" y="2"/>
                  </a:cubicBezTo>
                  <a:cubicBezTo>
                    <a:pt x="102" y="1"/>
                    <a:pt x="98" y="1"/>
                    <a:pt x="93" y="1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34"/>
            <p:cNvSpPr/>
            <p:nvPr/>
          </p:nvSpPr>
          <p:spPr>
            <a:xfrm>
              <a:off x="2912686" y="3849967"/>
              <a:ext cx="14509" cy="13484"/>
            </a:xfrm>
            <a:custGeom>
              <a:avLst/>
              <a:gdLst/>
              <a:ahLst/>
              <a:cxnLst/>
              <a:rect l="l" t="t" r="r" b="b"/>
              <a:pathLst>
                <a:path w="184" h="171" extrusionOk="0">
                  <a:moveTo>
                    <a:pt x="93" y="1"/>
                  </a:moveTo>
                  <a:cubicBezTo>
                    <a:pt x="53" y="1"/>
                    <a:pt x="18" y="29"/>
                    <a:pt x="9" y="70"/>
                  </a:cubicBezTo>
                  <a:cubicBezTo>
                    <a:pt x="0" y="117"/>
                    <a:pt x="31" y="159"/>
                    <a:pt x="77" y="169"/>
                  </a:cubicBezTo>
                  <a:cubicBezTo>
                    <a:pt x="83" y="170"/>
                    <a:pt x="88" y="170"/>
                    <a:pt x="93" y="170"/>
                  </a:cubicBezTo>
                  <a:cubicBezTo>
                    <a:pt x="133" y="170"/>
                    <a:pt x="168" y="142"/>
                    <a:pt x="175" y="101"/>
                  </a:cubicBezTo>
                  <a:cubicBezTo>
                    <a:pt x="183" y="55"/>
                    <a:pt x="154" y="11"/>
                    <a:pt x="108" y="2"/>
                  </a:cubicBezTo>
                  <a:cubicBezTo>
                    <a:pt x="103" y="1"/>
                    <a:pt x="98" y="1"/>
                    <a:pt x="93" y="1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34"/>
            <p:cNvSpPr/>
            <p:nvPr/>
          </p:nvSpPr>
          <p:spPr>
            <a:xfrm>
              <a:off x="3016457" y="3886161"/>
              <a:ext cx="14509" cy="13484"/>
            </a:xfrm>
            <a:custGeom>
              <a:avLst/>
              <a:gdLst/>
              <a:ahLst/>
              <a:cxnLst/>
              <a:rect l="l" t="t" r="r" b="b"/>
              <a:pathLst>
                <a:path w="184" h="171" extrusionOk="0">
                  <a:moveTo>
                    <a:pt x="91" y="1"/>
                  </a:moveTo>
                  <a:cubicBezTo>
                    <a:pt x="52" y="1"/>
                    <a:pt x="17" y="29"/>
                    <a:pt x="9" y="70"/>
                  </a:cubicBezTo>
                  <a:cubicBezTo>
                    <a:pt x="0" y="116"/>
                    <a:pt x="31" y="160"/>
                    <a:pt x="77" y="169"/>
                  </a:cubicBezTo>
                  <a:cubicBezTo>
                    <a:pt x="82" y="170"/>
                    <a:pt x="87" y="170"/>
                    <a:pt x="92" y="170"/>
                  </a:cubicBezTo>
                  <a:cubicBezTo>
                    <a:pt x="132" y="170"/>
                    <a:pt x="168" y="142"/>
                    <a:pt x="176" y="101"/>
                  </a:cubicBezTo>
                  <a:cubicBezTo>
                    <a:pt x="183" y="55"/>
                    <a:pt x="154" y="12"/>
                    <a:pt x="108" y="2"/>
                  </a:cubicBezTo>
                  <a:cubicBezTo>
                    <a:pt x="102" y="1"/>
                    <a:pt x="97" y="1"/>
                    <a:pt x="91" y="1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34"/>
            <p:cNvSpPr/>
            <p:nvPr/>
          </p:nvSpPr>
          <p:spPr>
            <a:xfrm>
              <a:off x="3084349" y="3860612"/>
              <a:ext cx="14430" cy="13405"/>
            </a:xfrm>
            <a:custGeom>
              <a:avLst/>
              <a:gdLst/>
              <a:ahLst/>
              <a:cxnLst/>
              <a:rect l="l" t="t" r="r" b="b"/>
              <a:pathLst>
                <a:path w="183" h="170" extrusionOk="0">
                  <a:moveTo>
                    <a:pt x="92" y="0"/>
                  </a:moveTo>
                  <a:cubicBezTo>
                    <a:pt x="52" y="0"/>
                    <a:pt x="17" y="29"/>
                    <a:pt x="9" y="70"/>
                  </a:cubicBezTo>
                  <a:cubicBezTo>
                    <a:pt x="1" y="116"/>
                    <a:pt x="31" y="159"/>
                    <a:pt x="77" y="168"/>
                  </a:cubicBezTo>
                  <a:cubicBezTo>
                    <a:pt x="83" y="169"/>
                    <a:pt x="88" y="169"/>
                    <a:pt x="94" y="169"/>
                  </a:cubicBezTo>
                  <a:cubicBezTo>
                    <a:pt x="133" y="169"/>
                    <a:pt x="167" y="141"/>
                    <a:pt x="176" y="100"/>
                  </a:cubicBezTo>
                  <a:cubicBezTo>
                    <a:pt x="183" y="54"/>
                    <a:pt x="154" y="10"/>
                    <a:pt x="108" y="2"/>
                  </a:cubicBezTo>
                  <a:cubicBezTo>
                    <a:pt x="103" y="1"/>
                    <a:pt x="97" y="0"/>
                    <a:pt x="92" y="0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34"/>
            <p:cNvSpPr/>
            <p:nvPr/>
          </p:nvSpPr>
          <p:spPr>
            <a:xfrm>
              <a:off x="2977030" y="3820949"/>
              <a:ext cx="14588" cy="13405"/>
            </a:xfrm>
            <a:custGeom>
              <a:avLst/>
              <a:gdLst/>
              <a:ahLst/>
              <a:cxnLst/>
              <a:rect l="l" t="t" r="r" b="b"/>
              <a:pathLst>
                <a:path w="185" h="170" extrusionOk="0">
                  <a:moveTo>
                    <a:pt x="93" y="0"/>
                  </a:moveTo>
                  <a:cubicBezTo>
                    <a:pt x="53" y="0"/>
                    <a:pt x="17" y="29"/>
                    <a:pt x="9" y="70"/>
                  </a:cubicBezTo>
                  <a:cubicBezTo>
                    <a:pt x="1" y="116"/>
                    <a:pt x="31" y="159"/>
                    <a:pt x="78" y="168"/>
                  </a:cubicBezTo>
                  <a:cubicBezTo>
                    <a:pt x="83" y="169"/>
                    <a:pt x="89" y="170"/>
                    <a:pt x="94" y="170"/>
                  </a:cubicBezTo>
                  <a:cubicBezTo>
                    <a:pt x="133" y="170"/>
                    <a:pt x="168" y="141"/>
                    <a:pt x="176" y="101"/>
                  </a:cubicBezTo>
                  <a:cubicBezTo>
                    <a:pt x="185" y="55"/>
                    <a:pt x="154" y="11"/>
                    <a:pt x="108" y="2"/>
                  </a:cubicBezTo>
                  <a:cubicBezTo>
                    <a:pt x="103" y="1"/>
                    <a:pt x="98" y="0"/>
                    <a:pt x="93" y="0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34"/>
            <p:cNvSpPr/>
            <p:nvPr/>
          </p:nvSpPr>
          <p:spPr>
            <a:xfrm>
              <a:off x="2944858" y="3831516"/>
              <a:ext cx="10566" cy="9857"/>
            </a:xfrm>
            <a:custGeom>
              <a:avLst/>
              <a:gdLst/>
              <a:ahLst/>
              <a:cxnLst/>
              <a:rect l="l" t="t" r="r" b="b"/>
              <a:pathLst>
                <a:path w="134" h="125" extrusionOk="0">
                  <a:moveTo>
                    <a:pt x="68" y="1"/>
                  </a:moveTo>
                  <a:cubicBezTo>
                    <a:pt x="39" y="1"/>
                    <a:pt x="12" y="23"/>
                    <a:pt x="7" y="52"/>
                  </a:cubicBezTo>
                  <a:cubicBezTo>
                    <a:pt x="1" y="86"/>
                    <a:pt x="23" y="117"/>
                    <a:pt x="57" y="123"/>
                  </a:cubicBezTo>
                  <a:cubicBezTo>
                    <a:pt x="60" y="124"/>
                    <a:pt x="64" y="124"/>
                    <a:pt x="68" y="124"/>
                  </a:cubicBezTo>
                  <a:cubicBezTo>
                    <a:pt x="96" y="124"/>
                    <a:pt x="123" y="103"/>
                    <a:pt x="128" y="74"/>
                  </a:cubicBezTo>
                  <a:cubicBezTo>
                    <a:pt x="134" y="40"/>
                    <a:pt x="112" y="9"/>
                    <a:pt x="78" y="2"/>
                  </a:cubicBezTo>
                  <a:cubicBezTo>
                    <a:pt x="75" y="1"/>
                    <a:pt x="71" y="1"/>
                    <a:pt x="68" y="1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34"/>
            <p:cNvSpPr/>
            <p:nvPr/>
          </p:nvSpPr>
          <p:spPr>
            <a:xfrm>
              <a:off x="2991697" y="3851702"/>
              <a:ext cx="10724" cy="9857"/>
            </a:xfrm>
            <a:custGeom>
              <a:avLst/>
              <a:gdLst/>
              <a:ahLst/>
              <a:cxnLst/>
              <a:rect l="l" t="t" r="r" b="b"/>
              <a:pathLst>
                <a:path w="136" h="125" extrusionOk="0">
                  <a:moveTo>
                    <a:pt x="68" y="0"/>
                  </a:moveTo>
                  <a:cubicBezTo>
                    <a:pt x="39" y="0"/>
                    <a:pt x="14" y="22"/>
                    <a:pt x="7" y="52"/>
                  </a:cubicBezTo>
                  <a:cubicBezTo>
                    <a:pt x="1" y="85"/>
                    <a:pt x="24" y="117"/>
                    <a:pt x="57" y="123"/>
                  </a:cubicBezTo>
                  <a:cubicBezTo>
                    <a:pt x="61" y="124"/>
                    <a:pt x="65" y="124"/>
                    <a:pt x="68" y="124"/>
                  </a:cubicBezTo>
                  <a:cubicBezTo>
                    <a:pt x="98" y="124"/>
                    <a:pt x="123" y="103"/>
                    <a:pt x="129" y="74"/>
                  </a:cubicBezTo>
                  <a:cubicBezTo>
                    <a:pt x="135" y="39"/>
                    <a:pt x="114" y="8"/>
                    <a:pt x="79" y="1"/>
                  </a:cubicBezTo>
                  <a:cubicBezTo>
                    <a:pt x="75" y="1"/>
                    <a:pt x="72" y="0"/>
                    <a:pt x="68" y="0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34"/>
            <p:cNvSpPr/>
            <p:nvPr/>
          </p:nvSpPr>
          <p:spPr>
            <a:xfrm>
              <a:off x="3002027" y="3801472"/>
              <a:ext cx="10645" cy="9857"/>
            </a:xfrm>
            <a:custGeom>
              <a:avLst/>
              <a:gdLst/>
              <a:ahLst/>
              <a:cxnLst/>
              <a:rect l="l" t="t" r="r" b="b"/>
              <a:pathLst>
                <a:path w="135" h="125" extrusionOk="0">
                  <a:moveTo>
                    <a:pt x="68" y="1"/>
                  </a:moveTo>
                  <a:cubicBezTo>
                    <a:pt x="38" y="1"/>
                    <a:pt x="13" y="22"/>
                    <a:pt x="7" y="52"/>
                  </a:cubicBezTo>
                  <a:cubicBezTo>
                    <a:pt x="1" y="85"/>
                    <a:pt x="23" y="118"/>
                    <a:pt x="56" y="124"/>
                  </a:cubicBezTo>
                  <a:cubicBezTo>
                    <a:pt x="60" y="124"/>
                    <a:pt x="64" y="125"/>
                    <a:pt x="67" y="125"/>
                  </a:cubicBezTo>
                  <a:cubicBezTo>
                    <a:pt x="97" y="125"/>
                    <a:pt x="122" y="104"/>
                    <a:pt x="129" y="74"/>
                  </a:cubicBezTo>
                  <a:cubicBezTo>
                    <a:pt x="135" y="41"/>
                    <a:pt x="114" y="8"/>
                    <a:pt x="79" y="2"/>
                  </a:cubicBezTo>
                  <a:cubicBezTo>
                    <a:pt x="75" y="1"/>
                    <a:pt x="71" y="1"/>
                    <a:pt x="68" y="1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34"/>
            <p:cNvSpPr/>
            <p:nvPr/>
          </p:nvSpPr>
          <p:spPr>
            <a:xfrm>
              <a:off x="2958579" y="3870311"/>
              <a:ext cx="10645" cy="9778"/>
            </a:xfrm>
            <a:custGeom>
              <a:avLst/>
              <a:gdLst/>
              <a:ahLst/>
              <a:cxnLst/>
              <a:rect l="l" t="t" r="r" b="b"/>
              <a:pathLst>
                <a:path w="135" h="124" extrusionOk="0">
                  <a:moveTo>
                    <a:pt x="66" y="0"/>
                  </a:moveTo>
                  <a:cubicBezTo>
                    <a:pt x="38" y="0"/>
                    <a:pt x="12" y="22"/>
                    <a:pt x="7" y="51"/>
                  </a:cubicBezTo>
                  <a:cubicBezTo>
                    <a:pt x="0" y="85"/>
                    <a:pt x="23" y="116"/>
                    <a:pt x="57" y="123"/>
                  </a:cubicBezTo>
                  <a:cubicBezTo>
                    <a:pt x="61" y="123"/>
                    <a:pt x="65" y="124"/>
                    <a:pt x="69" y="124"/>
                  </a:cubicBezTo>
                  <a:cubicBezTo>
                    <a:pt x="97" y="124"/>
                    <a:pt x="123" y="102"/>
                    <a:pt x="128" y="73"/>
                  </a:cubicBezTo>
                  <a:cubicBezTo>
                    <a:pt x="135" y="40"/>
                    <a:pt x="113" y="8"/>
                    <a:pt x="78" y="2"/>
                  </a:cubicBezTo>
                  <a:cubicBezTo>
                    <a:pt x="74" y="1"/>
                    <a:pt x="70" y="0"/>
                    <a:pt x="66" y="0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34"/>
            <p:cNvSpPr/>
            <p:nvPr/>
          </p:nvSpPr>
          <p:spPr>
            <a:xfrm>
              <a:off x="3095231" y="3832383"/>
              <a:ext cx="10645" cy="9778"/>
            </a:xfrm>
            <a:custGeom>
              <a:avLst/>
              <a:gdLst/>
              <a:ahLst/>
              <a:cxnLst/>
              <a:rect l="l" t="t" r="r" b="b"/>
              <a:pathLst>
                <a:path w="135" h="124" extrusionOk="0">
                  <a:moveTo>
                    <a:pt x="66" y="1"/>
                  </a:moveTo>
                  <a:cubicBezTo>
                    <a:pt x="37" y="1"/>
                    <a:pt x="12" y="22"/>
                    <a:pt x="7" y="51"/>
                  </a:cubicBezTo>
                  <a:cubicBezTo>
                    <a:pt x="1" y="85"/>
                    <a:pt x="23" y="116"/>
                    <a:pt x="57" y="123"/>
                  </a:cubicBezTo>
                  <a:cubicBezTo>
                    <a:pt x="61" y="123"/>
                    <a:pt x="65" y="124"/>
                    <a:pt x="69" y="124"/>
                  </a:cubicBezTo>
                  <a:cubicBezTo>
                    <a:pt x="97" y="124"/>
                    <a:pt x="122" y="102"/>
                    <a:pt x="129" y="73"/>
                  </a:cubicBezTo>
                  <a:cubicBezTo>
                    <a:pt x="135" y="40"/>
                    <a:pt x="111" y="8"/>
                    <a:pt x="79" y="2"/>
                  </a:cubicBezTo>
                  <a:cubicBezTo>
                    <a:pt x="74" y="1"/>
                    <a:pt x="70" y="1"/>
                    <a:pt x="66" y="1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34"/>
            <p:cNvSpPr/>
            <p:nvPr/>
          </p:nvSpPr>
          <p:spPr>
            <a:xfrm>
              <a:off x="3063769" y="3894519"/>
              <a:ext cx="10645" cy="9778"/>
            </a:xfrm>
            <a:custGeom>
              <a:avLst/>
              <a:gdLst/>
              <a:ahLst/>
              <a:cxnLst/>
              <a:rect l="l" t="t" r="r" b="b"/>
              <a:pathLst>
                <a:path w="135" h="124" extrusionOk="0">
                  <a:moveTo>
                    <a:pt x="66" y="0"/>
                  </a:moveTo>
                  <a:cubicBezTo>
                    <a:pt x="37" y="0"/>
                    <a:pt x="12" y="22"/>
                    <a:pt x="7" y="51"/>
                  </a:cubicBezTo>
                  <a:cubicBezTo>
                    <a:pt x="1" y="85"/>
                    <a:pt x="23" y="116"/>
                    <a:pt x="57" y="122"/>
                  </a:cubicBezTo>
                  <a:cubicBezTo>
                    <a:pt x="61" y="123"/>
                    <a:pt x="65" y="124"/>
                    <a:pt x="69" y="124"/>
                  </a:cubicBezTo>
                  <a:cubicBezTo>
                    <a:pt x="97" y="124"/>
                    <a:pt x="122" y="102"/>
                    <a:pt x="129" y="73"/>
                  </a:cubicBezTo>
                  <a:cubicBezTo>
                    <a:pt x="135" y="40"/>
                    <a:pt x="113" y="8"/>
                    <a:pt x="78" y="2"/>
                  </a:cubicBezTo>
                  <a:cubicBezTo>
                    <a:pt x="74" y="1"/>
                    <a:pt x="70" y="0"/>
                    <a:pt x="66" y="0"/>
                  </a:cubicBezTo>
                  <a:close/>
                </a:path>
              </a:pathLst>
            </a:custGeom>
            <a:solidFill>
              <a:srgbClr val="734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0" name="Google Shape;1800;p34"/>
          <p:cNvGrpSpPr/>
          <p:nvPr/>
        </p:nvGrpSpPr>
        <p:grpSpPr>
          <a:xfrm rot="717527" flipH="1">
            <a:off x="2186300" y="1563505"/>
            <a:ext cx="699609" cy="651625"/>
            <a:chOff x="2537523" y="1121342"/>
            <a:chExt cx="861345" cy="802269"/>
          </a:xfrm>
        </p:grpSpPr>
        <p:sp>
          <p:nvSpPr>
            <p:cNvPr id="1801" name="Google Shape;1801;p34"/>
            <p:cNvSpPr/>
            <p:nvPr/>
          </p:nvSpPr>
          <p:spPr>
            <a:xfrm>
              <a:off x="2537523" y="1436865"/>
              <a:ext cx="849533" cy="486460"/>
            </a:xfrm>
            <a:custGeom>
              <a:avLst/>
              <a:gdLst/>
              <a:ahLst/>
              <a:cxnLst/>
              <a:rect l="l" t="t" r="r" b="b"/>
              <a:pathLst>
                <a:path w="8990" h="5148" extrusionOk="0">
                  <a:moveTo>
                    <a:pt x="3571" y="1"/>
                  </a:moveTo>
                  <a:cubicBezTo>
                    <a:pt x="1848" y="1"/>
                    <a:pt x="484" y="653"/>
                    <a:pt x="271" y="1702"/>
                  </a:cubicBezTo>
                  <a:cubicBezTo>
                    <a:pt x="0" y="3039"/>
                    <a:pt x="1702" y="4513"/>
                    <a:pt x="4073" y="4994"/>
                  </a:cubicBezTo>
                  <a:cubicBezTo>
                    <a:pt x="4585" y="5098"/>
                    <a:pt x="5086" y="5147"/>
                    <a:pt x="5559" y="5147"/>
                  </a:cubicBezTo>
                  <a:cubicBezTo>
                    <a:pt x="7282" y="5147"/>
                    <a:pt x="8646" y="4495"/>
                    <a:pt x="8860" y="3446"/>
                  </a:cubicBezTo>
                  <a:cubicBezTo>
                    <a:pt x="8990" y="2804"/>
                    <a:pt x="8662" y="2096"/>
                    <a:pt x="7949" y="1479"/>
                  </a:cubicBezTo>
                  <a:cubicBezTo>
                    <a:pt x="7236" y="862"/>
                    <a:pt x="6196" y="385"/>
                    <a:pt x="5057" y="154"/>
                  </a:cubicBezTo>
                  <a:cubicBezTo>
                    <a:pt x="4545" y="50"/>
                    <a:pt x="4045" y="1"/>
                    <a:pt x="357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34"/>
            <p:cNvSpPr/>
            <p:nvPr/>
          </p:nvSpPr>
          <p:spPr>
            <a:xfrm>
              <a:off x="2582882" y="1642205"/>
              <a:ext cx="815986" cy="281406"/>
            </a:xfrm>
            <a:custGeom>
              <a:avLst/>
              <a:gdLst/>
              <a:ahLst/>
              <a:cxnLst/>
              <a:rect l="l" t="t" r="r" b="b"/>
              <a:pathLst>
                <a:path w="8635" h="2978" extrusionOk="0">
                  <a:moveTo>
                    <a:pt x="8090" y="1"/>
                  </a:moveTo>
                  <a:lnTo>
                    <a:pt x="8090" y="1"/>
                  </a:lnTo>
                  <a:cubicBezTo>
                    <a:pt x="8634" y="1528"/>
                    <a:pt x="6795" y="2580"/>
                    <a:pt x="4774" y="2580"/>
                  </a:cubicBezTo>
                  <a:cubicBezTo>
                    <a:pt x="4400" y="2580"/>
                    <a:pt x="4021" y="2544"/>
                    <a:pt x="3649" y="2469"/>
                  </a:cubicBezTo>
                  <a:cubicBezTo>
                    <a:pt x="2244" y="2183"/>
                    <a:pt x="660" y="1448"/>
                    <a:pt x="0" y="654"/>
                  </a:cubicBezTo>
                  <a:lnTo>
                    <a:pt x="0" y="654"/>
                  </a:lnTo>
                  <a:cubicBezTo>
                    <a:pt x="523" y="1611"/>
                    <a:pt x="1886" y="2476"/>
                    <a:pt x="3599" y="2824"/>
                  </a:cubicBezTo>
                  <a:cubicBezTo>
                    <a:pt x="4110" y="2928"/>
                    <a:pt x="4611" y="2977"/>
                    <a:pt x="5084" y="2977"/>
                  </a:cubicBezTo>
                  <a:cubicBezTo>
                    <a:pt x="6807" y="2977"/>
                    <a:pt x="8170" y="2325"/>
                    <a:pt x="8383" y="1277"/>
                  </a:cubicBezTo>
                  <a:cubicBezTo>
                    <a:pt x="8469" y="854"/>
                    <a:pt x="8357" y="416"/>
                    <a:pt x="809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34"/>
            <p:cNvSpPr/>
            <p:nvPr/>
          </p:nvSpPr>
          <p:spPr>
            <a:xfrm>
              <a:off x="2623611" y="1482790"/>
              <a:ext cx="696258" cy="369097"/>
            </a:xfrm>
            <a:custGeom>
              <a:avLst/>
              <a:gdLst/>
              <a:ahLst/>
              <a:cxnLst/>
              <a:rect l="l" t="t" r="r" b="b"/>
              <a:pathLst>
                <a:path w="7368" h="3906" extrusionOk="0">
                  <a:moveTo>
                    <a:pt x="2769" y="1"/>
                  </a:moveTo>
                  <a:cubicBezTo>
                    <a:pt x="1416" y="1"/>
                    <a:pt x="362" y="474"/>
                    <a:pt x="204" y="1247"/>
                  </a:cubicBezTo>
                  <a:cubicBezTo>
                    <a:pt x="1" y="2252"/>
                    <a:pt x="1393" y="3383"/>
                    <a:pt x="3315" y="3773"/>
                  </a:cubicBezTo>
                  <a:cubicBezTo>
                    <a:pt x="3759" y="3863"/>
                    <a:pt x="4192" y="3906"/>
                    <a:pt x="4598" y="3906"/>
                  </a:cubicBezTo>
                  <a:cubicBezTo>
                    <a:pt x="5951" y="3906"/>
                    <a:pt x="7007" y="3433"/>
                    <a:pt x="7164" y="2660"/>
                  </a:cubicBezTo>
                  <a:cubicBezTo>
                    <a:pt x="7368" y="1654"/>
                    <a:pt x="5975" y="524"/>
                    <a:pt x="4054" y="134"/>
                  </a:cubicBezTo>
                  <a:cubicBezTo>
                    <a:pt x="3609" y="43"/>
                    <a:pt x="3175" y="1"/>
                    <a:pt x="2769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34"/>
            <p:cNvSpPr/>
            <p:nvPr/>
          </p:nvSpPr>
          <p:spPr>
            <a:xfrm>
              <a:off x="2589119" y="1549882"/>
              <a:ext cx="62085" cy="180958"/>
            </a:xfrm>
            <a:custGeom>
              <a:avLst/>
              <a:gdLst/>
              <a:ahLst/>
              <a:cxnLst/>
              <a:rect l="l" t="t" r="r" b="b"/>
              <a:pathLst>
                <a:path w="657" h="1915" extrusionOk="0">
                  <a:moveTo>
                    <a:pt x="499" y="1"/>
                  </a:moveTo>
                  <a:cubicBezTo>
                    <a:pt x="319" y="61"/>
                    <a:pt x="162" y="202"/>
                    <a:pt x="78" y="387"/>
                  </a:cubicBezTo>
                  <a:cubicBezTo>
                    <a:pt x="54" y="431"/>
                    <a:pt x="42" y="481"/>
                    <a:pt x="26" y="528"/>
                  </a:cubicBezTo>
                  <a:cubicBezTo>
                    <a:pt x="16" y="577"/>
                    <a:pt x="11" y="628"/>
                    <a:pt x="3" y="677"/>
                  </a:cubicBezTo>
                  <a:cubicBezTo>
                    <a:pt x="1" y="727"/>
                    <a:pt x="6" y="777"/>
                    <a:pt x="7" y="828"/>
                  </a:cubicBezTo>
                  <a:cubicBezTo>
                    <a:pt x="9" y="877"/>
                    <a:pt x="24" y="925"/>
                    <a:pt x="32" y="973"/>
                  </a:cubicBezTo>
                  <a:cubicBezTo>
                    <a:pt x="37" y="996"/>
                    <a:pt x="42" y="1022"/>
                    <a:pt x="49" y="1044"/>
                  </a:cubicBezTo>
                  <a:lnTo>
                    <a:pt x="74" y="1114"/>
                  </a:lnTo>
                  <a:cubicBezTo>
                    <a:pt x="93" y="1158"/>
                    <a:pt x="108" y="1206"/>
                    <a:pt x="128" y="1249"/>
                  </a:cubicBezTo>
                  <a:lnTo>
                    <a:pt x="198" y="1375"/>
                  </a:lnTo>
                  <a:cubicBezTo>
                    <a:pt x="223" y="1417"/>
                    <a:pt x="244" y="1459"/>
                    <a:pt x="275" y="1496"/>
                  </a:cubicBezTo>
                  <a:cubicBezTo>
                    <a:pt x="333" y="1571"/>
                    <a:pt x="387" y="1651"/>
                    <a:pt x="453" y="1719"/>
                  </a:cubicBezTo>
                  <a:cubicBezTo>
                    <a:pt x="519" y="1785"/>
                    <a:pt x="586" y="1853"/>
                    <a:pt x="656" y="1914"/>
                  </a:cubicBezTo>
                  <a:cubicBezTo>
                    <a:pt x="611" y="1830"/>
                    <a:pt x="561" y="1750"/>
                    <a:pt x="513" y="1673"/>
                  </a:cubicBezTo>
                  <a:cubicBezTo>
                    <a:pt x="487" y="1635"/>
                    <a:pt x="466" y="1594"/>
                    <a:pt x="444" y="1553"/>
                  </a:cubicBezTo>
                  <a:cubicBezTo>
                    <a:pt x="423" y="1512"/>
                    <a:pt x="400" y="1472"/>
                    <a:pt x="377" y="1432"/>
                  </a:cubicBezTo>
                  <a:cubicBezTo>
                    <a:pt x="334" y="1351"/>
                    <a:pt x="300" y="1269"/>
                    <a:pt x="261" y="1188"/>
                  </a:cubicBezTo>
                  <a:lnTo>
                    <a:pt x="216" y="1063"/>
                  </a:lnTo>
                  <a:lnTo>
                    <a:pt x="195" y="1000"/>
                  </a:lnTo>
                  <a:cubicBezTo>
                    <a:pt x="188" y="978"/>
                    <a:pt x="186" y="958"/>
                    <a:pt x="181" y="936"/>
                  </a:cubicBezTo>
                  <a:cubicBezTo>
                    <a:pt x="136" y="767"/>
                    <a:pt x="130" y="591"/>
                    <a:pt x="187" y="429"/>
                  </a:cubicBezTo>
                  <a:cubicBezTo>
                    <a:pt x="242" y="266"/>
                    <a:pt x="350" y="117"/>
                    <a:pt x="4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34"/>
            <p:cNvSpPr/>
            <p:nvPr/>
          </p:nvSpPr>
          <p:spPr>
            <a:xfrm>
              <a:off x="2719055" y="1533345"/>
              <a:ext cx="505373" cy="267988"/>
            </a:xfrm>
            <a:custGeom>
              <a:avLst/>
              <a:gdLst/>
              <a:ahLst/>
              <a:cxnLst/>
              <a:rect l="l" t="t" r="r" b="b"/>
              <a:pathLst>
                <a:path w="5348" h="2836" extrusionOk="0">
                  <a:moveTo>
                    <a:pt x="2011" y="1"/>
                  </a:moveTo>
                  <a:cubicBezTo>
                    <a:pt x="1029" y="1"/>
                    <a:pt x="262" y="344"/>
                    <a:pt x="149" y="905"/>
                  </a:cubicBezTo>
                  <a:cubicBezTo>
                    <a:pt x="1" y="1635"/>
                    <a:pt x="1012" y="2455"/>
                    <a:pt x="2406" y="2739"/>
                  </a:cubicBezTo>
                  <a:cubicBezTo>
                    <a:pt x="2728" y="2804"/>
                    <a:pt x="3043" y="2835"/>
                    <a:pt x="3338" y="2835"/>
                  </a:cubicBezTo>
                  <a:cubicBezTo>
                    <a:pt x="4320" y="2835"/>
                    <a:pt x="5086" y="2492"/>
                    <a:pt x="5200" y="1931"/>
                  </a:cubicBezTo>
                  <a:cubicBezTo>
                    <a:pt x="5348" y="1201"/>
                    <a:pt x="4337" y="380"/>
                    <a:pt x="2942" y="97"/>
                  </a:cubicBezTo>
                  <a:cubicBezTo>
                    <a:pt x="2620" y="32"/>
                    <a:pt x="2306" y="1"/>
                    <a:pt x="201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34"/>
            <p:cNvSpPr/>
            <p:nvPr/>
          </p:nvSpPr>
          <p:spPr>
            <a:xfrm>
              <a:off x="2799001" y="1547520"/>
              <a:ext cx="350586" cy="204865"/>
            </a:xfrm>
            <a:custGeom>
              <a:avLst/>
              <a:gdLst/>
              <a:ahLst/>
              <a:cxnLst/>
              <a:rect l="l" t="t" r="r" b="b"/>
              <a:pathLst>
                <a:path w="3710" h="2168" extrusionOk="0">
                  <a:moveTo>
                    <a:pt x="1449" y="0"/>
                  </a:moveTo>
                  <a:cubicBezTo>
                    <a:pt x="724" y="0"/>
                    <a:pt x="149" y="275"/>
                    <a:pt x="59" y="716"/>
                  </a:cubicBezTo>
                  <a:cubicBezTo>
                    <a:pt x="1" y="1008"/>
                    <a:pt x="165" y="1315"/>
                    <a:pt x="474" y="1571"/>
                  </a:cubicBezTo>
                  <a:cubicBezTo>
                    <a:pt x="763" y="1810"/>
                    <a:pt x="1180" y="2006"/>
                    <a:pt x="1660" y="2103"/>
                  </a:cubicBezTo>
                  <a:cubicBezTo>
                    <a:pt x="1877" y="2147"/>
                    <a:pt x="2088" y="2168"/>
                    <a:pt x="2288" y="2168"/>
                  </a:cubicBezTo>
                  <a:cubicBezTo>
                    <a:pt x="3013" y="2168"/>
                    <a:pt x="3587" y="1893"/>
                    <a:pt x="3676" y="1452"/>
                  </a:cubicBezTo>
                  <a:cubicBezTo>
                    <a:pt x="3710" y="1287"/>
                    <a:pt x="3673" y="1119"/>
                    <a:pt x="3577" y="955"/>
                  </a:cubicBezTo>
                  <a:cubicBezTo>
                    <a:pt x="3347" y="561"/>
                    <a:pt x="2781" y="208"/>
                    <a:pt x="2074" y="65"/>
                  </a:cubicBezTo>
                  <a:cubicBezTo>
                    <a:pt x="1859" y="21"/>
                    <a:pt x="1648" y="0"/>
                    <a:pt x="14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34"/>
            <p:cNvSpPr/>
            <p:nvPr/>
          </p:nvSpPr>
          <p:spPr>
            <a:xfrm>
              <a:off x="2843699" y="1637669"/>
              <a:ext cx="305888" cy="114717"/>
            </a:xfrm>
            <a:custGeom>
              <a:avLst/>
              <a:gdLst/>
              <a:ahLst/>
              <a:cxnLst/>
              <a:rect l="l" t="t" r="r" b="b"/>
              <a:pathLst>
                <a:path w="3237" h="1214" extrusionOk="0">
                  <a:moveTo>
                    <a:pt x="3104" y="1"/>
                  </a:moveTo>
                  <a:lnTo>
                    <a:pt x="2171" y="214"/>
                  </a:lnTo>
                  <a:cubicBezTo>
                    <a:pt x="2171" y="214"/>
                    <a:pt x="2078" y="960"/>
                    <a:pt x="1221" y="960"/>
                  </a:cubicBezTo>
                  <a:cubicBezTo>
                    <a:pt x="919" y="960"/>
                    <a:pt x="522" y="868"/>
                    <a:pt x="1" y="617"/>
                  </a:cubicBezTo>
                  <a:lnTo>
                    <a:pt x="1" y="617"/>
                  </a:lnTo>
                  <a:cubicBezTo>
                    <a:pt x="290" y="856"/>
                    <a:pt x="707" y="1052"/>
                    <a:pt x="1187" y="1149"/>
                  </a:cubicBezTo>
                  <a:cubicBezTo>
                    <a:pt x="1404" y="1193"/>
                    <a:pt x="1615" y="1214"/>
                    <a:pt x="1815" y="1214"/>
                  </a:cubicBezTo>
                  <a:cubicBezTo>
                    <a:pt x="2540" y="1214"/>
                    <a:pt x="3114" y="939"/>
                    <a:pt x="3203" y="498"/>
                  </a:cubicBezTo>
                  <a:cubicBezTo>
                    <a:pt x="3237" y="333"/>
                    <a:pt x="3200" y="165"/>
                    <a:pt x="3104" y="1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34"/>
            <p:cNvSpPr/>
            <p:nvPr/>
          </p:nvSpPr>
          <p:spPr>
            <a:xfrm>
              <a:off x="2606318" y="1210736"/>
              <a:ext cx="235582" cy="386201"/>
            </a:xfrm>
            <a:custGeom>
              <a:avLst/>
              <a:gdLst/>
              <a:ahLst/>
              <a:cxnLst/>
              <a:rect l="l" t="t" r="r" b="b"/>
              <a:pathLst>
                <a:path w="2493" h="4087" extrusionOk="0">
                  <a:moveTo>
                    <a:pt x="796" y="0"/>
                  </a:moveTo>
                  <a:cubicBezTo>
                    <a:pt x="767" y="0"/>
                    <a:pt x="737" y="2"/>
                    <a:pt x="707" y="5"/>
                  </a:cubicBezTo>
                  <a:cubicBezTo>
                    <a:pt x="600" y="17"/>
                    <a:pt x="492" y="50"/>
                    <a:pt x="396" y="111"/>
                  </a:cubicBezTo>
                  <a:cubicBezTo>
                    <a:pt x="300" y="171"/>
                    <a:pt x="221" y="258"/>
                    <a:pt x="167" y="352"/>
                  </a:cubicBezTo>
                  <a:cubicBezTo>
                    <a:pt x="153" y="376"/>
                    <a:pt x="142" y="401"/>
                    <a:pt x="130" y="424"/>
                  </a:cubicBezTo>
                  <a:cubicBezTo>
                    <a:pt x="119" y="449"/>
                    <a:pt x="111" y="469"/>
                    <a:pt x="102" y="493"/>
                  </a:cubicBezTo>
                  <a:cubicBezTo>
                    <a:pt x="86" y="538"/>
                    <a:pt x="68" y="584"/>
                    <a:pt x="57" y="631"/>
                  </a:cubicBezTo>
                  <a:cubicBezTo>
                    <a:pt x="33" y="725"/>
                    <a:pt x="17" y="821"/>
                    <a:pt x="13" y="917"/>
                  </a:cubicBezTo>
                  <a:cubicBezTo>
                    <a:pt x="1" y="1109"/>
                    <a:pt x="33" y="1298"/>
                    <a:pt x="85" y="1475"/>
                  </a:cubicBezTo>
                  <a:cubicBezTo>
                    <a:pt x="136" y="1653"/>
                    <a:pt x="210" y="1817"/>
                    <a:pt x="295" y="1972"/>
                  </a:cubicBezTo>
                  <a:cubicBezTo>
                    <a:pt x="469" y="2283"/>
                    <a:pt x="675" y="2556"/>
                    <a:pt x="900" y="2816"/>
                  </a:cubicBezTo>
                  <a:cubicBezTo>
                    <a:pt x="1349" y="3337"/>
                    <a:pt x="1890" y="3777"/>
                    <a:pt x="2492" y="4086"/>
                  </a:cubicBezTo>
                  <a:cubicBezTo>
                    <a:pt x="1980" y="3645"/>
                    <a:pt x="1520" y="3163"/>
                    <a:pt x="1130" y="2633"/>
                  </a:cubicBezTo>
                  <a:cubicBezTo>
                    <a:pt x="938" y="2366"/>
                    <a:pt x="751" y="2091"/>
                    <a:pt x="608" y="1807"/>
                  </a:cubicBezTo>
                  <a:cubicBezTo>
                    <a:pt x="466" y="1524"/>
                    <a:pt x="367" y="1224"/>
                    <a:pt x="380" y="936"/>
                  </a:cubicBezTo>
                  <a:cubicBezTo>
                    <a:pt x="384" y="864"/>
                    <a:pt x="395" y="794"/>
                    <a:pt x="413" y="725"/>
                  </a:cubicBezTo>
                  <a:cubicBezTo>
                    <a:pt x="420" y="691"/>
                    <a:pt x="431" y="656"/>
                    <a:pt x="444" y="623"/>
                  </a:cubicBezTo>
                  <a:lnTo>
                    <a:pt x="462" y="572"/>
                  </a:lnTo>
                  <a:cubicBezTo>
                    <a:pt x="469" y="559"/>
                    <a:pt x="474" y="545"/>
                    <a:pt x="482" y="532"/>
                  </a:cubicBezTo>
                  <a:cubicBezTo>
                    <a:pt x="538" y="428"/>
                    <a:pt x="629" y="366"/>
                    <a:pt x="752" y="345"/>
                  </a:cubicBezTo>
                  <a:cubicBezTo>
                    <a:pt x="779" y="341"/>
                    <a:pt x="808" y="339"/>
                    <a:pt x="837" y="339"/>
                  </a:cubicBezTo>
                  <a:cubicBezTo>
                    <a:pt x="938" y="339"/>
                    <a:pt x="1046" y="364"/>
                    <a:pt x="1145" y="412"/>
                  </a:cubicBezTo>
                  <a:cubicBezTo>
                    <a:pt x="1208" y="441"/>
                    <a:pt x="1268" y="479"/>
                    <a:pt x="1321" y="524"/>
                  </a:cubicBezTo>
                  <a:cubicBezTo>
                    <a:pt x="1372" y="569"/>
                    <a:pt x="1424" y="629"/>
                    <a:pt x="1470" y="691"/>
                  </a:cubicBezTo>
                  <a:cubicBezTo>
                    <a:pt x="1657" y="943"/>
                    <a:pt x="1802" y="1246"/>
                    <a:pt x="1933" y="1550"/>
                  </a:cubicBezTo>
                  <a:cubicBezTo>
                    <a:pt x="2063" y="1857"/>
                    <a:pt x="2179" y="2173"/>
                    <a:pt x="2296" y="2490"/>
                  </a:cubicBezTo>
                  <a:cubicBezTo>
                    <a:pt x="2248" y="2155"/>
                    <a:pt x="2180" y="1823"/>
                    <a:pt x="2088" y="1495"/>
                  </a:cubicBezTo>
                  <a:cubicBezTo>
                    <a:pt x="2043" y="1330"/>
                    <a:pt x="1987" y="1169"/>
                    <a:pt x="1924" y="1007"/>
                  </a:cubicBezTo>
                  <a:cubicBezTo>
                    <a:pt x="1862" y="847"/>
                    <a:pt x="1787" y="688"/>
                    <a:pt x="1690" y="536"/>
                  </a:cubicBezTo>
                  <a:cubicBezTo>
                    <a:pt x="1642" y="460"/>
                    <a:pt x="1588" y="387"/>
                    <a:pt x="1520" y="315"/>
                  </a:cubicBezTo>
                  <a:cubicBezTo>
                    <a:pt x="1452" y="243"/>
                    <a:pt x="1372" y="183"/>
                    <a:pt x="1288" y="135"/>
                  </a:cubicBezTo>
                  <a:cubicBezTo>
                    <a:pt x="1141" y="54"/>
                    <a:pt x="975" y="0"/>
                    <a:pt x="79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34"/>
            <p:cNvSpPr/>
            <p:nvPr/>
          </p:nvSpPr>
          <p:spPr>
            <a:xfrm>
              <a:off x="2716503" y="1204121"/>
              <a:ext cx="632944" cy="490618"/>
            </a:xfrm>
            <a:custGeom>
              <a:avLst/>
              <a:gdLst/>
              <a:ahLst/>
              <a:cxnLst/>
              <a:rect l="l" t="t" r="r" b="b"/>
              <a:pathLst>
                <a:path w="6698" h="5192" extrusionOk="0">
                  <a:moveTo>
                    <a:pt x="443" y="1"/>
                  </a:moveTo>
                  <a:cubicBezTo>
                    <a:pt x="383" y="162"/>
                    <a:pt x="0" y="2493"/>
                    <a:pt x="925" y="3890"/>
                  </a:cubicBezTo>
                  <a:cubicBezTo>
                    <a:pt x="980" y="3975"/>
                    <a:pt x="1037" y="4054"/>
                    <a:pt x="1094" y="4128"/>
                  </a:cubicBezTo>
                  <a:cubicBezTo>
                    <a:pt x="1521" y="4684"/>
                    <a:pt x="2006" y="4996"/>
                    <a:pt x="2653" y="5148"/>
                  </a:cubicBezTo>
                  <a:lnTo>
                    <a:pt x="2655" y="5148"/>
                  </a:lnTo>
                  <a:cubicBezTo>
                    <a:pt x="2827" y="5177"/>
                    <a:pt x="2993" y="5192"/>
                    <a:pt x="3155" y="5192"/>
                  </a:cubicBezTo>
                  <a:cubicBezTo>
                    <a:pt x="3344" y="5192"/>
                    <a:pt x="3527" y="5171"/>
                    <a:pt x="3709" y="5129"/>
                  </a:cubicBezTo>
                  <a:cubicBezTo>
                    <a:pt x="4047" y="5051"/>
                    <a:pt x="4382" y="4898"/>
                    <a:pt x="4736" y="4665"/>
                  </a:cubicBezTo>
                  <a:cubicBezTo>
                    <a:pt x="6133" y="3739"/>
                    <a:pt x="6690" y="1443"/>
                    <a:pt x="6698" y="1271"/>
                  </a:cubicBezTo>
                  <a:lnTo>
                    <a:pt x="443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4"/>
            <p:cNvSpPr/>
            <p:nvPr/>
          </p:nvSpPr>
          <p:spPr>
            <a:xfrm>
              <a:off x="2819791" y="1319595"/>
              <a:ext cx="529564" cy="375145"/>
            </a:xfrm>
            <a:custGeom>
              <a:avLst/>
              <a:gdLst/>
              <a:ahLst/>
              <a:cxnLst/>
              <a:rect l="l" t="t" r="r" b="b"/>
              <a:pathLst>
                <a:path w="5604" h="3970" extrusionOk="0">
                  <a:moveTo>
                    <a:pt x="5358" y="1"/>
                  </a:moveTo>
                  <a:lnTo>
                    <a:pt x="4739" y="132"/>
                  </a:lnTo>
                  <a:cubicBezTo>
                    <a:pt x="4739" y="132"/>
                    <a:pt x="3016" y="820"/>
                    <a:pt x="2561" y="2212"/>
                  </a:cubicBezTo>
                  <a:cubicBezTo>
                    <a:pt x="2311" y="2974"/>
                    <a:pt x="1724" y="3237"/>
                    <a:pt x="1142" y="3237"/>
                  </a:cubicBezTo>
                  <a:cubicBezTo>
                    <a:pt x="714" y="3237"/>
                    <a:pt x="289" y="3096"/>
                    <a:pt x="1" y="2906"/>
                  </a:cubicBezTo>
                  <a:lnTo>
                    <a:pt x="1" y="2906"/>
                  </a:lnTo>
                  <a:cubicBezTo>
                    <a:pt x="428" y="3462"/>
                    <a:pt x="913" y="3774"/>
                    <a:pt x="1560" y="3926"/>
                  </a:cubicBezTo>
                  <a:lnTo>
                    <a:pt x="1562" y="3926"/>
                  </a:lnTo>
                  <a:cubicBezTo>
                    <a:pt x="1734" y="3955"/>
                    <a:pt x="1900" y="3970"/>
                    <a:pt x="2062" y="3970"/>
                  </a:cubicBezTo>
                  <a:cubicBezTo>
                    <a:pt x="2251" y="3970"/>
                    <a:pt x="2434" y="3949"/>
                    <a:pt x="2616" y="3907"/>
                  </a:cubicBezTo>
                  <a:cubicBezTo>
                    <a:pt x="2954" y="3829"/>
                    <a:pt x="3289" y="3676"/>
                    <a:pt x="3643" y="3443"/>
                  </a:cubicBezTo>
                  <a:cubicBezTo>
                    <a:pt x="5040" y="2517"/>
                    <a:pt x="5597" y="221"/>
                    <a:pt x="5604" y="50"/>
                  </a:cubicBezTo>
                  <a:lnTo>
                    <a:pt x="5358" y="1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34"/>
            <p:cNvSpPr/>
            <p:nvPr/>
          </p:nvSpPr>
          <p:spPr>
            <a:xfrm>
              <a:off x="2818751" y="1592122"/>
              <a:ext cx="318362" cy="106023"/>
            </a:xfrm>
            <a:custGeom>
              <a:avLst/>
              <a:gdLst/>
              <a:ahLst/>
              <a:cxnLst/>
              <a:rect l="l" t="t" r="r" b="b"/>
              <a:pathLst>
                <a:path w="3369" h="1122" extrusionOk="0">
                  <a:moveTo>
                    <a:pt x="1" y="1"/>
                  </a:moveTo>
                  <a:lnTo>
                    <a:pt x="1" y="1"/>
                  </a:lnTo>
                  <a:cubicBezTo>
                    <a:pt x="160" y="273"/>
                    <a:pt x="387" y="508"/>
                    <a:pt x="652" y="695"/>
                  </a:cubicBezTo>
                  <a:cubicBezTo>
                    <a:pt x="784" y="789"/>
                    <a:pt x="928" y="864"/>
                    <a:pt x="1075" y="930"/>
                  </a:cubicBezTo>
                  <a:cubicBezTo>
                    <a:pt x="1224" y="993"/>
                    <a:pt x="1379" y="1041"/>
                    <a:pt x="1537" y="1075"/>
                  </a:cubicBezTo>
                  <a:cubicBezTo>
                    <a:pt x="1693" y="1106"/>
                    <a:pt x="1852" y="1121"/>
                    <a:pt x="2010" y="1121"/>
                  </a:cubicBezTo>
                  <a:cubicBezTo>
                    <a:pt x="2175" y="1121"/>
                    <a:pt x="2340" y="1105"/>
                    <a:pt x="2500" y="1070"/>
                  </a:cubicBezTo>
                  <a:cubicBezTo>
                    <a:pt x="2814" y="1001"/>
                    <a:pt x="3116" y="874"/>
                    <a:pt x="3369" y="684"/>
                  </a:cubicBezTo>
                  <a:lnTo>
                    <a:pt x="3369" y="684"/>
                  </a:lnTo>
                  <a:cubicBezTo>
                    <a:pt x="3082" y="817"/>
                    <a:pt x="2784" y="907"/>
                    <a:pt x="2479" y="950"/>
                  </a:cubicBezTo>
                  <a:cubicBezTo>
                    <a:pt x="2354" y="967"/>
                    <a:pt x="2229" y="976"/>
                    <a:pt x="2104" y="976"/>
                  </a:cubicBezTo>
                  <a:cubicBezTo>
                    <a:pt x="2077" y="976"/>
                    <a:pt x="2049" y="976"/>
                    <a:pt x="2021" y="975"/>
                  </a:cubicBezTo>
                  <a:cubicBezTo>
                    <a:pt x="1868" y="974"/>
                    <a:pt x="1716" y="953"/>
                    <a:pt x="1567" y="923"/>
                  </a:cubicBezTo>
                  <a:cubicBezTo>
                    <a:pt x="1267" y="862"/>
                    <a:pt x="981" y="749"/>
                    <a:pt x="717" y="592"/>
                  </a:cubicBezTo>
                  <a:cubicBezTo>
                    <a:pt x="453" y="434"/>
                    <a:pt x="211" y="234"/>
                    <a:pt x="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34"/>
            <p:cNvSpPr/>
            <p:nvPr/>
          </p:nvSpPr>
          <p:spPr>
            <a:xfrm>
              <a:off x="2788795" y="1360134"/>
              <a:ext cx="65865" cy="197117"/>
            </a:xfrm>
            <a:custGeom>
              <a:avLst/>
              <a:gdLst/>
              <a:ahLst/>
              <a:cxnLst/>
              <a:rect l="l" t="t" r="r" b="b"/>
              <a:pathLst>
                <a:path w="697" h="2086" extrusionOk="0">
                  <a:moveTo>
                    <a:pt x="64" y="0"/>
                  </a:moveTo>
                  <a:cubicBezTo>
                    <a:pt x="14" y="184"/>
                    <a:pt x="0" y="376"/>
                    <a:pt x="7" y="565"/>
                  </a:cubicBezTo>
                  <a:cubicBezTo>
                    <a:pt x="11" y="755"/>
                    <a:pt x="39" y="947"/>
                    <a:pt x="88" y="1132"/>
                  </a:cubicBezTo>
                  <a:cubicBezTo>
                    <a:pt x="136" y="1318"/>
                    <a:pt x="215" y="1496"/>
                    <a:pt x="315" y="1661"/>
                  </a:cubicBezTo>
                  <a:cubicBezTo>
                    <a:pt x="412" y="1828"/>
                    <a:pt x="546" y="1971"/>
                    <a:pt x="696" y="2086"/>
                  </a:cubicBezTo>
                  <a:cubicBezTo>
                    <a:pt x="594" y="1926"/>
                    <a:pt x="494" y="1772"/>
                    <a:pt x="421" y="1605"/>
                  </a:cubicBezTo>
                  <a:cubicBezTo>
                    <a:pt x="399" y="1566"/>
                    <a:pt x="385" y="1521"/>
                    <a:pt x="367" y="1480"/>
                  </a:cubicBezTo>
                  <a:cubicBezTo>
                    <a:pt x="350" y="1438"/>
                    <a:pt x="331" y="1397"/>
                    <a:pt x="319" y="1353"/>
                  </a:cubicBezTo>
                  <a:lnTo>
                    <a:pt x="274" y="1224"/>
                  </a:lnTo>
                  <a:lnTo>
                    <a:pt x="237" y="1092"/>
                  </a:lnTo>
                  <a:cubicBezTo>
                    <a:pt x="188" y="917"/>
                    <a:pt x="154" y="737"/>
                    <a:pt x="125" y="555"/>
                  </a:cubicBezTo>
                  <a:cubicBezTo>
                    <a:pt x="99" y="374"/>
                    <a:pt x="78" y="190"/>
                    <a:pt x="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34"/>
            <p:cNvSpPr/>
            <p:nvPr/>
          </p:nvSpPr>
          <p:spPr>
            <a:xfrm>
              <a:off x="2753452" y="1121342"/>
              <a:ext cx="610359" cy="305030"/>
            </a:xfrm>
            <a:custGeom>
              <a:avLst/>
              <a:gdLst/>
              <a:ahLst/>
              <a:cxnLst/>
              <a:rect l="l" t="t" r="r" b="b"/>
              <a:pathLst>
                <a:path w="6459" h="3228" extrusionOk="0">
                  <a:moveTo>
                    <a:pt x="2198" y="0"/>
                  </a:moveTo>
                  <a:cubicBezTo>
                    <a:pt x="1035" y="0"/>
                    <a:pt x="145" y="366"/>
                    <a:pt x="21" y="977"/>
                  </a:cubicBezTo>
                  <a:cubicBezTo>
                    <a:pt x="1" y="1079"/>
                    <a:pt x="2" y="1183"/>
                    <a:pt x="23" y="1286"/>
                  </a:cubicBezTo>
                  <a:cubicBezTo>
                    <a:pt x="177" y="2022"/>
                    <a:pt x="1339" y="2788"/>
                    <a:pt x="2856" y="3096"/>
                  </a:cubicBezTo>
                  <a:cubicBezTo>
                    <a:pt x="3295" y="3185"/>
                    <a:pt x="3722" y="3228"/>
                    <a:pt x="4117" y="3228"/>
                  </a:cubicBezTo>
                  <a:cubicBezTo>
                    <a:pt x="5086" y="3228"/>
                    <a:pt x="5865" y="2973"/>
                    <a:pt x="6169" y="2534"/>
                  </a:cubicBezTo>
                  <a:cubicBezTo>
                    <a:pt x="6230" y="2447"/>
                    <a:pt x="6271" y="2351"/>
                    <a:pt x="6292" y="2251"/>
                  </a:cubicBezTo>
                  <a:cubicBezTo>
                    <a:pt x="6458" y="1432"/>
                    <a:pt x="5190" y="483"/>
                    <a:pt x="3457" y="131"/>
                  </a:cubicBezTo>
                  <a:cubicBezTo>
                    <a:pt x="3019" y="42"/>
                    <a:pt x="2593" y="0"/>
                    <a:pt x="2198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34"/>
            <p:cNvSpPr/>
            <p:nvPr/>
          </p:nvSpPr>
          <p:spPr>
            <a:xfrm>
              <a:off x="2779912" y="1156589"/>
              <a:ext cx="544117" cy="233403"/>
            </a:xfrm>
            <a:custGeom>
              <a:avLst/>
              <a:gdLst/>
              <a:ahLst/>
              <a:cxnLst/>
              <a:rect l="l" t="t" r="r" b="b"/>
              <a:pathLst>
                <a:path w="5758" h="2470" extrusionOk="0">
                  <a:moveTo>
                    <a:pt x="1923" y="0"/>
                  </a:moveTo>
                  <a:cubicBezTo>
                    <a:pt x="1015" y="0"/>
                    <a:pt x="286" y="239"/>
                    <a:pt x="0" y="649"/>
                  </a:cubicBezTo>
                  <a:cubicBezTo>
                    <a:pt x="50" y="893"/>
                    <a:pt x="219" y="1139"/>
                    <a:pt x="478" y="1370"/>
                  </a:cubicBezTo>
                  <a:cubicBezTo>
                    <a:pt x="489" y="1380"/>
                    <a:pt x="504" y="1393"/>
                    <a:pt x="516" y="1403"/>
                  </a:cubicBezTo>
                  <a:cubicBezTo>
                    <a:pt x="524" y="1410"/>
                    <a:pt x="531" y="1417"/>
                    <a:pt x="541" y="1424"/>
                  </a:cubicBezTo>
                  <a:cubicBezTo>
                    <a:pt x="547" y="1430"/>
                    <a:pt x="555" y="1436"/>
                    <a:pt x="562" y="1442"/>
                  </a:cubicBezTo>
                  <a:cubicBezTo>
                    <a:pt x="576" y="1455"/>
                    <a:pt x="592" y="1467"/>
                    <a:pt x="607" y="1478"/>
                  </a:cubicBezTo>
                  <a:cubicBezTo>
                    <a:pt x="630" y="1496"/>
                    <a:pt x="653" y="1514"/>
                    <a:pt x="676" y="1531"/>
                  </a:cubicBezTo>
                  <a:cubicBezTo>
                    <a:pt x="700" y="1549"/>
                    <a:pt x="725" y="1567"/>
                    <a:pt x="748" y="1583"/>
                  </a:cubicBezTo>
                  <a:cubicBezTo>
                    <a:pt x="925" y="1706"/>
                    <a:pt x="1128" y="1821"/>
                    <a:pt x="1351" y="1926"/>
                  </a:cubicBezTo>
                  <a:cubicBezTo>
                    <a:pt x="1421" y="1959"/>
                    <a:pt x="1496" y="1992"/>
                    <a:pt x="1571" y="2022"/>
                  </a:cubicBezTo>
                  <a:cubicBezTo>
                    <a:pt x="1592" y="2030"/>
                    <a:pt x="1616" y="2040"/>
                    <a:pt x="1637" y="2049"/>
                  </a:cubicBezTo>
                  <a:cubicBezTo>
                    <a:pt x="1658" y="2056"/>
                    <a:pt x="1678" y="2065"/>
                    <a:pt x="1700" y="2073"/>
                  </a:cubicBezTo>
                  <a:cubicBezTo>
                    <a:pt x="1723" y="2081"/>
                    <a:pt x="1748" y="2090"/>
                    <a:pt x="1770" y="2099"/>
                  </a:cubicBezTo>
                  <a:cubicBezTo>
                    <a:pt x="1786" y="2105"/>
                    <a:pt x="1801" y="2110"/>
                    <a:pt x="1816" y="2115"/>
                  </a:cubicBezTo>
                  <a:cubicBezTo>
                    <a:pt x="1838" y="2123"/>
                    <a:pt x="1860" y="2131"/>
                    <a:pt x="1883" y="2138"/>
                  </a:cubicBezTo>
                  <a:cubicBezTo>
                    <a:pt x="1899" y="2143"/>
                    <a:pt x="1917" y="2150"/>
                    <a:pt x="1933" y="2155"/>
                  </a:cubicBezTo>
                  <a:cubicBezTo>
                    <a:pt x="1949" y="2160"/>
                    <a:pt x="1968" y="2167"/>
                    <a:pt x="1984" y="2172"/>
                  </a:cubicBezTo>
                  <a:cubicBezTo>
                    <a:pt x="1988" y="2173"/>
                    <a:pt x="1993" y="2175"/>
                    <a:pt x="1997" y="2176"/>
                  </a:cubicBezTo>
                  <a:cubicBezTo>
                    <a:pt x="2205" y="2242"/>
                    <a:pt x="2424" y="2300"/>
                    <a:pt x="2651" y="2346"/>
                  </a:cubicBezTo>
                  <a:cubicBezTo>
                    <a:pt x="3013" y="2420"/>
                    <a:pt x="3365" y="2459"/>
                    <a:pt x="3695" y="2467"/>
                  </a:cubicBezTo>
                  <a:cubicBezTo>
                    <a:pt x="3711" y="2468"/>
                    <a:pt x="3727" y="2468"/>
                    <a:pt x="3741" y="2468"/>
                  </a:cubicBezTo>
                  <a:cubicBezTo>
                    <a:pt x="3760" y="2469"/>
                    <a:pt x="3781" y="2469"/>
                    <a:pt x="3800" y="2469"/>
                  </a:cubicBezTo>
                  <a:lnTo>
                    <a:pt x="3872" y="2469"/>
                  </a:lnTo>
                  <a:cubicBezTo>
                    <a:pt x="4013" y="2468"/>
                    <a:pt x="4149" y="2462"/>
                    <a:pt x="4281" y="2449"/>
                  </a:cubicBezTo>
                  <a:cubicBezTo>
                    <a:pt x="4978" y="2382"/>
                    <a:pt x="5520" y="2161"/>
                    <a:pt x="5758" y="1820"/>
                  </a:cubicBezTo>
                  <a:cubicBezTo>
                    <a:pt x="5705" y="1572"/>
                    <a:pt x="5530" y="1318"/>
                    <a:pt x="5259" y="1084"/>
                  </a:cubicBezTo>
                  <a:cubicBezTo>
                    <a:pt x="5229" y="1057"/>
                    <a:pt x="5196" y="1030"/>
                    <a:pt x="5161" y="1002"/>
                  </a:cubicBezTo>
                  <a:cubicBezTo>
                    <a:pt x="5074" y="934"/>
                    <a:pt x="4981" y="868"/>
                    <a:pt x="4880" y="805"/>
                  </a:cubicBezTo>
                  <a:cubicBezTo>
                    <a:pt x="4819" y="766"/>
                    <a:pt x="4756" y="728"/>
                    <a:pt x="4691" y="692"/>
                  </a:cubicBezTo>
                  <a:cubicBezTo>
                    <a:pt x="4669" y="680"/>
                    <a:pt x="4648" y="668"/>
                    <a:pt x="4624" y="656"/>
                  </a:cubicBezTo>
                  <a:cubicBezTo>
                    <a:pt x="4579" y="632"/>
                    <a:pt x="4533" y="608"/>
                    <a:pt x="4487" y="586"/>
                  </a:cubicBezTo>
                  <a:cubicBezTo>
                    <a:pt x="4441" y="562"/>
                    <a:pt x="4393" y="540"/>
                    <a:pt x="4344" y="518"/>
                  </a:cubicBezTo>
                  <a:cubicBezTo>
                    <a:pt x="4165" y="436"/>
                    <a:pt x="3972" y="363"/>
                    <a:pt x="3770" y="298"/>
                  </a:cubicBezTo>
                  <a:cubicBezTo>
                    <a:pt x="3739" y="288"/>
                    <a:pt x="3708" y="278"/>
                    <a:pt x="3678" y="269"/>
                  </a:cubicBezTo>
                  <a:cubicBezTo>
                    <a:pt x="3610" y="248"/>
                    <a:pt x="3541" y="229"/>
                    <a:pt x="3472" y="209"/>
                  </a:cubicBezTo>
                  <a:cubicBezTo>
                    <a:pt x="3410" y="193"/>
                    <a:pt x="3345" y="178"/>
                    <a:pt x="3282" y="162"/>
                  </a:cubicBezTo>
                  <a:cubicBezTo>
                    <a:pt x="3248" y="155"/>
                    <a:pt x="3215" y="147"/>
                    <a:pt x="3180" y="140"/>
                  </a:cubicBezTo>
                  <a:cubicBezTo>
                    <a:pt x="3156" y="135"/>
                    <a:pt x="3130" y="129"/>
                    <a:pt x="3106" y="124"/>
                  </a:cubicBezTo>
                  <a:cubicBezTo>
                    <a:pt x="2872" y="76"/>
                    <a:pt x="2642" y="42"/>
                    <a:pt x="2418" y="23"/>
                  </a:cubicBezTo>
                  <a:cubicBezTo>
                    <a:pt x="2248" y="8"/>
                    <a:pt x="2083" y="0"/>
                    <a:pt x="19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34"/>
            <p:cNvSpPr/>
            <p:nvPr/>
          </p:nvSpPr>
          <p:spPr>
            <a:xfrm>
              <a:off x="2907485" y="1205633"/>
              <a:ext cx="416545" cy="184549"/>
            </a:xfrm>
            <a:custGeom>
              <a:avLst/>
              <a:gdLst/>
              <a:ahLst/>
              <a:cxnLst/>
              <a:rect l="l" t="t" r="r" b="b"/>
              <a:pathLst>
                <a:path w="4408" h="1953" extrusionOk="0">
                  <a:moveTo>
                    <a:pt x="2993" y="0"/>
                  </a:moveTo>
                  <a:cubicBezTo>
                    <a:pt x="2636" y="111"/>
                    <a:pt x="2629" y="511"/>
                    <a:pt x="2685" y="786"/>
                  </a:cubicBezTo>
                  <a:cubicBezTo>
                    <a:pt x="2802" y="1383"/>
                    <a:pt x="2166" y="1586"/>
                    <a:pt x="1395" y="1586"/>
                  </a:cubicBezTo>
                  <a:cubicBezTo>
                    <a:pt x="934" y="1586"/>
                    <a:pt x="425" y="1513"/>
                    <a:pt x="1" y="1408"/>
                  </a:cubicBezTo>
                  <a:lnTo>
                    <a:pt x="1" y="1408"/>
                  </a:lnTo>
                  <a:cubicBezTo>
                    <a:pt x="383" y="1585"/>
                    <a:pt x="824" y="1733"/>
                    <a:pt x="1303" y="1830"/>
                  </a:cubicBezTo>
                  <a:cubicBezTo>
                    <a:pt x="1719" y="1913"/>
                    <a:pt x="2122" y="1953"/>
                    <a:pt x="2494" y="1953"/>
                  </a:cubicBezTo>
                  <a:cubicBezTo>
                    <a:pt x="2504" y="1953"/>
                    <a:pt x="2513" y="1953"/>
                    <a:pt x="2522" y="1952"/>
                  </a:cubicBezTo>
                  <a:cubicBezTo>
                    <a:pt x="2663" y="1950"/>
                    <a:pt x="2799" y="1944"/>
                    <a:pt x="2931" y="1932"/>
                  </a:cubicBezTo>
                  <a:cubicBezTo>
                    <a:pt x="3628" y="1866"/>
                    <a:pt x="4170" y="1643"/>
                    <a:pt x="4408" y="1303"/>
                  </a:cubicBezTo>
                  <a:cubicBezTo>
                    <a:pt x="4309" y="832"/>
                    <a:pt x="3773" y="349"/>
                    <a:pt x="2993" y="0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34"/>
            <p:cNvSpPr/>
            <p:nvPr/>
          </p:nvSpPr>
          <p:spPr>
            <a:xfrm>
              <a:off x="2840769" y="1189380"/>
              <a:ext cx="196933" cy="37420"/>
            </a:xfrm>
            <a:custGeom>
              <a:avLst/>
              <a:gdLst/>
              <a:ahLst/>
              <a:cxnLst/>
              <a:rect l="l" t="t" r="r" b="b"/>
              <a:pathLst>
                <a:path w="2084" h="396" extrusionOk="0">
                  <a:moveTo>
                    <a:pt x="1252" y="0"/>
                  </a:moveTo>
                  <a:cubicBezTo>
                    <a:pt x="1172" y="0"/>
                    <a:pt x="1092" y="5"/>
                    <a:pt x="1013" y="14"/>
                  </a:cubicBezTo>
                  <a:cubicBezTo>
                    <a:pt x="830" y="37"/>
                    <a:pt x="653" y="83"/>
                    <a:pt x="484" y="150"/>
                  </a:cubicBezTo>
                  <a:cubicBezTo>
                    <a:pt x="313" y="214"/>
                    <a:pt x="152" y="296"/>
                    <a:pt x="1" y="395"/>
                  </a:cubicBezTo>
                  <a:cubicBezTo>
                    <a:pt x="178" y="355"/>
                    <a:pt x="349" y="306"/>
                    <a:pt x="520" y="264"/>
                  </a:cubicBezTo>
                  <a:cubicBezTo>
                    <a:pt x="691" y="223"/>
                    <a:pt x="859" y="187"/>
                    <a:pt x="1031" y="167"/>
                  </a:cubicBezTo>
                  <a:cubicBezTo>
                    <a:pt x="1177" y="148"/>
                    <a:pt x="1325" y="142"/>
                    <a:pt x="1474" y="142"/>
                  </a:cubicBezTo>
                  <a:cubicBezTo>
                    <a:pt x="1499" y="142"/>
                    <a:pt x="1525" y="142"/>
                    <a:pt x="1550" y="143"/>
                  </a:cubicBezTo>
                  <a:cubicBezTo>
                    <a:pt x="1725" y="146"/>
                    <a:pt x="1903" y="156"/>
                    <a:pt x="2083" y="156"/>
                  </a:cubicBezTo>
                  <a:cubicBezTo>
                    <a:pt x="1913" y="93"/>
                    <a:pt x="1739" y="49"/>
                    <a:pt x="1560" y="23"/>
                  </a:cubicBezTo>
                  <a:cubicBezTo>
                    <a:pt x="1459" y="8"/>
                    <a:pt x="1356" y="0"/>
                    <a:pt x="12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34"/>
            <p:cNvSpPr/>
            <p:nvPr/>
          </p:nvSpPr>
          <p:spPr>
            <a:xfrm>
              <a:off x="3075126" y="1307027"/>
              <a:ext cx="42807" cy="25703"/>
            </a:xfrm>
            <a:custGeom>
              <a:avLst/>
              <a:gdLst/>
              <a:ahLst/>
              <a:cxnLst/>
              <a:rect l="l" t="t" r="r" b="b"/>
              <a:pathLst>
                <a:path w="453" h="272" extrusionOk="0">
                  <a:moveTo>
                    <a:pt x="183" y="1"/>
                  </a:moveTo>
                  <a:cubicBezTo>
                    <a:pt x="95" y="1"/>
                    <a:pt x="25" y="36"/>
                    <a:pt x="14" y="93"/>
                  </a:cubicBezTo>
                  <a:cubicBezTo>
                    <a:pt x="0" y="164"/>
                    <a:pt x="83" y="240"/>
                    <a:pt x="200" y="264"/>
                  </a:cubicBezTo>
                  <a:cubicBezTo>
                    <a:pt x="224" y="269"/>
                    <a:pt x="248" y="271"/>
                    <a:pt x="270" y="271"/>
                  </a:cubicBezTo>
                  <a:cubicBezTo>
                    <a:pt x="357" y="271"/>
                    <a:pt x="426" y="236"/>
                    <a:pt x="437" y="180"/>
                  </a:cubicBezTo>
                  <a:cubicBezTo>
                    <a:pt x="452" y="108"/>
                    <a:pt x="369" y="32"/>
                    <a:pt x="252" y="8"/>
                  </a:cubicBezTo>
                  <a:cubicBezTo>
                    <a:pt x="228" y="3"/>
                    <a:pt x="205" y="1"/>
                    <a:pt x="183" y="1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34"/>
            <p:cNvSpPr/>
            <p:nvPr/>
          </p:nvSpPr>
          <p:spPr>
            <a:xfrm>
              <a:off x="2970894" y="1320162"/>
              <a:ext cx="35626" cy="21356"/>
            </a:xfrm>
            <a:custGeom>
              <a:avLst/>
              <a:gdLst/>
              <a:ahLst/>
              <a:cxnLst/>
              <a:rect l="l" t="t" r="r" b="b"/>
              <a:pathLst>
                <a:path w="377" h="226" extrusionOk="0">
                  <a:moveTo>
                    <a:pt x="152" y="1"/>
                  </a:moveTo>
                  <a:cubicBezTo>
                    <a:pt x="80" y="1"/>
                    <a:pt x="21" y="31"/>
                    <a:pt x="12" y="77"/>
                  </a:cubicBezTo>
                  <a:cubicBezTo>
                    <a:pt x="0" y="137"/>
                    <a:pt x="70" y="200"/>
                    <a:pt x="167" y="220"/>
                  </a:cubicBezTo>
                  <a:cubicBezTo>
                    <a:pt x="187" y="224"/>
                    <a:pt x="207" y="226"/>
                    <a:pt x="225" y="226"/>
                  </a:cubicBezTo>
                  <a:cubicBezTo>
                    <a:pt x="297" y="226"/>
                    <a:pt x="356" y="196"/>
                    <a:pt x="365" y="149"/>
                  </a:cubicBezTo>
                  <a:cubicBezTo>
                    <a:pt x="377" y="91"/>
                    <a:pt x="307" y="26"/>
                    <a:pt x="210" y="7"/>
                  </a:cubicBezTo>
                  <a:cubicBezTo>
                    <a:pt x="190" y="3"/>
                    <a:pt x="171" y="1"/>
                    <a:pt x="152" y="1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34"/>
            <p:cNvSpPr/>
            <p:nvPr/>
          </p:nvSpPr>
          <p:spPr>
            <a:xfrm>
              <a:off x="3117178" y="1205444"/>
              <a:ext cx="35531" cy="21261"/>
            </a:xfrm>
            <a:custGeom>
              <a:avLst/>
              <a:gdLst/>
              <a:ahLst/>
              <a:cxnLst/>
              <a:rect l="l" t="t" r="r" b="b"/>
              <a:pathLst>
                <a:path w="376" h="225" extrusionOk="0">
                  <a:moveTo>
                    <a:pt x="151" y="0"/>
                  </a:moveTo>
                  <a:cubicBezTo>
                    <a:pt x="79" y="0"/>
                    <a:pt x="20" y="30"/>
                    <a:pt x="11" y="77"/>
                  </a:cubicBezTo>
                  <a:cubicBezTo>
                    <a:pt x="0" y="135"/>
                    <a:pt x="69" y="200"/>
                    <a:pt x="166" y="218"/>
                  </a:cubicBezTo>
                  <a:cubicBezTo>
                    <a:pt x="186" y="222"/>
                    <a:pt x="206" y="224"/>
                    <a:pt x="225" y="224"/>
                  </a:cubicBezTo>
                  <a:cubicBezTo>
                    <a:pt x="297" y="224"/>
                    <a:pt x="355" y="195"/>
                    <a:pt x="364" y="149"/>
                  </a:cubicBezTo>
                  <a:cubicBezTo>
                    <a:pt x="376" y="89"/>
                    <a:pt x="307" y="26"/>
                    <a:pt x="210" y="6"/>
                  </a:cubicBezTo>
                  <a:cubicBezTo>
                    <a:pt x="190" y="2"/>
                    <a:pt x="170" y="0"/>
                    <a:pt x="151" y="0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34"/>
            <p:cNvSpPr/>
            <p:nvPr/>
          </p:nvSpPr>
          <p:spPr>
            <a:xfrm>
              <a:off x="3086655" y="1234454"/>
              <a:ext cx="25987" cy="15497"/>
            </a:xfrm>
            <a:custGeom>
              <a:avLst/>
              <a:gdLst/>
              <a:ahLst/>
              <a:cxnLst/>
              <a:rect l="l" t="t" r="r" b="b"/>
              <a:pathLst>
                <a:path w="275" h="164" extrusionOk="0">
                  <a:moveTo>
                    <a:pt x="111" y="1"/>
                  </a:moveTo>
                  <a:cubicBezTo>
                    <a:pt x="59" y="1"/>
                    <a:pt x="17" y="22"/>
                    <a:pt x="10" y="56"/>
                  </a:cubicBezTo>
                  <a:cubicBezTo>
                    <a:pt x="1" y="99"/>
                    <a:pt x="52" y="145"/>
                    <a:pt x="123" y="160"/>
                  </a:cubicBezTo>
                  <a:cubicBezTo>
                    <a:pt x="136" y="163"/>
                    <a:pt x="150" y="164"/>
                    <a:pt x="163" y="164"/>
                  </a:cubicBezTo>
                  <a:cubicBezTo>
                    <a:pt x="216" y="164"/>
                    <a:pt x="258" y="142"/>
                    <a:pt x="266" y="109"/>
                  </a:cubicBezTo>
                  <a:cubicBezTo>
                    <a:pt x="274" y="65"/>
                    <a:pt x="225" y="19"/>
                    <a:pt x="153" y="5"/>
                  </a:cubicBezTo>
                  <a:cubicBezTo>
                    <a:pt x="139" y="2"/>
                    <a:pt x="125" y="1"/>
                    <a:pt x="111" y="1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34"/>
            <p:cNvSpPr/>
            <p:nvPr/>
          </p:nvSpPr>
          <p:spPr>
            <a:xfrm>
              <a:off x="2913722" y="1312792"/>
              <a:ext cx="25987" cy="15497"/>
            </a:xfrm>
            <a:custGeom>
              <a:avLst/>
              <a:gdLst/>
              <a:ahLst/>
              <a:cxnLst/>
              <a:rect l="l" t="t" r="r" b="b"/>
              <a:pathLst>
                <a:path w="275" h="164" extrusionOk="0">
                  <a:moveTo>
                    <a:pt x="111" y="1"/>
                  </a:moveTo>
                  <a:cubicBezTo>
                    <a:pt x="59" y="1"/>
                    <a:pt x="17" y="22"/>
                    <a:pt x="10" y="56"/>
                  </a:cubicBezTo>
                  <a:cubicBezTo>
                    <a:pt x="0" y="99"/>
                    <a:pt x="52" y="145"/>
                    <a:pt x="122" y="160"/>
                  </a:cubicBezTo>
                  <a:cubicBezTo>
                    <a:pt x="136" y="162"/>
                    <a:pt x="150" y="164"/>
                    <a:pt x="163" y="164"/>
                  </a:cubicBezTo>
                  <a:cubicBezTo>
                    <a:pt x="216" y="164"/>
                    <a:pt x="258" y="142"/>
                    <a:pt x="265" y="108"/>
                  </a:cubicBezTo>
                  <a:cubicBezTo>
                    <a:pt x="275" y="64"/>
                    <a:pt x="223" y="18"/>
                    <a:pt x="153" y="5"/>
                  </a:cubicBezTo>
                  <a:cubicBezTo>
                    <a:pt x="138" y="2"/>
                    <a:pt x="124" y="1"/>
                    <a:pt x="111" y="1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34"/>
            <p:cNvSpPr/>
            <p:nvPr/>
          </p:nvSpPr>
          <p:spPr>
            <a:xfrm>
              <a:off x="3110752" y="1277261"/>
              <a:ext cx="20978" cy="12662"/>
            </a:xfrm>
            <a:custGeom>
              <a:avLst/>
              <a:gdLst/>
              <a:ahLst/>
              <a:cxnLst/>
              <a:rect l="l" t="t" r="r" b="b"/>
              <a:pathLst>
                <a:path w="222" h="134" extrusionOk="0">
                  <a:moveTo>
                    <a:pt x="91" y="0"/>
                  </a:moveTo>
                  <a:cubicBezTo>
                    <a:pt x="49" y="0"/>
                    <a:pt x="14" y="18"/>
                    <a:pt x="8" y="45"/>
                  </a:cubicBezTo>
                  <a:cubicBezTo>
                    <a:pt x="1" y="81"/>
                    <a:pt x="42" y="118"/>
                    <a:pt x="99" y="130"/>
                  </a:cubicBezTo>
                  <a:cubicBezTo>
                    <a:pt x="110" y="133"/>
                    <a:pt x="121" y="134"/>
                    <a:pt x="131" y="134"/>
                  </a:cubicBezTo>
                  <a:cubicBezTo>
                    <a:pt x="174" y="134"/>
                    <a:pt x="209" y="115"/>
                    <a:pt x="215" y="87"/>
                  </a:cubicBezTo>
                  <a:cubicBezTo>
                    <a:pt x="222" y="54"/>
                    <a:pt x="181" y="16"/>
                    <a:pt x="124" y="3"/>
                  </a:cubicBezTo>
                  <a:cubicBezTo>
                    <a:pt x="113" y="1"/>
                    <a:pt x="102" y="0"/>
                    <a:pt x="91" y="0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34"/>
            <p:cNvSpPr/>
            <p:nvPr/>
          </p:nvSpPr>
          <p:spPr>
            <a:xfrm>
              <a:off x="3025987" y="1300791"/>
              <a:ext cx="28160" cy="16915"/>
            </a:xfrm>
            <a:custGeom>
              <a:avLst/>
              <a:gdLst/>
              <a:ahLst/>
              <a:cxnLst/>
              <a:rect l="l" t="t" r="r" b="b"/>
              <a:pathLst>
                <a:path w="298" h="179" extrusionOk="0">
                  <a:moveTo>
                    <a:pt x="123" y="1"/>
                  </a:moveTo>
                  <a:cubicBezTo>
                    <a:pt x="65" y="1"/>
                    <a:pt x="18" y="24"/>
                    <a:pt x="11" y="61"/>
                  </a:cubicBezTo>
                  <a:cubicBezTo>
                    <a:pt x="0" y="109"/>
                    <a:pt x="56" y="159"/>
                    <a:pt x="132" y="174"/>
                  </a:cubicBezTo>
                  <a:cubicBezTo>
                    <a:pt x="147" y="177"/>
                    <a:pt x="162" y="178"/>
                    <a:pt x="177" y="178"/>
                  </a:cubicBezTo>
                  <a:cubicBezTo>
                    <a:pt x="234" y="178"/>
                    <a:pt x="281" y="155"/>
                    <a:pt x="289" y="118"/>
                  </a:cubicBezTo>
                  <a:cubicBezTo>
                    <a:pt x="297" y="71"/>
                    <a:pt x="244" y="21"/>
                    <a:pt x="167" y="5"/>
                  </a:cubicBezTo>
                  <a:cubicBezTo>
                    <a:pt x="152" y="2"/>
                    <a:pt x="137" y="1"/>
                    <a:pt x="123" y="1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24" name="Google Shape;1824;p34"/>
          <p:cNvGrpSpPr/>
          <p:nvPr/>
        </p:nvGrpSpPr>
        <p:grpSpPr>
          <a:xfrm rot="1089248">
            <a:off x="6249313" y="1273426"/>
            <a:ext cx="702873" cy="920528"/>
            <a:chOff x="5919232" y="1120323"/>
            <a:chExt cx="702815" cy="920452"/>
          </a:xfrm>
        </p:grpSpPr>
        <p:sp>
          <p:nvSpPr>
            <p:cNvPr id="1825" name="Google Shape;1825;p34"/>
            <p:cNvSpPr/>
            <p:nvPr/>
          </p:nvSpPr>
          <p:spPr>
            <a:xfrm>
              <a:off x="6212723" y="1791523"/>
              <a:ext cx="409323" cy="249253"/>
            </a:xfrm>
            <a:custGeom>
              <a:avLst/>
              <a:gdLst/>
              <a:ahLst/>
              <a:cxnLst/>
              <a:rect l="l" t="t" r="r" b="b"/>
              <a:pathLst>
                <a:path w="5191" h="3161" extrusionOk="0">
                  <a:moveTo>
                    <a:pt x="3300" y="1"/>
                  </a:moveTo>
                  <a:cubicBezTo>
                    <a:pt x="2917" y="1"/>
                    <a:pt x="2497" y="64"/>
                    <a:pt x="2070" y="196"/>
                  </a:cubicBezTo>
                  <a:cubicBezTo>
                    <a:pt x="894" y="559"/>
                    <a:pt x="55" y="1326"/>
                    <a:pt x="5" y="2023"/>
                  </a:cubicBezTo>
                  <a:cubicBezTo>
                    <a:pt x="1" y="2078"/>
                    <a:pt x="3" y="2134"/>
                    <a:pt x="9" y="2188"/>
                  </a:cubicBezTo>
                  <a:lnTo>
                    <a:pt x="9" y="2191"/>
                  </a:lnTo>
                  <a:cubicBezTo>
                    <a:pt x="14" y="2241"/>
                    <a:pt x="24" y="2290"/>
                    <a:pt x="40" y="2339"/>
                  </a:cubicBezTo>
                  <a:cubicBezTo>
                    <a:pt x="124" y="2612"/>
                    <a:pt x="342" y="2824"/>
                    <a:pt x="650" y="2963"/>
                  </a:cubicBezTo>
                  <a:cubicBezTo>
                    <a:pt x="933" y="3092"/>
                    <a:pt x="1293" y="3160"/>
                    <a:pt x="1693" y="3160"/>
                  </a:cubicBezTo>
                  <a:cubicBezTo>
                    <a:pt x="2076" y="3160"/>
                    <a:pt x="2497" y="3098"/>
                    <a:pt x="2924" y="2965"/>
                  </a:cubicBezTo>
                  <a:cubicBezTo>
                    <a:pt x="4281" y="2546"/>
                    <a:pt x="5191" y="1587"/>
                    <a:pt x="4953" y="822"/>
                  </a:cubicBezTo>
                  <a:cubicBezTo>
                    <a:pt x="4938" y="774"/>
                    <a:pt x="4919" y="727"/>
                    <a:pt x="4897" y="683"/>
                  </a:cubicBezTo>
                  <a:cubicBezTo>
                    <a:pt x="4896" y="681"/>
                    <a:pt x="4896" y="679"/>
                    <a:pt x="4895" y="678"/>
                  </a:cubicBezTo>
                  <a:cubicBezTo>
                    <a:pt x="4870" y="631"/>
                    <a:pt x="4841" y="586"/>
                    <a:pt x="4808" y="545"/>
                  </a:cubicBezTo>
                  <a:cubicBezTo>
                    <a:pt x="4699" y="405"/>
                    <a:pt x="4546" y="292"/>
                    <a:pt x="4358" y="205"/>
                  </a:cubicBezTo>
                  <a:cubicBezTo>
                    <a:pt x="4072" y="72"/>
                    <a:pt x="3707" y="1"/>
                    <a:pt x="330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34"/>
            <p:cNvSpPr/>
            <p:nvPr/>
          </p:nvSpPr>
          <p:spPr>
            <a:xfrm>
              <a:off x="5953218" y="1185693"/>
              <a:ext cx="645487" cy="778668"/>
            </a:xfrm>
            <a:custGeom>
              <a:avLst/>
              <a:gdLst/>
              <a:ahLst/>
              <a:cxnLst/>
              <a:rect l="l" t="t" r="r" b="b"/>
              <a:pathLst>
                <a:path w="8186" h="9875" extrusionOk="0">
                  <a:moveTo>
                    <a:pt x="6464" y="0"/>
                  </a:moveTo>
                  <a:lnTo>
                    <a:pt x="0" y="1996"/>
                  </a:lnTo>
                  <a:cubicBezTo>
                    <a:pt x="0" y="1996"/>
                    <a:pt x="208" y="2508"/>
                    <a:pt x="983" y="3702"/>
                  </a:cubicBezTo>
                  <a:cubicBezTo>
                    <a:pt x="1880" y="5087"/>
                    <a:pt x="3218" y="7792"/>
                    <a:pt x="3292" y="9707"/>
                  </a:cubicBezTo>
                  <a:cubicBezTo>
                    <a:pt x="3295" y="9762"/>
                    <a:pt x="3296" y="9818"/>
                    <a:pt x="3296" y="9872"/>
                  </a:cubicBezTo>
                  <a:lnTo>
                    <a:pt x="3296" y="9875"/>
                  </a:lnTo>
                  <a:lnTo>
                    <a:pt x="8186" y="8366"/>
                  </a:lnTo>
                  <a:cubicBezTo>
                    <a:pt x="8186" y="8363"/>
                    <a:pt x="8185" y="8362"/>
                    <a:pt x="8183" y="8361"/>
                  </a:cubicBezTo>
                  <a:cubicBezTo>
                    <a:pt x="8154" y="8317"/>
                    <a:pt x="8124" y="8274"/>
                    <a:pt x="8096" y="8228"/>
                  </a:cubicBezTo>
                  <a:cubicBezTo>
                    <a:pt x="7415" y="7144"/>
                    <a:pt x="7001" y="5451"/>
                    <a:pt x="6790" y="3954"/>
                  </a:cubicBezTo>
                  <a:cubicBezTo>
                    <a:pt x="6686" y="3208"/>
                    <a:pt x="6631" y="2512"/>
                    <a:pt x="6615" y="1962"/>
                  </a:cubicBezTo>
                  <a:cubicBezTo>
                    <a:pt x="6580" y="538"/>
                    <a:pt x="6464" y="0"/>
                    <a:pt x="64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34"/>
            <p:cNvSpPr/>
            <p:nvPr/>
          </p:nvSpPr>
          <p:spPr>
            <a:xfrm>
              <a:off x="6263899" y="1497242"/>
              <a:ext cx="358148" cy="543530"/>
            </a:xfrm>
            <a:custGeom>
              <a:avLst/>
              <a:gdLst/>
              <a:ahLst/>
              <a:cxnLst/>
              <a:rect l="l" t="t" r="r" b="b"/>
              <a:pathLst>
                <a:path w="4542" h="6893" extrusionOk="0">
                  <a:moveTo>
                    <a:pt x="2851" y="1"/>
                  </a:moveTo>
                  <a:lnTo>
                    <a:pt x="2851" y="3"/>
                  </a:lnTo>
                  <a:cubicBezTo>
                    <a:pt x="2851" y="361"/>
                    <a:pt x="2870" y="719"/>
                    <a:pt x="2905" y="1075"/>
                  </a:cubicBezTo>
                  <a:cubicBezTo>
                    <a:pt x="3005" y="2086"/>
                    <a:pt x="3110" y="2676"/>
                    <a:pt x="3708" y="3935"/>
                  </a:cubicBezTo>
                  <a:cubicBezTo>
                    <a:pt x="3754" y="4031"/>
                    <a:pt x="3802" y="4132"/>
                    <a:pt x="3853" y="4236"/>
                  </a:cubicBezTo>
                  <a:cubicBezTo>
                    <a:pt x="3899" y="4331"/>
                    <a:pt x="3930" y="4420"/>
                    <a:pt x="3946" y="4507"/>
                  </a:cubicBezTo>
                  <a:cubicBezTo>
                    <a:pt x="4004" y="4810"/>
                    <a:pt x="3884" y="5078"/>
                    <a:pt x="3626" y="5349"/>
                  </a:cubicBezTo>
                  <a:cubicBezTo>
                    <a:pt x="3358" y="5628"/>
                    <a:pt x="3022" y="5902"/>
                    <a:pt x="2671" y="6070"/>
                  </a:cubicBezTo>
                  <a:cubicBezTo>
                    <a:pt x="2239" y="6276"/>
                    <a:pt x="1765" y="6399"/>
                    <a:pt x="1293" y="6399"/>
                  </a:cubicBezTo>
                  <a:cubicBezTo>
                    <a:pt x="1277" y="6399"/>
                    <a:pt x="1260" y="6399"/>
                    <a:pt x="1243" y="6399"/>
                  </a:cubicBezTo>
                  <a:cubicBezTo>
                    <a:pt x="1219" y="6398"/>
                    <a:pt x="1195" y="6398"/>
                    <a:pt x="1172" y="6398"/>
                  </a:cubicBezTo>
                  <a:cubicBezTo>
                    <a:pt x="502" y="6398"/>
                    <a:pt x="155" y="6579"/>
                    <a:pt x="1" y="6695"/>
                  </a:cubicBezTo>
                  <a:cubicBezTo>
                    <a:pt x="284" y="6824"/>
                    <a:pt x="644" y="6892"/>
                    <a:pt x="1044" y="6892"/>
                  </a:cubicBezTo>
                  <a:cubicBezTo>
                    <a:pt x="1427" y="6892"/>
                    <a:pt x="1848" y="6830"/>
                    <a:pt x="2275" y="6697"/>
                  </a:cubicBezTo>
                  <a:cubicBezTo>
                    <a:pt x="3632" y="6278"/>
                    <a:pt x="4542" y="5319"/>
                    <a:pt x="4304" y="4554"/>
                  </a:cubicBezTo>
                  <a:cubicBezTo>
                    <a:pt x="4289" y="4506"/>
                    <a:pt x="4270" y="4459"/>
                    <a:pt x="4247" y="4414"/>
                  </a:cubicBezTo>
                  <a:cubicBezTo>
                    <a:pt x="4247" y="4411"/>
                    <a:pt x="4246" y="4410"/>
                    <a:pt x="4245" y="4408"/>
                  </a:cubicBezTo>
                  <a:cubicBezTo>
                    <a:pt x="4220" y="4362"/>
                    <a:pt x="4191" y="4317"/>
                    <a:pt x="4158" y="4275"/>
                  </a:cubicBezTo>
                  <a:cubicBezTo>
                    <a:pt x="3477" y="3192"/>
                    <a:pt x="3063" y="1499"/>
                    <a:pt x="285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34"/>
            <p:cNvSpPr/>
            <p:nvPr/>
          </p:nvSpPr>
          <p:spPr>
            <a:xfrm>
              <a:off x="6252465" y="1880627"/>
              <a:ext cx="323059" cy="127583"/>
            </a:xfrm>
            <a:custGeom>
              <a:avLst/>
              <a:gdLst/>
              <a:ahLst/>
              <a:cxnLst/>
              <a:rect l="l" t="t" r="r" b="b"/>
              <a:pathLst>
                <a:path w="4097" h="1618" extrusionOk="0">
                  <a:moveTo>
                    <a:pt x="4096" y="1"/>
                  </a:moveTo>
                  <a:cubicBezTo>
                    <a:pt x="3865" y="315"/>
                    <a:pt x="3590" y="592"/>
                    <a:pt x="3283" y="821"/>
                  </a:cubicBezTo>
                  <a:cubicBezTo>
                    <a:pt x="3128" y="933"/>
                    <a:pt x="2966" y="1035"/>
                    <a:pt x="2796" y="1122"/>
                  </a:cubicBezTo>
                  <a:cubicBezTo>
                    <a:pt x="2626" y="1207"/>
                    <a:pt x="2449" y="1280"/>
                    <a:pt x="2267" y="1335"/>
                  </a:cubicBezTo>
                  <a:cubicBezTo>
                    <a:pt x="1939" y="1438"/>
                    <a:pt x="1598" y="1486"/>
                    <a:pt x="1254" y="1486"/>
                  </a:cubicBezTo>
                  <a:cubicBezTo>
                    <a:pt x="1215" y="1486"/>
                    <a:pt x="1175" y="1486"/>
                    <a:pt x="1136" y="1484"/>
                  </a:cubicBezTo>
                  <a:cubicBezTo>
                    <a:pt x="752" y="1469"/>
                    <a:pt x="370" y="1394"/>
                    <a:pt x="0" y="1264"/>
                  </a:cubicBezTo>
                  <a:lnTo>
                    <a:pt x="0" y="1264"/>
                  </a:lnTo>
                  <a:cubicBezTo>
                    <a:pt x="344" y="1455"/>
                    <a:pt x="732" y="1566"/>
                    <a:pt x="1127" y="1604"/>
                  </a:cubicBezTo>
                  <a:cubicBezTo>
                    <a:pt x="1221" y="1613"/>
                    <a:pt x="1316" y="1618"/>
                    <a:pt x="1411" y="1618"/>
                  </a:cubicBezTo>
                  <a:cubicBezTo>
                    <a:pt x="1715" y="1618"/>
                    <a:pt x="2020" y="1571"/>
                    <a:pt x="2311" y="1482"/>
                  </a:cubicBezTo>
                  <a:cubicBezTo>
                    <a:pt x="2501" y="1422"/>
                    <a:pt x="2687" y="1344"/>
                    <a:pt x="2863" y="1251"/>
                  </a:cubicBezTo>
                  <a:cubicBezTo>
                    <a:pt x="3037" y="1154"/>
                    <a:pt x="3205" y="1044"/>
                    <a:pt x="3357" y="917"/>
                  </a:cubicBezTo>
                  <a:cubicBezTo>
                    <a:pt x="3661" y="662"/>
                    <a:pt x="3920" y="351"/>
                    <a:pt x="40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34"/>
            <p:cNvSpPr/>
            <p:nvPr/>
          </p:nvSpPr>
          <p:spPr>
            <a:xfrm>
              <a:off x="5919232" y="1480367"/>
              <a:ext cx="302084" cy="300822"/>
            </a:xfrm>
            <a:custGeom>
              <a:avLst/>
              <a:gdLst/>
              <a:ahLst/>
              <a:cxnLst/>
              <a:rect l="l" t="t" r="r" b="b"/>
              <a:pathLst>
                <a:path w="3831" h="3815" extrusionOk="0">
                  <a:moveTo>
                    <a:pt x="2251" y="0"/>
                  </a:moveTo>
                  <a:cubicBezTo>
                    <a:pt x="2240" y="0"/>
                    <a:pt x="2230" y="1"/>
                    <a:pt x="2219" y="3"/>
                  </a:cubicBezTo>
                  <a:cubicBezTo>
                    <a:pt x="1924" y="49"/>
                    <a:pt x="1623" y="109"/>
                    <a:pt x="1329" y="214"/>
                  </a:cubicBezTo>
                  <a:cubicBezTo>
                    <a:pt x="1035" y="318"/>
                    <a:pt x="742" y="465"/>
                    <a:pt x="497" y="689"/>
                  </a:cubicBezTo>
                  <a:cubicBezTo>
                    <a:pt x="374" y="799"/>
                    <a:pt x="261" y="939"/>
                    <a:pt x="185" y="1094"/>
                  </a:cubicBezTo>
                  <a:cubicBezTo>
                    <a:pt x="105" y="1248"/>
                    <a:pt x="59" y="1418"/>
                    <a:pt x="39" y="1589"/>
                  </a:cubicBezTo>
                  <a:cubicBezTo>
                    <a:pt x="1" y="1929"/>
                    <a:pt x="78" y="2267"/>
                    <a:pt x="223" y="2561"/>
                  </a:cubicBezTo>
                  <a:cubicBezTo>
                    <a:pt x="366" y="2853"/>
                    <a:pt x="577" y="3114"/>
                    <a:pt x="841" y="3315"/>
                  </a:cubicBezTo>
                  <a:cubicBezTo>
                    <a:pt x="1104" y="3516"/>
                    <a:pt x="1409" y="3651"/>
                    <a:pt x="1722" y="3725"/>
                  </a:cubicBezTo>
                  <a:cubicBezTo>
                    <a:pt x="1985" y="3787"/>
                    <a:pt x="2250" y="3814"/>
                    <a:pt x="2513" y="3814"/>
                  </a:cubicBezTo>
                  <a:cubicBezTo>
                    <a:pt x="2878" y="3814"/>
                    <a:pt x="3238" y="3762"/>
                    <a:pt x="3587" y="3679"/>
                  </a:cubicBezTo>
                  <a:cubicBezTo>
                    <a:pt x="3589" y="3678"/>
                    <a:pt x="3593" y="3678"/>
                    <a:pt x="3595" y="3677"/>
                  </a:cubicBezTo>
                  <a:cubicBezTo>
                    <a:pt x="3743" y="3636"/>
                    <a:pt x="3830" y="3484"/>
                    <a:pt x="3789" y="3335"/>
                  </a:cubicBezTo>
                  <a:cubicBezTo>
                    <a:pt x="3755" y="3212"/>
                    <a:pt x="3645" y="3131"/>
                    <a:pt x="3523" y="3131"/>
                  </a:cubicBezTo>
                  <a:cubicBezTo>
                    <a:pt x="3498" y="3131"/>
                    <a:pt x="3474" y="3134"/>
                    <a:pt x="3449" y="3141"/>
                  </a:cubicBezTo>
                  <a:lnTo>
                    <a:pt x="3447" y="3141"/>
                  </a:lnTo>
                  <a:cubicBezTo>
                    <a:pt x="3103" y="3236"/>
                    <a:pt x="2746" y="3295"/>
                    <a:pt x="2395" y="3295"/>
                  </a:cubicBezTo>
                  <a:cubicBezTo>
                    <a:pt x="2205" y="3295"/>
                    <a:pt x="2017" y="3278"/>
                    <a:pt x="1834" y="3239"/>
                  </a:cubicBezTo>
                  <a:cubicBezTo>
                    <a:pt x="1576" y="3185"/>
                    <a:pt x="1333" y="3084"/>
                    <a:pt x="1126" y="2934"/>
                  </a:cubicBezTo>
                  <a:cubicBezTo>
                    <a:pt x="918" y="2786"/>
                    <a:pt x="747" y="2583"/>
                    <a:pt x="623" y="2356"/>
                  </a:cubicBezTo>
                  <a:cubicBezTo>
                    <a:pt x="502" y="2129"/>
                    <a:pt x="432" y="1875"/>
                    <a:pt x="457" y="1632"/>
                  </a:cubicBezTo>
                  <a:cubicBezTo>
                    <a:pt x="468" y="1512"/>
                    <a:pt x="508" y="1396"/>
                    <a:pt x="566" y="1293"/>
                  </a:cubicBezTo>
                  <a:cubicBezTo>
                    <a:pt x="596" y="1241"/>
                    <a:pt x="631" y="1192"/>
                    <a:pt x="668" y="1145"/>
                  </a:cubicBezTo>
                  <a:cubicBezTo>
                    <a:pt x="707" y="1098"/>
                    <a:pt x="750" y="1056"/>
                    <a:pt x="796" y="1011"/>
                  </a:cubicBezTo>
                  <a:cubicBezTo>
                    <a:pt x="983" y="838"/>
                    <a:pt x="1220" y="710"/>
                    <a:pt x="1476" y="617"/>
                  </a:cubicBezTo>
                  <a:cubicBezTo>
                    <a:pt x="1733" y="524"/>
                    <a:pt x="2008" y="460"/>
                    <a:pt x="2289" y="408"/>
                  </a:cubicBezTo>
                  <a:cubicBezTo>
                    <a:pt x="2398" y="388"/>
                    <a:pt x="2474" y="285"/>
                    <a:pt x="2454" y="175"/>
                  </a:cubicBezTo>
                  <a:cubicBezTo>
                    <a:pt x="2438" y="73"/>
                    <a:pt x="2351" y="0"/>
                    <a:pt x="225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34"/>
            <p:cNvSpPr/>
            <p:nvPr/>
          </p:nvSpPr>
          <p:spPr>
            <a:xfrm>
              <a:off x="5994537" y="1198309"/>
              <a:ext cx="561745" cy="769916"/>
            </a:xfrm>
            <a:custGeom>
              <a:avLst/>
              <a:gdLst/>
              <a:ahLst/>
              <a:cxnLst/>
              <a:rect l="l" t="t" r="r" b="b"/>
              <a:pathLst>
                <a:path w="7124" h="9764" extrusionOk="0">
                  <a:moveTo>
                    <a:pt x="5420" y="1"/>
                  </a:moveTo>
                  <a:lnTo>
                    <a:pt x="0" y="1673"/>
                  </a:lnTo>
                  <a:cubicBezTo>
                    <a:pt x="0" y="1673"/>
                    <a:pt x="81" y="1835"/>
                    <a:pt x="351" y="2301"/>
                  </a:cubicBezTo>
                  <a:cubicBezTo>
                    <a:pt x="463" y="2493"/>
                    <a:pt x="607" y="2740"/>
                    <a:pt x="792" y="3048"/>
                  </a:cubicBezTo>
                  <a:cubicBezTo>
                    <a:pt x="877" y="3188"/>
                    <a:pt x="1054" y="3501"/>
                    <a:pt x="1277" y="3920"/>
                  </a:cubicBezTo>
                  <a:cubicBezTo>
                    <a:pt x="1400" y="4151"/>
                    <a:pt x="1537" y="4415"/>
                    <a:pt x="1677" y="4698"/>
                  </a:cubicBezTo>
                  <a:cubicBezTo>
                    <a:pt x="2174" y="5699"/>
                    <a:pt x="2727" y="6944"/>
                    <a:pt x="2950" y="7908"/>
                  </a:cubicBezTo>
                  <a:cubicBezTo>
                    <a:pt x="3111" y="8604"/>
                    <a:pt x="3003" y="9044"/>
                    <a:pt x="3248" y="9344"/>
                  </a:cubicBezTo>
                  <a:cubicBezTo>
                    <a:pt x="3258" y="9357"/>
                    <a:pt x="3268" y="9370"/>
                    <a:pt x="3280" y="9381"/>
                  </a:cubicBezTo>
                  <a:cubicBezTo>
                    <a:pt x="3545" y="9661"/>
                    <a:pt x="3982" y="9763"/>
                    <a:pt x="4430" y="9763"/>
                  </a:cubicBezTo>
                  <a:cubicBezTo>
                    <a:pt x="4771" y="9763"/>
                    <a:pt x="5119" y="9704"/>
                    <a:pt x="5403" y="9619"/>
                  </a:cubicBezTo>
                  <a:cubicBezTo>
                    <a:pt x="5403" y="9619"/>
                    <a:pt x="5407" y="9618"/>
                    <a:pt x="5437" y="9608"/>
                  </a:cubicBezTo>
                  <a:cubicBezTo>
                    <a:pt x="6088" y="9402"/>
                    <a:pt x="6948" y="8886"/>
                    <a:pt x="7057" y="8215"/>
                  </a:cubicBezTo>
                  <a:cubicBezTo>
                    <a:pt x="7124" y="7806"/>
                    <a:pt x="6769" y="7505"/>
                    <a:pt x="6499" y="6813"/>
                  </a:cubicBezTo>
                  <a:cubicBezTo>
                    <a:pt x="6338" y="6400"/>
                    <a:pt x="6214" y="5971"/>
                    <a:pt x="6112" y="5540"/>
                  </a:cubicBezTo>
                  <a:cubicBezTo>
                    <a:pt x="5991" y="5035"/>
                    <a:pt x="5855" y="4231"/>
                    <a:pt x="5744" y="3440"/>
                  </a:cubicBezTo>
                  <a:cubicBezTo>
                    <a:pt x="5703" y="3143"/>
                    <a:pt x="5666" y="2850"/>
                    <a:pt x="5633" y="2574"/>
                  </a:cubicBezTo>
                  <a:cubicBezTo>
                    <a:pt x="5590" y="2194"/>
                    <a:pt x="5556" y="1850"/>
                    <a:pt x="5541" y="1582"/>
                  </a:cubicBezTo>
                  <a:cubicBezTo>
                    <a:pt x="5524" y="1292"/>
                    <a:pt x="5509" y="1049"/>
                    <a:pt x="5495" y="850"/>
                  </a:cubicBezTo>
                  <a:cubicBezTo>
                    <a:pt x="5492" y="804"/>
                    <a:pt x="5489" y="760"/>
                    <a:pt x="5484" y="717"/>
                  </a:cubicBezTo>
                  <a:cubicBezTo>
                    <a:pt x="5446" y="182"/>
                    <a:pt x="5420" y="1"/>
                    <a:pt x="54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34"/>
            <p:cNvSpPr/>
            <p:nvPr/>
          </p:nvSpPr>
          <p:spPr>
            <a:xfrm>
              <a:off x="6022293" y="1254926"/>
              <a:ext cx="425252" cy="326213"/>
            </a:xfrm>
            <a:custGeom>
              <a:avLst/>
              <a:gdLst/>
              <a:ahLst/>
              <a:cxnLst/>
              <a:rect l="l" t="t" r="r" b="b"/>
              <a:pathLst>
                <a:path w="5393" h="4137" extrusionOk="0">
                  <a:moveTo>
                    <a:pt x="5132" y="1"/>
                  </a:moveTo>
                  <a:lnTo>
                    <a:pt x="0" y="1585"/>
                  </a:lnTo>
                  <a:cubicBezTo>
                    <a:pt x="112" y="1778"/>
                    <a:pt x="256" y="2024"/>
                    <a:pt x="441" y="2332"/>
                  </a:cubicBezTo>
                  <a:cubicBezTo>
                    <a:pt x="526" y="2473"/>
                    <a:pt x="704" y="2786"/>
                    <a:pt x="926" y="3205"/>
                  </a:cubicBezTo>
                  <a:cubicBezTo>
                    <a:pt x="1049" y="3436"/>
                    <a:pt x="1186" y="3700"/>
                    <a:pt x="1326" y="3983"/>
                  </a:cubicBezTo>
                  <a:cubicBezTo>
                    <a:pt x="1559" y="4084"/>
                    <a:pt x="1864" y="4136"/>
                    <a:pt x="2211" y="4136"/>
                  </a:cubicBezTo>
                  <a:cubicBezTo>
                    <a:pt x="2610" y="4136"/>
                    <a:pt x="3066" y="4067"/>
                    <a:pt x="3533" y="3923"/>
                  </a:cubicBezTo>
                  <a:cubicBezTo>
                    <a:pt x="4411" y="3652"/>
                    <a:pt x="5105" y="3185"/>
                    <a:pt x="5392" y="2724"/>
                  </a:cubicBezTo>
                  <a:cubicBezTo>
                    <a:pt x="5351" y="2427"/>
                    <a:pt x="5314" y="2134"/>
                    <a:pt x="5281" y="1858"/>
                  </a:cubicBezTo>
                  <a:cubicBezTo>
                    <a:pt x="5238" y="1477"/>
                    <a:pt x="5204" y="1133"/>
                    <a:pt x="5189" y="866"/>
                  </a:cubicBezTo>
                  <a:cubicBezTo>
                    <a:pt x="5172" y="575"/>
                    <a:pt x="5157" y="334"/>
                    <a:pt x="5143" y="134"/>
                  </a:cubicBezTo>
                  <a:cubicBezTo>
                    <a:pt x="5140" y="88"/>
                    <a:pt x="5137" y="43"/>
                    <a:pt x="51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34"/>
            <p:cNvSpPr/>
            <p:nvPr/>
          </p:nvSpPr>
          <p:spPr>
            <a:xfrm>
              <a:off x="5994694" y="1198309"/>
              <a:ext cx="444018" cy="329761"/>
            </a:xfrm>
            <a:custGeom>
              <a:avLst/>
              <a:gdLst/>
              <a:ahLst/>
              <a:cxnLst/>
              <a:rect l="l" t="t" r="r" b="b"/>
              <a:pathLst>
                <a:path w="5631" h="4182" extrusionOk="0">
                  <a:moveTo>
                    <a:pt x="5418" y="1"/>
                  </a:moveTo>
                  <a:lnTo>
                    <a:pt x="0" y="1674"/>
                  </a:lnTo>
                  <a:cubicBezTo>
                    <a:pt x="0" y="1674"/>
                    <a:pt x="161" y="2000"/>
                    <a:pt x="791" y="3049"/>
                  </a:cubicBezTo>
                  <a:cubicBezTo>
                    <a:pt x="863" y="3167"/>
                    <a:pt x="1004" y="3415"/>
                    <a:pt x="1182" y="3744"/>
                  </a:cubicBezTo>
                  <a:cubicBezTo>
                    <a:pt x="1213" y="3800"/>
                    <a:pt x="1242" y="3859"/>
                    <a:pt x="1276" y="3922"/>
                  </a:cubicBezTo>
                  <a:cubicBezTo>
                    <a:pt x="1519" y="4092"/>
                    <a:pt x="1901" y="4182"/>
                    <a:pt x="2356" y="4182"/>
                  </a:cubicBezTo>
                  <a:cubicBezTo>
                    <a:pt x="2754" y="4182"/>
                    <a:pt x="3209" y="4113"/>
                    <a:pt x="3676" y="3969"/>
                  </a:cubicBezTo>
                  <a:cubicBezTo>
                    <a:pt x="4676" y="3661"/>
                    <a:pt x="5436" y="3096"/>
                    <a:pt x="5631" y="2575"/>
                  </a:cubicBezTo>
                  <a:cubicBezTo>
                    <a:pt x="5630" y="2567"/>
                    <a:pt x="5630" y="2558"/>
                    <a:pt x="5629" y="2548"/>
                  </a:cubicBezTo>
                  <a:cubicBezTo>
                    <a:pt x="5587" y="2179"/>
                    <a:pt x="5554" y="1844"/>
                    <a:pt x="5539" y="1583"/>
                  </a:cubicBezTo>
                  <a:cubicBezTo>
                    <a:pt x="5467" y="362"/>
                    <a:pt x="5418" y="1"/>
                    <a:pt x="54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34"/>
            <p:cNvSpPr/>
            <p:nvPr/>
          </p:nvSpPr>
          <p:spPr>
            <a:xfrm>
              <a:off x="5994694" y="1198309"/>
              <a:ext cx="443861" cy="295303"/>
            </a:xfrm>
            <a:custGeom>
              <a:avLst/>
              <a:gdLst/>
              <a:ahLst/>
              <a:cxnLst/>
              <a:rect l="l" t="t" r="r" b="b"/>
              <a:pathLst>
                <a:path w="5629" h="3745" extrusionOk="0">
                  <a:moveTo>
                    <a:pt x="5418" y="1"/>
                  </a:moveTo>
                  <a:lnTo>
                    <a:pt x="0" y="1675"/>
                  </a:lnTo>
                  <a:cubicBezTo>
                    <a:pt x="0" y="1675"/>
                    <a:pt x="161" y="2001"/>
                    <a:pt x="791" y="3050"/>
                  </a:cubicBezTo>
                  <a:cubicBezTo>
                    <a:pt x="863" y="3168"/>
                    <a:pt x="1004" y="3416"/>
                    <a:pt x="1182" y="3745"/>
                  </a:cubicBezTo>
                  <a:cubicBezTo>
                    <a:pt x="1223" y="3741"/>
                    <a:pt x="1262" y="3734"/>
                    <a:pt x="1302" y="3720"/>
                  </a:cubicBezTo>
                  <a:cubicBezTo>
                    <a:pt x="1617" y="3606"/>
                    <a:pt x="1722" y="3260"/>
                    <a:pt x="1996" y="3095"/>
                  </a:cubicBezTo>
                  <a:cubicBezTo>
                    <a:pt x="2086" y="3041"/>
                    <a:pt x="2169" y="3019"/>
                    <a:pt x="2249" y="3019"/>
                  </a:cubicBezTo>
                  <a:cubicBezTo>
                    <a:pt x="2643" y="3019"/>
                    <a:pt x="2946" y="3566"/>
                    <a:pt x="3392" y="3566"/>
                  </a:cubicBezTo>
                  <a:cubicBezTo>
                    <a:pt x="3471" y="3566"/>
                    <a:pt x="3555" y="3548"/>
                    <a:pt x="3644" y="3508"/>
                  </a:cubicBezTo>
                  <a:cubicBezTo>
                    <a:pt x="4083" y="3310"/>
                    <a:pt x="3904" y="2861"/>
                    <a:pt x="4150" y="2553"/>
                  </a:cubicBezTo>
                  <a:cubicBezTo>
                    <a:pt x="4253" y="2425"/>
                    <a:pt x="4385" y="2372"/>
                    <a:pt x="4523" y="2372"/>
                  </a:cubicBezTo>
                  <a:cubicBezTo>
                    <a:pt x="4641" y="2372"/>
                    <a:pt x="4762" y="2410"/>
                    <a:pt x="4873" y="2472"/>
                  </a:cubicBezTo>
                  <a:cubicBezTo>
                    <a:pt x="5018" y="2553"/>
                    <a:pt x="5181" y="2656"/>
                    <a:pt x="5351" y="2656"/>
                  </a:cubicBezTo>
                  <a:cubicBezTo>
                    <a:pt x="5384" y="2656"/>
                    <a:pt x="5417" y="2652"/>
                    <a:pt x="5451" y="2644"/>
                  </a:cubicBezTo>
                  <a:cubicBezTo>
                    <a:pt x="5522" y="2625"/>
                    <a:pt x="5582" y="2592"/>
                    <a:pt x="5629" y="2548"/>
                  </a:cubicBezTo>
                  <a:cubicBezTo>
                    <a:pt x="5587" y="2179"/>
                    <a:pt x="5554" y="1844"/>
                    <a:pt x="5539" y="1583"/>
                  </a:cubicBezTo>
                  <a:cubicBezTo>
                    <a:pt x="5467" y="362"/>
                    <a:pt x="5418" y="1"/>
                    <a:pt x="54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34"/>
            <p:cNvSpPr/>
            <p:nvPr/>
          </p:nvSpPr>
          <p:spPr>
            <a:xfrm>
              <a:off x="6250573" y="1265413"/>
              <a:ext cx="305711" cy="702812"/>
            </a:xfrm>
            <a:custGeom>
              <a:avLst/>
              <a:gdLst/>
              <a:ahLst/>
              <a:cxnLst/>
              <a:rect l="l" t="t" r="r" b="b"/>
              <a:pathLst>
                <a:path w="3877" h="8913" extrusionOk="0">
                  <a:moveTo>
                    <a:pt x="2248" y="1"/>
                  </a:moveTo>
                  <a:lnTo>
                    <a:pt x="1557" y="520"/>
                  </a:lnTo>
                  <a:cubicBezTo>
                    <a:pt x="1557" y="520"/>
                    <a:pt x="244" y="1298"/>
                    <a:pt x="1073" y="2398"/>
                  </a:cubicBezTo>
                  <a:cubicBezTo>
                    <a:pt x="1838" y="3415"/>
                    <a:pt x="2222" y="8164"/>
                    <a:pt x="1" y="8493"/>
                  </a:cubicBezTo>
                  <a:cubicBezTo>
                    <a:pt x="11" y="8506"/>
                    <a:pt x="21" y="8519"/>
                    <a:pt x="33" y="8530"/>
                  </a:cubicBezTo>
                  <a:cubicBezTo>
                    <a:pt x="298" y="8810"/>
                    <a:pt x="735" y="8912"/>
                    <a:pt x="1183" y="8912"/>
                  </a:cubicBezTo>
                  <a:cubicBezTo>
                    <a:pt x="1524" y="8912"/>
                    <a:pt x="1872" y="8853"/>
                    <a:pt x="2156" y="8768"/>
                  </a:cubicBezTo>
                  <a:cubicBezTo>
                    <a:pt x="2156" y="8768"/>
                    <a:pt x="2160" y="8767"/>
                    <a:pt x="2190" y="8757"/>
                  </a:cubicBezTo>
                  <a:cubicBezTo>
                    <a:pt x="2841" y="8551"/>
                    <a:pt x="3701" y="8035"/>
                    <a:pt x="3810" y="7364"/>
                  </a:cubicBezTo>
                  <a:cubicBezTo>
                    <a:pt x="3877" y="6955"/>
                    <a:pt x="3522" y="6654"/>
                    <a:pt x="3252" y="5962"/>
                  </a:cubicBezTo>
                  <a:cubicBezTo>
                    <a:pt x="3091" y="5549"/>
                    <a:pt x="2967" y="5120"/>
                    <a:pt x="2865" y="4689"/>
                  </a:cubicBezTo>
                  <a:cubicBezTo>
                    <a:pt x="2700" y="3996"/>
                    <a:pt x="2502" y="2736"/>
                    <a:pt x="2386" y="1724"/>
                  </a:cubicBezTo>
                  <a:cubicBezTo>
                    <a:pt x="2343" y="1344"/>
                    <a:pt x="2309" y="1000"/>
                    <a:pt x="2294" y="732"/>
                  </a:cubicBezTo>
                  <a:cubicBezTo>
                    <a:pt x="2277" y="442"/>
                    <a:pt x="2262" y="201"/>
                    <a:pt x="22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34"/>
            <p:cNvSpPr/>
            <p:nvPr/>
          </p:nvSpPr>
          <p:spPr>
            <a:xfrm>
              <a:off x="6205075" y="1633027"/>
              <a:ext cx="78616" cy="269360"/>
            </a:xfrm>
            <a:custGeom>
              <a:avLst/>
              <a:gdLst/>
              <a:ahLst/>
              <a:cxnLst/>
              <a:rect l="l" t="t" r="r" b="b"/>
              <a:pathLst>
                <a:path w="997" h="3416" extrusionOk="0">
                  <a:moveTo>
                    <a:pt x="1" y="1"/>
                  </a:moveTo>
                  <a:lnTo>
                    <a:pt x="1" y="1"/>
                  </a:lnTo>
                  <a:cubicBezTo>
                    <a:pt x="142" y="268"/>
                    <a:pt x="270" y="539"/>
                    <a:pt x="387" y="811"/>
                  </a:cubicBezTo>
                  <a:cubicBezTo>
                    <a:pt x="501" y="1086"/>
                    <a:pt x="602" y="1365"/>
                    <a:pt x="684" y="1650"/>
                  </a:cubicBezTo>
                  <a:lnTo>
                    <a:pt x="743" y="1865"/>
                  </a:lnTo>
                  <a:cubicBezTo>
                    <a:pt x="761" y="1939"/>
                    <a:pt x="773" y="2011"/>
                    <a:pt x="791" y="2083"/>
                  </a:cubicBezTo>
                  <a:cubicBezTo>
                    <a:pt x="808" y="2155"/>
                    <a:pt x="819" y="2228"/>
                    <a:pt x="829" y="2302"/>
                  </a:cubicBezTo>
                  <a:lnTo>
                    <a:pt x="847" y="2411"/>
                  </a:lnTo>
                  <a:cubicBezTo>
                    <a:pt x="853" y="2448"/>
                    <a:pt x="858" y="2484"/>
                    <a:pt x="860" y="2522"/>
                  </a:cubicBezTo>
                  <a:cubicBezTo>
                    <a:pt x="898" y="2816"/>
                    <a:pt x="893" y="3112"/>
                    <a:pt x="876" y="3415"/>
                  </a:cubicBezTo>
                  <a:cubicBezTo>
                    <a:pt x="955" y="3125"/>
                    <a:pt x="996" y="2818"/>
                    <a:pt x="981" y="2513"/>
                  </a:cubicBezTo>
                  <a:cubicBezTo>
                    <a:pt x="966" y="2208"/>
                    <a:pt x="916" y="1904"/>
                    <a:pt x="832" y="1611"/>
                  </a:cubicBezTo>
                  <a:cubicBezTo>
                    <a:pt x="745" y="1317"/>
                    <a:pt x="634" y="1033"/>
                    <a:pt x="495" y="763"/>
                  </a:cubicBezTo>
                  <a:cubicBezTo>
                    <a:pt x="356" y="493"/>
                    <a:pt x="195" y="232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34"/>
            <p:cNvSpPr/>
            <p:nvPr/>
          </p:nvSpPr>
          <p:spPr>
            <a:xfrm>
              <a:off x="5933031" y="1120323"/>
              <a:ext cx="533674" cy="288048"/>
            </a:xfrm>
            <a:custGeom>
              <a:avLst/>
              <a:gdLst/>
              <a:ahLst/>
              <a:cxnLst/>
              <a:rect l="l" t="t" r="r" b="b"/>
              <a:pathLst>
                <a:path w="6768" h="3653" extrusionOk="0">
                  <a:moveTo>
                    <a:pt x="4861" y="1"/>
                  </a:moveTo>
                  <a:cubicBezTo>
                    <a:pt x="4306" y="1"/>
                    <a:pt x="3672" y="97"/>
                    <a:pt x="3021" y="298"/>
                  </a:cubicBezTo>
                  <a:cubicBezTo>
                    <a:pt x="1236" y="850"/>
                    <a:pt x="1" y="1980"/>
                    <a:pt x="261" y="2824"/>
                  </a:cubicBezTo>
                  <a:cubicBezTo>
                    <a:pt x="294" y="2929"/>
                    <a:pt x="348" y="3025"/>
                    <a:pt x="421" y="3111"/>
                  </a:cubicBezTo>
                  <a:cubicBezTo>
                    <a:pt x="722" y="3464"/>
                    <a:pt x="1346" y="3652"/>
                    <a:pt x="2125" y="3652"/>
                  </a:cubicBezTo>
                  <a:cubicBezTo>
                    <a:pt x="2680" y="3652"/>
                    <a:pt x="3314" y="3556"/>
                    <a:pt x="3965" y="3355"/>
                  </a:cubicBezTo>
                  <a:cubicBezTo>
                    <a:pt x="5528" y="2871"/>
                    <a:pt x="6671" y="1944"/>
                    <a:pt x="6755" y="1155"/>
                  </a:cubicBezTo>
                  <a:cubicBezTo>
                    <a:pt x="6768" y="1043"/>
                    <a:pt x="6758" y="933"/>
                    <a:pt x="6725" y="829"/>
                  </a:cubicBezTo>
                  <a:cubicBezTo>
                    <a:pt x="6559" y="293"/>
                    <a:pt x="5829" y="1"/>
                    <a:pt x="4861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34"/>
            <p:cNvSpPr/>
            <p:nvPr/>
          </p:nvSpPr>
          <p:spPr>
            <a:xfrm>
              <a:off x="5981447" y="1154072"/>
              <a:ext cx="453244" cy="217554"/>
            </a:xfrm>
            <a:custGeom>
              <a:avLst/>
              <a:gdLst/>
              <a:ahLst/>
              <a:cxnLst/>
              <a:rect l="l" t="t" r="r" b="b"/>
              <a:pathLst>
                <a:path w="5748" h="2759" extrusionOk="0">
                  <a:moveTo>
                    <a:pt x="4199" y="0"/>
                  </a:moveTo>
                  <a:cubicBezTo>
                    <a:pt x="4173" y="0"/>
                    <a:pt x="4147" y="1"/>
                    <a:pt x="4120" y="1"/>
                  </a:cubicBezTo>
                  <a:cubicBezTo>
                    <a:pt x="3969" y="4"/>
                    <a:pt x="3813" y="14"/>
                    <a:pt x="3652" y="33"/>
                  </a:cubicBezTo>
                  <a:cubicBezTo>
                    <a:pt x="3295" y="74"/>
                    <a:pt x="2918" y="151"/>
                    <a:pt x="2533" y="270"/>
                  </a:cubicBezTo>
                  <a:cubicBezTo>
                    <a:pt x="1113" y="709"/>
                    <a:pt x="77" y="1551"/>
                    <a:pt x="0" y="2267"/>
                  </a:cubicBezTo>
                  <a:cubicBezTo>
                    <a:pt x="175" y="2473"/>
                    <a:pt x="472" y="2617"/>
                    <a:pt x="851" y="2694"/>
                  </a:cubicBezTo>
                  <a:cubicBezTo>
                    <a:pt x="933" y="2710"/>
                    <a:pt x="1020" y="2725"/>
                    <a:pt x="1110" y="2735"/>
                  </a:cubicBezTo>
                  <a:lnTo>
                    <a:pt x="1111" y="2735"/>
                  </a:lnTo>
                  <a:cubicBezTo>
                    <a:pt x="1247" y="2750"/>
                    <a:pt x="1392" y="2758"/>
                    <a:pt x="1543" y="2758"/>
                  </a:cubicBezTo>
                  <a:cubicBezTo>
                    <a:pt x="2048" y="2758"/>
                    <a:pt x="2625" y="2671"/>
                    <a:pt x="3217" y="2488"/>
                  </a:cubicBezTo>
                  <a:cubicBezTo>
                    <a:pt x="4635" y="2049"/>
                    <a:pt x="5671" y="1208"/>
                    <a:pt x="5748" y="492"/>
                  </a:cubicBezTo>
                  <a:cubicBezTo>
                    <a:pt x="5474" y="172"/>
                    <a:pt x="4906" y="0"/>
                    <a:pt x="41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34"/>
            <p:cNvSpPr/>
            <p:nvPr/>
          </p:nvSpPr>
          <p:spPr>
            <a:xfrm>
              <a:off x="6105010" y="1231033"/>
              <a:ext cx="17032" cy="9620"/>
            </a:xfrm>
            <a:custGeom>
              <a:avLst/>
              <a:gdLst/>
              <a:ahLst/>
              <a:cxnLst/>
              <a:rect l="l" t="t" r="r" b="b"/>
              <a:pathLst>
                <a:path w="216" h="122" fill="none" extrusionOk="0">
                  <a:moveTo>
                    <a:pt x="216" y="122"/>
                  </a:moveTo>
                  <a:lnTo>
                    <a:pt x="1" y="0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34"/>
            <p:cNvSpPr/>
            <p:nvPr/>
          </p:nvSpPr>
          <p:spPr>
            <a:xfrm>
              <a:off x="6310659" y="1266360"/>
              <a:ext cx="9068" cy="17190"/>
            </a:xfrm>
            <a:custGeom>
              <a:avLst/>
              <a:gdLst/>
              <a:ahLst/>
              <a:cxnLst/>
              <a:rect l="l" t="t" r="r" b="b"/>
              <a:pathLst>
                <a:path w="115" h="218" fill="none" extrusionOk="0">
                  <a:moveTo>
                    <a:pt x="115" y="217"/>
                  </a:moveTo>
                  <a:lnTo>
                    <a:pt x="0" y="0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34"/>
            <p:cNvSpPr/>
            <p:nvPr/>
          </p:nvSpPr>
          <p:spPr>
            <a:xfrm>
              <a:off x="6132372" y="1313120"/>
              <a:ext cx="9226" cy="17348"/>
            </a:xfrm>
            <a:custGeom>
              <a:avLst/>
              <a:gdLst/>
              <a:ahLst/>
              <a:cxnLst/>
              <a:rect l="l" t="t" r="r" b="b"/>
              <a:pathLst>
                <a:path w="117" h="220" fill="none" extrusionOk="0">
                  <a:moveTo>
                    <a:pt x="116" y="220"/>
                  </a:moveTo>
                  <a:lnTo>
                    <a:pt x="1" y="1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34"/>
            <p:cNvSpPr/>
            <p:nvPr/>
          </p:nvSpPr>
          <p:spPr>
            <a:xfrm>
              <a:off x="6187885" y="1327786"/>
              <a:ext cx="18530" cy="6229"/>
            </a:xfrm>
            <a:custGeom>
              <a:avLst/>
              <a:gdLst/>
              <a:ahLst/>
              <a:cxnLst/>
              <a:rect l="l" t="t" r="r" b="b"/>
              <a:pathLst>
                <a:path w="235" h="79" fill="none" extrusionOk="0">
                  <a:moveTo>
                    <a:pt x="1" y="1"/>
                  </a:moveTo>
                  <a:lnTo>
                    <a:pt x="234" y="79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34"/>
            <p:cNvSpPr/>
            <p:nvPr/>
          </p:nvSpPr>
          <p:spPr>
            <a:xfrm>
              <a:off x="6019454" y="1280632"/>
              <a:ext cx="8201" cy="17742"/>
            </a:xfrm>
            <a:custGeom>
              <a:avLst/>
              <a:gdLst/>
              <a:ahLst/>
              <a:cxnLst/>
              <a:rect l="l" t="t" r="r" b="b"/>
              <a:pathLst>
                <a:path w="104" h="225" fill="none" extrusionOk="0">
                  <a:moveTo>
                    <a:pt x="104" y="0"/>
                  </a:moveTo>
                  <a:lnTo>
                    <a:pt x="0" y="224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34"/>
            <p:cNvSpPr/>
            <p:nvPr/>
          </p:nvSpPr>
          <p:spPr>
            <a:xfrm>
              <a:off x="6398186" y="1194603"/>
              <a:ext cx="1025" cy="19555"/>
            </a:xfrm>
            <a:custGeom>
              <a:avLst/>
              <a:gdLst/>
              <a:ahLst/>
              <a:cxnLst/>
              <a:rect l="l" t="t" r="r" b="b"/>
              <a:pathLst>
                <a:path w="13" h="248" fill="none" extrusionOk="0">
                  <a:moveTo>
                    <a:pt x="12" y="1"/>
                  </a:moveTo>
                  <a:lnTo>
                    <a:pt x="0" y="247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34"/>
            <p:cNvSpPr/>
            <p:nvPr/>
          </p:nvSpPr>
          <p:spPr>
            <a:xfrm>
              <a:off x="6256644" y="1293091"/>
              <a:ext cx="1025" cy="19477"/>
            </a:xfrm>
            <a:custGeom>
              <a:avLst/>
              <a:gdLst/>
              <a:ahLst/>
              <a:cxnLst/>
              <a:rect l="l" t="t" r="r" b="b"/>
              <a:pathLst>
                <a:path w="13" h="247" fill="none" extrusionOk="0">
                  <a:moveTo>
                    <a:pt x="13" y="1"/>
                  </a:moveTo>
                  <a:lnTo>
                    <a:pt x="1" y="247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34"/>
            <p:cNvSpPr/>
            <p:nvPr/>
          </p:nvSpPr>
          <p:spPr>
            <a:xfrm>
              <a:off x="6178895" y="1270933"/>
              <a:ext cx="17032" cy="9699"/>
            </a:xfrm>
            <a:custGeom>
              <a:avLst/>
              <a:gdLst/>
              <a:ahLst/>
              <a:cxnLst/>
              <a:rect l="l" t="t" r="r" b="b"/>
              <a:pathLst>
                <a:path w="216" h="123" fill="none" extrusionOk="0">
                  <a:moveTo>
                    <a:pt x="215" y="1"/>
                  </a:moveTo>
                  <a:lnTo>
                    <a:pt x="0" y="122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34"/>
            <p:cNvSpPr/>
            <p:nvPr/>
          </p:nvSpPr>
          <p:spPr>
            <a:xfrm>
              <a:off x="6036723" y="1334883"/>
              <a:ext cx="13878" cy="13720"/>
            </a:xfrm>
            <a:custGeom>
              <a:avLst/>
              <a:gdLst/>
              <a:ahLst/>
              <a:cxnLst/>
              <a:rect l="l" t="t" r="r" b="b"/>
              <a:pathLst>
                <a:path w="176" h="174" fill="none" extrusionOk="0">
                  <a:moveTo>
                    <a:pt x="175" y="174"/>
                  </a:moveTo>
                  <a:lnTo>
                    <a:pt x="0" y="1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34"/>
            <p:cNvSpPr/>
            <p:nvPr/>
          </p:nvSpPr>
          <p:spPr>
            <a:xfrm>
              <a:off x="6251756" y="1252481"/>
              <a:ext cx="19477" cy="789"/>
            </a:xfrm>
            <a:custGeom>
              <a:avLst/>
              <a:gdLst/>
              <a:ahLst/>
              <a:cxnLst/>
              <a:rect l="l" t="t" r="r" b="b"/>
              <a:pathLst>
                <a:path w="247" h="10" fill="none" extrusionOk="0">
                  <a:moveTo>
                    <a:pt x="247" y="0"/>
                  </a:moveTo>
                  <a:lnTo>
                    <a:pt x="0" y="9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34"/>
            <p:cNvSpPr/>
            <p:nvPr/>
          </p:nvSpPr>
          <p:spPr>
            <a:xfrm>
              <a:off x="6264688" y="1178911"/>
              <a:ext cx="6150" cy="18609"/>
            </a:xfrm>
            <a:custGeom>
              <a:avLst/>
              <a:gdLst/>
              <a:ahLst/>
              <a:cxnLst/>
              <a:rect l="l" t="t" r="r" b="b"/>
              <a:pathLst>
                <a:path w="78" h="236" fill="none" extrusionOk="0">
                  <a:moveTo>
                    <a:pt x="78" y="0"/>
                  </a:moveTo>
                  <a:lnTo>
                    <a:pt x="1" y="235"/>
                  </a:lnTo>
                </a:path>
              </a:pathLst>
            </a:custGeom>
            <a:noFill/>
            <a:ln w="50" cap="rnd" cmpd="sng">
              <a:solidFill>
                <a:srgbClr val="553029"/>
              </a:solidFill>
              <a:prstDash val="solid"/>
              <a:miter lim="102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34"/>
            <p:cNvSpPr/>
            <p:nvPr/>
          </p:nvSpPr>
          <p:spPr>
            <a:xfrm>
              <a:off x="6048472" y="1154151"/>
              <a:ext cx="386220" cy="217475"/>
            </a:xfrm>
            <a:custGeom>
              <a:avLst/>
              <a:gdLst/>
              <a:ahLst/>
              <a:cxnLst/>
              <a:rect l="l" t="t" r="r" b="b"/>
              <a:pathLst>
                <a:path w="4898" h="2758" extrusionOk="0">
                  <a:moveTo>
                    <a:pt x="3345" y="1"/>
                  </a:moveTo>
                  <a:cubicBezTo>
                    <a:pt x="3152" y="1"/>
                    <a:pt x="2966" y="13"/>
                    <a:pt x="2800" y="32"/>
                  </a:cubicBezTo>
                  <a:cubicBezTo>
                    <a:pt x="2349" y="247"/>
                    <a:pt x="2482" y="643"/>
                    <a:pt x="2671" y="911"/>
                  </a:cubicBezTo>
                  <a:cubicBezTo>
                    <a:pt x="3011" y="1388"/>
                    <a:pt x="1762" y="2313"/>
                    <a:pt x="1" y="2692"/>
                  </a:cubicBezTo>
                  <a:cubicBezTo>
                    <a:pt x="83" y="2708"/>
                    <a:pt x="170" y="2723"/>
                    <a:pt x="259" y="2733"/>
                  </a:cubicBezTo>
                  <a:lnTo>
                    <a:pt x="261" y="2733"/>
                  </a:lnTo>
                  <a:cubicBezTo>
                    <a:pt x="409" y="2750"/>
                    <a:pt x="560" y="2758"/>
                    <a:pt x="714" y="2758"/>
                  </a:cubicBezTo>
                  <a:cubicBezTo>
                    <a:pt x="2586" y="2758"/>
                    <a:pt x="4782" y="1567"/>
                    <a:pt x="4898" y="491"/>
                  </a:cubicBezTo>
                  <a:cubicBezTo>
                    <a:pt x="4576" y="113"/>
                    <a:pt x="3930" y="1"/>
                    <a:pt x="33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34"/>
            <p:cNvSpPr/>
            <p:nvPr/>
          </p:nvSpPr>
          <p:spPr>
            <a:xfrm>
              <a:off x="6047999" y="1258395"/>
              <a:ext cx="100143" cy="90838"/>
            </a:xfrm>
            <a:custGeom>
              <a:avLst/>
              <a:gdLst/>
              <a:ahLst/>
              <a:cxnLst/>
              <a:rect l="l" t="t" r="r" b="b"/>
              <a:pathLst>
                <a:path w="1270" h="1152" extrusionOk="0">
                  <a:moveTo>
                    <a:pt x="453" y="0"/>
                  </a:moveTo>
                  <a:cubicBezTo>
                    <a:pt x="412" y="0"/>
                    <a:pt x="371" y="15"/>
                    <a:pt x="339" y="42"/>
                  </a:cubicBezTo>
                  <a:cubicBezTo>
                    <a:pt x="329" y="50"/>
                    <a:pt x="320" y="60"/>
                    <a:pt x="313" y="71"/>
                  </a:cubicBezTo>
                  <a:lnTo>
                    <a:pt x="58" y="413"/>
                  </a:lnTo>
                  <a:cubicBezTo>
                    <a:pt x="1" y="490"/>
                    <a:pt x="17" y="599"/>
                    <a:pt x="94" y="656"/>
                  </a:cubicBezTo>
                  <a:lnTo>
                    <a:pt x="647" y="1068"/>
                  </a:lnTo>
                  <a:lnTo>
                    <a:pt x="713" y="1116"/>
                  </a:lnTo>
                  <a:cubicBezTo>
                    <a:pt x="744" y="1140"/>
                    <a:pt x="781" y="1152"/>
                    <a:pt x="818" y="1152"/>
                  </a:cubicBezTo>
                  <a:cubicBezTo>
                    <a:pt x="871" y="1152"/>
                    <a:pt x="923" y="1127"/>
                    <a:pt x="957" y="1080"/>
                  </a:cubicBezTo>
                  <a:lnTo>
                    <a:pt x="1212" y="738"/>
                  </a:lnTo>
                  <a:cubicBezTo>
                    <a:pt x="1269" y="660"/>
                    <a:pt x="1254" y="551"/>
                    <a:pt x="1175" y="495"/>
                  </a:cubicBezTo>
                  <a:lnTo>
                    <a:pt x="556" y="35"/>
                  </a:lnTo>
                  <a:cubicBezTo>
                    <a:pt x="525" y="11"/>
                    <a:pt x="489" y="0"/>
                    <a:pt x="4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34"/>
            <p:cNvSpPr/>
            <p:nvPr/>
          </p:nvSpPr>
          <p:spPr>
            <a:xfrm>
              <a:off x="6074730" y="1258316"/>
              <a:ext cx="73412" cy="90917"/>
            </a:xfrm>
            <a:custGeom>
              <a:avLst/>
              <a:gdLst/>
              <a:ahLst/>
              <a:cxnLst/>
              <a:rect l="l" t="t" r="r" b="b"/>
              <a:pathLst>
                <a:path w="931" h="1153" extrusionOk="0">
                  <a:moveTo>
                    <a:pt x="115" y="0"/>
                  </a:moveTo>
                  <a:cubicBezTo>
                    <a:pt x="73" y="0"/>
                    <a:pt x="32" y="15"/>
                    <a:pt x="0" y="42"/>
                  </a:cubicBezTo>
                  <a:cubicBezTo>
                    <a:pt x="10" y="83"/>
                    <a:pt x="31" y="128"/>
                    <a:pt x="70" y="180"/>
                  </a:cubicBezTo>
                  <a:cubicBezTo>
                    <a:pt x="251" y="430"/>
                    <a:pt x="625" y="568"/>
                    <a:pt x="554" y="703"/>
                  </a:cubicBezTo>
                  <a:cubicBezTo>
                    <a:pt x="503" y="798"/>
                    <a:pt x="311" y="848"/>
                    <a:pt x="308" y="1069"/>
                  </a:cubicBezTo>
                  <a:lnTo>
                    <a:pt x="374" y="1117"/>
                  </a:lnTo>
                  <a:cubicBezTo>
                    <a:pt x="405" y="1141"/>
                    <a:pt x="442" y="1153"/>
                    <a:pt x="479" y="1153"/>
                  </a:cubicBezTo>
                  <a:cubicBezTo>
                    <a:pt x="532" y="1153"/>
                    <a:pt x="584" y="1128"/>
                    <a:pt x="618" y="1081"/>
                  </a:cubicBezTo>
                  <a:lnTo>
                    <a:pt x="873" y="739"/>
                  </a:lnTo>
                  <a:cubicBezTo>
                    <a:pt x="930" y="661"/>
                    <a:pt x="915" y="552"/>
                    <a:pt x="837" y="495"/>
                  </a:cubicBezTo>
                  <a:lnTo>
                    <a:pt x="218" y="35"/>
                  </a:lnTo>
                  <a:cubicBezTo>
                    <a:pt x="187" y="11"/>
                    <a:pt x="151" y="0"/>
                    <a:pt x="1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34"/>
            <p:cNvSpPr/>
            <p:nvPr/>
          </p:nvSpPr>
          <p:spPr>
            <a:xfrm>
              <a:off x="6064952" y="1295062"/>
              <a:ext cx="29254" cy="24602"/>
            </a:xfrm>
            <a:custGeom>
              <a:avLst/>
              <a:gdLst/>
              <a:ahLst/>
              <a:cxnLst/>
              <a:rect l="l" t="t" r="r" b="b"/>
              <a:pathLst>
                <a:path w="371" h="312" extrusionOk="0">
                  <a:moveTo>
                    <a:pt x="0" y="0"/>
                  </a:moveTo>
                  <a:lnTo>
                    <a:pt x="0" y="0"/>
                  </a:lnTo>
                  <a:cubicBezTo>
                    <a:pt x="11" y="51"/>
                    <a:pt x="31" y="88"/>
                    <a:pt x="54" y="124"/>
                  </a:cubicBezTo>
                  <a:cubicBezTo>
                    <a:pt x="77" y="159"/>
                    <a:pt x="105" y="190"/>
                    <a:pt x="136" y="215"/>
                  </a:cubicBezTo>
                  <a:cubicBezTo>
                    <a:pt x="166" y="241"/>
                    <a:pt x="201" y="263"/>
                    <a:pt x="240" y="281"/>
                  </a:cubicBezTo>
                  <a:cubicBezTo>
                    <a:pt x="278" y="297"/>
                    <a:pt x="320" y="311"/>
                    <a:pt x="371" y="312"/>
                  </a:cubicBezTo>
                  <a:cubicBezTo>
                    <a:pt x="361" y="260"/>
                    <a:pt x="340" y="224"/>
                    <a:pt x="318" y="188"/>
                  </a:cubicBezTo>
                  <a:cubicBezTo>
                    <a:pt x="294" y="153"/>
                    <a:pt x="266" y="122"/>
                    <a:pt x="236" y="97"/>
                  </a:cubicBezTo>
                  <a:cubicBezTo>
                    <a:pt x="205" y="71"/>
                    <a:pt x="170" y="48"/>
                    <a:pt x="132" y="31"/>
                  </a:cubicBezTo>
                  <a:cubicBezTo>
                    <a:pt x="93" y="16"/>
                    <a:pt x="52" y="2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34"/>
            <p:cNvSpPr/>
            <p:nvPr/>
          </p:nvSpPr>
          <p:spPr>
            <a:xfrm>
              <a:off x="6165096" y="1184116"/>
              <a:ext cx="62136" cy="88867"/>
            </a:xfrm>
            <a:custGeom>
              <a:avLst/>
              <a:gdLst/>
              <a:ahLst/>
              <a:cxnLst/>
              <a:rect l="l" t="t" r="r" b="b"/>
              <a:pathLst>
                <a:path w="788" h="1127" extrusionOk="0">
                  <a:moveTo>
                    <a:pt x="600" y="1"/>
                  </a:moveTo>
                  <a:lnTo>
                    <a:pt x="173" y="6"/>
                  </a:lnTo>
                  <a:cubicBezTo>
                    <a:pt x="77" y="7"/>
                    <a:pt x="0" y="87"/>
                    <a:pt x="1" y="183"/>
                  </a:cubicBezTo>
                  <a:lnTo>
                    <a:pt x="9" y="873"/>
                  </a:lnTo>
                  <a:lnTo>
                    <a:pt x="10" y="953"/>
                  </a:lnTo>
                  <a:cubicBezTo>
                    <a:pt x="11" y="1050"/>
                    <a:pt x="90" y="1126"/>
                    <a:pt x="186" y="1126"/>
                  </a:cubicBezTo>
                  <a:cubicBezTo>
                    <a:pt x="186" y="1126"/>
                    <a:pt x="187" y="1126"/>
                    <a:pt x="187" y="1126"/>
                  </a:cubicBezTo>
                  <a:lnTo>
                    <a:pt x="614" y="1121"/>
                  </a:lnTo>
                  <a:cubicBezTo>
                    <a:pt x="710" y="1121"/>
                    <a:pt x="787" y="1042"/>
                    <a:pt x="784" y="943"/>
                  </a:cubicBezTo>
                  <a:lnTo>
                    <a:pt x="775" y="171"/>
                  </a:lnTo>
                  <a:cubicBezTo>
                    <a:pt x="775" y="90"/>
                    <a:pt x="716" y="21"/>
                    <a:pt x="639" y="5"/>
                  </a:cubicBezTo>
                  <a:cubicBezTo>
                    <a:pt x="627" y="2"/>
                    <a:pt x="613" y="1"/>
                    <a:pt x="6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34"/>
            <p:cNvSpPr/>
            <p:nvPr/>
          </p:nvSpPr>
          <p:spPr>
            <a:xfrm>
              <a:off x="6165806" y="1184510"/>
              <a:ext cx="61426" cy="88473"/>
            </a:xfrm>
            <a:custGeom>
              <a:avLst/>
              <a:gdLst/>
              <a:ahLst/>
              <a:cxnLst/>
              <a:rect l="l" t="t" r="r" b="b"/>
              <a:pathLst>
                <a:path w="779" h="1122" extrusionOk="0">
                  <a:moveTo>
                    <a:pt x="630" y="1"/>
                  </a:moveTo>
                  <a:cubicBezTo>
                    <a:pt x="604" y="32"/>
                    <a:pt x="580" y="77"/>
                    <a:pt x="562" y="139"/>
                  </a:cubicBezTo>
                  <a:cubicBezTo>
                    <a:pt x="473" y="435"/>
                    <a:pt x="591" y="815"/>
                    <a:pt x="440" y="841"/>
                  </a:cubicBezTo>
                  <a:cubicBezTo>
                    <a:pt x="433" y="842"/>
                    <a:pt x="425" y="843"/>
                    <a:pt x="417" y="843"/>
                  </a:cubicBezTo>
                  <a:cubicBezTo>
                    <a:pt x="352" y="843"/>
                    <a:pt x="272" y="806"/>
                    <a:pt x="182" y="806"/>
                  </a:cubicBezTo>
                  <a:cubicBezTo>
                    <a:pt x="125" y="806"/>
                    <a:pt x="64" y="820"/>
                    <a:pt x="0" y="868"/>
                  </a:cubicBezTo>
                  <a:lnTo>
                    <a:pt x="1" y="948"/>
                  </a:lnTo>
                  <a:cubicBezTo>
                    <a:pt x="2" y="1045"/>
                    <a:pt x="81" y="1121"/>
                    <a:pt x="177" y="1121"/>
                  </a:cubicBezTo>
                  <a:cubicBezTo>
                    <a:pt x="177" y="1121"/>
                    <a:pt x="178" y="1121"/>
                    <a:pt x="178" y="1121"/>
                  </a:cubicBezTo>
                  <a:lnTo>
                    <a:pt x="605" y="1116"/>
                  </a:lnTo>
                  <a:cubicBezTo>
                    <a:pt x="701" y="1116"/>
                    <a:pt x="778" y="1037"/>
                    <a:pt x="775" y="939"/>
                  </a:cubicBezTo>
                  <a:lnTo>
                    <a:pt x="767" y="169"/>
                  </a:lnTo>
                  <a:cubicBezTo>
                    <a:pt x="767" y="87"/>
                    <a:pt x="707" y="17"/>
                    <a:pt x="6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34"/>
            <p:cNvSpPr/>
            <p:nvPr/>
          </p:nvSpPr>
          <p:spPr>
            <a:xfrm>
              <a:off x="6175899" y="1196969"/>
              <a:ext cx="12459" cy="38165"/>
            </a:xfrm>
            <a:custGeom>
              <a:avLst/>
              <a:gdLst/>
              <a:ahLst/>
              <a:cxnLst/>
              <a:rect l="l" t="t" r="r" b="b"/>
              <a:pathLst>
                <a:path w="158" h="484" extrusionOk="0">
                  <a:moveTo>
                    <a:pt x="89" y="0"/>
                  </a:moveTo>
                  <a:cubicBezTo>
                    <a:pt x="56" y="40"/>
                    <a:pt x="37" y="79"/>
                    <a:pt x="23" y="118"/>
                  </a:cubicBezTo>
                  <a:cubicBezTo>
                    <a:pt x="11" y="158"/>
                    <a:pt x="4" y="199"/>
                    <a:pt x="1" y="238"/>
                  </a:cubicBezTo>
                  <a:cubicBezTo>
                    <a:pt x="0" y="278"/>
                    <a:pt x="4" y="319"/>
                    <a:pt x="13" y="359"/>
                  </a:cubicBezTo>
                  <a:cubicBezTo>
                    <a:pt x="23" y="400"/>
                    <a:pt x="37" y="441"/>
                    <a:pt x="68" y="483"/>
                  </a:cubicBezTo>
                  <a:cubicBezTo>
                    <a:pt x="103" y="445"/>
                    <a:pt x="120" y="405"/>
                    <a:pt x="134" y="366"/>
                  </a:cubicBezTo>
                  <a:cubicBezTo>
                    <a:pt x="148" y="327"/>
                    <a:pt x="155" y="286"/>
                    <a:pt x="156" y="246"/>
                  </a:cubicBezTo>
                  <a:cubicBezTo>
                    <a:pt x="158" y="206"/>
                    <a:pt x="154" y="165"/>
                    <a:pt x="145" y="124"/>
                  </a:cubicBezTo>
                  <a:cubicBezTo>
                    <a:pt x="134" y="83"/>
                    <a:pt x="120" y="42"/>
                    <a:pt x="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34"/>
            <p:cNvSpPr/>
            <p:nvPr/>
          </p:nvSpPr>
          <p:spPr>
            <a:xfrm>
              <a:off x="6291734" y="1180725"/>
              <a:ext cx="83584" cy="96200"/>
            </a:xfrm>
            <a:custGeom>
              <a:avLst/>
              <a:gdLst/>
              <a:ahLst/>
              <a:cxnLst/>
              <a:rect l="l" t="t" r="r" b="b"/>
              <a:pathLst>
                <a:path w="1060" h="1220" extrusionOk="0">
                  <a:moveTo>
                    <a:pt x="465" y="0"/>
                  </a:moveTo>
                  <a:cubicBezTo>
                    <a:pt x="395" y="0"/>
                    <a:pt x="330" y="44"/>
                    <a:pt x="303" y="114"/>
                  </a:cubicBezTo>
                  <a:lnTo>
                    <a:pt x="63" y="761"/>
                  </a:lnTo>
                  <a:lnTo>
                    <a:pt x="35" y="837"/>
                  </a:lnTo>
                  <a:cubicBezTo>
                    <a:pt x="1" y="928"/>
                    <a:pt x="47" y="1027"/>
                    <a:pt x="138" y="1061"/>
                  </a:cubicBezTo>
                  <a:lnTo>
                    <a:pt x="538" y="1209"/>
                  </a:lnTo>
                  <a:cubicBezTo>
                    <a:pt x="558" y="1216"/>
                    <a:pt x="579" y="1220"/>
                    <a:pt x="599" y="1220"/>
                  </a:cubicBezTo>
                  <a:cubicBezTo>
                    <a:pt x="670" y="1220"/>
                    <a:pt x="736" y="1177"/>
                    <a:pt x="762" y="1107"/>
                  </a:cubicBezTo>
                  <a:lnTo>
                    <a:pt x="1030" y="384"/>
                  </a:lnTo>
                  <a:cubicBezTo>
                    <a:pt x="1060" y="306"/>
                    <a:pt x="1029" y="222"/>
                    <a:pt x="962" y="178"/>
                  </a:cubicBezTo>
                  <a:cubicBezTo>
                    <a:pt x="952" y="170"/>
                    <a:pt x="941" y="165"/>
                    <a:pt x="928" y="160"/>
                  </a:cubicBezTo>
                  <a:lnTo>
                    <a:pt x="528" y="12"/>
                  </a:lnTo>
                  <a:cubicBezTo>
                    <a:pt x="507" y="4"/>
                    <a:pt x="486" y="0"/>
                    <a:pt x="4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34"/>
            <p:cNvSpPr/>
            <p:nvPr/>
          </p:nvSpPr>
          <p:spPr>
            <a:xfrm>
              <a:off x="6291734" y="1194682"/>
              <a:ext cx="83584" cy="82243"/>
            </a:xfrm>
            <a:custGeom>
              <a:avLst/>
              <a:gdLst/>
              <a:ahLst/>
              <a:cxnLst/>
              <a:rect l="l" t="t" r="r" b="b"/>
              <a:pathLst>
                <a:path w="1060" h="1043" extrusionOk="0">
                  <a:moveTo>
                    <a:pt x="962" y="1"/>
                  </a:moveTo>
                  <a:cubicBezTo>
                    <a:pt x="927" y="21"/>
                    <a:pt x="890" y="55"/>
                    <a:pt x="850" y="106"/>
                  </a:cubicBezTo>
                  <a:cubicBezTo>
                    <a:pt x="669" y="342"/>
                    <a:pt x="636" y="719"/>
                    <a:pt x="500" y="719"/>
                  </a:cubicBezTo>
                  <a:cubicBezTo>
                    <a:pt x="494" y="719"/>
                    <a:pt x="489" y="718"/>
                    <a:pt x="484" y="717"/>
                  </a:cubicBezTo>
                  <a:cubicBezTo>
                    <a:pt x="394" y="699"/>
                    <a:pt x="307" y="571"/>
                    <a:pt x="150" y="571"/>
                  </a:cubicBezTo>
                  <a:cubicBezTo>
                    <a:pt x="123" y="571"/>
                    <a:pt x="94" y="575"/>
                    <a:pt x="63" y="584"/>
                  </a:cubicBezTo>
                  <a:lnTo>
                    <a:pt x="35" y="660"/>
                  </a:lnTo>
                  <a:cubicBezTo>
                    <a:pt x="1" y="751"/>
                    <a:pt x="47" y="850"/>
                    <a:pt x="138" y="884"/>
                  </a:cubicBezTo>
                  <a:lnTo>
                    <a:pt x="538" y="1032"/>
                  </a:lnTo>
                  <a:cubicBezTo>
                    <a:pt x="558" y="1039"/>
                    <a:pt x="579" y="1043"/>
                    <a:pt x="599" y="1043"/>
                  </a:cubicBezTo>
                  <a:cubicBezTo>
                    <a:pt x="670" y="1043"/>
                    <a:pt x="736" y="1000"/>
                    <a:pt x="762" y="930"/>
                  </a:cubicBezTo>
                  <a:lnTo>
                    <a:pt x="1030" y="207"/>
                  </a:lnTo>
                  <a:cubicBezTo>
                    <a:pt x="1060" y="129"/>
                    <a:pt x="1029" y="45"/>
                    <a:pt x="9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34"/>
            <p:cNvSpPr/>
            <p:nvPr/>
          </p:nvSpPr>
          <p:spPr>
            <a:xfrm>
              <a:off x="6316257" y="1194524"/>
              <a:ext cx="17505" cy="35089"/>
            </a:xfrm>
            <a:custGeom>
              <a:avLst/>
              <a:gdLst/>
              <a:ahLst/>
              <a:cxnLst/>
              <a:rect l="l" t="t" r="r" b="b"/>
              <a:pathLst>
                <a:path w="222" h="445" extrusionOk="0">
                  <a:moveTo>
                    <a:pt x="209" y="1"/>
                  </a:moveTo>
                  <a:cubicBezTo>
                    <a:pt x="163" y="25"/>
                    <a:pt x="133" y="56"/>
                    <a:pt x="104" y="88"/>
                  </a:cubicBezTo>
                  <a:cubicBezTo>
                    <a:pt x="77" y="119"/>
                    <a:pt x="57" y="154"/>
                    <a:pt x="41" y="191"/>
                  </a:cubicBezTo>
                  <a:cubicBezTo>
                    <a:pt x="23" y="228"/>
                    <a:pt x="13" y="268"/>
                    <a:pt x="7" y="309"/>
                  </a:cubicBezTo>
                  <a:cubicBezTo>
                    <a:pt x="3" y="351"/>
                    <a:pt x="1" y="395"/>
                    <a:pt x="15" y="445"/>
                  </a:cubicBezTo>
                  <a:cubicBezTo>
                    <a:pt x="59" y="420"/>
                    <a:pt x="92" y="389"/>
                    <a:pt x="118" y="358"/>
                  </a:cubicBezTo>
                  <a:cubicBezTo>
                    <a:pt x="145" y="325"/>
                    <a:pt x="165" y="291"/>
                    <a:pt x="182" y="253"/>
                  </a:cubicBezTo>
                  <a:cubicBezTo>
                    <a:pt x="199" y="216"/>
                    <a:pt x="209" y="177"/>
                    <a:pt x="216" y="136"/>
                  </a:cubicBezTo>
                  <a:cubicBezTo>
                    <a:pt x="221" y="94"/>
                    <a:pt x="222" y="51"/>
                    <a:pt x="2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9" name="Google Shape;1859;p34"/>
          <p:cNvSpPr txBox="1"/>
          <p:nvPr/>
        </p:nvSpPr>
        <p:spPr>
          <a:xfrm>
            <a:off x="1898590" y="3210875"/>
            <a:ext cx="1273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 Druh kávy připravený na </a:t>
            </a:r>
            <a:r>
              <a:rPr lang="cs-CZ" sz="1200" dirty="0" err="1">
                <a:latin typeface="Roboto"/>
                <a:ea typeface="Roboto"/>
                <a:cs typeface="Roboto"/>
                <a:sym typeface="Roboto"/>
              </a:rPr>
              <a:t>esspreso</a:t>
            </a: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 kávovém stroji, který se liší od tradičního </a:t>
            </a:r>
            <a:r>
              <a:rPr lang="cs-CZ" sz="1200" dirty="0" err="1">
                <a:latin typeface="Roboto"/>
                <a:ea typeface="Roboto"/>
                <a:cs typeface="Roboto"/>
                <a:sym typeface="Roboto"/>
              </a:rPr>
              <a:t>esspresa</a:t>
            </a: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 v délce extrakce.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60" name="Google Shape;1860;p34"/>
          <p:cNvSpPr txBox="1"/>
          <p:nvPr/>
        </p:nvSpPr>
        <p:spPr>
          <a:xfrm>
            <a:off x="544050" y="3210875"/>
            <a:ext cx="1273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Tradiční metoda přípravy kávy, která pochází z Turecka.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61" name="Google Shape;1861;p34"/>
          <p:cNvSpPr txBox="1"/>
          <p:nvPr/>
        </p:nvSpPr>
        <p:spPr>
          <a:xfrm>
            <a:off x="657850" y="2899375"/>
            <a:ext cx="10470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TUREK</a:t>
            </a:r>
            <a:endParaRPr sz="1600" b="1" dirty="0">
              <a:solidFill>
                <a:schemeClr val="dk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62" name="Google Shape;1862;p34"/>
          <p:cNvSpPr txBox="1"/>
          <p:nvPr/>
        </p:nvSpPr>
        <p:spPr>
          <a:xfrm>
            <a:off x="3361187" y="2899375"/>
            <a:ext cx="10470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DOPIO</a:t>
            </a:r>
            <a:endParaRPr sz="1600" b="1" dirty="0">
              <a:solidFill>
                <a:schemeClr val="accen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63" name="Google Shape;1863;p34"/>
          <p:cNvSpPr txBox="1"/>
          <p:nvPr/>
        </p:nvSpPr>
        <p:spPr>
          <a:xfrm>
            <a:off x="2012650" y="2899375"/>
            <a:ext cx="10470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LUNGO</a:t>
            </a:r>
            <a:endParaRPr sz="1600" b="1" dirty="0">
              <a:solidFill>
                <a:schemeClr val="l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64" name="Google Shape;1864;p34"/>
          <p:cNvSpPr txBox="1"/>
          <p:nvPr/>
        </p:nvSpPr>
        <p:spPr>
          <a:xfrm>
            <a:off x="4607670" y="3210875"/>
            <a:ext cx="1273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O</a:t>
            </a:r>
            <a:r>
              <a:rPr lang="cs-CZ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blíbený kávový nápoj, který pochází z Austrálie a Nového Zélandu.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65" name="Google Shape;1865;p34"/>
          <p:cNvSpPr txBox="1"/>
          <p:nvPr/>
        </p:nvSpPr>
        <p:spPr>
          <a:xfrm>
            <a:off x="4709623" y="2899375"/>
            <a:ext cx="1236357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FLAT WHITE</a:t>
            </a:r>
            <a:endParaRPr sz="1600" b="1" dirty="0">
              <a:solidFill>
                <a:schemeClr val="accen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66" name="Google Shape;1866;p34"/>
          <p:cNvSpPr txBox="1"/>
          <p:nvPr/>
        </p:nvSpPr>
        <p:spPr>
          <a:xfrm>
            <a:off x="6064424" y="2899375"/>
            <a:ext cx="1187516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IRSKÁ KÁVA</a:t>
            </a:r>
            <a:endParaRPr sz="1600" b="1" dirty="0">
              <a:solidFill>
                <a:schemeClr val="accent3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67" name="Google Shape;1867;p34"/>
          <p:cNvSpPr txBox="1"/>
          <p:nvPr/>
        </p:nvSpPr>
        <p:spPr>
          <a:xfrm>
            <a:off x="7418974" y="2899375"/>
            <a:ext cx="10719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LATTE</a:t>
            </a:r>
            <a:endParaRPr sz="1600" b="1" dirty="0">
              <a:solidFill>
                <a:schemeClr val="accent4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868" name="Google Shape;1868;p34"/>
          <p:cNvSpPr txBox="1"/>
          <p:nvPr/>
        </p:nvSpPr>
        <p:spPr>
          <a:xfrm>
            <a:off x="7316750" y="3210875"/>
            <a:ext cx="1273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Kávový nápoj, který se skládá z kávy </a:t>
            </a:r>
            <a:r>
              <a:rPr lang="cs-CZ" sz="1200" dirty="0" err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esspreso</a:t>
            </a:r>
            <a:r>
              <a:rPr lang="cs-CZ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 horkého mléka. 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69" name="Google Shape;1869;p34"/>
          <p:cNvSpPr txBox="1"/>
          <p:nvPr/>
        </p:nvSpPr>
        <p:spPr>
          <a:xfrm>
            <a:off x="5962210" y="3210875"/>
            <a:ext cx="1273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Populární alkoholický kávový nápoj, který je oblíbený v Irsku a po celém světě. 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70" name="Google Shape;1870;p34"/>
          <p:cNvSpPr txBox="1"/>
          <p:nvPr/>
        </p:nvSpPr>
        <p:spPr>
          <a:xfrm>
            <a:off x="3253130" y="3210875"/>
            <a:ext cx="1273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Je italský termín, který označuje dvojitou dávku </a:t>
            </a:r>
            <a:r>
              <a:rPr lang="cs-CZ" sz="1200" dirty="0" err="1">
                <a:latin typeface="Roboto"/>
                <a:ea typeface="Roboto"/>
                <a:cs typeface="Roboto"/>
                <a:sym typeface="Roboto"/>
              </a:rPr>
              <a:t>esspresa</a:t>
            </a: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. 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871" name="Google Shape;1871;p34"/>
          <p:cNvCxnSpPr/>
          <p:nvPr/>
        </p:nvCxnSpPr>
        <p:spPr>
          <a:xfrm rot="10800000" flipH="1">
            <a:off x="490050" y="2552400"/>
            <a:ext cx="8163900" cy="387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72" name="Google Shape;1872;p34"/>
          <p:cNvSpPr/>
          <p:nvPr/>
        </p:nvSpPr>
        <p:spPr>
          <a:xfrm>
            <a:off x="1068350" y="2458800"/>
            <a:ext cx="225900" cy="225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3" name="Google Shape;1873;p34"/>
          <p:cNvSpPr/>
          <p:nvPr/>
        </p:nvSpPr>
        <p:spPr>
          <a:xfrm>
            <a:off x="2423150" y="2446525"/>
            <a:ext cx="225900" cy="225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4" name="Google Shape;1874;p34"/>
          <p:cNvSpPr/>
          <p:nvPr/>
        </p:nvSpPr>
        <p:spPr>
          <a:xfrm>
            <a:off x="3777950" y="2458800"/>
            <a:ext cx="225900" cy="225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5" name="Google Shape;1875;p34"/>
          <p:cNvSpPr/>
          <p:nvPr/>
        </p:nvSpPr>
        <p:spPr>
          <a:xfrm>
            <a:off x="5132750" y="2446525"/>
            <a:ext cx="225900" cy="225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6" name="Google Shape;1876;p34"/>
          <p:cNvSpPr/>
          <p:nvPr/>
        </p:nvSpPr>
        <p:spPr>
          <a:xfrm>
            <a:off x="6487550" y="2446525"/>
            <a:ext cx="225900" cy="225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7" name="Google Shape;1877;p34"/>
          <p:cNvSpPr/>
          <p:nvPr/>
        </p:nvSpPr>
        <p:spPr>
          <a:xfrm>
            <a:off x="7842350" y="2446525"/>
            <a:ext cx="225900" cy="2259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9" grpId="0"/>
      <p:bldP spid="1862" grpId="0"/>
      <p:bldP spid="1863" grpId="0"/>
      <p:bldP spid="1864" grpId="0"/>
      <p:bldP spid="1865" grpId="0"/>
      <p:bldP spid="1866" grpId="0"/>
      <p:bldP spid="1867" grpId="0"/>
      <p:bldP spid="1868" grpId="0"/>
      <p:bldP spid="1869" grpId="0"/>
      <p:bldP spid="1870" grpId="0"/>
      <p:bldP spid="1873" grpId="0" animBg="1"/>
      <p:bldP spid="1874" grpId="0" animBg="1"/>
      <p:bldP spid="1875" grpId="0" animBg="1"/>
      <p:bldP spid="1876" grpId="0" animBg="1"/>
      <p:bldP spid="18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3" name="Google Shape;2383;p39"/>
          <p:cNvSpPr txBox="1"/>
          <p:nvPr/>
        </p:nvSpPr>
        <p:spPr>
          <a:xfrm>
            <a:off x="311700" y="2926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8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COFFEE PARADISE</a:t>
            </a:r>
            <a:endParaRPr lang="cs-CZ" sz="2800" b="1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84" name="Google Shape;2384;p39"/>
          <p:cNvSpPr txBox="1"/>
          <p:nvPr/>
        </p:nvSpPr>
        <p:spPr>
          <a:xfrm>
            <a:off x="1007985" y="3983162"/>
            <a:ext cx="1259100" cy="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Můžete se u nás posadit a dát si kávu.</a:t>
            </a:r>
            <a:endParaRPr sz="12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85" name="Google Shape;2385;p39"/>
          <p:cNvSpPr txBox="1"/>
          <p:nvPr/>
        </p:nvSpPr>
        <p:spPr>
          <a:xfrm>
            <a:off x="882735" y="3595642"/>
            <a:ext cx="15096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TADY</a:t>
            </a:r>
            <a:endParaRPr sz="1600" b="1" dirty="0">
              <a:solidFill>
                <a:schemeClr val="dk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86" name="Google Shape;2386;p39"/>
          <p:cNvSpPr txBox="1"/>
          <p:nvPr/>
        </p:nvSpPr>
        <p:spPr>
          <a:xfrm>
            <a:off x="2967978" y="3983162"/>
            <a:ext cx="1373302" cy="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Kávu vám můžeme dát i do přenosného kelímku.</a:t>
            </a:r>
            <a:endParaRPr sz="12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87" name="Google Shape;2387;p39"/>
          <p:cNvSpPr txBox="1"/>
          <p:nvPr/>
        </p:nvSpPr>
        <p:spPr>
          <a:xfrm>
            <a:off x="2842728" y="3595642"/>
            <a:ext cx="15096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S SEBOU</a:t>
            </a:r>
            <a:endParaRPr sz="1600" b="1" dirty="0">
              <a:solidFill>
                <a:schemeClr val="accen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88" name="Google Shape;2388;p39"/>
          <p:cNvSpPr txBox="1"/>
          <p:nvPr/>
        </p:nvSpPr>
        <p:spPr>
          <a:xfrm>
            <a:off x="4927971" y="3983162"/>
            <a:ext cx="1259100" cy="6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Posaďte se a káva se vám donese až ke stolu.</a:t>
            </a:r>
            <a:endParaRPr sz="12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89" name="Google Shape;2389;p39"/>
          <p:cNvSpPr txBox="1"/>
          <p:nvPr/>
        </p:nvSpPr>
        <p:spPr>
          <a:xfrm>
            <a:off x="4802721" y="3595642"/>
            <a:ext cx="15096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AŽ KE STOLU</a:t>
            </a:r>
            <a:endParaRPr sz="1600" b="1" dirty="0">
              <a:solidFill>
                <a:schemeClr val="accen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90" name="Google Shape;2390;p39"/>
          <p:cNvSpPr txBox="1"/>
          <p:nvPr/>
        </p:nvSpPr>
        <p:spPr>
          <a:xfrm>
            <a:off x="6887964" y="3983162"/>
            <a:ext cx="1259100" cy="6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Roboto"/>
                <a:ea typeface="Roboto"/>
                <a:cs typeface="Roboto"/>
                <a:sym typeface="Roboto"/>
              </a:rPr>
              <a:t>Novinka podávání kávy až do vašeho auta z okénka.</a:t>
            </a:r>
            <a:endParaRPr sz="12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91" name="Google Shape;2391;p39"/>
          <p:cNvSpPr txBox="1"/>
          <p:nvPr/>
        </p:nvSpPr>
        <p:spPr>
          <a:xfrm>
            <a:off x="6762714" y="3595642"/>
            <a:ext cx="15096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DO AUTA</a:t>
            </a:r>
            <a:endParaRPr sz="1600" b="1" dirty="0">
              <a:solidFill>
                <a:schemeClr val="accent4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392" name="Google Shape;2392;p39"/>
          <p:cNvSpPr/>
          <p:nvPr/>
        </p:nvSpPr>
        <p:spPr>
          <a:xfrm>
            <a:off x="3121425" y="1167650"/>
            <a:ext cx="2893800" cy="321600"/>
          </a:xfrm>
          <a:prstGeom prst="roundRect">
            <a:avLst>
              <a:gd name="adj" fmla="val 22621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3" name="Google Shape;2393;p39"/>
          <p:cNvSpPr txBox="1"/>
          <p:nvPr/>
        </p:nvSpPr>
        <p:spPr>
          <a:xfrm>
            <a:off x="3224125" y="1124750"/>
            <a:ext cx="2685900" cy="3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ZÁKAZNÍCI</a:t>
            </a:r>
            <a:endParaRPr sz="16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2394" name="Google Shape;2394;p39"/>
          <p:cNvGrpSpPr/>
          <p:nvPr/>
        </p:nvGrpSpPr>
        <p:grpSpPr>
          <a:xfrm>
            <a:off x="894250" y="1803575"/>
            <a:ext cx="1509600" cy="1659900"/>
            <a:chOff x="894250" y="1803575"/>
            <a:chExt cx="1509600" cy="1659900"/>
          </a:xfrm>
        </p:grpSpPr>
        <p:sp>
          <p:nvSpPr>
            <p:cNvPr id="2395" name="Google Shape;2395;p39"/>
            <p:cNvSpPr/>
            <p:nvPr/>
          </p:nvSpPr>
          <p:spPr>
            <a:xfrm>
              <a:off x="894250" y="1803575"/>
              <a:ext cx="1509600" cy="1659900"/>
            </a:xfrm>
            <a:prstGeom prst="roundRect">
              <a:avLst>
                <a:gd name="adj" fmla="val 2768"/>
              </a:avLst>
            </a:prstGeom>
            <a:solidFill>
              <a:schemeClr val="dk2"/>
            </a:solidFill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96" name="Google Shape;2396;p39"/>
            <p:cNvGrpSpPr/>
            <p:nvPr/>
          </p:nvGrpSpPr>
          <p:grpSpPr>
            <a:xfrm>
              <a:off x="1181063" y="1958252"/>
              <a:ext cx="912914" cy="1427359"/>
              <a:chOff x="943171" y="1054613"/>
              <a:chExt cx="1414712" cy="2211931"/>
            </a:xfrm>
          </p:grpSpPr>
          <p:sp>
            <p:nvSpPr>
              <p:cNvPr id="2397" name="Google Shape;2397;p39"/>
              <p:cNvSpPr/>
              <p:nvPr/>
            </p:nvSpPr>
            <p:spPr>
              <a:xfrm>
                <a:off x="1129821" y="2676041"/>
                <a:ext cx="1002608" cy="577793"/>
              </a:xfrm>
              <a:custGeom>
                <a:avLst/>
                <a:gdLst/>
                <a:ahLst/>
                <a:cxnLst/>
                <a:rect l="l" t="t" r="r" b="b"/>
                <a:pathLst>
                  <a:path w="4496" h="2591" extrusionOk="0">
                    <a:moveTo>
                      <a:pt x="3988" y="1"/>
                    </a:moveTo>
                    <a:lnTo>
                      <a:pt x="465" y="74"/>
                    </a:lnTo>
                    <a:lnTo>
                      <a:pt x="1" y="2591"/>
                    </a:lnTo>
                    <a:lnTo>
                      <a:pt x="4495" y="2591"/>
                    </a:lnTo>
                    <a:lnTo>
                      <a:pt x="398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8" name="Google Shape;2398;p39"/>
              <p:cNvSpPr/>
              <p:nvPr/>
            </p:nvSpPr>
            <p:spPr>
              <a:xfrm>
                <a:off x="1940646" y="2891012"/>
                <a:ext cx="215418" cy="228352"/>
              </a:xfrm>
              <a:custGeom>
                <a:avLst/>
                <a:gdLst/>
                <a:ahLst/>
                <a:cxnLst/>
                <a:rect l="l" t="t" r="r" b="b"/>
                <a:pathLst>
                  <a:path w="966" h="1024" extrusionOk="0">
                    <a:moveTo>
                      <a:pt x="160" y="0"/>
                    </a:moveTo>
                    <a:lnTo>
                      <a:pt x="88" y="49"/>
                    </a:lnTo>
                    <a:lnTo>
                      <a:pt x="0" y="624"/>
                    </a:lnTo>
                    <a:lnTo>
                      <a:pt x="242" y="624"/>
                    </a:lnTo>
                    <a:cubicBezTo>
                      <a:pt x="242" y="624"/>
                      <a:pt x="346" y="232"/>
                      <a:pt x="522" y="232"/>
                    </a:cubicBezTo>
                    <a:cubicBezTo>
                      <a:pt x="528" y="232"/>
                      <a:pt x="535" y="232"/>
                      <a:pt x="542" y="233"/>
                    </a:cubicBezTo>
                    <a:cubicBezTo>
                      <a:pt x="733" y="266"/>
                      <a:pt x="818" y="1023"/>
                      <a:pt x="818" y="1023"/>
                    </a:cubicBezTo>
                    <a:lnTo>
                      <a:pt x="966" y="1023"/>
                    </a:lnTo>
                    <a:lnTo>
                      <a:pt x="784" y="0"/>
                    </a:lnTo>
                    <a:close/>
                  </a:path>
                </a:pathLst>
              </a:custGeom>
              <a:solidFill>
                <a:srgbClr val="F3DB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9" name="Google Shape;2399;p39"/>
              <p:cNvSpPr/>
              <p:nvPr/>
            </p:nvSpPr>
            <p:spPr>
              <a:xfrm>
                <a:off x="1749313" y="2914204"/>
                <a:ext cx="223446" cy="66454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298" extrusionOk="0">
                    <a:moveTo>
                      <a:pt x="1" y="0"/>
                    </a:moveTo>
                    <a:lnTo>
                      <a:pt x="1" y="297"/>
                    </a:lnTo>
                    <a:lnTo>
                      <a:pt x="1001" y="297"/>
                    </a:lnTo>
                    <a:lnTo>
                      <a:pt x="1001" y="0"/>
                    </a:lnTo>
                    <a:close/>
                  </a:path>
                </a:pathLst>
              </a:custGeom>
              <a:solidFill>
                <a:srgbClr val="FFED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0" name="Google Shape;2400;p39"/>
              <p:cNvSpPr/>
              <p:nvPr/>
            </p:nvSpPr>
            <p:spPr>
              <a:xfrm>
                <a:off x="1795028" y="2853548"/>
                <a:ext cx="132016" cy="32558"/>
              </a:xfrm>
              <a:custGeom>
                <a:avLst/>
                <a:gdLst/>
                <a:ahLst/>
                <a:cxnLst/>
                <a:rect l="l" t="t" r="r" b="b"/>
                <a:pathLst>
                  <a:path w="592" h="146" extrusionOk="0">
                    <a:moveTo>
                      <a:pt x="0" y="0"/>
                    </a:moveTo>
                    <a:lnTo>
                      <a:pt x="0" y="146"/>
                    </a:lnTo>
                    <a:lnTo>
                      <a:pt x="592" y="146"/>
                    </a:lnTo>
                    <a:lnTo>
                      <a:pt x="592" y="0"/>
                    </a:lnTo>
                    <a:close/>
                  </a:path>
                </a:pathLst>
              </a:custGeom>
              <a:solidFill>
                <a:srgbClr val="F7E0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1" name="Google Shape;2401;p39"/>
              <p:cNvSpPr/>
              <p:nvPr/>
            </p:nvSpPr>
            <p:spPr>
              <a:xfrm>
                <a:off x="1696908" y="2885883"/>
                <a:ext cx="317329" cy="29882"/>
              </a:xfrm>
              <a:custGeom>
                <a:avLst/>
                <a:gdLst/>
                <a:ahLst/>
                <a:cxnLst/>
                <a:rect l="l" t="t" r="r" b="b"/>
                <a:pathLst>
                  <a:path w="1423" h="134" extrusionOk="0">
                    <a:moveTo>
                      <a:pt x="1" y="1"/>
                    </a:moveTo>
                    <a:lnTo>
                      <a:pt x="1" y="134"/>
                    </a:lnTo>
                    <a:lnTo>
                      <a:pt x="1423" y="134"/>
                    </a:lnTo>
                    <a:lnTo>
                      <a:pt x="1423" y="1"/>
                    </a:lnTo>
                    <a:close/>
                  </a:path>
                </a:pathLst>
              </a:custGeom>
              <a:solidFill>
                <a:srgbClr val="F1D3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2" name="Google Shape;2402;p39"/>
              <p:cNvSpPr/>
              <p:nvPr/>
            </p:nvSpPr>
            <p:spPr>
              <a:xfrm>
                <a:off x="1727459" y="2760557"/>
                <a:ext cx="243962" cy="94106"/>
              </a:xfrm>
              <a:custGeom>
                <a:avLst/>
                <a:gdLst/>
                <a:ahLst/>
                <a:cxnLst/>
                <a:rect l="l" t="t" r="r" b="b"/>
                <a:pathLst>
                  <a:path w="1094" h="422" extrusionOk="0">
                    <a:moveTo>
                      <a:pt x="1" y="0"/>
                    </a:moveTo>
                    <a:cubicBezTo>
                      <a:pt x="1" y="0"/>
                      <a:pt x="56" y="315"/>
                      <a:pt x="312" y="421"/>
                    </a:cubicBezTo>
                    <a:lnTo>
                      <a:pt x="899" y="421"/>
                    </a:lnTo>
                    <a:cubicBezTo>
                      <a:pt x="899" y="421"/>
                      <a:pt x="1093" y="268"/>
                      <a:pt x="1069" y="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1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3" name="Google Shape;2403;p39"/>
              <p:cNvSpPr/>
              <p:nvPr/>
            </p:nvSpPr>
            <p:spPr>
              <a:xfrm>
                <a:off x="1711180" y="2742271"/>
                <a:ext cx="360591" cy="23861"/>
              </a:xfrm>
              <a:custGeom>
                <a:avLst/>
                <a:gdLst/>
                <a:ahLst/>
                <a:cxnLst/>
                <a:rect l="l" t="t" r="r" b="b"/>
                <a:pathLst>
                  <a:path w="1617" h="107" extrusionOk="0">
                    <a:moveTo>
                      <a:pt x="25" y="0"/>
                    </a:moveTo>
                    <a:cubicBezTo>
                      <a:pt x="12" y="0"/>
                      <a:pt x="0" y="10"/>
                      <a:pt x="0" y="25"/>
                    </a:cubicBezTo>
                    <a:lnTo>
                      <a:pt x="0" y="82"/>
                    </a:lnTo>
                    <a:cubicBezTo>
                      <a:pt x="0" y="94"/>
                      <a:pt x="10" y="107"/>
                      <a:pt x="25" y="107"/>
                    </a:cubicBezTo>
                    <a:lnTo>
                      <a:pt x="1616" y="107"/>
                    </a:lnTo>
                    <a:lnTo>
                      <a:pt x="1616" y="0"/>
                    </a:lnTo>
                    <a:close/>
                  </a:path>
                </a:pathLst>
              </a:custGeom>
              <a:solidFill>
                <a:srgbClr val="F7E0C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4" name="Google Shape;2404;p39"/>
              <p:cNvSpPr/>
              <p:nvPr/>
            </p:nvSpPr>
            <p:spPr>
              <a:xfrm>
                <a:off x="2025832" y="2232941"/>
                <a:ext cx="320005" cy="569988"/>
              </a:xfrm>
              <a:custGeom>
                <a:avLst/>
                <a:gdLst/>
                <a:ahLst/>
                <a:cxnLst/>
                <a:rect l="l" t="t" r="r" b="b"/>
                <a:pathLst>
                  <a:path w="1435" h="2556" extrusionOk="0">
                    <a:moveTo>
                      <a:pt x="1269" y="1"/>
                    </a:moveTo>
                    <a:lnTo>
                      <a:pt x="332" y="175"/>
                    </a:lnTo>
                    <a:cubicBezTo>
                      <a:pt x="396" y="412"/>
                      <a:pt x="477" y="647"/>
                      <a:pt x="576" y="875"/>
                    </a:cubicBezTo>
                    <a:cubicBezTo>
                      <a:pt x="498" y="1249"/>
                      <a:pt x="400" y="1617"/>
                      <a:pt x="281" y="1979"/>
                    </a:cubicBezTo>
                    <a:cubicBezTo>
                      <a:pt x="150" y="2037"/>
                      <a:pt x="44" y="2153"/>
                      <a:pt x="1" y="2286"/>
                    </a:cubicBezTo>
                    <a:lnTo>
                      <a:pt x="115" y="2286"/>
                    </a:lnTo>
                    <a:cubicBezTo>
                      <a:pt x="119" y="2329"/>
                      <a:pt x="103" y="2378"/>
                      <a:pt x="68" y="2405"/>
                    </a:cubicBezTo>
                    <a:cubicBezTo>
                      <a:pt x="48" y="2419"/>
                      <a:pt x="21" y="2431"/>
                      <a:pt x="13" y="2458"/>
                    </a:cubicBezTo>
                    <a:cubicBezTo>
                      <a:pt x="7" y="2479"/>
                      <a:pt x="17" y="2501"/>
                      <a:pt x="33" y="2517"/>
                    </a:cubicBezTo>
                    <a:cubicBezTo>
                      <a:pt x="54" y="2537"/>
                      <a:pt x="83" y="2547"/>
                      <a:pt x="111" y="2547"/>
                    </a:cubicBezTo>
                    <a:cubicBezTo>
                      <a:pt x="136" y="2547"/>
                      <a:pt x="161" y="2540"/>
                      <a:pt x="181" y="2524"/>
                    </a:cubicBezTo>
                    <a:cubicBezTo>
                      <a:pt x="201" y="2546"/>
                      <a:pt x="234" y="2555"/>
                      <a:pt x="263" y="2555"/>
                    </a:cubicBezTo>
                    <a:cubicBezTo>
                      <a:pt x="268" y="2555"/>
                      <a:pt x="274" y="2555"/>
                      <a:pt x="279" y="2554"/>
                    </a:cubicBezTo>
                    <a:cubicBezTo>
                      <a:pt x="314" y="2554"/>
                      <a:pt x="349" y="2538"/>
                      <a:pt x="369" y="2511"/>
                    </a:cubicBezTo>
                    <a:cubicBezTo>
                      <a:pt x="390" y="2524"/>
                      <a:pt x="413" y="2536"/>
                      <a:pt x="437" y="2536"/>
                    </a:cubicBezTo>
                    <a:cubicBezTo>
                      <a:pt x="443" y="2536"/>
                      <a:pt x="449" y="2535"/>
                      <a:pt x="455" y="2534"/>
                    </a:cubicBezTo>
                    <a:cubicBezTo>
                      <a:pt x="486" y="2528"/>
                      <a:pt x="514" y="2509"/>
                      <a:pt x="533" y="2483"/>
                    </a:cubicBezTo>
                    <a:cubicBezTo>
                      <a:pt x="547" y="2494"/>
                      <a:pt x="565" y="2499"/>
                      <a:pt x="585" y="2499"/>
                    </a:cubicBezTo>
                    <a:cubicBezTo>
                      <a:pt x="608" y="2499"/>
                      <a:pt x="631" y="2492"/>
                      <a:pt x="649" y="2481"/>
                    </a:cubicBezTo>
                    <a:cubicBezTo>
                      <a:pt x="682" y="2458"/>
                      <a:pt x="702" y="2421"/>
                      <a:pt x="723" y="2386"/>
                    </a:cubicBezTo>
                    <a:cubicBezTo>
                      <a:pt x="784" y="2274"/>
                      <a:pt x="829" y="2145"/>
                      <a:pt x="813" y="2020"/>
                    </a:cubicBezTo>
                    <a:cubicBezTo>
                      <a:pt x="1067" y="1711"/>
                      <a:pt x="1310" y="1382"/>
                      <a:pt x="1382" y="987"/>
                    </a:cubicBezTo>
                    <a:cubicBezTo>
                      <a:pt x="1435" y="658"/>
                      <a:pt x="1353" y="322"/>
                      <a:pt x="1269" y="1"/>
                    </a:cubicBezTo>
                    <a:close/>
                  </a:path>
                </a:pathLst>
              </a:custGeom>
              <a:solidFill>
                <a:srgbClr val="F69D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5" name="Google Shape;2405;p39"/>
              <p:cNvSpPr/>
              <p:nvPr/>
            </p:nvSpPr>
            <p:spPr>
              <a:xfrm>
                <a:off x="2099867" y="2250781"/>
                <a:ext cx="140267" cy="380884"/>
              </a:xfrm>
              <a:custGeom>
                <a:avLst/>
                <a:gdLst/>
                <a:ahLst/>
                <a:cxnLst/>
                <a:rect l="l" t="t" r="r" b="b"/>
                <a:pathLst>
                  <a:path w="629" h="1708" extrusionOk="0">
                    <a:moveTo>
                      <a:pt x="479" y="1"/>
                    </a:moveTo>
                    <a:lnTo>
                      <a:pt x="0" y="91"/>
                    </a:lnTo>
                    <a:cubicBezTo>
                      <a:pt x="64" y="328"/>
                      <a:pt x="145" y="563"/>
                      <a:pt x="244" y="792"/>
                    </a:cubicBezTo>
                    <a:cubicBezTo>
                      <a:pt x="180" y="1101"/>
                      <a:pt x="100" y="1406"/>
                      <a:pt x="8" y="1707"/>
                    </a:cubicBezTo>
                    <a:cubicBezTo>
                      <a:pt x="19" y="1697"/>
                      <a:pt x="31" y="1685"/>
                      <a:pt x="41" y="1672"/>
                    </a:cubicBezTo>
                    <a:cubicBezTo>
                      <a:pt x="94" y="1611"/>
                      <a:pt x="135" y="1537"/>
                      <a:pt x="174" y="1466"/>
                    </a:cubicBezTo>
                    <a:cubicBezTo>
                      <a:pt x="244" y="1337"/>
                      <a:pt x="313" y="1206"/>
                      <a:pt x="381" y="1079"/>
                    </a:cubicBezTo>
                    <a:cubicBezTo>
                      <a:pt x="405" y="1036"/>
                      <a:pt x="428" y="991"/>
                      <a:pt x="460" y="956"/>
                    </a:cubicBezTo>
                    <a:cubicBezTo>
                      <a:pt x="487" y="928"/>
                      <a:pt x="516" y="899"/>
                      <a:pt x="526" y="862"/>
                    </a:cubicBezTo>
                    <a:cubicBezTo>
                      <a:pt x="534" y="831"/>
                      <a:pt x="530" y="795"/>
                      <a:pt x="540" y="764"/>
                    </a:cubicBezTo>
                    <a:cubicBezTo>
                      <a:pt x="557" y="713"/>
                      <a:pt x="618" y="682"/>
                      <a:pt x="624" y="629"/>
                    </a:cubicBezTo>
                    <a:cubicBezTo>
                      <a:pt x="628" y="567"/>
                      <a:pt x="555" y="531"/>
                      <a:pt x="534" y="475"/>
                    </a:cubicBezTo>
                    <a:cubicBezTo>
                      <a:pt x="514" y="424"/>
                      <a:pt x="538" y="369"/>
                      <a:pt x="551" y="316"/>
                    </a:cubicBezTo>
                    <a:cubicBezTo>
                      <a:pt x="575" y="209"/>
                      <a:pt x="548" y="89"/>
                      <a:pt x="479" y="1"/>
                    </a:cubicBezTo>
                    <a:close/>
                  </a:path>
                </a:pathLst>
              </a:custGeom>
              <a:solidFill>
                <a:srgbClr val="E086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6" name="Google Shape;2406;p39"/>
              <p:cNvSpPr/>
              <p:nvPr/>
            </p:nvSpPr>
            <p:spPr>
              <a:xfrm>
                <a:off x="967478" y="1576431"/>
                <a:ext cx="1390405" cy="1145774"/>
              </a:xfrm>
              <a:custGeom>
                <a:avLst/>
                <a:gdLst/>
                <a:ahLst/>
                <a:cxnLst/>
                <a:rect l="l" t="t" r="r" b="b"/>
                <a:pathLst>
                  <a:path w="6235" h="5138" extrusionOk="0">
                    <a:moveTo>
                      <a:pt x="2619" y="7"/>
                    </a:moveTo>
                    <a:cubicBezTo>
                      <a:pt x="2539" y="11"/>
                      <a:pt x="2478" y="1"/>
                      <a:pt x="2435" y="64"/>
                    </a:cubicBezTo>
                    <a:cubicBezTo>
                      <a:pt x="1889" y="234"/>
                      <a:pt x="1314" y="422"/>
                      <a:pt x="947" y="862"/>
                    </a:cubicBezTo>
                    <a:cubicBezTo>
                      <a:pt x="712" y="1145"/>
                      <a:pt x="589" y="1498"/>
                      <a:pt x="465" y="1844"/>
                    </a:cubicBezTo>
                    <a:cubicBezTo>
                      <a:pt x="434" y="1928"/>
                      <a:pt x="403" y="2014"/>
                      <a:pt x="348" y="2082"/>
                    </a:cubicBezTo>
                    <a:cubicBezTo>
                      <a:pt x="282" y="2161"/>
                      <a:pt x="190" y="2223"/>
                      <a:pt x="150" y="2315"/>
                    </a:cubicBezTo>
                    <a:cubicBezTo>
                      <a:pt x="76" y="2476"/>
                      <a:pt x="178" y="2671"/>
                      <a:pt x="135" y="2839"/>
                    </a:cubicBezTo>
                    <a:cubicBezTo>
                      <a:pt x="102" y="2959"/>
                      <a:pt x="0" y="3078"/>
                      <a:pt x="47" y="3190"/>
                    </a:cubicBezTo>
                    <a:lnTo>
                      <a:pt x="1283" y="3190"/>
                    </a:lnTo>
                    <a:cubicBezTo>
                      <a:pt x="1322" y="3352"/>
                      <a:pt x="1320" y="3548"/>
                      <a:pt x="1248" y="3698"/>
                    </a:cubicBezTo>
                    <a:cubicBezTo>
                      <a:pt x="1224" y="3749"/>
                      <a:pt x="1189" y="3796"/>
                      <a:pt x="1172" y="3849"/>
                    </a:cubicBezTo>
                    <a:cubicBezTo>
                      <a:pt x="1127" y="3992"/>
                      <a:pt x="1220" y="4140"/>
                      <a:pt x="1222" y="4291"/>
                    </a:cubicBezTo>
                    <a:cubicBezTo>
                      <a:pt x="1224" y="4457"/>
                      <a:pt x="1121" y="4604"/>
                      <a:pt x="1058" y="4758"/>
                    </a:cubicBezTo>
                    <a:cubicBezTo>
                      <a:pt x="1037" y="4809"/>
                      <a:pt x="1019" y="4862"/>
                      <a:pt x="1023" y="4915"/>
                    </a:cubicBezTo>
                    <a:cubicBezTo>
                      <a:pt x="1027" y="5037"/>
                      <a:pt x="1145" y="5138"/>
                      <a:pt x="1264" y="5138"/>
                    </a:cubicBezTo>
                    <a:cubicBezTo>
                      <a:pt x="1285" y="5138"/>
                      <a:pt x="1306" y="5135"/>
                      <a:pt x="1326" y="5128"/>
                    </a:cubicBezTo>
                    <a:lnTo>
                      <a:pt x="4720" y="5128"/>
                    </a:lnTo>
                    <a:cubicBezTo>
                      <a:pt x="4790" y="5081"/>
                      <a:pt x="4814" y="4993"/>
                      <a:pt x="4792" y="4911"/>
                    </a:cubicBezTo>
                    <a:cubicBezTo>
                      <a:pt x="4773" y="4844"/>
                      <a:pt x="4720" y="4774"/>
                      <a:pt x="4749" y="4711"/>
                    </a:cubicBezTo>
                    <a:cubicBezTo>
                      <a:pt x="4947" y="4217"/>
                      <a:pt x="4896" y="3679"/>
                      <a:pt x="4955" y="3154"/>
                    </a:cubicBezTo>
                    <a:cubicBezTo>
                      <a:pt x="5383" y="3096"/>
                      <a:pt x="5794" y="3031"/>
                      <a:pt x="6203" y="2898"/>
                    </a:cubicBezTo>
                    <a:cubicBezTo>
                      <a:pt x="6230" y="2783"/>
                      <a:pt x="6234" y="2677"/>
                      <a:pt x="6160" y="2585"/>
                    </a:cubicBezTo>
                    <a:cubicBezTo>
                      <a:pt x="6122" y="2538"/>
                      <a:pt x="6072" y="2493"/>
                      <a:pt x="6046" y="2438"/>
                    </a:cubicBezTo>
                    <a:cubicBezTo>
                      <a:pt x="6009" y="2360"/>
                      <a:pt x="6025" y="2274"/>
                      <a:pt x="6015" y="2192"/>
                    </a:cubicBezTo>
                    <a:cubicBezTo>
                      <a:pt x="5984" y="1897"/>
                      <a:pt x="5669" y="1691"/>
                      <a:pt x="5649" y="1394"/>
                    </a:cubicBezTo>
                    <a:cubicBezTo>
                      <a:pt x="5618" y="999"/>
                      <a:pt x="5336" y="615"/>
                      <a:pt x="4986" y="426"/>
                    </a:cubicBezTo>
                    <a:cubicBezTo>
                      <a:pt x="4884" y="373"/>
                      <a:pt x="4773" y="340"/>
                      <a:pt x="4667" y="304"/>
                    </a:cubicBezTo>
                    <a:cubicBezTo>
                      <a:pt x="4333" y="201"/>
                      <a:pt x="4000" y="99"/>
                      <a:pt x="3654" y="58"/>
                    </a:cubicBezTo>
                    <a:cubicBezTo>
                      <a:pt x="3499" y="42"/>
                      <a:pt x="3341" y="36"/>
                      <a:pt x="3186" y="27"/>
                    </a:cubicBezTo>
                    <a:cubicBezTo>
                      <a:pt x="2997" y="21"/>
                      <a:pt x="2807" y="15"/>
                      <a:pt x="2619" y="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7" name="Google Shape;2407;p39"/>
              <p:cNvSpPr/>
              <p:nvPr/>
            </p:nvSpPr>
            <p:spPr>
              <a:xfrm>
                <a:off x="1716086" y="1529378"/>
                <a:ext cx="187320" cy="295475"/>
              </a:xfrm>
              <a:custGeom>
                <a:avLst/>
                <a:gdLst/>
                <a:ahLst/>
                <a:cxnLst/>
                <a:rect l="l" t="t" r="r" b="b"/>
                <a:pathLst>
                  <a:path w="840" h="1325" extrusionOk="0">
                    <a:moveTo>
                      <a:pt x="160" y="0"/>
                    </a:moveTo>
                    <a:cubicBezTo>
                      <a:pt x="123" y="0"/>
                      <a:pt x="85" y="6"/>
                      <a:pt x="50" y="11"/>
                    </a:cubicBezTo>
                    <a:cubicBezTo>
                      <a:pt x="76" y="71"/>
                      <a:pt x="43" y="120"/>
                      <a:pt x="46" y="185"/>
                    </a:cubicBezTo>
                    <a:cubicBezTo>
                      <a:pt x="54" y="304"/>
                      <a:pt x="62" y="418"/>
                      <a:pt x="70" y="537"/>
                    </a:cubicBezTo>
                    <a:cubicBezTo>
                      <a:pt x="74" y="621"/>
                      <a:pt x="82" y="707"/>
                      <a:pt x="80" y="793"/>
                    </a:cubicBezTo>
                    <a:cubicBezTo>
                      <a:pt x="76" y="971"/>
                      <a:pt x="50" y="1151"/>
                      <a:pt x="1" y="1325"/>
                    </a:cubicBezTo>
                    <a:cubicBezTo>
                      <a:pt x="64" y="1198"/>
                      <a:pt x="199" y="1135"/>
                      <a:pt x="326" y="1075"/>
                    </a:cubicBezTo>
                    <a:cubicBezTo>
                      <a:pt x="485" y="1002"/>
                      <a:pt x="670" y="918"/>
                      <a:pt x="839" y="869"/>
                    </a:cubicBezTo>
                    <a:cubicBezTo>
                      <a:pt x="796" y="772"/>
                      <a:pt x="741" y="676"/>
                      <a:pt x="678" y="590"/>
                    </a:cubicBezTo>
                    <a:cubicBezTo>
                      <a:pt x="645" y="541"/>
                      <a:pt x="606" y="498"/>
                      <a:pt x="573" y="449"/>
                    </a:cubicBezTo>
                    <a:cubicBezTo>
                      <a:pt x="496" y="337"/>
                      <a:pt x="438" y="212"/>
                      <a:pt x="357" y="101"/>
                    </a:cubicBezTo>
                    <a:cubicBezTo>
                      <a:pt x="336" y="77"/>
                      <a:pt x="312" y="48"/>
                      <a:pt x="281" y="30"/>
                    </a:cubicBezTo>
                    <a:cubicBezTo>
                      <a:pt x="245" y="8"/>
                      <a:pt x="204" y="0"/>
                      <a:pt x="16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8" name="Google Shape;2408;p39"/>
              <p:cNvSpPr/>
              <p:nvPr/>
            </p:nvSpPr>
            <p:spPr>
              <a:xfrm>
                <a:off x="1443358" y="1537629"/>
                <a:ext cx="218763" cy="292799"/>
              </a:xfrm>
              <a:custGeom>
                <a:avLst/>
                <a:gdLst/>
                <a:ahLst/>
                <a:cxnLst/>
                <a:rect l="l" t="t" r="r" b="b"/>
                <a:pathLst>
                  <a:path w="981" h="1313" extrusionOk="0">
                    <a:moveTo>
                      <a:pt x="516" y="0"/>
                    </a:moveTo>
                    <a:cubicBezTo>
                      <a:pt x="479" y="0"/>
                      <a:pt x="440" y="12"/>
                      <a:pt x="407" y="32"/>
                    </a:cubicBezTo>
                    <a:cubicBezTo>
                      <a:pt x="356" y="62"/>
                      <a:pt x="317" y="111"/>
                      <a:pt x="282" y="158"/>
                    </a:cubicBezTo>
                    <a:cubicBezTo>
                      <a:pt x="119" y="386"/>
                      <a:pt x="18" y="660"/>
                      <a:pt x="0" y="940"/>
                    </a:cubicBezTo>
                    <a:cubicBezTo>
                      <a:pt x="346" y="973"/>
                      <a:pt x="694" y="1098"/>
                      <a:pt x="968" y="1312"/>
                    </a:cubicBezTo>
                    <a:cubicBezTo>
                      <a:pt x="978" y="1177"/>
                      <a:pt x="980" y="1046"/>
                      <a:pt x="980" y="911"/>
                    </a:cubicBezTo>
                    <a:cubicBezTo>
                      <a:pt x="980" y="813"/>
                      <a:pt x="980" y="717"/>
                      <a:pt x="956" y="625"/>
                    </a:cubicBezTo>
                    <a:cubicBezTo>
                      <a:pt x="890" y="402"/>
                      <a:pt x="649" y="230"/>
                      <a:pt x="579" y="13"/>
                    </a:cubicBezTo>
                    <a:cubicBezTo>
                      <a:pt x="560" y="4"/>
                      <a:pt x="538" y="0"/>
                      <a:pt x="51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9" name="Google Shape;2409;p39"/>
              <p:cNvSpPr/>
              <p:nvPr/>
            </p:nvSpPr>
            <p:spPr>
              <a:xfrm>
                <a:off x="1426856" y="1249737"/>
                <a:ext cx="97897" cy="119082"/>
              </a:xfrm>
              <a:custGeom>
                <a:avLst/>
                <a:gdLst/>
                <a:ahLst/>
                <a:cxnLst/>
                <a:rect l="l" t="t" r="r" b="b"/>
                <a:pathLst>
                  <a:path w="439" h="534" extrusionOk="0">
                    <a:moveTo>
                      <a:pt x="210" y="0"/>
                    </a:moveTo>
                    <a:cubicBezTo>
                      <a:pt x="126" y="0"/>
                      <a:pt x="47" y="22"/>
                      <a:pt x="17" y="95"/>
                    </a:cubicBezTo>
                    <a:cubicBezTo>
                      <a:pt x="0" y="128"/>
                      <a:pt x="0" y="167"/>
                      <a:pt x="0" y="201"/>
                    </a:cubicBezTo>
                    <a:cubicBezTo>
                      <a:pt x="2" y="267"/>
                      <a:pt x="17" y="330"/>
                      <a:pt x="47" y="386"/>
                    </a:cubicBezTo>
                    <a:cubicBezTo>
                      <a:pt x="74" y="443"/>
                      <a:pt x="123" y="494"/>
                      <a:pt x="182" y="525"/>
                    </a:cubicBezTo>
                    <a:cubicBezTo>
                      <a:pt x="195" y="531"/>
                      <a:pt x="209" y="534"/>
                      <a:pt x="223" y="534"/>
                    </a:cubicBezTo>
                    <a:cubicBezTo>
                      <a:pt x="264" y="534"/>
                      <a:pt x="307" y="511"/>
                      <a:pt x="336" y="484"/>
                    </a:cubicBezTo>
                    <a:cubicBezTo>
                      <a:pt x="375" y="445"/>
                      <a:pt x="397" y="398"/>
                      <a:pt x="416" y="351"/>
                    </a:cubicBezTo>
                    <a:cubicBezTo>
                      <a:pt x="428" y="312"/>
                      <a:pt x="438" y="271"/>
                      <a:pt x="432" y="230"/>
                    </a:cubicBezTo>
                    <a:cubicBezTo>
                      <a:pt x="430" y="199"/>
                      <a:pt x="418" y="171"/>
                      <a:pt x="408" y="144"/>
                    </a:cubicBezTo>
                    <a:cubicBezTo>
                      <a:pt x="387" y="93"/>
                      <a:pt x="358" y="42"/>
                      <a:pt x="307" y="15"/>
                    </a:cubicBezTo>
                    <a:cubicBezTo>
                      <a:pt x="285" y="5"/>
                      <a:pt x="258" y="1"/>
                      <a:pt x="234" y="1"/>
                    </a:cubicBezTo>
                    <a:cubicBezTo>
                      <a:pt x="226" y="1"/>
                      <a:pt x="218" y="0"/>
                      <a:pt x="21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0" name="Google Shape;2410;p39"/>
              <p:cNvSpPr/>
              <p:nvPr/>
            </p:nvSpPr>
            <p:spPr>
              <a:xfrm>
                <a:off x="1713410" y="1186851"/>
                <a:ext cx="97451" cy="119305"/>
              </a:xfrm>
              <a:custGeom>
                <a:avLst/>
                <a:gdLst/>
                <a:ahLst/>
                <a:cxnLst/>
                <a:rect l="l" t="t" r="r" b="b"/>
                <a:pathLst>
                  <a:path w="437" h="535" extrusionOk="0">
                    <a:moveTo>
                      <a:pt x="218" y="0"/>
                    </a:moveTo>
                    <a:cubicBezTo>
                      <a:pt x="131" y="0"/>
                      <a:pt x="46" y="21"/>
                      <a:pt x="15" y="95"/>
                    </a:cubicBezTo>
                    <a:cubicBezTo>
                      <a:pt x="0" y="130"/>
                      <a:pt x="0" y="166"/>
                      <a:pt x="0" y="203"/>
                    </a:cubicBezTo>
                    <a:cubicBezTo>
                      <a:pt x="2" y="267"/>
                      <a:pt x="15" y="330"/>
                      <a:pt x="45" y="387"/>
                    </a:cubicBezTo>
                    <a:cubicBezTo>
                      <a:pt x="74" y="443"/>
                      <a:pt x="123" y="494"/>
                      <a:pt x="180" y="524"/>
                    </a:cubicBezTo>
                    <a:cubicBezTo>
                      <a:pt x="194" y="532"/>
                      <a:pt x="208" y="535"/>
                      <a:pt x="223" y="535"/>
                    </a:cubicBezTo>
                    <a:cubicBezTo>
                      <a:pt x="264" y="535"/>
                      <a:pt x="307" y="512"/>
                      <a:pt x="334" y="483"/>
                    </a:cubicBezTo>
                    <a:cubicBezTo>
                      <a:pt x="373" y="449"/>
                      <a:pt x="395" y="400"/>
                      <a:pt x="414" y="350"/>
                    </a:cubicBezTo>
                    <a:cubicBezTo>
                      <a:pt x="426" y="314"/>
                      <a:pt x="436" y="271"/>
                      <a:pt x="432" y="232"/>
                    </a:cubicBezTo>
                    <a:cubicBezTo>
                      <a:pt x="430" y="201"/>
                      <a:pt x="416" y="172"/>
                      <a:pt x="405" y="144"/>
                    </a:cubicBezTo>
                    <a:cubicBezTo>
                      <a:pt x="385" y="93"/>
                      <a:pt x="358" y="42"/>
                      <a:pt x="307" y="17"/>
                    </a:cubicBezTo>
                    <a:cubicBezTo>
                      <a:pt x="283" y="7"/>
                      <a:pt x="258" y="1"/>
                      <a:pt x="231" y="1"/>
                    </a:cubicBezTo>
                    <a:cubicBezTo>
                      <a:pt x="227" y="1"/>
                      <a:pt x="223" y="0"/>
                      <a:pt x="2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1" name="Google Shape;2411;p39"/>
              <p:cNvSpPr/>
              <p:nvPr/>
            </p:nvSpPr>
            <p:spPr>
              <a:xfrm>
                <a:off x="1445142" y="1225207"/>
                <a:ext cx="378431" cy="730548"/>
              </a:xfrm>
              <a:custGeom>
                <a:avLst/>
                <a:gdLst/>
                <a:ahLst/>
                <a:cxnLst/>
                <a:rect l="l" t="t" r="r" b="b"/>
                <a:pathLst>
                  <a:path w="1697" h="3276" extrusionOk="0">
                    <a:moveTo>
                      <a:pt x="1349" y="0"/>
                    </a:moveTo>
                    <a:lnTo>
                      <a:pt x="236" y="183"/>
                    </a:lnTo>
                    <a:lnTo>
                      <a:pt x="236" y="469"/>
                    </a:lnTo>
                    <a:cubicBezTo>
                      <a:pt x="233" y="468"/>
                      <a:pt x="230" y="468"/>
                      <a:pt x="226" y="468"/>
                    </a:cubicBezTo>
                    <a:cubicBezTo>
                      <a:pt x="208" y="468"/>
                      <a:pt x="185" y="476"/>
                      <a:pt x="165" y="476"/>
                    </a:cubicBezTo>
                    <a:cubicBezTo>
                      <a:pt x="162" y="476"/>
                      <a:pt x="159" y="476"/>
                      <a:pt x="156" y="475"/>
                    </a:cubicBezTo>
                    <a:cubicBezTo>
                      <a:pt x="143" y="474"/>
                      <a:pt x="129" y="472"/>
                      <a:pt x="115" y="472"/>
                    </a:cubicBezTo>
                    <a:cubicBezTo>
                      <a:pt x="91" y="472"/>
                      <a:pt x="67" y="476"/>
                      <a:pt x="47" y="489"/>
                    </a:cubicBezTo>
                    <a:cubicBezTo>
                      <a:pt x="10" y="514"/>
                      <a:pt x="0" y="563"/>
                      <a:pt x="2" y="606"/>
                    </a:cubicBezTo>
                    <a:cubicBezTo>
                      <a:pt x="6" y="674"/>
                      <a:pt x="27" y="739"/>
                      <a:pt x="74" y="786"/>
                    </a:cubicBezTo>
                    <a:cubicBezTo>
                      <a:pt x="104" y="812"/>
                      <a:pt x="145" y="828"/>
                      <a:pt x="184" y="828"/>
                    </a:cubicBezTo>
                    <a:cubicBezTo>
                      <a:pt x="210" y="828"/>
                      <a:pt x="235" y="821"/>
                      <a:pt x="256" y="807"/>
                    </a:cubicBezTo>
                    <a:cubicBezTo>
                      <a:pt x="303" y="944"/>
                      <a:pt x="385" y="1099"/>
                      <a:pt x="489" y="1210"/>
                    </a:cubicBezTo>
                    <a:cubicBezTo>
                      <a:pt x="483" y="1351"/>
                      <a:pt x="499" y="1484"/>
                      <a:pt x="512" y="1625"/>
                    </a:cubicBezTo>
                    <a:cubicBezTo>
                      <a:pt x="469" y="1645"/>
                      <a:pt x="432" y="1686"/>
                      <a:pt x="399" y="1719"/>
                    </a:cubicBezTo>
                    <a:cubicBezTo>
                      <a:pt x="395" y="1854"/>
                      <a:pt x="407" y="2020"/>
                      <a:pt x="497" y="2122"/>
                    </a:cubicBezTo>
                    <a:cubicBezTo>
                      <a:pt x="534" y="2167"/>
                      <a:pt x="585" y="2198"/>
                      <a:pt x="634" y="2231"/>
                    </a:cubicBezTo>
                    <a:cubicBezTo>
                      <a:pt x="757" y="2314"/>
                      <a:pt x="872" y="2435"/>
                      <a:pt x="886" y="2587"/>
                    </a:cubicBezTo>
                    <a:cubicBezTo>
                      <a:pt x="892" y="2689"/>
                      <a:pt x="855" y="2797"/>
                      <a:pt x="907" y="2887"/>
                    </a:cubicBezTo>
                    <a:cubicBezTo>
                      <a:pt x="929" y="2930"/>
                      <a:pt x="972" y="2959"/>
                      <a:pt x="999" y="3002"/>
                    </a:cubicBezTo>
                    <a:cubicBezTo>
                      <a:pt x="1050" y="3082"/>
                      <a:pt x="1033" y="3184"/>
                      <a:pt x="1019" y="3276"/>
                    </a:cubicBezTo>
                    <a:cubicBezTo>
                      <a:pt x="1185" y="3131"/>
                      <a:pt x="1308" y="2914"/>
                      <a:pt x="1312" y="2691"/>
                    </a:cubicBezTo>
                    <a:cubicBezTo>
                      <a:pt x="1316" y="2634"/>
                      <a:pt x="1308" y="2572"/>
                      <a:pt x="1330" y="2521"/>
                    </a:cubicBezTo>
                    <a:cubicBezTo>
                      <a:pt x="1342" y="2490"/>
                      <a:pt x="1367" y="2466"/>
                      <a:pt x="1387" y="2439"/>
                    </a:cubicBezTo>
                    <a:cubicBezTo>
                      <a:pt x="1522" y="2239"/>
                      <a:pt x="1400" y="1944"/>
                      <a:pt x="1520" y="1731"/>
                    </a:cubicBezTo>
                    <a:cubicBezTo>
                      <a:pt x="1471" y="1701"/>
                      <a:pt x="1418" y="1662"/>
                      <a:pt x="1369" y="1631"/>
                    </a:cubicBezTo>
                    <a:cubicBezTo>
                      <a:pt x="1353" y="1482"/>
                      <a:pt x="1340" y="1339"/>
                      <a:pt x="1318" y="1187"/>
                    </a:cubicBezTo>
                    <a:cubicBezTo>
                      <a:pt x="1342" y="1130"/>
                      <a:pt x="1373" y="1064"/>
                      <a:pt x="1398" y="1007"/>
                    </a:cubicBezTo>
                    <a:cubicBezTo>
                      <a:pt x="1422" y="942"/>
                      <a:pt x="1449" y="880"/>
                      <a:pt x="1463" y="817"/>
                    </a:cubicBezTo>
                    <a:cubicBezTo>
                      <a:pt x="1479" y="747"/>
                      <a:pt x="1481" y="676"/>
                      <a:pt x="1484" y="604"/>
                    </a:cubicBezTo>
                    <a:cubicBezTo>
                      <a:pt x="1541" y="577"/>
                      <a:pt x="1586" y="551"/>
                      <a:pt x="1629" y="504"/>
                    </a:cubicBezTo>
                    <a:cubicBezTo>
                      <a:pt x="1672" y="459"/>
                      <a:pt x="1696" y="389"/>
                      <a:pt x="1668" y="332"/>
                    </a:cubicBezTo>
                    <a:cubicBezTo>
                      <a:pt x="1647" y="288"/>
                      <a:pt x="1595" y="260"/>
                      <a:pt x="1547" y="260"/>
                    </a:cubicBezTo>
                    <a:cubicBezTo>
                      <a:pt x="1543" y="260"/>
                      <a:pt x="1540" y="260"/>
                      <a:pt x="1537" y="260"/>
                    </a:cubicBezTo>
                    <a:cubicBezTo>
                      <a:pt x="1484" y="266"/>
                      <a:pt x="1439" y="299"/>
                      <a:pt x="1410" y="346"/>
                    </a:cubicBezTo>
                    <a:cubicBezTo>
                      <a:pt x="1409" y="348"/>
                      <a:pt x="1407" y="352"/>
                      <a:pt x="1407" y="355"/>
                    </a:cubicBezTo>
                    <a:lnTo>
                      <a:pt x="1407" y="355"/>
                    </a:lnTo>
                    <a:cubicBezTo>
                      <a:pt x="1366" y="249"/>
                      <a:pt x="1356" y="112"/>
                      <a:pt x="1349" y="0"/>
                    </a:cubicBezTo>
                    <a:close/>
                  </a:path>
                </a:pathLst>
              </a:custGeom>
              <a:solidFill>
                <a:srgbClr val="F69D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2" name="Google Shape;2412;p39"/>
              <p:cNvSpPr/>
              <p:nvPr/>
            </p:nvSpPr>
            <p:spPr>
              <a:xfrm>
                <a:off x="1415025" y="1078925"/>
                <a:ext cx="431752" cy="2049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894" extrusionOk="0">
                    <a:moveTo>
                      <a:pt x="695" y="0"/>
                    </a:moveTo>
                    <a:cubicBezTo>
                      <a:pt x="676" y="0"/>
                      <a:pt x="656" y="1"/>
                      <a:pt x="636" y="4"/>
                    </a:cubicBezTo>
                    <a:cubicBezTo>
                      <a:pt x="479" y="24"/>
                      <a:pt x="342" y="125"/>
                      <a:pt x="229" y="235"/>
                    </a:cubicBezTo>
                    <a:cubicBezTo>
                      <a:pt x="141" y="319"/>
                      <a:pt x="55" y="415"/>
                      <a:pt x="29" y="534"/>
                    </a:cubicBezTo>
                    <a:cubicBezTo>
                      <a:pt x="0" y="654"/>
                      <a:pt x="31" y="777"/>
                      <a:pt x="62" y="894"/>
                    </a:cubicBezTo>
                    <a:lnTo>
                      <a:pt x="1508" y="628"/>
                    </a:lnTo>
                    <a:cubicBezTo>
                      <a:pt x="1559" y="596"/>
                      <a:pt x="1621" y="595"/>
                      <a:pt x="1683" y="595"/>
                    </a:cubicBezTo>
                    <a:cubicBezTo>
                      <a:pt x="1688" y="595"/>
                      <a:pt x="1694" y="595"/>
                      <a:pt x="1699" y="595"/>
                    </a:cubicBezTo>
                    <a:cubicBezTo>
                      <a:pt x="1766" y="595"/>
                      <a:pt x="1832" y="593"/>
                      <a:pt x="1882" y="552"/>
                    </a:cubicBezTo>
                    <a:cubicBezTo>
                      <a:pt x="1915" y="523"/>
                      <a:pt x="1936" y="481"/>
                      <a:pt x="1934" y="436"/>
                    </a:cubicBezTo>
                    <a:cubicBezTo>
                      <a:pt x="1932" y="372"/>
                      <a:pt x="1885" y="313"/>
                      <a:pt x="1825" y="282"/>
                    </a:cubicBezTo>
                    <a:cubicBezTo>
                      <a:pt x="1770" y="249"/>
                      <a:pt x="1702" y="239"/>
                      <a:pt x="1639" y="227"/>
                    </a:cubicBezTo>
                    <a:cubicBezTo>
                      <a:pt x="1457" y="194"/>
                      <a:pt x="1279" y="157"/>
                      <a:pt x="1105" y="102"/>
                    </a:cubicBezTo>
                    <a:cubicBezTo>
                      <a:pt x="970" y="59"/>
                      <a:pt x="834" y="0"/>
                      <a:pt x="6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3" name="Google Shape;2413;p39"/>
              <p:cNvSpPr/>
              <p:nvPr/>
            </p:nvSpPr>
            <p:spPr>
              <a:xfrm>
                <a:off x="1752212" y="1219186"/>
                <a:ext cx="892" cy="892"/>
              </a:xfrm>
              <a:custGeom>
                <a:avLst/>
                <a:gdLst/>
                <a:ahLst/>
                <a:cxnLst/>
                <a:rect l="l" t="t" r="r" b="b"/>
                <a:pathLst>
                  <a:path w="4" h="4" extrusionOk="0">
                    <a:moveTo>
                      <a:pt x="0" y="1"/>
                    </a:moveTo>
                    <a:cubicBezTo>
                      <a:pt x="0" y="3"/>
                      <a:pt x="1" y="4"/>
                      <a:pt x="2" y="4"/>
                    </a:cubicBezTo>
                    <a:cubicBezTo>
                      <a:pt x="3" y="4"/>
                      <a:pt x="3" y="3"/>
                      <a:pt x="2" y="1"/>
                    </a:cubicBezTo>
                    <a:close/>
                  </a:path>
                </a:pathLst>
              </a:custGeom>
              <a:solidFill>
                <a:srgbClr val="3D76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4" name="Google Shape;2414;p39"/>
              <p:cNvSpPr/>
              <p:nvPr/>
            </p:nvSpPr>
            <p:spPr>
              <a:xfrm>
                <a:off x="1527652" y="1054613"/>
                <a:ext cx="59541" cy="59541"/>
              </a:xfrm>
              <a:custGeom>
                <a:avLst/>
                <a:gdLst/>
                <a:ahLst/>
                <a:cxnLst/>
                <a:rect l="l" t="t" r="r" b="b"/>
                <a:pathLst>
                  <a:path w="267" h="267" extrusionOk="0">
                    <a:moveTo>
                      <a:pt x="134" y="0"/>
                    </a:moveTo>
                    <a:cubicBezTo>
                      <a:pt x="60" y="0"/>
                      <a:pt x="1" y="60"/>
                      <a:pt x="1" y="133"/>
                    </a:cubicBezTo>
                    <a:cubicBezTo>
                      <a:pt x="1" y="207"/>
                      <a:pt x="60" y="266"/>
                      <a:pt x="134" y="266"/>
                    </a:cubicBezTo>
                    <a:cubicBezTo>
                      <a:pt x="209" y="266"/>
                      <a:pt x="267" y="207"/>
                      <a:pt x="267" y="133"/>
                    </a:cubicBezTo>
                    <a:cubicBezTo>
                      <a:pt x="267" y="60"/>
                      <a:pt x="209" y="0"/>
                      <a:pt x="1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5" name="Google Shape;2415;p39"/>
              <p:cNvSpPr/>
              <p:nvPr/>
            </p:nvSpPr>
            <p:spPr>
              <a:xfrm>
                <a:off x="1579164" y="1478311"/>
                <a:ext cx="204268" cy="144281"/>
              </a:xfrm>
              <a:custGeom>
                <a:avLst/>
                <a:gdLst/>
                <a:ahLst/>
                <a:cxnLst/>
                <a:rect l="l" t="t" r="r" b="b"/>
                <a:pathLst>
                  <a:path w="916" h="647" extrusionOk="0">
                    <a:moveTo>
                      <a:pt x="731" y="1"/>
                    </a:moveTo>
                    <a:lnTo>
                      <a:pt x="731" y="1"/>
                    </a:lnTo>
                    <a:cubicBezTo>
                      <a:pt x="653" y="85"/>
                      <a:pt x="565" y="163"/>
                      <a:pt x="469" y="226"/>
                    </a:cubicBezTo>
                    <a:cubicBezTo>
                      <a:pt x="422" y="257"/>
                      <a:pt x="371" y="285"/>
                      <a:pt x="318" y="291"/>
                    </a:cubicBezTo>
                    <a:cubicBezTo>
                      <a:pt x="307" y="293"/>
                      <a:pt x="297" y="294"/>
                      <a:pt x="286" y="294"/>
                    </a:cubicBezTo>
                    <a:cubicBezTo>
                      <a:pt x="180" y="294"/>
                      <a:pt x="85" y="221"/>
                      <a:pt x="1" y="152"/>
                    </a:cubicBezTo>
                    <a:lnTo>
                      <a:pt x="1" y="152"/>
                    </a:lnTo>
                    <a:cubicBezTo>
                      <a:pt x="40" y="257"/>
                      <a:pt x="85" y="359"/>
                      <a:pt x="158" y="441"/>
                    </a:cubicBezTo>
                    <a:cubicBezTo>
                      <a:pt x="256" y="545"/>
                      <a:pt x="392" y="613"/>
                      <a:pt x="531" y="635"/>
                    </a:cubicBezTo>
                    <a:cubicBezTo>
                      <a:pt x="578" y="643"/>
                      <a:pt x="626" y="647"/>
                      <a:pt x="675" y="647"/>
                    </a:cubicBezTo>
                    <a:cubicBezTo>
                      <a:pt x="749" y="647"/>
                      <a:pt x="825" y="639"/>
                      <a:pt x="899" y="625"/>
                    </a:cubicBezTo>
                    <a:cubicBezTo>
                      <a:pt x="903" y="613"/>
                      <a:pt x="909" y="598"/>
                      <a:pt x="915" y="588"/>
                    </a:cubicBezTo>
                    <a:cubicBezTo>
                      <a:pt x="866" y="557"/>
                      <a:pt x="813" y="521"/>
                      <a:pt x="764" y="490"/>
                    </a:cubicBezTo>
                    <a:cubicBezTo>
                      <a:pt x="750" y="339"/>
                      <a:pt x="737" y="195"/>
                      <a:pt x="713" y="44"/>
                    </a:cubicBezTo>
                    <a:cubicBezTo>
                      <a:pt x="719" y="32"/>
                      <a:pt x="727" y="15"/>
                      <a:pt x="731" y="1"/>
                    </a:cubicBezTo>
                    <a:close/>
                  </a:path>
                </a:pathLst>
              </a:custGeom>
              <a:solidFill>
                <a:srgbClr val="CC7A2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6" name="Google Shape;2416;p39"/>
              <p:cNvSpPr/>
              <p:nvPr/>
            </p:nvSpPr>
            <p:spPr>
              <a:xfrm>
                <a:off x="1642942" y="1270922"/>
                <a:ext cx="77381" cy="16502"/>
              </a:xfrm>
              <a:custGeom>
                <a:avLst/>
                <a:gdLst/>
                <a:ahLst/>
                <a:cxnLst/>
                <a:rect l="l" t="t" r="r" b="b"/>
                <a:pathLst>
                  <a:path w="347" h="74" extrusionOk="0">
                    <a:moveTo>
                      <a:pt x="203" y="1"/>
                    </a:moveTo>
                    <a:cubicBezTo>
                      <a:pt x="190" y="1"/>
                      <a:pt x="178" y="1"/>
                      <a:pt x="167" y="2"/>
                    </a:cubicBezTo>
                    <a:cubicBezTo>
                      <a:pt x="116" y="6"/>
                      <a:pt x="67" y="21"/>
                      <a:pt x="22" y="37"/>
                    </a:cubicBezTo>
                    <a:cubicBezTo>
                      <a:pt x="1" y="45"/>
                      <a:pt x="5" y="72"/>
                      <a:pt x="25" y="72"/>
                    </a:cubicBezTo>
                    <a:cubicBezTo>
                      <a:pt x="27" y="72"/>
                      <a:pt x="28" y="72"/>
                      <a:pt x="30" y="72"/>
                    </a:cubicBezTo>
                    <a:cubicBezTo>
                      <a:pt x="64" y="64"/>
                      <a:pt x="101" y="58"/>
                      <a:pt x="138" y="58"/>
                    </a:cubicBezTo>
                    <a:cubicBezTo>
                      <a:pt x="147" y="58"/>
                      <a:pt x="157" y="59"/>
                      <a:pt x="167" y="59"/>
                    </a:cubicBezTo>
                    <a:cubicBezTo>
                      <a:pt x="189" y="59"/>
                      <a:pt x="214" y="61"/>
                      <a:pt x="234" y="63"/>
                    </a:cubicBezTo>
                    <a:cubicBezTo>
                      <a:pt x="257" y="66"/>
                      <a:pt x="279" y="74"/>
                      <a:pt x="306" y="74"/>
                    </a:cubicBezTo>
                    <a:cubicBezTo>
                      <a:pt x="333" y="74"/>
                      <a:pt x="347" y="33"/>
                      <a:pt x="320" y="21"/>
                    </a:cubicBezTo>
                    <a:cubicBezTo>
                      <a:pt x="296" y="10"/>
                      <a:pt x="267" y="4"/>
                      <a:pt x="239" y="2"/>
                    </a:cubicBezTo>
                    <a:cubicBezTo>
                      <a:pt x="227" y="1"/>
                      <a:pt x="215" y="1"/>
                      <a:pt x="203" y="1"/>
                    </a:cubicBezTo>
                    <a:close/>
                  </a:path>
                </a:pathLst>
              </a:custGeom>
              <a:solidFill>
                <a:srgbClr val="835E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7" name="Google Shape;2417;p39"/>
              <p:cNvSpPr/>
              <p:nvPr/>
            </p:nvSpPr>
            <p:spPr>
              <a:xfrm>
                <a:off x="1522077" y="1284748"/>
                <a:ext cx="73367" cy="27652"/>
              </a:xfrm>
              <a:custGeom>
                <a:avLst/>
                <a:gdLst/>
                <a:ahLst/>
                <a:cxnLst/>
                <a:rect l="l" t="t" r="r" b="b"/>
                <a:pathLst>
                  <a:path w="329" h="124" extrusionOk="0">
                    <a:moveTo>
                      <a:pt x="235" y="1"/>
                    </a:moveTo>
                    <a:cubicBezTo>
                      <a:pt x="159" y="1"/>
                      <a:pt x="82" y="30"/>
                      <a:pt x="21" y="79"/>
                    </a:cubicBezTo>
                    <a:cubicBezTo>
                      <a:pt x="1" y="93"/>
                      <a:pt x="21" y="124"/>
                      <a:pt x="41" y="124"/>
                    </a:cubicBezTo>
                    <a:cubicBezTo>
                      <a:pt x="45" y="124"/>
                      <a:pt x="49" y="123"/>
                      <a:pt x="52" y="120"/>
                    </a:cubicBezTo>
                    <a:cubicBezTo>
                      <a:pt x="87" y="92"/>
                      <a:pt x="128" y="71"/>
                      <a:pt x="171" y="59"/>
                    </a:cubicBezTo>
                    <a:cubicBezTo>
                      <a:pt x="209" y="47"/>
                      <a:pt x="247" y="42"/>
                      <a:pt x="286" y="42"/>
                    </a:cubicBezTo>
                    <a:cubicBezTo>
                      <a:pt x="293" y="42"/>
                      <a:pt x="300" y="42"/>
                      <a:pt x="308" y="42"/>
                    </a:cubicBezTo>
                    <a:cubicBezTo>
                      <a:pt x="322" y="40"/>
                      <a:pt x="328" y="18"/>
                      <a:pt x="312" y="12"/>
                    </a:cubicBezTo>
                    <a:cubicBezTo>
                      <a:pt x="287" y="4"/>
                      <a:pt x="261" y="1"/>
                      <a:pt x="235" y="1"/>
                    </a:cubicBezTo>
                    <a:close/>
                  </a:path>
                </a:pathLst>
              </a:custGeom>
              <a:solidFill>
                <a:srgbClr val="835E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8" name="Google Shape;2418;p39"/>
              <p:cNvSpPr/>
              <p:nvPr/>
            </p:nvSpPr>
            <p:spPr>
              <a:xfrm>
                <a:off x="1564223" y="1330017"/>
                <a:ext cx="26091" cy="40140"/>
              </a:xfrm>
              <a:custGeom>
                <a:avLst/>
                <a:gdLst/>
                <a:ahLst/>
                <a:cxnLst/>
                <a:rect l="l" t="t" r="r" b="b"/>
                <a:pathLst>
                  <a:path w="117" h="180" extrusionOk="0">
                    <a:moveTo>
                      <a:pt x="47" y="1"/>
                    </a:moveTo>
                    <a:cubicBezTo>
                      <a:pt x="47" y="1"/>
                      <a:pt x="46" y="1"/>
                      <a:pt x="45" y="1"/>
                    </a:cubicBezTo>
                    <a:cubicBezTo>
                      <a:pt x="17" y="5"/>
                      <a:pt x="0" y="50"/>
                      <a:pt x="8" y="97"/>
                    </a:cubicBezTo>
                    <a:cubicBezTo>
                      <a:pt x="16" y="143"/>
                      <a:pt x="41" y="180"/>
                      <a:pt x="66" y="180"/>
                    </a:cubicBezTo>
                    <a:cubicBezTo>
                      <a:pt x="68" y="180"/>
                      <a:pt x="70" y="179"/>
                      <a:pt x="72" y="179"/>
                    </a:cubicBezTo>
                    <a:cubicBezTo>
                      <a:pt x="100" y="175"/>
                      <a:pt x="117" y="132"/>
                      <a:pt x="109" y="83"/>
                    </a:cubicBezTo>
                    <a:cubicBezTo>
                      <a:pt x="101" y="35"/>
                      <a:pt x="73" y="1"/>
                      <a:pt x="47" y="1"/>
                    </a:cubicBezTo>
                    <a:close/>
                  </a:path>
                </a:pathLst>
              </a:custGeom>
              <a:solidFill>
                <a:srgbClr val="835E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9" name="Google Shape;2419;p39"/>
              <p:cNvSpPr/>
              <p:nvPr/>
            </p:nvSpPr>
            <p:spPr>
              <a:xfrm>
                <a:off x="1666803" y="1314184"/>
                <a:ext cx="26314" cy="40140"/>
              </a:xfrm>
              <a:custGeom>
                <a:avLst/>
                <a:gdLst/>
                <a:ahLst/>
                <a:cxnLst/>
                <a:rect l="l" t="t" r="r" b="b"/>
                <a:pathLst>
                  <a:path w="118" h="180" extrusionOk="0">
                    <a:moveTo>
                      <a:pt x="48" y="0"/>
                    </a:moveTo>
                    <a:cubicBezTo>
                      <a:pt x="47" y="0"/>
                      <a:pt x="46" y="0"/>
                      <a:pt x="46" y="0"/>
                    </a:cubicBezTo>
                    <a:cubicBezTo>
                      <a:pt x="17" y="5"/>
                      <a:pt x="1" y="50"/>
                      <a:pt x="9" y="97"/>
                    </a:cubicBezTo>
                    <a:cubicBezTo>
                      <a:pt x="16" y="142"/>
                      <a:pt x="42" y="179"/>
                      <a:pt x="67" y="179"/>
                    </a:cubicBezTo>
                    <a:cubicBezTo>
                      <a:pt x="68" y="179"/>
                      <a:pt x="70" y="179"/>
                      <a:pt x="72" y="178"/>
                    </a:cubicBezTo>
                    <a:cubicBezTo>
                      <a:pt x="101" y="174"/>
                      <a:pt x="117" y="129"/>
                      <a:pt x="109" y="82"/>
                    </a:cubicBezTo>
                    <a:cubicBezTo>
                      <a:pt x="101" y="35"/>
                      <a:pt x="74" y="0"/>
                      <a:pt x="48" y="0"/>
                    </a:cubicBezTo>
                    <a:close/>
                  </a:path>
                </a:pathLst>
              </a:custGeom>
              <a:solidFill>
                <a:srgbClr val="835E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0" name="Google Shape;2420;p39"/>
              <p:cNvSpPr/>
              <p:nvPr/>
            </p:nvSpPr>
            <p:spPr>
              <a:xfrm>
                <a:off x="1629339" y="1338045"/>
                <a:ext cx="41255" cy="91653"/>
              </a:xfrm>
              <a:custGeom>
                <a:avLst/>
                <a:gdLst/>
                <a:ahLst/>
                <a:cxnLst/>
                <a:rect l="l" t="t" r="r" b="b"/>
                <a:pathLst>
                  <a:path w="185" h="411" extrusionOk="0">
                    <a:moveTo>
                      <a:pt x="18" y="1"/>
                    </a:moveTo>
                    <a:cubicBezTo>
                      <a:pt x="9" y="1"/>
                      <a:pt x="1" y="6"/>
                      <a:pt x="1" y="16"/>
                    </a:cubicBezTo>
                    <a:cubicBezTo>
                      <a:pt x="10" y="129"/>
                      <a:pt x="55" y="230"/>
                      <a:pt x="128" y="315"/>
                    </a:cubicBezTo>
                    <a:lnTo>
                      <a:pt x="128" y="315"/>
                    </a:lnTo>
                    <a:cubicBezTo>
                      <a:pt x="115" y="324"/>
                      <a:pt x="103" y="332"/>
                      <a:pt x="87" y="341"/>
                    </a:cubicBezTo>
                    <a:cubicBezTo>
                      <a:pt x="66" y="354"/>
                      <a:pt x="44" y="364"/>
                      <a:pt x="21" y="374"/>
                    </a:cubicBezTo>
                    <a:cubicBezTo>
                      <a:pt x="2" y="383"/>
                      <a:pt x="15" y="411"/>
                      <a:pt x="33" y="411"/>
                    </a:cubicBezTo>
                    <a:cubicBezTo>
                      <a:pt x="36" y="411"/>
                      <a:pt x="39" y="410"/>
                      <a:pt x="42" y="409"/>
                    </a:cubicBezTo>
                    <a:cubicBezTo>
                      <a:pt x="85" y="389"/>
                      <a:pt x="132" y="366"/>
                      <a:pt x="169" y="335"/>
                    </a:cubicBezTo>
                    <a:cubicBezTo>
                      <a:pt x="179" y="327"/>
                      <a:pt x="185" y="313"/>
                      <a:pt x="175" y="303"/>
                    </a:cubicBezTo>
                    <a:cubicBezTo>
                      <a:pt x="95" y="225"/>
                      <a:pt x="50" y="123"/>
                      <a:pt x="36" y="14"/>
                    </a:cubicBezTo>
                    <a:cubicBezTo>
                      <a:pt x="35" y="5"/>
                      <a:pt x="26" y="1"/>
                      <a:pt x="18" y="1"/>
                    </a:cubicBezTo>
                    <a:close/>
                  </a:path>
                </a:pathLst>
              </a:custGeom>
              <a:solidFill>
                <a:srgbClr val="835E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1" name="Google Shape;2421;p39"/>
              <p:cNvSpPr/>
              <p:nvPr/>
            </p:nvSpPr>
            <p:spPr>
              <a:xfrm>
                <a:off x="1612168" y="1439286"/>
                <a:ext cx="84071" cy="26983"/>
              </a:xfrm>
              <a:custGeom>
                <a:avLst/>
                <a:gdLst/>
                <a:ahLst/>
                <a:cxnLst/>
                <a:rect l="l" t="t" r="r" b="b"/>
                <a:pathLst>
                  <a:path w="377" h="121" extrusionOk="0">
                    <a:moveTo>
                      <a:pt x="346" y="0"/>
                    </a:moveTo>
                    <a:cubicBezTo>
                      <a:pt x="343" y="0"/>
                      <a:pt x="339" y="1"/>
                      <a:pt x="336" y="2"/>
                    </a:cubicBezTo>
                    <a:cubicBezTo>
                      <a:pt x="323" y="6"/>
                      <a:pt x="313" y="20"/>
                      <a:pt x="303" y="27"/>
                    </a:cubicBezTo>
                    <a:cubicBezTo>
                      <a:pt x="293" y="35"/>
                      <a:pt x="282" y="43"/>
                      <a:pt x="272" y="47"/>
                    </a:cubicBezTo>
                    <a:cubicBezTo>
                      <a:pt x="250" y="61"/>
                      <a:pt x="221" y="72"/>
                      <a:pt x="194" y="74"/>
                    </a:cubicBezTo>
                    <a:cubicBezTo>
                      <a:pt x="180" y="76"/>
                      <a:pt x="166" y="78"/>
                      <a:pt x="151" y="78"/>
                    </a:cubicBezTo>
                    <a:cubicBezTo>
                      <a:pt x="109" y="78"/>
                      <a:pt x="67" y="67"/>
                      <a:pt x="31" y="47"/>
                    </a:cubicBezTo>
                    <a:cubicBezTo>
                      <a:pt x="28" y="45"/>
                      <a:pt x="25" y="45"/>
                      <a:pt x="23" y="45"/>
                    </a:cubicBezTo>
                    <a:cubicBezTo>
                      <a:pt x="10" y="45"/>
                      <a:pt x="1" y="63"/>
                      <a:pt x="14" y="74"/>
                    </a:cubicBezTo>
                    <a:cubicBezTo>
                      <a:pt x="59" y="103"/>
                      <a:pt x="113" y="121"/>
                      <a:pt x="169" y="121"/>
                    </a:cubicBezTo>
                    <a:cubicBezTo>
                      <a:pt x="179" y="121"/>
                      <a:pt x="190" y="120"/>
                      <a:pt x="201" y="119"/>
                    </a:cubicBezTo>
                    <a:cubicBezTo>
                      <a:pt x="233" y="115"/>
                      <a:pt x="262" y="106"/>
                      <a:pt x="293" y="94"/>
                    </a:cubicBezTo>
                    <a:cubicBezTo>
                      <a:pt x="317" y="82"/>
                      <a:pt x="356" y="61"/>
                      <a:pt x="368" y="35"/>
                    </a:cubicBezTo>
                    <a:cubicBezTo>
                      <a:pt x="377" y="16"/>
                      <a:pt x="364" y="0"/>
                      <a:pt x="346" y="0"/>
                    </a:cubicBezTo>
                    <a:close/>
                  </a:path>
                </a:pathLst>
              </a:custGeom>
              <a:solidFill>
                <a:srgbClr val="835E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2" name="Google Shape;2422;p39"/>
              <p:cNvSpPr/>
              <p:nvPr/>
            </p:nvSpPr>
            <p:spPr>
              <a:xfrm>
                <a:off x="1483052" y="1320874"/>
                <a:ext cx="60433" cy="25199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3" extrusionOk="0">
                    <a:moveTo>
                      <a:pt x="24" y="0"/>
                    </a:moveTo>
                    <a:cubicBezTo>
                      <a:pt x="14" y="0"/>
                      <a:pt x="5" y="7"/>
                      <a:pt x="2" y="15"/>
                    </a:cubicBezTo>
                    <a:cubicBezTo>
                      <a:pt x="0" y="26"/>
                      <a:pt x="6" y="40"/>
                      <a:pt x="16" y="42"/>
                    </a:cubicBezTo>
                    <a:cubicBezTo>
                      <a:pt x="86" y="67"/>
                      <a:pt x="156" y="91"/>
                      <a:pt x="227" y="112"/>
                    </a:cubicBezTo>
                    <a:cubicBezTo>
                      <a:pt x="229" y="112"/>
                      <a:pt x="232" y="113"/>
                      <a:pt x="234" y="113"/>
                    </a:cubicBezTo>
                    <a:cubicBezTo>
                      <a:pt x="247" y="113"/>
                      <a:pt x="261" y="103"/>
                      <a:pt x="266" y="91"/>
                    </a:cubicBezTo>
                    <a:cubicBezTo>
                      <a:pt x="270" y="75"/>
                      <a:pt x="260" y="54"/>
                      <a:pt x="246" y="52"/>
                    </a:cubicBezTo>
                    <a:cubicBezTo>
                      <a:pt x="172" y="36"/>
                      <a:pt x="98" y="22"/>
                      <a:pt x="31" y="1"/>
                    </a:cubicBezTo>
                    <a:cubicBezTo>
                      <a:pt x="29" y="0"/>
                      <a:pt x="26" y="0"/>
                      <a:pt x="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3" name="Google Shape;2423;p39"/>
              <p:cNvSpPr/>
              <p:nvPr/>
            </p:nvSpPr>
            <p:spPr>
              <a:xfrm>
                <a:off x="1713410" y="1281849"/>
                <a:ext cx="61102" cy="48168"/>
              </a:xfrm>
              <a:custGeom>
                <a:avLst/>
                <a:gdLst/>
                <a:ahLst/>
                <a:cxnLst/>
                <a:rect l="l" t="t" r="r" b="b"/>
                <a:pathLst>
                  <a:path w="274" h="216" extrusionOk="0">
                    <a:moveTo>
                      <a:pt x="239" y="1"/>
                    </a:moveTo>
                    <a:cubicBezTo>
                      <a:pt x="235" y="1"/>
                      <a:pt x="231" y="2"/>
                      <a:pt x="227" y="4"/>
                    </a:cubicBezTo>
                    <a:cubicBezTo>
                      <a:pt x="191" y="33"/>
                      <a:pt x="160" y="55"/>
                      <a:pt x="125" y="82"/>
                    </a:cubicBezTo>
                    <a:cubicBezTo>
                      <a:pt x="107" y="94"/>
                      <a:pt x="88" y="105"/>
                      <a:pt x="72" y="117"/>
                    </a:cubicBezTo>
                    <a:cubicBezTo>
                      <a:pt x="62" y="121"/>
                      <a:pt x="53" y="127"/>
                      <a:pt x="43" y="135"/>
                    </a:cubicBezTo>
                    <a:cubicBezTo>
                      <a:pt x="33" y="143"/>
                      <a:pt x="21" y="147"/>
                      <a:pt x="13" y="158"/>
                    </a:cubicBezTo>
                    <a:cubicBezTo>
                      <a:pt x="2" y="168"/>
                      <a:pt x="0" y="186"/>
                      <a:pt x="6" y="199"/>
                    </a:cubicBezTo>
                    <a:cubicBezTo>
                      <a:pt x="15" y="209"/>
                      <a:pt x="27" y="215"/>
                      <a:pt x="40" y="215"/>
                    </a:cubicBezTo>
                    <a:cubicBezTo>
                      <a:pt x="42" y="215"/>
                      <a:pt x="43" y="215"/>
                      <a:pt x="45" y="215"/>
                    </a:cubicBezTo>
                    <a:cubicBezTo>
                      <a:pt x="58" y="211"/>
                      <a:pt x="72" y="205"/>
                      <a:pt x="82" y="199"/>
                    </a:cubicBezTo>
                    <a:cubicBezTo>
                      <a:pt x="92" y="195"/>
                      <a:pt x="98" y="188"/>
                      <a:pt x="109" y="180"/>
                    </a:cubicBezTo>
                    <a:cubicBezTo>
                      <a:pt x="129" y="168"/>
                      <a:pt x="150" y="152"/>
                      <a:pt x="168" y="137"/>
                    </a:cubicBezTo>
                    <a:cubicBezTo>
                      <a:pt x="186" y="121"/>
                      <a:pt x="201" y="109"/>
                      <a:pt x="217" y="94"/>
                    </a:cubicBezTo>
                    <a:cubicBezTo>
                      <a:pt x="236" y="76"/>
                      <a:pt x="248" y="57"/>
                      <a:pt x="262" y="41"/>
                    </a:cubicBezTo>
                    <a:cubicBezTo>
                      <a:pt x="274" y="24"/>
                      <a:pt x="257" y="1"/>
                      <a:pt x="2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4" name="Google Shape;2424;p39"/>
              <p:cNvSpPr/>
              <p:nvPr/>
            </p:nvSpPr>
            <p:spPr>
              <a:xfrm>
                <a:off x="1612614" y="1332916"/>
                <a:ext cx="32558" cy="13826"/>
              </a:xfrm>
              <a:custGeom>
                <a:avLst/>
                <a:gdLst/>
                <a:ahLst/>
                <a:cxnLst/>
                <a:rect l="l" t="t" r="r" b="b"/>
                <a:pathLst>
                  <a:path w="146" h="62" extrusionOk="0">
                    <a:moveTo>
                      <a:pt x="122" y="0"/>
                    </a:moveTo>
                    <a:cubicBezTo>
                      <a:pt x="121" y="0"/>
                      <a:pt x="120" y="0"/>
                      <a:pt x="119" y="0"/>
                    </a:cubicBezTo>
                    <a:cubicBezTo>
                      <a:pt x="86" y="2"/>
                      <a:pt x="55" y="11"/>
                      <a:pt x="23" y="17"/>
                    </a:cubicBezTo>
                    <a:cubicBezTo>
                      <a:pt x="12" y="19"/>
                      <a:pt x="0" y="31"/>
                      <a:pt x="6" y="43"/>
                    </a:cubicBezTo>
                    <a:cubicBezTo>
                      <a:pt x="8" y="49"/>
                      <a:pt x="12" y="54"/>
                      <a:pt x="16" y="58"/>
                    </a:cubicBezTo>
                    <a:cubicBezTo>
                      <a:pt x="23" y="62"/>
                      <a:pt x="27" y="62"/>
                      <a:pt x="35" y="62"/>
                    </a:cubicBezTo>
                    <a:lnTo>
                      <a:pt x="43" y="62"/>
                    </a:lnTo>
                    <a:cubicBezTo>
                      <a:pt x="45" y="62"/>
                      <a:pt x="49" y="62"/>
                      <a:pt x="53" y="60"/>
                    </a:cubicBezTo>
                    <a:cubicBezTo>
                      <a:pt x="59" y="60"/>
                      <a:pt x="68" y="56"/>
                      <a:pt x="76" y="56"/>
                    </a:cubicBezTo>
                    <a:cubicBezTo>
                      <a:pt x="90" y="54"/>
                      <a:pt x="106" y="54"/>
                      <a:pt x="119" y="51"/>
                    </a:cubicBezTo>
                    <a:cubicBezTo>
                      <a:pt x="127" y="51"/>
                      <a:pt x="131" y="49"/>
                      <a:pt x="137" y="43"/>
                    </a:cubicBezTo>
                    <a:cubicBezTo>
                      <a:pt x="141" y="39"/>
                      <a:pt x="145" y="31"/>
                      <a:pt x="145" y="25"/>
                    </a:cubicBezTo>
                    <a:cubicBezTo>
                      <a:pt x="145" y="13"/>
                      <a:pt x="136" y="0"/>
                      <a:pt x="12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5" name="Google Shape;2425;p39"/>
              <p:cNvSpPr/>
              <p:nvPr/>
            </p:nvSpPr>
            <p:spPr>
              <a:xfrm>
                <a:off x="1533673" y="1305264"/>
                <a:ext cx="90538" cy="91207"/>
              </a:xfrm>
              <a:custGeom>
                <a:avLst/>
                <a:gdLst/>
                <a:ahLst/>
                <a:cxnLst/>
                <a:rect l="l" t="t" r="r" b="b"/>
                <a:pathLst>
                  <a:path w="406" h="409" extrusionOk="0">
                    <a:moveTo>
                      <a:pt x="172" y="49"/>
                    </a:moveTo>
                    <a:cubicBezTo>
                      <a:pt x="198" y="49"/>
                      <a:pt x="224" y="56"/>
                      <a:pt x="248" y="65"/>
                    </a:cubicBezTo>
                    <a:cubicBezTo>
                      <a:pt x="280" y="79"/>
                      <a:pt x="303" y="96"/>
                      <a:pt x="317" y="130"/>
                    </a:cubicBezTo>
                    <a:cubicBezTo>
                      <a:pt x="342" y="188"/>
                      <a:pt x="366" y="268"/>
                      <a:pt x="311" y="319"/>
                    </a:cubicBezTo>
                    <a:cubicBezTo>
                      <a:pt x="284" y="346"/>
                      <a:pt x="247" y="358"/>
                      <a:pt x="210" y="358"/>
                    </a:cubicBezTo>
                    <a:cubicBezTo>
                      <a:pt x="183" y="358"/>
                      <a:pt x="155" y="351"/>
                      <a:pt x="131" y="337"/>
                    </a:cubicBezTo>
                    <a:cubicBezTo>
                      <a:pt x="100" y="319"/>
                      <a:pt x="84" y="290"/>
                      <a:pt x="66" y="259"/>
                    </a:cubicBezTo>
                    <a:cubicBezTo>
                      <a:pt x="49" y="229"/>
                      <a:pt x="41" y="184"/>
                      <a:pt x="45" y="147"/>
                    </a:cubicBezTo>
                    <a:cubicBezTo>
                      <a:pt x="45" y="145"/>
                      <a:pt x="45" y="143"/>
                      <a:pt x="45" y="141"/>
                    </a:cubicBezTo>
                    <a:lnTo>
                      <a:pt x="45" y="141"/>
                    </a:lnTo>
                    <a:cubicBezTo>
                      <a:pt x="45" y="138"/>
                      <a:pt x="46" y="135"/>
                      <a:pt x="47" y="132"/>
                    </a:cubicBezTo>
                    <a:cubicBezTo>
                      <a:pt x="53" y="120"/>
                      <a:pt x="62" y="106"/>
                      <a:pt x="72" y="94"/>
                    </a:cubicBezTo>
                    <a:cubicBezTo>
                      <a:pt x="92" y="71"/>
                      <a:pt x="115" y="55"/>
                      <a:pt x="147" y="51"/>
                    </a:cubicBezTo>
                    <a:cubicBezTo>
                      <a:pt x="156" y="49"/>
                      <a:pt x="164" y="49"/>
                      <a:pt x="172" y="49"/>
                    </a:cubicBezTo>
                    <a:close/>
                    <a:moveTo>
                      <a:pt x="185" y="1"/>
                    </a:moveTo>
                    <a:cubicBezTo>
                      <a:pt x="179" y="1"/>
                      <a:pt x="172" y="1"/>
                      <a:pt x="166" y="2"/>
                    </a:cubicBezTo>
                    <a:cubicBezTo>
                      <a:pt x="119" y="8"/>
                      <a:pt x="78" y="20"/>
                      <a:pt x="47" y="53"/>
                    </a:cubicBezTo>
                    <a:cubicBezTo>
                      <a:pt x="31" y="72"/>
                      <a:pt x="10" y="105"/>
                      <a:pt x="8" y="135"/>
                    </a:cubicBezTo>
                    <a:lnTo>
                      <a:pt x="8" y="135"/>
                    </a:lnTo>
                    <a:cubicBezTo>
                      <a:pt x="6" y="137"/>
                      <a:pt x="5" y="140"/>
                      <a:pt x="4" y="143"/>
                    </a:cubicBezTo>
                    <a:cubicBezTo>
                      <a:pt x="0" y="186"/>
                      <a:pt x="8" y="235"/>
                      <a:pt x="23" y="274"/>
                    </a:cubicBezTo>
                    <a:cubicBezTo>
                      <a:pt x="37" y="308"/>
                      <a:pt x="53" y="345"/>
                      <a:pt x="84" y="370"/>
                    </a:cubicBezTo>
                    <a:cubicBezTo>
                      <a:pt x="118" y="396"/>
                      <a:pt x="161" y="409"/>
                      <a:pt x="204" y="409"/>
                    </a:cubicBezTo>
                    <a:cubicBezTo>
                      <a:pt x="248" y="409"/>
                      <a:pt x="292" y="396"/>
                      <a:pt x="327" y="370"/>
                    </a:cubicBezTo>
                    <a:cubicBezTo>
                      <a:pt x="360" y="347"/>
                      <a:pt x="389" y="310"/>
                      <a:pt x="395" y="270"/>
                    </a:cubicBezTo>
                    <a:cubicBezTo>
                      <a:pt x="405" y="223"/>
                      <a:pt x="393" y="175"/>
                      <a:pt x="375" y="132"/>
                    </a:cubicBezTo>
                    <a:cubicBezTo>
                      <a:pt x="360" y="90"/>
                      <a:pt x="340" y="53"/>
                      <a:pt x="299" y="30"/>
                    </a:cubicBezTo>
                    <a:cubicBezTo>
                      <a:pt x="264" y="11"/>
                      <a:pt x="224" y="1"/>
                      <a:pt x="18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6" name="Google Shape;2426;p39"/>
              <p:cNvSpPr/>
              <p:nvPr/>
            </p:nvSpPr>
            <p:spPr>
              <a:xfrm>
                <a:off x="1634468" y="1291661"/>
                <a:ext cx="90984" cy="91207"/>
              </a:xfrm>
              <a:custGeom>
                <a:avLst/>
                <a:gdLst/>
                <a:ahLst/>
                <a:cxnLst/>
                <a:rect l="l" t="t" r="r" b="b"/>
                <a:pathLst>
                  <a:path w="408" h="409" extrusionOk="0">
                    <a:moveTo>
                      <a:pt x="173" y="48"/>
                    </a:moveTo>
                    <a:cubicBezTo>
                      <a:pt x="198" y="48"/>
                      <a:pt x="224" y="55"/>
                      <a:pt x="248" y="65"/>
                    </a:cubicBezTo>
                    <a:cubicBezTo>
                      <a:pt x="283" y="79"/>
                      <a:pt x="305" y="95"/>
                      <a:pt x="317" y="130"/>
                    </a:cubicBezTo>
                    <a:cubicBezTo>
                      <a:pt x="344" y="187"/>
                      <a:pt x="367" y="267"/>
                      <a:pt x="313" y="318"/>
                    </a:cubicBezTo>
                    <a:cubicBezTo>
                      <a:pt x="285" y="345"/>
                      <a:pt x="248" y="358"/>
                      <a:pt x="211" y="358"/>
                    </a:cubicBezTo>
                    <a:cubicBezTo>
                      <a:pt x="183" y="358"/>
                      <a:pt x="155" y="351"/>
                      <a:pt x="131" y="337"/>
                    </a:cubicBezTo>
                    <a:cubicBezTo>
                      <a:pt x="101" y="318"/>
                      <a:pt x="84" y="290"/>
                      <a:pt x="68" y="259"/>
                    </a:cubicBezTo>
                    <a:cubicBezTo>
                      <a:pt x="49" y="228"/>
                      <a:pt x="41" y="183"/>
                      <a:pt x="47" y="146"/>
                    </a:cubicBezTo>
                    <a:cubicBezTo>
                      <a:pt x="48" y="144"/>
                      <a:pt x="47" y="141"/>
                      <a:pt x="46" y="139"/>
                    </a:cubicBezTo>
                    <a:lnTo>
                      <a:pt x="46" y="139"/>
                    </a:lnTo>
                    <a:cubicBezTo>
                      <a:pt x="47" y="137"/>
                      <a:pt x="48" y="134"/>
                      <a:pt x="49" y="132"/>
                    </a:cubicBezTo>
                    <a:cubicBezTo>
                      <a:pt x="53" y="120"/>
                      <a:pt x="62" y="106"/>
                      <a:pt x="72" y="93"/>
                    </a:cubicBezTo>
                    <a:cubicBezTo>
                      <a:pt x="92" y="71"/>
                      <a:pt x="115" y="54"/>
                      <a:pt x="150" y="50"/>
                    </a:cubicBezTo>
                    <a:cubicBezTo>
                      <a:pt x="157" y="49"/>
                      <a:pt x="165" y="48"/>
                      <a:pt x="173" y="48"/>
                    </a:cubicBezTo>
                    <a:close/>
                    <a:moveTo>
                      <a:pt x="186" y="0"/>
                    </a:moveTo>
                    <a:cubicBezTo>
                      <a:pt x="180" y="0"/>
                      <a:pt x="173" y="1"/>
                      <a:pt x="166" y="1"/>
                    </a:cubicBezTo>
                    <a:cubicBezTo>
                      <a:pt x="121" y="7"/>
                      <a:pt x="80" y="20"/>
                      <a:pt x="49" y="52"/>
                    </a:cubicBezTo>
                    <a:cubicBezTo>
                      <a:pt x="33" y="72"/>
                      <a:pt x="12" y="104"/>
                      <a:pt x="10" y="133"/>
                    </a:cubicBezTo>
                    <a:lnTo>
                      <a:pt x="10" y="133"/>
                    </a:lnTo>
                    <a:cubicBezTo>
                      <a:pt x="8" y="136"/>
                      <a:pt x="7" y="139"/>
                      <a:pt x="6" y="142"/>
                    </a:cubicBezTo>
                    <a:cubicBezTo>
                      <a:pt x="0" y="185"/>
                      <a:pt x="8" y="234"/>
                      <a:pt x="23" y="273"/>
                    </a:cubicBezTo>
                    <a:cubicBezTo>
                      <a:pt x="39" y="308"/>
                      <a:pt x="53" y="345"/>
                      <a:pt x="84" y="369"/>
                    </a:cubicBezTo>
                    <a:cubicBezTo>
                      <a:pt x="119" y="396"/>
                      <a:pt x="162" y="409"/>
                      <a:pt x="205" y="409"/>
                    </a:cubicBezTo>
                    <a:cubicBezTo>
                      <a:pt x="249" y="409"/>
                      <a:pt x="293" y="395"/>
                      <a:pt x="328" y="369"/>
                    </a:cubicBezTo>
                    <a:cubicBezTo>
                      <a:pt x="360" y="347"/>
                      <a:pt x="389" y="310"/>
                      <a:pt x="397" y="269"/>
                    </a:cubicBezTo>
                    <a:cubicBezTo>
                      <a:pt x="407" y="222"/>
                      <a:pt x="395" y="175"/>
                      <a:pt x="377" y="132"/>
                    </a:cubicBezTo>
                    <a:cubicBezTo>
                      <a:pt x="360" y="89"/>
                      <a:pt x="340" y="52"/>
                      <a:pt x="299" y="30"/>
                    </a:cubicBezTo>
                    <a:cubicBezTo>
                      <a:pt x="264" y="11"/>
                      <a:pt x="226" y="0"/>
                      <a:pt x="18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7" name="Google Shape;2427;p39"/>
              <p:cNvSpPr/>
              <p:nvPr/>
            </p:nvSpPr>
            <p:spPr>
              <a:xfrm>
                <a:off x="1620642" y="1969133"/>
                <a:ext cx="64670" cy="573556"/>
              </a:xfrm>
              <a:custGeom>
                <a:avLst/>
                <a:gdLst/>
                <a:ahLst/>
                <a:cxnLst/>
                <a:rect l="l" t="t" r="r" b="b"/>
                <a:pathLst>
                  <a:path w="290" h="2572" extrusionOk="0">
                    <a:moveTo>
                      <a:pt x="250" y="1"/>
                    </a:moveTo>
                    <a:cubicBezTo>
                      <a:pt x="245" y="1"/>
                      <a:pt x="239" y="3"/>
                      <a:pt x="236" y="10"/>
                    </a:cubicBezTo>
                    <a:cubicBezTo>
                      <a:pt x="68" y="300"/>
                      <a:pt x="142" y="646"/>
                      <a:pt x="193" y="959"/>
                    </a:cubicBezTo>
                    <a:cubicBezTo>
                      <a:pt x="224" y="1143"/>
                      <a:pt x="238" y="1323"/>
                      <a:pt x="212" y="1511"/>
                    </a:cubicBezTo>
                    <a:cubicBezTo>
                      <a:pt x="185" y="1677"/>
                      <a:pt x="134" y="1839"/>
                      <a:pt x="91" y="1998"/>
                    </a:cubicBezTo>
                    <a:cubicBezTo>
                      <a:pt x="42" y="2178"/>
                      <a:pt x="1" y="2362"/>
                      <a:pt x="19" y="2549"/>
                    </a:cubicBezTo>
                    <a:cubicBezTo>
                      <a:pt x="20" y="2564"/>
                      <a:pt x="33" y="2572"/>
                      <a:pt x="45" y="2572"/>
                    </a:cubicBezTo>
                    <a:cubicBezTo>
                      <a:pt x="57" y="2572"/>
                      <a:pt x="68" y="2564"/>
                      <a:pt x="68" y="2549"/>
                    </a:cubicBezTo>
                    <a:cubicBezTo>
                      <a:pt x="64" y="2213"/>
                      <a:pt x="195" y="1906"/>
                      <a:pt x="257" y="1583"/>
                    </a:cubicBezTo>
                    <a:cubicBezTo>
                      <a:pt x="287" y="1419"/>
                      <a:pt x="289" y="1258"/>
                      <a:pt x="267" y="1094"/>
                    </a:cubicBezTo>
                    <a:cubicBezTo>
                      <a:pt x="244" y="918"/>
                      <a:pt x="203" y="744"/>
                      <a:pt x="187" y="566"/>
                    </a:cubicBezTo>
                    <a:cubicBezTo>
                      <a:pt x="173" y="386"/>
                      <a:pt x="185" y="194"/>
                      <a:pt x="269" y="28"/>
                    </a:cubicBezTo>
                    <a:cubicBezTo>
                      <a:pt x="276" y="14"/>
                      <a:pt x="263" y="1"/>
                      <a:pt x="25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8" name="Google Shape;2428;p39"/>
              <p:cNvSpPr/>
              <p:nvPr/>
            </p:nvSpPr>
            <p:spPr>
              <a:xfrm>
                <a:off x="1118894" y="1959767"/>
                <a:ext cx="166804" cy="335169"/>
              </a:xfrm>
              <a:custGeom>
                <a:avLst/>
                <a:gdLst/>
                <a:ahLst/>
                <a:cxnLst/>
                <a:rect l="l" t="t" r="r" b="b"/>
                <a:pathLst>
                  <a:path w="748" h="1503" extrusionOk="0">
                    <a:moveTo>
                      <a:pt x="747" y="0"/>
                    </a:moveTo>
                    <a:lnTo>
                      <a:pt x="747" y="0"/>
                    </a:lnTo>
                    <a:cubicBezTo>
                      <a:pt x="610" y="205"/>
                      <a:pt x="581" y="393"/>
                      <a:pt x="469" y="588"/>
                    </a:cubicBezTo>
                    <a:cubicBezTo>
                      <a:pt x="381" y="741"/>
                      <a:pt x="266" y="880"/>
                      <a:pt x="172" y="1027"/>
                    </a:cubicBezTo>
                    <a:cubicBezTo>
                      <a:pt x="78" y="1177"/>
                      <a:pt x="9" y="1324"/>
                      <a:pt x="0" y="1502"/>
                    </a:cubicBezTo>
                    <a:lnTo>
                      <a:pt x="596" y="1498"/>
                    </a:lnTo>
                    <a:cubicBezTo>
                      <a:pt x="545" y="1332"/>
                      <a:pt x="626" y="1158"/>
                      <a:pt x="663" y="991"/>
                    </a:cubicBezTo>
                    <a:cubicBezTo>
                      <a:pt x="733" y="665"/>
                      <a:pt x="633" y="311"/>
                      <a:pt x="7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9" name="Google Shape;2429;p39"/>
              <p:cNvSpPr/>
              <p:nvPr/>
            </p:nvSpPr>
            <p:spPr>
              <a:xfrm>
                <a:off x="2001748" y="2003029"/>
                <a:ext cx="208282" cy="282764"/>
              </a:xfrm>
              <a:custGeom>
                <a:avLst/>
                <a:gdLst/>
                <a:ahLst/>
                <a:cxnLst/>
                <a:rect l="l" t="t" r="r" b="b"/>
                <a:pathLst>
                  <a:path w="934" h="1268" extrusionOk="0">
                    <a:moveTo>
                      <a:pt x="0" y="1"/>
                    </a:moveTo>
                    <a:cubicBezTo>
                      <a:pt x="45" y="435"/>
                      <a:pt x="193" y="852"/>
                      <a:pt x="336" y="1267"/>
                    </a:cubicBezTo>
                    <a:cubicBezTo>
                      <a:pt x="544" y="1259"/>
                      <a:pt x="722" y="1181"/>
                      <a:pt x="931" y="1144"/>
                    </a:cubicBezTo>
                    <a:cubicBezTo>
                      <a:pt x="933" y="1073"/>
                      <a:pt x="841" y="1044"/>
                      <a:pt x="780" y="1005"/>
                    </a:cubicBezTo>
                    <a:cubicBezTo>
                      <a:pt x="686" y="944"/>
                      <a:pt x="647" y="827"/>
                      <a:pt x="581" y="737"/>
                    </a:cubicBezTo>
                    <a:cubicBezTo>
                      <a:pt x="487" y="613"/>
                      <a:pt x="334" y="537"/>
                      <a:pt x="236" y="412"/>
                    </a:cubicBezTo>
                    <a:cubicBezTo>
                      <a:pt x="141" y="287"/>
                      <a:pt x="111" y="111"/>
                      <a:pt x="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0" name="Google Shape;2430;p39"/>
              <p:cNvSpPr/>
              <p:nvPr/>
            </p:nvSpPr>
            <p:spPr>
              <a:xfrm>
                <a:off x="1524530" y="2353807"/>
                <a:ext cx="235934" cy="163459"/>
              </a:xfrm>
              <a:custGeom>
                <a:avLst/>
                <a:gdLst/>
                <a:ahLst/>
                <a:cxnLst/>
                <a:rect l="l" t="t" r="r" b="b"/>
                <a:pathLst>
                  <a:path w="1058" h="733" extrusionOk="0">
                    <a:moveTo>
                      <a:pt x="238" y="0"/>
                    </a:moveTo>
                    <a:cubicBezTo>
                      <a:pt x="86" y="0"/>
                      <a:pt x="0" y="62"/>
                      <a:pt x="0" y="62"/>
                    </a:cubicBezTo>
                    <a:cubicBezTo>
                      <a:pt x="0" y="62"/>
                      <a:pt x="33" y="566"/>
                      <a:pt x="268" y="693"/>
                    </a:cubicBezTo>
                    <a:cubicBezTo>
                      <a:pt x="321" y="722"/>
                      <a:pt x="390" y="733"/>
                      <a:pt x="464" y="733"/>
                    </a:cubicBezTo>
                    <a:cubicBezTo>
                      <a:pt x="717" y="733"/>
                      <a:pt x="1038" y="601"/>
                      <a:pt x="1038" y="601"/>
                    </a:cubicBezTo>
                    <a:cubicBezTo>
                      <a:pt x="1038" y="601"/>
                      <a:pt x="1058" y="394"/>
                      <a:pt x="655" y="138"/>
                    </a:cubicBezTo>
                    <a:cubicBezTo>
                      <a:pt x="487" y="31"/>
                      <a:pt x="346" y="0"/>
                      <a:pt x="23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1" name="Google Shape;2431;p39"/>
              <p:cNvSpPr/>
              <p:nvPr/>
            </p:nvSpPr>
            <p:spPr>
              <a:xfrm>
                <a:off x="1420389" y="2367633"/>
                <a:ext cx="336507" cy="355462"/>
              </a:xfrm>
              <a:custGeom>
                <a:avLst/>
                <a:gdLst/>
                <a:ahLst/>
                <a:cxnLst/>
                <a:rect l="l" t="t" r="r" b="b"/>
                <a:pathLst>
                  <a:path w="1509" h="1594" extrusionOk="0">
                    <a:moveTo>
                      <a:pt x="467" y="0"/>
                    </a:moveTo>
                    <a:cubicBezTo>
                      <a:pt x="304" y="391"/>
                      <a:pt x="148" y="788"/>
                      <a:pt x="1" y="1185"/>
                    </a:cubicBezTo>
                    <a:cubicBezTo>
                      <a:pt x="40" y="1322"/>
                      <a:pt x="132" y="1437"/>
                      <a:pt x="254" y="1510"/>
                    </a:cubicBezTo>
                    <a:cubicBezTo>
                      <a:pt x="343" y="1565"/>
                      <a:pt x="446" y="1593"/>
                      <a:pt x="551" y="1593"/>
                    </a:cubicBezTo>
                    <a:cubicBezTo>
                      <a:pt x="589" y="1593"/>
                      <a:pt x="626" y="1590"/>
                      <a:pt x="664" y="1582"/>
                    </a:cubicBezTo>
                    <a:lnTo>
                      <a:pt x="1509" y="539"/>
                    </a:lnTo>
                    <a:lnTo>
                      <a:pt x="1509" y="539"/>
                    </a:lnTo>
                    <a:cubicBezTo>
                      <a:pt x="1509" y="539"/>
                      <a:pt x="1395" y="572"/>
                      <a:pt x="1241" y="572"/>
                    </a:cubicBezTo>
                    <a:cubicBezTo>
                      <a:pt x="1111" y="572"/>
                      <a:pt x="952" y="548"/>
                      <a:pt x="809" y="459"/>
                    </a:cubicBezTo>
                    <a:cubicBezTo>
                      <a:pt x="500" y="262"/>
                      <a:pt x="467" y="0"/>
                      <a:pt x="46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2" name="Google Shape;2432;p39"/>
              <p:cNvSpPr/>
              <p:nvPr/>
            </p:nvSpPr>
            <p:spPr>
              <a:xfrm>
                <a:off x="1346576" y="2382351"/>
                <a:ext cx="182637" cy="231697"/>
              </a:xfrm>
              <a:custGeom>
                <a:avLst/>
                <a:gdLst/>
                <a:ahLst/>
                <a:cxnLst/>
                <a:rect l="l" t="t" r="r" b="b"/>
                <a:pathLst>
                  <a:path w="819" h="1039" extrusionOk="0">
                    <a:moveTo>
                      <a:pt x="414" y="1"/>
                    </a:moveTo>
                    <a:cubicBezTo>
                      <a:pt x="301" y="1"/>
                      <a:pt x="200" y="63"/>
                      <a:pt x="131" y="153"/>
                    </a:cubicBezTo>
                    <a:cubicBezTo>
                      <a:pt x="49" y="260"/>
                      <a:pt x="4" y="409"/>
                      <a:pt x="2" y="542"/>
                    </a:cubicBezTo>
                    <a:cubicBezTo>
                      <a:pt x="0" y="677"/>
                      <a:pt x="60" y="800"/>
                      <a:pt x="164" y="884"/>
                    </a:cubicBezTo>
                    <a:cubicBezTo>
                      <a:pt x="291" y="984"/>
                      <a:pt x="450" y="1015"/>
                      <a:pt x="608" y="1037"/>
                    </a:cubicBezTo>
                    <a:cubicBezTo>
                      <a:pt x="613" y="1038"/>
                      <a:pt x="618" y="1038"/>
                      <a:pt x="623" y="1038"/>
                    </a:cubicBezTo>
                    <a:cubicBezTo>
                      <a:pt x="654" y="1038"/>
                      <a:pt x="682" y="1022"/>
                      <a:pt x="694" y="990"/>
                    </a:cubicBezTo>
                    <a:cubicBezTo>
                      <a:pt x="704" y="955"/>
                      <a:pt x="684" y="910"/>
                      <a:pt x="645" y="904"/>
                    </a:cubicBezTo>
                    <a:cubicBezTo>
                      <a:pt x="510" y="884"/>
                      <a:pt x="360" y="863"/>
                      <a:pt x="250" y="777"/>
                    </a:cubicBezTo>
                    <a:cubicBezTo>
                      <a:pt x="141" y="689"/>
                      <a:pt x="125" y="565"/>
                      <a:pt x="156" y="434"/>
                    </a:cubicBezTo>
                    <a:cubicBezTo>
                      <a:pt x="184" y="317"/>
                      <a:pt x="244" y="182"/>
                      <a:pt x="371" y="145"/>
                    </a:cubicBezTo>
                    <a:cubicBezTo>
                      <a:pt x="387" y="140"/>
                      <a:pt x="404" y="138"/>
                      <a:pt x="419" y="138"/>
                    </a:cubicBezTo>
                    <a:cubicBezTo>
                      <a:pt x="540" y="138"/>
                      <a:pt x="636" y="265"/>
                      <a:pt x="706" y="348"/>
                    </a:cubicBezTo>
                    <a:cubicBezTo>
                      <a:pt x="716" y="360"/>
                      <a:pt x="729" y="365"/>
                      <a:pt x="741" y="365"/>
                    </a:cubicBezTo>
                    <a:cubicBezTo>
                      <a:pt x="779" y="365"/>
                      <a:pt x="818" y="319"/>
                      <a:pt x="792" y="278"/>
                    </a:cubicBezTo>
                    <a:cubicBezTo>
                      <a:pt x="718" y="160"/>
                      <a:pt x="626" y="39"/>
                      <a:pt x="481" y="8"/>
                    </a:cubicBezTo>
                    <a:cubicBezTo>
                      <a:pt x="458" y="3"/>
                      <a:pt x="436" y="1"/>
                      <a:pt x="4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3" name="Google Shape;2433;p39"/>
              <p:cNvSpPr/>
              <p:nvPr/>
            </p:nvSpPr>
            <p:spPr>
              <a:xfrm>
                <a:off x="1547276" y="2575022"/>
                <a:ext cx="323350" cy="116183"/>
              </a:xfrm>
              <a:custGeom>
                <a:avLst/>
                <a:gdLst/>
                <a:ahLst/>
                <a:cxnLst/>
                <a:rect l="l" t="t" r="r" b="b"/>
                <a:pathLst>
                  <a:path w="1450" h="521" extrusionOk="0">
                    <a:moveTo>
                      <a:pt x="1125" y="1"/>
                    </a:moveTo>
                    <a:cubicBezTo>
                      <a:pt x="1031" y="1"/>
                      <a:pt x="934" y="31"/>
                      <a:pt x="850" y="59"/>
                    </a:cubicBezTo>
                    <a:cubicBezTo>
                      <a:pt x="735" y="98"/>
                      <a:pt x="625" y="145"/>
                      <a:pt x="506" y="181"/>
                    </a:cubicBezTo>
                    <a:cubicBezTo>
                      <a:pt x="451" y="200"/>
                      <a:pt x="391" y="220"/>
                      <a:pt x="332" y="228"/>
                    </a:cubicBezTo>
                    <a:lnTo>
                      <a:pt x="291" y="228"/>
                    </a:lnTo>
                    <a:cubicBezTo>
                      <a:pt x="291" y="228"/>
                      <a:pt x="272" y="212"/>
                      <a:pt x="269" y="212"/>
                    </a:cubicBezTo>
                    <a:cubicBezTo>
                      <a:pt x="267" y="212"/>
                      <a:pt x="268" y="214"/>
                      <a:pt x="271" y="218"/>
                    </a:cubicBezTo>
                    <a:cubicBezTo>
                      <a:pt x="239" y="179"/>
                      <a:pt x="197" y="149"/>
                      <a:pt x="149" y="149"/>
                    </a:cubicBezTo>
                    <a:cubicBezTo>
                      <a:pt x="132" y="149"/>
                      <a:pt x="115" y="153"/>
                      <a:pt x="97" y="161"/>
                    </a:cubicBezTo>
                    <a:cubicBezTo>
                      <a:pt x="33" y="190"/>
                      <a:pt x="1" y="257"/>
                      <a:pt x="17" y="325"/>
                    </a:cubicBezTo>
                    <a:cubicBezTo>
                      <a:pt x="49" y="453"/>
                      <a:pt x="172" y="521"/>
                      <a:pt x="295" y="521"/>
                    </a:cubicBezTo>
                    <a:cubicBezTo>
                      <a:pt x="306" y="521"/>
                      <a:pt x="318" y="520"/>
                      <a:pt x="330" y="519"/>
                    </a:cubicBezTo>
                    <a:cubicBezTo>
                      <a:pt x="461" y="507"/>
                      <a:pt x="588" y="456"/>
                      <a:pt x="708" y="411"/>
                    </a:cubicBezTo>
                    <a:cubicBezTo>
                      <a:pt x="825" y="364"/>
                      <a:pt x="942" y="318"/>
                      <a:pt x="1058" y="273"/>
                    </a:cubicBezTo>
                    <a:cubicBezTo>
                      <a:pt x="1100" y="260"/>
                      <a:pt x="1154" y="220"/>
                      <a:pt x="1200" y="220"/>
                    </a:cubicBezTo>
                    <a:cubicBezTo>
                      <a:pt x="1201" y="220"/>
                      <a:pt x="1202" y="220"/>
                      <a:pt x="1204" y="220"/>
                    </a:cubicBezTo>
                    <a:cubicBezTo>
                      <a:pt x="1255" y="222"/>
                      <a:pt x="1302" y="271"/>
                      <a:pt x="1347" y="294"/>
                    </a:cubicBezTo>
                    <a:cubicBezTo>
                      <a:pt x="1355" y="297"/>
                      <a:pt x="1363" y="298"/>
                      <a:pt x="1371" y="298"/>
                    </a:cubicBezTo>
                    <a:cubicBezTo>
                      <a:pt x="1411" y="298"/>
                      <a:pt x="1450" y="268"/>
                      <a:pt x="1435" y="222"/>
                    </a:cubicBezTo>
                    <a:cubicBezTo>
                      <a:pt x="1400" y="126"/>
                      <a:pt x="1320" y="36"/>
                      <a:pt x="1216" y="12"/>
                    </a:cubicBezTo>
                    <a:cubicBezTo>
                      <a:pt x="1186" y="4"/>
                      <a:pt x="1156" y="1"/>
                      <a:pt x="112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4" name="Google Shape;2434;p39"/>
              <p:cNvSpPr/>
              <p:nvPr/>
            </p:nvSpPr>
            <p:spPr>
              <a:xfrm>
                <a:off x="1860812" y="2635009"/>
                <a:ext cx="29436" cy="105033"/>
              </a:xfrm>
              <a:custGeom>
                <a:avLst/>
                <a:gdLst/>
                <a:ahLst/>
                <a:cxnLst/>
                <a:rect l="l" t="t" r="r" b="b"/>
                <a:pathLst>
                  <a:path w="132" h="471" extrusionOk="0">
                    <a:moveTo>
                      <a:pt x="37" y="0"/>
                    </a:moveTo>
                    <a:lnTo>
                      <a:pt x="0" y="35"/>
                    </a:lnTo>
                    <a:cubicBezTo>
                      <a:pt x="21" y="56"/>
                      <a:pt x="27" y="95"/>
                      <a:pt x="21" y="156"/>
                    </a:cubicBezTo>
                    <a:lnTo>
                      <a:pt x="21" y="164"/>
                    </a:lnTo>
                    <a:cubicBezTo>
                      <a:pt x="16" y="213"/>
                      <a:pt x="8" y="270"/>
                      <a:pt x="37" y="318"/>
                    </a:cubicBezTo>
                    <a:cubicBezTo>
                      <a:pt x="41" y="326"/>
                      <a:pt x="47" y="330"/>
                      <a:pt x="51" y="338"/>
                    </a:cubicBezTo>
                    <a:cubicBezTo>
                      <a:pt x="59" y="344"/>
                      <a:pt x="66" y="352"/>
                      <a:pt x="68" y="360"/>
                    </a:cubicBezTo>
                    <a:cubicBezTo>
                      <a:pt x="78" y="387"/>
                      <a:pt x="68" y="422"/>
                      <a:pt x="55" y="453"/>
                    </a:cubicBezTo>
                    <a:lnTo>
                      <a:pt x="100" y="471"/>
                    </a:lnTo>
                    <a:cubicBezTo>
                      <a:pt x="117" y="432"/>
                      <a:pt x="131" y="387"/>
                      <a:pt x="113" y="340"/>
                    </a:cubicBezTo>
                    <a:cubicBezTo>
                      <a:pt x="109" y="328"/>
                      <a:pt x="100" y="318"/>
                      <a:pt x="92" y="307"/>
                    </a:cubicBezTo>
                    <a:cubicBezTo>
                      <a:pt x="90" y="301"/>
                      <a:pt x="86" y="297"/>
                      <a:pt x="82" y="291"/>
                    </a:cubicBezTo>
                    <a:cubicBezTo>
                      <a:pt x="61" y="260"/>
                      <a:pt x="68" y="213"/>
                      <a:pt x="72" y="168"/>
                    </a:cubicBezTo>
                    <a:lnTo>
                      <a:pt x="72" y="162"/>
                    </a:lnTo>
                    <a:cubicBezTo>
                      <a:pt x="78" y="113"/>
                      <a:pt x="80" y="41"/>
                      <a:pt x="37" y="0"/>
                    </a:cubicBezTo>
                    <a:close/>
                  </a:path>
                </a:pathLst>
              </a:custGeom>
              <a:solidFill>
                <a:srgbClr val="8D6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5" name="Google Shape;2435;p39"/>
              <p:cNvSpPr/>
              <p:nvPr/>
            </p:nvSpPr>
            <p:spPr>
              <a:xfrm>
                <a:off x="943171" y="2286015"/>
                <a:ext cx="492161" cy="389581"/>
              </a:xfrm>
              <a:custGeom>
                <a:avLst/>
                <a:gdLst/>
                <a:ahLst/>
                <a:cxnLst/>
                <a:rect l="l" t="t" r="r" b="b"/>
                <a:pathLst>
                  <a:path w="2207" h="1747" extrusionOk="0">
                    <a:moveTo>
                      <a:pt x="242" y="0"/>
                    </a:moveTo>
                    <a:cubicBezTo>
                      <a:pt x="160" y="264"/>
                      <a:pt x="93" y="532"/>
                      <a:pt x="50" y="806"/>
                    </a:cubicBezTo>
                    <a:cubicBezTo>
                      <a:pt x="21" y="976"/>
                      <a:pt x="1" y="1154"/>
                      <a:pt x="40" y="1324"/>
                    </a:cubicBezTo>
                    <a:cubicBezTo>
                      <a:pt x="78" y="1494"/>
                      <a:pt x="185" y="1657"/>
                      <a:pt x="349" y="1719"/>
                    </a:cubicBezTo>
                    <a:cubicBezTo>
                      <a:pt x="400" y="1738"/>
                      <a:pt x="454" y="1746"/>
                      <a:pt x="509" y="1746"/>
                    </a:cubicBezTo>
                    <a:cubicBezTo>
                      <a:pt x="585" y="1746"/>
                      <a:pt x="662" y="1730"/>
                      <a:pt x="733" y="1702"/>
                    </a:cubicBezTo>
                    <a:cubicBezTo>
                      <a:pt x="856" y="1657"/>
                      <a:pt x="964" y="1584"/>
                      <a:pt x="1073" y="1508"/>
                    </a:cubicBezTo>
                    <a:cubicBezTo>
                      <a:pt x="1206" y="1416"/>
                      <a:pt x="1339" y="1324"/>
                      <a:pt x="1472" y="1236"/>
                    </a:cubicBezTo>
                    <a:cubicBezTo>
                      <a:pt x="1509" y="1249"/>
                      <a:pt x="1549" y="1256"/>
                      <a:pt x="1588" y="1256"/>
                    </a:cubicBezTo>
                    <a:cubicBezTo>
                      <a:pt x="1645" y="1256"/>
                      <a:pt x="1702" y="1242"/>
                      <a:pt x="1750" y="1211"/>
                    </a:cubicBezTo>
                    <a:cubicBezTo>
                      <a:pt x="1770" y="1199"/>
                      <a:pt x="1791" y="1185"/>
                      <a:pt x="1809" y="1168"/>
                    </a:cubicBezTo>
                    <a:cubicBezTo>
                      <a:pt x="1824" y="1156"/>
                      <a:pt x="1838" y="1154"/>
                      <a:pt x="1858" y="1150"/>
                    </a:cubicBezTo>
                    <a:cubicBezTo>
                      <a:pt x="1863" y="1150"/>
                      <a:pt x="1867" y="1149"/>
                      <a:pt x="1871" y="1149"/>
                    </a:cubicBezTo>
                    <a:cubicBezTo>
                      <a:pt x="1888" y="1149"/>
                      <a:pt x="1904" y="1153"/>
                      <a:pt x="1914" y="1164"/>
                    </a:cubicBezTo>
                    <a:cubicBezTo>
                      <a:pt x="1930" y="1179"/>
                      <a:pt x="1936" y="1207"/>
                      <a:pt x="1961" y="1216"/>
                    </a:cubicBezTo>
                    <a:cubicBezTo>
                      <a:pt x="1963" y="1216"/>
                      <a:pt x="1965" y="1216"/>
                      <a:pt x="1967" y="1216"/>
                    </a:cubicBezTo>
                    <a:cubicBezTo>
                      <a:pt x="1981" y="1216"/>
                      <a:pt x="1997" y="1203"/>
                      <a:pt x="2006" y="1189"/>
                    </a:cubicBezTo>
                    <a:cubicBezTo>
                      <a:pt x="2036" y="1140"/>
                      <a:pt x="2032" y="1072"/>
                      <a:pt x="1993" y="1027"/>
                    </a:cubicBezTo>
                    <a:lnTo>
                      <a:pt x="1993" y="1027"/>
                    </a:lnTo>
                    <a:cubicBezTo>
                      <a:pt x="2000" y="1030"/>
                      <a:pt x="2007" y="1031"/>
                      <a:pt x="2014" y="1031"/>
                    </a:cubicBezTo>
                    <a:cubicBezTo>
                      <a:pt x="2047" y="1031"/>
                      <a:pt x="2077" y="1006"/>
                      <a:pt x="2086" y="974"/>
                    </a:cubicBezTo>
                    <a:cubicBezTo>
                      <a:pt x="2098" y="935"/>
                      <a:pt x="2088" y="894"/>
                      <a:pt x="2077" y="857"/>
                    </a:cubicBezTo>
                    <a:cubicBezTo>
                      <a:pt x="2116" y="847"/>
                      <a:pt x="2157" y="847"/>
                      <a:pt x="2171" y="810"/>
                    </a:cubicBezTo>
                    <a:cubicBezTo>
                      <a:pt x="2186" y="767"/>
                      <a:pt x="2169" y="718"/>
                      <a:pt x="2131" y="708"/>
                    </a:cubicBezTo>
                    <a:cubicBezTo>
                      <a:pt x="2169" y="704"/>
                      <a:pt x="2206" y="643"/>
                      <a:pt x="2206" y="604"/>
                    </a:cubicBezTo>
                    <a:cubicBezTo>
                      <a:pt x="2206" y="565"/>
                      <a:pt x="2182" y="526"/>
                      <a:pt x="2149" y="504"/>
                    </a:cubicBezTo>
                    <a:cubicBezTo>
                      <a:pt x="2116" y="481"/>
                      <a:pt x="2077" y="469"/>
                      <a:pt x="2038" y="463"/>
                    </a:cubicBezTo>
                    <a:cubicBezTo>
                      <a:pt x="1981" y="453"/>
                      <a:pt x="1923" y="450"/>
                      <a:pt x="1865" y="450"/>
                    </a:cubicBezTo>
                    <a:cubicBezTo>
                      <a:pt x="1849" y="450"/>
                      <a:pt x="1833" y="450"/>
                      <a:pt x="1818" y="450"/>
                    </a:cubicBezTo>
                    <a:cubicBezTo>
                      <a:pt x="1777" y="450"/>
                      <a:pt x="1738" y="450"/>
                      <a:pt x="1699" y="465"/>
                    </a:cubicBezTo>
                    <a:cubicBezTo>
                      <a:pt x="1660" y="481"/>
                      <a:pt x="1627" y="510"/>
                      <a:pt x="1597" y="536"/>
                    </a:cubicBezTo>
                    <a:cubicBezTo>
                      <a:pt x="1545" y="583"/>
                      <a:pt x="1496" y="626"/>
                      <a:pt x="1445" y="673"/>
                    </a:cubicBezTo>
                    <a:cubicBezTo>
                      <a:pt x="1349" y="759"/>
                      <a:pt x="1200" y="747"/>
                      <a:pt x="1073" y="776"/>
                    </a:cubicBezTo>
                    <a:lnTo>
                      <a:pt x="1071" y="776"/>
                    </a:lnTo>
                    <a:cubicBezTo>
                      <a:pt x="1085" y="522"/>
                      <a:pt x="1173" y="256"/>
                      <a:pt x="1228" y="8"/>
                    </a:cubicBez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F69D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6" name="Google Shape;2436;p39"/>
              <p:cNvSpPr/>
              <p:nvPr/>
            </p:nvSpPr>
            <p:spPr>
              <a:xfrm>
                <a:off x="1085221" y="2286015"/>
                <a:ext cx="132016" cy="204937"/>
              </a:xfrm>
              <a:custGeom>
                <a:avLst/>
                <a:gdLst/>
                <a:ahLst/>
                <a:cxnLst/>
                <a:rect l="l" t="t" r="r" b="b"/>
                <a:pathLst>
                  <a:path w="592" h="919" extrusionOk="0">
                    <a:moveTo>
                      <a:pt x="479" y="761"/>
                    </a:moveTo>
                    <a:cubicBezTo>
                      <a:pt x="474" y="763"/>
                      <a:pt x="469" y="764"/>
                      <a:pt x="464" y="765"/>
                    </a:cubicBezTo>
                    <a:lnTo>
                      <a:pt x="464" y="765"/>
                    </a:lnTo>
                    <a:cubicBezTo>
                      <a:pt x="469" y="764"/>
                      <a:pt x="474" y="763"/>
                      <a:pt x="479" y="761"/>
                    </a:cubicBezTo>
                    <a:close/>
                    <a:moveTo>
                      <a:pt x="158" y="0"/>
                    </a:moveTo>
                    <a:cubicBezTo>
                      <a:pt x="151" y="115"/>
                      <a:pt x="90" y="258"/>
                      <a:pt x="70" y="373"/>
                    </a:cubicBezTo>
                    <a:cubicBezTo>
                      <a:pt x="41" y="563"/>
                      <a:pt x="25" y="727"/>
                      <a:pt x="0" y="919"/>
                    </a:cubicBezTo>
                    <a:cubicBezTo>
                      <a:pt x="145" y="863"/>
                      <a:pt x="312" y="802"/>
                      <a:pt x="464" y="765"/>
                    </a:cubicBezTo>
                    <a:lnTo>
                      <a:pt x="464" y="765"/>
                    </a:lnTo>
                    <a:cubicBezTo>
                      <a:pt x="454" y="767"/>
                      <a:pt x="445" y="768"/>
                      <a:pt x="436" y="770"/>
                    </a:cubicBezTo>
                    <a:lnTo>
                      <a:pt x="434" y="770"/>
                    </a:lnTo>
                    <a:cubicBezTo>
                      <a:pt x="448" y="516"/>
                      <a:pt x="536" y="250"/>
                      <a:pt x="591" y="2"/>
                    </a:cubicBez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E086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7" name="Google Shape;2437;p39"/>
              <p:cNvSpPr/>
              <p:nvPr/>
            </p:nvSpPr>
            <p:spPr>
              <a:xfrm>
                <a:off x="1639374" y="2977090"/>
                <a:ext cx="437303" cy="289454"/>
              </a:xfrm>
              <a:custGeom>
                <a:avLst/>
                <a:gdLst/>
                <a:ahLst/>
                <a:cxnLst/>
                <a:rect l="l" t="t" r="r" b="b"/>
                <a:pathLst>
                  <a:path w="1961" h="1298" extrusionOk="0">
                    <a:moveTo>
                      <a:pt x="387" y="1"/>
                    </a:moveTo>
                    <a:lnTo>
                      <a:pt x="21" y="1108"/>
                    </a:lnTo>
                    <a:cubicBezTo>
                      <a:pt x="1" y="1257"/>
                      <a:pt x="97" y="1298"/>
                      <a:pt x="97" y="1298"/>
                    </a:cubicBezTo>
                    <a:lnTo>
                      <a:pt x="1826" y="1298"/>
                    </a:lnTo>
                    <a:cubicBezTo>
                      <a:pt x="1961" y="1239"/>
                      <a:pt x="1893" y="1097"/>
                      <a:pt x="1893" y="1097"/>
                    </a:cubicBezTo>
                    <a:lnTo>
                      <a:pt x="1574" y="1"/>
                    </a:lnTo>
                    <a:close/>
                  </a:path>
                </a:pathLst>
              </a:custGeom>
              <a:solidFill>
                <a:srgbClr val="FFF5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8" name="Google Shape;2438;p39"/>
              <p:cNvSpPr/>
              <p:nvPr/>
            </p:nvSpPr>
            <p:spPr>
              <a:xfrm>
                <a:off x="1652308" y="3099070"/>
                <a:ext cx="402961" cy="156546"/>
              </a:xfrm>
              <a:custGeom>
                <a:avLst/>
                <a:gdLst/>
                <a:ahLst/>
                <a:cxnLst/>
                <a:rect l="l" t="t" r="r" b="b"/>
                <a:pathLst>
                  <a:path w="1807" h="702" extrusionOk="0">
                    <a:moveTo>
                      <a:pt x="199" y="0"/>
                    </a:moveTo>
                    <a:lnTo>
                      <a:pt x="10" y="573"/>
                    </a:lnTo>
                    <a:cubicBezTo>
                      <a:pt x="0" y="655"/>
                      <a:pt x="33" y="692"/>
                      <a:pt x="49" y="702"/>
                    </a:cubicBezTo>
                    <a:lnTo>
                      <a:pt x="1753" y="702"/>
                    </a:lnTo>
                    <a:cubicBezTo>
                      <a:pt x="1774" y="692"/>
                      <a:pt x="1790" y="675"/>
                      <a:pt x="1794" y="659"/>
                    </a:cubicBezTo>
                    <a:cubicBezTo>
                      <a:pt x="1807" y="624"/>
                      <a:pt x="1794" y="587"/>
                      <a:pt x="1790" y="573"/>
                    </a:cubicBezTo>
                    <a:lnTo>
                      <a:pt x="1788" y="569"/>
                    </a:lnTo>
                    <a:lnTo>
                      <a:pt x="16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39" name="Google Shape;2439;p39"/>
            <p:cNvSpPr/>
            <p:nvPr/>
          </p:nvSpPr>
          <p:spPr>
            <a:xfrm>
              <a:off x="958401" y="1842000"/>
              <a:ext cx="333300" cy="333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chemeClr val="dk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A</a:t>
              </a:r>
              <a:endParaRPr sz="1200" b="1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440" name="Google Shape;2440;p39"/>
          <p:cNvGrpSpPr/>
          <p:nvPr/>
        </p:nvGrpSpPr>
        <p:grpSpPr>
          <a:xfrm>
            <a:off x="2836850" y="1803575"/>
            <a:ext cx="1509600" cy="1659900"/>
            <a:chOff x="2836850" y="1803575"/>
            <a:chExt cx="1509600" cy="1659900"/>
          </a:xfrm>
        </p:grpSpPr>
        <p:sp>
          <p:nvSpPr>
            <p:cNvPr id="2441" name="Google Shape;2441;p39"/>
            <p:cNvSpPr/>
            <p:nvPr/>
          </p:nvSpPr>
          <p:spPr>
            <a:xfrm>
              <a:off x="2836850" y="1803575"/>
              <a:ext cx="1509600" cy="1659900"/>
            </a:xfrm>
            <a:prstGeom prst="roundRect">
              <a:avLst>
                <a:gd name="adj" fmla="val 1935"/>
              </a:avLst>
            </a:prstGeom>
            <a:solidFill>
              <a:schemeClr val="lt2"/>
            </a:solidFill>
            <a:ln w="2857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42" name="Google Shape;2442;p39"/>
            <p:cNvGrpSpPr/>
            <p:nvPr/>
          </p:nvGrpSpPr>
          <p:grpSpPr>
            <a:xfrm>
              <a:off x="3145423" y="1957110"/>
              <a:ext cx="886723" cy="1429642"/>
              <a:chOff x="2949257" y="1221416"/>
              <a:chExt cx="1286038" cy="2073448"/>
            </a:xfrm>
          </p:grpSpPr>
          <p:sp>
            <p:nvSpPr>
              <p:cNvPr id="2443" name="Google Shape;2443;p39"/>
              <p:cNvSpPr/>
              <p:nvPr/>
            </p:nvSpPr>
            <p:spPr>
              <a:xfrm>
                <a:off x="3092200" y="2802035"/>
                <a:ext cx="1003946" cy="396717"/>
              </a:xfrm>
              <a:custGeom>
                <a:avLst/>
                <a:gdLst/>
                <a:ahLst/>
                <a:cxnLst/>
                <a:rect l="l" t="t" r="r" b="b"/>
                <a:pathLst>
                  <a:path w="4502" h="1779" extrusionOk="0">
                    <a:moveTo>
                      <a:pt x="3894" y="0"/>
                    </a:moveTo>
                    <a:lnTo>
                      <a:pt x="536" y="80"/>
                    </a:lnTo>
                    <a:cubicBezTo>
                      <a:pt x="536" y="80"/>
                      <a:pt x="76" y="1267"/>
                      <a:pt x="0" y="1778"/>
                    </a:cubicBezTo>
                    <a:lnTo>
                      <a:pt x="4501" y="1778"/>
                    </a:lnTo>
                    <a:cubicBezTo>
                      <a:pt x="4501" y="1778"/>
                      <a:pt x="4317" y="614"/>
                      <a:pt x="389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4" name="Google Shape;2444;p39"/>
              <p:cNvSpPr/>
              <p:nvPr/>
            </p:nvSpPr>
            <p:spPr>
              <a:xfrm>
                <a:off x="3324342" y="1221416"/>
                <a:ext cx="593849" cy="656066"/>
              </a:xfrm>
              <a:custGeom>
                <a:avLst/>
                <a:gdLst/>
                <a:ahLst/>
                <a:cxnLst/>
                <a:rect l="l" t="t" r="r" b="b"/>
                <a:pathLst>
                  <a:path w="2663" h="2942" extrusionOk="0">
                    <a:moveTo>
                      <a:pt x="1289" y="1"/>
                    </a:moveTo>
                    <a:cubicBezTo>
                      <a:pt x="1181" y="1"/>
                      <a:pt x="1072" y="16"/>
                      <a:pt x="968" y="40"/>
                    </a:cubicBezTo>
                    <a:cubicBezTo>
                      <a:pt x="741" y="93"/>
                      <a:pt x="574" y="292"/>
                      <a:pt x="500" y="508"/>
                    </a:cubicBezTo>
                    <a:cubicBezTo>
                      <a:pt x="424" y="725"/>
                      <a:pt x="428" y="963"/>
                      <a:pt x="445" y="1192"/>
                    </a:cubicBezTo>
                    <a:cubicBezTo>
                      <a:pt x="457" y="1329"/>
                      <a:pt x="471" y="1480"/>
                      <a:pt x="400" y="1601"/>
                    </a:cubicBezTo>
                    <a:cubicBezTo>
                      <a:pt x="349" y="1689"/>
                      <a:pt x="254" y="1759"/>
                      <a:pt x="246" y="1861"/>
                    </a:cubicBezTo>
                    <a:cubicBezTo>
                      <a:pt x="240" y="1943"/>
                      <a:pt x="295" y="2022"/>
                      <a:pt x="287" y="2104"/>
                    </a:cubicBezTo>
                    <a:cubicBezTo>
                      <a:pt x="275" y="2215"/>
                      <a:pt x="156" y="2276"/>
                      <a:pt x="91" y="2362"/>
                    </a:cubicBezTo>
                    <a:cubicBezTo>
                      <a:pt x="1" y="2477"/>
                      <a:pt x="3" y="2657"/>
                      <a:pt x="99" y="2769"/>
                    </a:cubicBezTo>
                    <a:lnTo>
                      <a:pt x="2433" y="2941"/>
                    </a:lnTo>
                    <a:cubicBezTo>
                      <a:pt x="2513" y="2829"/>
                      <a:pt x="2595" y="2712"/>
                      <a:pt x="2628" y="2579"/>
                    </a:cubicBezTo>
                    <a:cubicBezTo>
                      <a:pt x="2662" y="2450"/>
                      <a:pt x="2642" y="2293"/>
                      <a:pt x="2544" y="2198"/>
                    </a:cubicBezTo>
                    <a:cubicBezTo>
                      <a:pt x="2456" y="2117"/>
                      <a:pt x="2315" y="2086"/>
                      <a:pt x="2261" y="1977"/>
                    </a:cubicBezTo>
                    <a:cubicBezTo>
                      <a:pt x="2198" y="1847"/>
                      <a:pt x="2309" y="1693"/>
                      <a:pt x="2298" y="1546"/>
                    </a:cubicBezTo>
                    <a:cubicBezTo>
                      <a:pt x="2288" y="1427"/>
                      <a:pt x="2198" y="1329"/>
                      <a:pt x="2159" y="1214"/>
                    </a:cubicBezTo>
                    <a:cubicBezTo>
                      <a:pt x="2116" y="1085"/>
                      <a:pt x="2145" y="946"/>
                      <a:pt x="2139" y="809"/>
                    </a:cubicBezTo>
                    <a:cubicBezTo>
                      <a:pt x="2128" y="539"/>
                      <a:pt x="1981" y="275"/>
                      <a:pt x="1756" y="128"/>
                    </a:cubicBezTo>
                    <a:cubicBezTo>
                      <a:pt x="1620" y="36"/>
                      <a:pt x="1456" y="1"/>
                      <a:pt x="128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5" name="Google Shape;2445;p39"/>
              <p:cNvSpPr/>
              <p:nvPr/>
            </p:nvSpPr>
            <p:spPr>
              <a:xfrm>
                <a:off x="2949257" y="1756392"/>
                <a:ext cx="1274668" cy="1181008"/>
              </a:xfrm>
              <a:custGeom>
                <a:avLst/>
                <a:gdLst/>
                <a:ahLst/>
                <a:cxnLst/>
                <a:rect l="l" t="t" r="r" b="b"/>
                <a:pathLst>
                  <a:path w="5716" h="5296" extrusionOk="0">
                    <a:moveTo>
                      <a:pt x="3006" y="1"/>
                    </a:moveTo>
                    <a:cubicBezTo>
                      <a:pt x="2828" y="1"/>
                      <a:pt x="2712" y="10"/>
                      <a:pt x="2712" y="10"/>
                    </a:cubicBezTo>
                    <a:lnTo>
                      <a:pt x="2427" y="22"/>
                    </a:lnTo>
                    <a:lnTo>
                      <a:pt x="2125" y="20"/>
                    </a:lnTo>
                    <a:cubicBezTo>
                      <a:pt x="2125" y="20"/>
                      <a:pt x="1722" y="45"/>
                      <a:pt x="1404" y="313"/>
                    </a:cubicBezTo>
                    <a:cubicBezTo>
                      <a:pt x="1087" y="583"/>
                      <a:pt x="627" y="1244"/>
                      <a:pt x="416" y="1761"/>
                    </a:cubicBezTo>
                    <a:cubicBezTo>
                      <a:pt x="206" y="2275"/>
                      <a:pt x="1" y="2684"/>
                      <a:pt x="1" y="2684"/>
                    </a:cubicBezTo>
                    <a:cubicBezTo>
                      <a:pt x="1" y="2684"/>
                      <a:pt x="7" y="2854"/>
                      <a:pt x="318" y="2860"/>
                    </a:cubicBezTo>
                    <a:cubicBezTo>
                      <a:pt x="627" y="2868"/>
                      <a:pt x="678" y="3030"/>
                      <a:pt x="895" y="3114"/>
                    </a:cubicBezTo>
                    <a:cubicBezTo>
                      <a:pt x="1112" y="3198"/>
                      <a:pt x="1497" y="3226"/>
                      <a:pt x="1497" y="3226"/>
                    </a:cubicBezTo>
                    <a:lnTo>
                      <a:pt x="1505" y="3769"/>
                    </a:lnTo>
                    <a:lnTo>
                      <a:pt x="975" y="4920"/>
                    </a:lnTo>
                    <a:cubicBezTo>
                      <a:pt x="975" y="4920"/>
                      <a:pt x="1380" y="5296"/>
                      <a:pt x="2159" y="5296"/>
                    </a:cubicBezTo>
                    <a:cubicBezTo>
                      <a:pt x="2246" y="5296"/>
                      <a:pt x="2339" y="5291"/>
                      <a:pt x="2436" y="5280"/>
                    </a:cubicBezTo>
                    <a:cubicBezTo>
                      <a:pt x="3191" y="5198"/>
                      <a:pt x="3673" y="4952"/>
                      <a:pt x="4203" y="4952"/>
                    </a:cubicBezTo>
                    <a:cubicBezTo>
                      <a:pt x="4345" y="4952"/>
                      <a:pt x="4490" y="4969"/>
                      <a:pt x="4645" y="5012"/>
                    </a:cubicBezTo>
                    <a:cubicBezTo>
                      <a:pt x="4645" y="5012"/>
                      <a:pt x="4625" y="4341"/>
                      <a:pt x="4475" y="4016"/>
                    </a:cubicBezTo>
                    <a:cubicBezTo>
                      <a:pt x="4328" y="3693"/>
                      <a:pt x="4349" y="3310"/>
                      <a:pt x="4349" y="3310"/>
                    </a:cubicBezTo>
                    <a:cubicBezTo>
                      <a:pt x="4349" y="3310"/>
                      <a:pt x="4658" y="3151"/>
                      <a:pt x="4962" y="3114"/>
                    </a:cubicBezTo>
                    <a:cubicBezTo>
                      <a:pt x="5265" y="3079"/>
                      <a:pt x="5715" y="2754"/>
                      <a:pt x="5715" y="2754"/>
                    </a:cubicBezTo>
                    <a:cubicBezTo>
                      <a:pt x="5715" y="2754"/>
                      <a:pt x="5026" y="691"/>
                      <a:pt x="4432" y="307"/>
                    </a:cubicBezTo>
                    <a:cubicBezTo>
                      <a:pt x="4030" y="43"/>
                      <a:pt x="3381" y="1"/>
                      <a:pt x="30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6" name="Google Shape;2446;p39"/>
              <p:cNvSpPr/>
              <p:nvPr/>
            </p:nvSpPr>
            <p:spPr>
              <a:xfrm>
                <a:off x="3407074" y="1331132"/>
                <a:ext cx="401177" cy="574002"/>
              </a:xfrm>
              <a:custGeom>
                <a:avLst/>
                <a:gdLst/>
                <a:ahLst/>
                <a:cxnLst/>
                <a:rect l="l" t="t" r="r" b="b"/>
                <a:pathLst>
                  <a:path w="1799" h="2574" extrusionOk="0">
                    <a:moveTo>
                      <a:pt x="1021" y="370"/>
                    </a:moveTo>
                    <a:lnTo>
                      <a:pt x="1021" y="370"/>
                    </a:lnTo>
                    <a:cubicBezTo>
                      <a:pt x="1024" y="375"/>
                      <a:pt x="1028" y="379"/>
                      <a:pt x="1031" y="383"/>
                    </a:cubicBezTo>
                    <a:lnTo>
                      <a:pt x="1031" y="383"/>
                    </a:lnTo>
                    <a:cubicBezTo>
                      <a:pt x="1030" y="377"/>
                      <a:pt x="1026" y="372"/>
                      <a:pt x="1021" y="370"/>
                    </a:cubicBezTo>
                    <a:close/>
                    <a:moveTo>
                      <a:pt x="501" y="0"/>
                    </a:moveTo>
                    <a:cubicBezTo>
                      <a:pt x="477" y="180"/>
                      <a:pt x="387" y="348"/>
                      <a:pt x="254" y="469"/>
                    </a:cubicBezTo>
                    <a:cubicBezTo>
                      <a:pt x="231" y="444"/>
                      <a:pt x="196" y="435"/>
                      <a:pt x="162" y="435"/>
                    </a:cubicBezTo>
                    <a:cubicBezTo>
                      <a:pt x="150" y="435"/>
                      <a:pt x="138" y="436"/>
                      <a:pt x="127" y="438"/>
                    </a:cubicBezTo>
                    <a:cubicBezTo>
                      <a:pt x="82" y="446"/>
                      <a:pt x="41" y="475"/>
                      <a:pt x="25" y="516"/>
                    </a:cubicBezTo>
                    <a:cubicBezTo>
                      <a:pt x="0" y="563"/>
                      <a:pt x="8" y="622"/>
                      <a:pt x="37" y="669"/>
                    </a:cubicBezTo>
                    <a:cubicBezTo>
                      <a:pt x="66" y="714"/>
                      <a:pt x="111" y="747"/>
                      <a:pt x="160" y="765"/>
                    </a:cubicBezTo>
                    <a:cubicBezTo>
                      <a:pt x="209" y="784"/>
                      <a:pt x="262" y="794"/>
                      <a:pt x="315" y="796"/>
                    </a:cubicBezTo>
                    <a:cubicBezTo>
                      <a:pt x="362" y="956"/>
                      <a:pt x="456" y="1103"/>
                      <a:pt x="577" y="1217"/>
                    </a:cubicBezTo>
                    <a:cubicBezTo>
                      <a:pt x="571" y="1377"/>
                      <a:pt x="577" y="1541"/>
                      <a:pt x="571" y="1698"/>
                    </a:cubicBezTo>
                    <a:cubicBezTo>
                      <a:pt x="426" y="1809"/>
                      <a:pt x="254" y="1886"/>
                      <a:pt x="78" y="1921"/>
                    </a:cubicBezTo>
                    <a:cubicBezTo>
                      <a:pt x="295" y="2114"/>
                      <a:pt x="518" y="2296"/>
                      <a:pt x="763" y="2451"/>
                    </a:cubicBezTo>
                    <a:lnTo>
                      <a:pt x="955" y="2574"/>
                    </a:lnTo>
                    <a:cubicBezTo>
                      <a:pt x="1205" y="2341"/>
                      <a:pt x="1461" y="2142"/>
                      <a:pt x="1747" y="1954"/>
                    </a:cubicBezTo>
                    <a:cubicBezTo>
                      <a:pt x="1575" y="1907"/>
                      <a:pt x="1426" y="1819"/>
                      <a:pt x="1295" y="1696"/>
                    </a:cubicBezTo>
                    <a:lnTo>
                      <a:pt x="1295" y="1254"/>
                    </a:lnTo>
                    <a:cubicBezTo>
                      <a:pt x="1461" y="1140"/>
                      <a:pt x="1569" y="949"/>
                      <a:pt x="1594" y="751"/>
                    </a:cubicBezTo>
                    <a:cubicBezTo>
                      <a:pt x="1645" y="731"/>
                      <a:pt x="1694" y="710"/>
                      <a:pt x="1733" y="671"/>
                    </a:cubicBezTo>
                    <a:cubicBezTo>
                      <a:pt x="1774" y="632"/>
                      <a:pt x="1798" y="573"/>
                      <a:pt x="1784" y="522"/>
                    </a:cubicBezTo>
                    <a:cubicBezTo>
                      <a:pt x="1768" y="469"/>
                      <a:pt x="1715" y="434"/>
                      <a:pt x="1661" y="430"/>
                    </a:cubicBezTo>
                    <a:cubicBezTo>
                      <a:pt x="1659" y="430"/>
                      <a:pt x="1657" y="430"/>
                      <a:pt x="1654" y="430"/>
                    </a:cubicBezTo>
                    <a:cubicBezTo>
                      <a:pt x="1602" y="430"/>
                      <a:pt x="1551" y="452"/>
                      <a:pt x="1510" y="487"/>
                    </a:cubicBezTo>
                    <a:cubicBezTo>
                      <a:pt x="1449" y="467"/>
                      <a:pt x="1375" y="442"/>
                      <a:pt x="1324" y="401"/>
                    </a:cubicBezTo>
                    <a:lnTo>
                      <a:pt x="1324" y="401"/>
                    </a:lnTo>
                    <a:cubicBezTo>
                      <a:pt x="1338" y="417"/>
                      <a:pt x="1326" y="448"/>
                      <a:pt x="1307" y="458"/>
                    </a:cubicBezTo>
                    <a:cubicBezTo>
                      <a:pt x="1296" y="464"/>
                      <a:pt x="1285" y="466"/>
                      <a:pt x="1273" y="466"/>
                    </a:cubicBezTo>
                    <a:cubicBezTo>
                      <a:pt x="1263" y="466"/>
                      <a:pt x="1252" y="464"/>
                      <a:pt x="1242" y="463"/>
                    </a:cubicBezTo>
                    <a:cubicBezTo>
                      <a:pt x="1166" y="453"/>
                      <a:pt x="1082" y="440"/>
                      <a:pt x="1031" y="383"/>
                    </a:cubicBezTo>
                    <a:lnTo>
                      <a:pt x="1031" y="383"/>
                    </a:lnTo>
                    <a:cubicBezTo>
                      <a:pt x="1037" y="404"/>
                      <a:pt x="1025" y="440"/>
                      <a:pt x="1007" y="448"/>
                    </a:cubicBezTo>
                    <a:cubicBezTo>
                      <a:pt x="1001" y="450"/>
                      <a:pt x="994" y="451"/>
                      <a:pt x="988" y="451"/>
                    </a:cubicBezTo>
                    <a:cubicBezTo>
                      <a:pt x="969" y="451"/>
                      <a:pt x="949" y="443"/>
                      <a:pt x="931" y="432"/>
                    </a:cubicBezTo>
                    <a:cubicBezTo>
                      <a:pt x="837" y="381"/>
                      <a:pt x="743" y="330"/>
                      <a:pt x="663" y="258"/>
                    </a:cubicBezTo>
                    <a:cubicBezTo>
                      <a:pt x="583" y="190"/>
                      <a:pt x="528" y="107"/>
                      <a:pt x="501" y="0"/>
                    </a:cubicBezTo>
                    <a:close/>
                  </a:path>
                </a:pathLst>
              </a:custGeom>
              <a:solidFill>
                <a:srgbClr val="FCC8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7" name="Google Shape;2447;p39"/>
              <p:cNvSpPr/>
              <p:nvPr/>
            </p:nvSpPr>
            <p:spPr>
              <a:xfrm>
                <a:off x="3554254" y="1611665"/>
                <a:ext cx="204268" cy="143166"/>
              </a:xfrm>
              <a:custGeom>
                <a:avLst/>
                <a:gdLst/>
                <a:ahLst/>
                <a:cxnLst/>
                <a:rect l="l" t="t" r="r" b="b"/>
                <a:pathLst>
                  <a:path w="916" h="642" extrusionOk="0">
                    <a:moveTo>
                      <a:pt x="1" y="0"/>
                    </a:moveTo>
                    <a:cubicBezTo>
                      <a:pt x="1" y="0"/>
                      <a:pt x="36" y="551"/>
                      <a:pt x="512" y="620"/>
                    </a:cubicBezTo>
                    <a:cubicBezTo>
                      <a:pt x="613" y="635"/>
                      <a:pt x="702" y="641"/>
                      <a:pt x="779" y="641"/>
                    </a:cubicBezTo>
                    <a:cubicBezTo>
                      <a:pt x="829" y="641"/>
                      <a:pt x="874" y="639"/>
                      <a:pt x="915" y="635"/>
                    </a:cubicBezTo>
                    <a:cubicBezTo>
                      <a:pt x="811" y="588"/>
                      <a:pt x="717" y="520"/>
                      <a:pt x="629" y="440"/>
                    </a:cubicBezTo>
                    <a:lnTo>
                      <a:pt x="629" y="21"/>
                    </a:lnTo>
                    <a:cubicBezTo>
                      <a:pt x="564" y="60"/>
                      <a:pt x="496" y="90"/>
                      <a:pt x="422" y="109"/>
                    </a:cubicBezTo>
                    <a:cubicBezTo>
                      <a:pt x="382" y="120"/>
                      <a:pt x="339" y="125"/>
                      <a:pt x="297" y="125"/>
                    </a:cubicBezTo>
                    <a:cubicBezTo>
                      <a:pt x="185" y="125"/>
                      <a:pt x="74" y="86"/>
                      <a:pt x="1" y="0"/>
                    </a:cubicBezTo>
                    <a:close/>
                  </a:path>
                </a:pathLst>
              </a:custGeom>
              <a:solidFill>
                <a:srgbClr val="EEAB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8" name="Google Shape;2448;p39"/>
              <p:cNvSpPr/>
              <p:nvPr/>
            </p:nvSpPr>
            <p:spPr>
              <a:xfrm>
                <a:off x="3429820" y="1450213"/>
                <a:ext cx="37687" cy="26537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19" extrusionOk="0">
                    <a:moveTo>
                      <a:pt x="83" y="66"/>
                    </a:moveTo>
                    <a:lnTo>
                      <a:pt x="83" y="66"/>
                    </a:lnTo>
                    <a:cubicBezTo>
                      <a:pt x="81" y="67"/>
                      <a:pt x="80" y="68"/>
                      <a:pt x="78" y="68"/>
                    </a:cubicBezTo>
                    <a:cubicBezTo>
                      <a:pt x="80" y="67"/>
                      <a:pt x="82" y="66"/>
                      <a:pt x="83" y="66"/>
                    </a:cubicBezTo>
                    <a:close/>
                    <a:moveTo>
                      <a:pt x="79" y="68"/>
                    </a:moveTo>
                    <a:cubicBezTo>
                      <a:pt x="77" y="70"/>
                      <a:pt x="75" y="70"/>
                      <a:pt x="72" y="74"/>
                    </a:cubicBezTo>
                    <a:lnTo>
                      <a:pt x="72" y="74"/>
                    </a:lnTo>
                    <a:cubicBezTo>
                      <a:pt x="74" y="71"/>
                      <a:pt x="77" y="70"/>
                      <a:pt x="79" y="68"/>
                    </a:cubicBezTo>
                    <a:close/>
                    <a:moveTo>
                      <a:pt x="85" y="0"/>
                    </a:moveTo>
                    <a:cubicBezTo>
                      <a:pt x="76" y="0"/>
                      <a:pt x="68" y="2"/>
                      <a:pt x="60" y="4"/>
                    </a:cubicBezTo>
                    <a:cubicBezTo>
                      <a:pt x="39" y="12"/>
                      <a:pt x="27" y="23"/>
                      <a:pt x="15" y="39"/>
                    </a:cubicBezTo>
                    <a:cubicBezTo>
                      <a:pt x="9" y="47"/>
                      <a:pt x="6" y="55"/>
                      <a:pt x="4" y="61"/>
                    </a:cubicBezTo>
                    <a:cubicBezTo>
                      <a:pt x="0" y="72"/>
                      <a:pt x="0" y="82"/>
                      <a:pt x="4" y="96"/>
                    </a:cubicBezTo>
                    <a:cubicBezTo>
                      <a:pt x="6" y="109"/>
                      <a:pt x="19" y="119"/>
                      <a:pt x="31" y="119"/>
                    </a:cubicBezTo>
                    <a:cubicBezTo>
                      <a:pt x="47" y="119"/>
                      <a:pt x="58" y="109"/>
                      <a:pt x="60" y="96"/>
                    </a:cubicBezTo>
                    <a:lnTo>
                      <a:pt x="60" y="95"/>
                    </a:lnTo>
                    <a:lnTo>
                      <a:pt x="60" y="95"/>
                    </a:lnTo>
                    <a:cubicBezTo>
                      <a:pt x="62" y="89"/>
                      <a:pt x="66" y="84"/>
                      <a:pt x="68" y="78"/>
                    </a:cubicBezTo>
                    <a:lnTo>
                      <a:pt x="68" y="78"/>
                    </a:lnTo>
                    <a:cubicBezTo>
                      <a:pt x="68" y="80"/>
                      <a:pt x="66" y="82"/>
                      <a:pt x="66" y="86"/>
                    </a:cubicBezTo>
                    <a:cubicBezTo>
                      <a:pt x="67" y="83"/>
                      <a:pt x="68" y="81"/>
                      <a:pt x="68" y="79"/>
                    </a:cubicBezTo>
                    <a:lnTo>
                      <a:pt x="68" y="79"/>
                    </a:lnTo>
                    <a:cubicBezTo>
                      <a:pt x="68" y="79"/>
                      <a:pt x="68" y="80"/>
                      <a:pt x="68" y="80"/>
                    </a:cubicBezTo>
                    <a:cubicBezTo>
                      <a:pt x="68" y="79"/>
                      <a:pt x="68" y="79"/>
                      <a:pt x="69" y="78"/>
                    </a:cubicBezTo>
                    <a:lnTo>
                      <a:pt x="69" y="78"/>
                    </a:lnTo>
                    <a:cubicBezTo>
                      <a:pt x="69" y="79"/>
                      <a:pt x="69" y="79"/>
                      <a:pt x="68" y="79"/>
                    </a:cubicBezTo>
                    <a:lnTo>
                      <a:pt x="68" y="79"/>
                    </a:lnTo>
                    <a:cubicBezTo>
                      <a:pt x="69" y="79"/>
                      <a:pt x="69" y="78"/>
                      <a:pt x="69" y="78"/>
                    </a:cubicBezTo>
                    <a:lnTo>
                      <a:pt x="69" y="78"/>
                    </a:lnTo>
                    <a:cubicBezTo>
                      <a:pt x="69" y="78"/>
                      <a:pt x="69" y="78"/>
                      <a:pt x="69" y="78"/>
                    </a:cubicBezTo>
                    <a:lnTo>
                      <a:pt x="69" y="78"/>
                    </a:lnTo>
                    <a:cubicBezTo>
                      <a:pt x="70" y="76"/>
                      <a:pt x="71" y="75"/>
                      <a:pt x="72" y="74"/>
                    </a:cubicBezTo>
                    <a:lnTo>
                      <a:pt x="72" y="74"/>
                    </a:lnTo>
                    <a:cubicBezTo>
                      <a:pt x="71" y="75"/>
                      <a:pt x="70" y="76"/>
                      <a:pt x="69" y="78"/>
                    </a:cubicBezTo>
                    <a:lnTo>
                      <a:pt x="69" y="78"/>
                    </a:lnTo>
                    <a:cubicBezTo>
                      <a:pt x="72" y="75"/>
                      <a:pt x="76" y="73"/>
                      <a:pt x="80" y="68"/>
                    </a:cubicBezTo>
                    <a:lnTo>
                      <a:pt x="80" y="68"/>
                    </a:lnTo>
                    <a:cubicBezTo>
                      <a:pt x="82" y="67"/>
                      <a:pt x="84" y="66"/>
                      <a:pt x="86" y="66"/>
                    </a:cubicBezTo>
                    <a:lnTo>
                      <a:pt x="86" y="66"/>
                    </a:lnTo>
                    <a:cubicBezTo>
                      <a:pt x="87" y="66"/>
                      <a:pt x="88" y="66"/>
                      <a:pt x="89" y="66"/>
                    </a:cubicBezTo>
                    <a:lnTo>
                      <a:pt x="89" y="66"/>
                    </a:lnTo>
                    <a:cubicBezTo>
                      <a:pt x="93" y="66"/>
                      <a:pt x="99" y="68"/>
                      <a:pt x="103" y="70"/>
                    </a:cubicBezTo>
                    <a:cubicBezTo>
                      <a:pt x="101" y="70"/>
                      <a:pt x="99" y="68"/>
                      <a:pt x="94" y="68"/>
                    </a:cubicBezTo>
                    <a:cubicBezTo>
                      <a:pt x="97" y="69"/>
                      <a:pt x="99" y="70"/>
                      <a:pt x="101" y="71"/>
                    </a:cubicBezTo>
                    <a:lnTo>
                      <a:pt x="101" y="71"/>
                    </a:lnTo>
                    <a:cubicBezTo>
                      <a:pt x="103" y="74"/>
                      <a:pt x="105" y="74"/>
                      <a:pt x="105" y="76"/>
                    </a:cubicBezTo>
                    <a:cubicBezTo>
                      <a:pt x="112" y="82"/>
                      <a:pt x="121" y="85"/>
                      <a:pt x="129" y="85"/>
                    </a:cubicBezTo>
                    <a:cubicBezTo>
                      <a:pt x="137" y="85"/>
                      <a:pt x="146" y="82"/>
                      <a:pt x="152" y="76"/>
                    </a:cubicBezTo>
                    <a:cubicBezTo>
                      <a:pt x="168" y="64"/>
                      <a:pt x="168" y="43"/>
                      <a:pt x="154" y="29"/>
                    </a:cubicBezTo>
                    <a:cubicBezTo>
                      <a:pt x="137" y="11"/>
                      <a:pt x="110" y="0"/>
                      <a:pt x="85" y="0"/>
                    </a:cubicBezTo>
                    <a:close/>
                  </a:path>
                </a:pathLst>
              </a:custGeom>
              <a:solidFill>
                <a:srgbClr val="E08C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9" name="Google Shape;2449;p39"/>
              <p:cNvSpPr/>
              <p:nvPr/>
            </p:nvSpPr>
            <p:spPr>
              <a:xfrm>
                <a:off x="3753169" y="1445976"/>
                <a:ext cx="35011" cy="15610"/>
              </a:xfrm>
              <a:custGeom>
                <a:avLst/>
                <a:gdLst/>
                <a:ahLst/>
                <a:cxnLst/>
                <a:rect l="l" t="t" r="r" b="b"/>
                <a:pathLst>
                  <a:path w="157" h="70" extrusionOk="0">
                    <a:moveTo>
                      <a:pt x="53" y="58"/>
                    </a:moveTo>
                    <a:cubicBezTo>
                      <a:pt x="52" y="58"/>
                      <a:pt x="52" y="58"/>
                      <a:pt x="52" y="58"/>
                    </a:cubicBezTo>
                    <a:cubicBezTo>
                      <a:pt x="52" y="58"/>
                      <a:pt x="53" y="58"/>
                      <a:pt x="53" y="58"/>
                    </a:cubicBezTo>
                    <a:close/>
                    <a:moveTo>
                      <a:pt x="80" y="1"/>
                    </a:moveTo>
                    <a:cubicBezTo>
                      <a:pt x="57" y="1"/>
                      <a:pt x="34" y="7"/>
                      <a:pt x="15" y="21"/>
                    </a:cubicBezTo>
                    <a:cubicBezTo>
                      <a:pt x="11" y="25"/>
                      <a:pt x="5" y="27"/>
                      <a:pt x="3" y="35"/>
                    </a:cubicBezTo>
                    <a:cubicBezTo>
                      <a:pt x="1" y="42"/>
                      <a:pt x="3" y="52"/>
                      <a:pt x="5" y="56"/>
                    </a:cubicBezTo>
                    <a:cubicBezTo>
                      <a:pt x="9" y="64"/>
                      <a:pt x="18" y="70"/>
                      <a:pt x="27" y="70"/>
                    </a:cubicBezTo>
                    <a:cubicBezTo>
                      <a:pt x="32" y="70"/>
                      <a:pt x="36" y="69"/>
                      <a:pt x="40" y="66"/>
                    </a:cubicBezTo>
                    <a:cubicBezTo>
                      <a:pt x="42" y="64"/>
                      <a:pt x="44" y="64"/>
                      <a:pt x="48" y="62"/>
                    </a:cubicBezTo>
                    <a:cubicBezTo>
                      <a:pt x="50" y="62"/>
                      <a:pt x="50" y="62"/>
                      <a:pt x="51" y="59"/>
                    </a:cubicBezTo>
                    <a:lnTo>
                      <a:pt x="51" y="59"/>
                    </a:lnTo>
                    <a:cubicBezTo>
                      <a:pt x="51" y="59"/>
                      <a:pt x="51" y="59"/>
                      <a:pt x="51" y="59"/>
                    </a:cubicBezTo>
                    <a:cubicBezTo>
                      <a:pt x="51" y="59"/>
                      <a:pt x="51" y="59"/>
                      <a:pt x="52" y="58"/>
                    </a:cubicBezTo>
                    <a:lnTo>
                      <a:pt x="52" y="58"/>
                    </a:lnTo>
                    <a:cubicBezTo>
                      <a:pt x="52" y="58"/>
                      <a:pt x="52" y="59"/>
                      <a:pt x="51" y="59"/>
                    </a:cubicBezTo>
                    <a:lnTo>
                      <a:pt x="51" y="59"/>
                    </a:lnTo>
                    <a:cubicBezTo>
                      <a:pt x="52" y="59"/>
                      <a:pt x="54" y="58"/>
                      <a:pt x="53" y="58"/>
                    </a:cubicBezTo>
                    <a:lnTo>
                      <a:pt x="53" y="58"/>
                    </a:lnTo>
                    <a:cubicBezTo>
                      <a:pt x="53" y="58"/>
                      <a:pt x="53" y="58"/>
                      <a:pt x="53" y="58"/>
                    </a:cubicBezTo>
                    <a:lnTo>
                      <a:pt x="53" y="58"/>
                    </a:lnTo>
                    <a:cubicBezTo>
                      <a:pt x="57" y="56"/>
                      <a:pt x="63" y="56"/>
                      <a:pt x="70" y="54"/>
                    </a:cubicBezTo>
                    <a:lnTo>
                      <a:pt x="81" y="54"/>
                    </a:lnTo>
                    <a:cubicBezTo>
                      <a:pt x="85" y="54"/>
                      <a:pt x="93" y="56"/>
                      <a:pt x="97" y="58"/>
                    </a:cubicBezTo>
                    <a:cubicBezTo>
                      <a:pt x="99" y="58"/>
                      <a:pt x="100" y="59"/>
                      <a:pt x="100" y="59"/>
                    </a:cubicBezTo>
                    <a:lnTo>
                      <a:pt x="100" y="59"/>
                    </a:lnTo>
                    <a:cubicBezTo>
                      <a:pt x="99" y="58"/>
                      <a:pt x="97" y="58"/>
                      <a:pt x="97" y="58"/>
                    </a:cubicBezTo>
                    <a:lnTo>
                      <a:pt x="97" y="58"/>
                    </a:lnTo>
                    <a:cubicBezTo>
                      <a:pt x="99" y="59"/>
                      <a:pt x="100" y="60"/>
                      <a:pt x="101" y="60"/>
                    </a:cubicBezTo>
                    <a:cubicBezTo>
                      <a:pt x="101" y="60"/>
                      <a:pt x="101" y="59"/>
                      <a:pt x="100" y="59"/>
                    </a:cubicBezTo>
                    <a:lnTo>
                      <a:pt x="100" y="59"/>
                    </a:lnTo>
                    <a:cubicBezTo>
                      <a:pt x="101" y="60"/>
                      <a:pt x="102" y="61"/>
                      <a:pt x="103" y="62"/>
                    </a:cubicBezTo>
                    <a:cubicBezTo>
                      <a:pt x="105" y="64"/>
                      <a:pt x="107" y="64"/>
                      <a:pt x="111" y="66"/>
                    </a:cubicBezTo>
                    <a:cubicBezTo>
                      <a:pt x="115" y="69"/>
                      <a:pt x="120" y="70"/>
                      <a:pt x="124" y="70"/>
                    </a:cubicBezTo>
                    <a:cubicBezTo>
                      <a:pt x="134" y="70"/>
                      <a:pt x="144" y="64"/>
                      <a:pt x="148" y="56"/>
                    </a:cubicBezTo>
                    <a:cubicBezTo>
                      <a:pt x="156" y="44"/>
                      <a:pt x="152" y="27"/>
                      <a:pt x="138" y="17"/>
                    </a:cubicBezTo>
                    <a:cubicBezTo>
                      <a:pt x="121" y="6"/>
                      <a:pt x="101" y="1"/>
                      <a:pt x="80" y="1"/>
                    </a:cubicBezTo>
                    <a:close/>
                  </a:path>
                </a:pathLst>
              </a:custGeom>
              <a:solidFill>
                <a:srgbClr val="E08C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0" name="Google Shape;2450;p39"/>
              <p:cNvSpPr/>
              <p:nvPr/>
            </p:nvSpPr>
            <p:spPr>
              <a:xfrm>
                <a:off x="3588596" y="1451551"/>
                <a:ext cx="35234" cy="71583"/>
              </a:xfrm>
              <a:custGeom>
                <a:avLst/>
                <a:gdLst/>
                <a:ahLst/>
                <a:cxnLst/>
                <a:rect l="l" t="t" r="r" b="b"/>
                <a:pathLst>
                  <a:path w="158" h="321" extrusionOk="0">
                    <a:moveTo>
                      <a:pt x="61" y="1"/>
                    </a:moveTo>
                    <a:cubicBezTo>
                      <a:pt x="51" y="1"/>
                      <a:pt x="40" y="8"/>
                      <a:pt x="41" y="21"/>
                    </a:cubicBezTo>
                    <a:cubicBezTo>
                      <a:pt x="45" y="51"/>
                      <a:pt x="45" y="84"/>
                      <a:pt x="41" y="115"/>
                    </a:cubicBezTo>
                    <a:cubicBezTo>
                      <a:pt x="35" y="146"/>
                      <a:pt x="25" y="176"/>
                      <a:pt x="13" y="207"/>
                    </a:cubicBezTo>
                    <a:cubicBezTo>
                      <a:pt x="0" y="238"/>
                      <a:pt x="4" y="268"/>
                      <a:pt x="29" y="293"/>
                    </a:cubicBezTo>
                    <a:cubicBezTo>
                      <a:pt x="49" y="313"/>
                      <a:pt x="74" y="321"/>
                      <a:pt x="102" y="321"/>
                    </a:cubicBezTo>
                    <a:cubicBezTo>
                      <a:pt x="108" y="321"/>
                      <a:pt x="115" y="320"/>
                      <a:pt x="121" y="319"/>
                    </a:cubicBezTo>
                    <a:cubicBezTo>
                      <a:pt x="158" y="317"/>
                      <a:pt x="158" y="258"/>
                      <a:pt x="121" y="258"/>
                    </a:cubicBezTo>
                    <a:cubicBezTo>
                      <a:pt x="115" y="258"/>
                      <a:pt x="107" y="259"/>
                      <a:pt x="99" y="259"/>
                    </a:cubicBezTo>
                    <a:cubicBezTo>
                      <a:pt x="85" y="259"/>
                      <a:pt x="70" y="257"/>
                      <a:pt x="62" y="248"/>
                    </a:cubicBezTo>
                    <a:cubicBezTo>
                      <a:pt x="56" y="242"/>
                      <a:pt x="60" y="231"/>
                      <a:pt x="62" y="223"/>
                    </a:cubicBezTo>
                    <a:cubicBezTo>
                      <a:pt x="66" y="211"/>
                      <a:pt x="72" y="197"/>
                      <a:pt x="74" y="182"/>
                    </a:cubicBezTo>
                    <a:cubicBezTo>
                      <a:pt x="90" y="129"/>
                      <a:pt x="90" y="70"/>
                      <a:pt x="76" y="17"/>
                    </a:cubicBezTo>
                    <a:cubicBezTo>
                      <a:pt x="76" y="6"/>
                      <a:pt x="69" y="1"/>
                      <a:pt x="61" y="1"/>
                    </a:cubicBezTo>
                    <a:close/>
                  </a:path>
                </a:pathLst>
              </a:custGeom>
              <a:solidFill>
                <a:srgbClr val="E08C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1" name="Google Shape;2451;p39"/>
              <p:cNvSpPr/>
              <p:nvPr/>
            </p:nvSpPr>
            <p:spPr>
              <a:xfrm>
                <a:off x="3584359" y="1538075"/>
                <a:ext cx="77381" cy="21408"/>
              </a:xfrm>
              <a:custGeom>
                <a:avLst/>
                <a:gdLst/>
                <a:ahLst/>
                <a:cxnLst/>
                <a:rect l="l" t="t" r="r" b="b"/>
                <a:pathLst>
                  <a:path w="347" h="96" extrusionOk="0">
                    <a:moveTo>
                      <a:pt x="317" y="1"/>
                    </a:moveTo>
                    <a:cubicBezTo>
                      <a:pt x="303" y="1"/>
                      <a:pt x="293" y="6"/>
                      <a:pt x="279" y="11"/>
                    </a:cubicBezTo>
                    <a:cubicBezTo>
                      <a:pt x="269" y="15"/>
                      <a:pt x="257" y="21"/>
                      <a:pt x="246" y="26"/>
                    </a:cubicBezTo>
                    <a:cubicBezTo>
                      <a:pt x="224" y="34"/>
                      <a:pt x="201" y="42"/>
                      <a:pt x="175" y="44"/>
                    </a:cubicBezTo>
                    <a:cubicBezTo>
                      <a:pt x="156" y="47"/>
                      <a:pt x="137" y="49"/>
                      <a:pt x="118" y="49"/>
                    </a:cubicBezTo>
                    <a:cubicBezTo>
                      <a:pt x="87" y="49"/>
                      <a:pt x="56" y="45"/>
                      <a:pt x="28" y="36"/>
                    </a:cubicBezTo>
                    <a:cubicBezTo>
                      <a:pt x="26" y="36"/>
                      <a:pt x="25" y="35"/>
                      <a:pt x="24" y="35"/>
                    </a:cubicBezTo>
                    <a:cubicBezTo>
                      <a:pt x="6" y="35"/>
                      <a:pt x="0" y="63"/>
                      <a:pt x="19" y="71"/>
                    </a:cubicBezTo>
                    <a:cubicBezTo>
                      <a:pt x="59" y="87"/>
                      <a:pt x="102" y="95"/>
                      <a:pt x="146" y="95"/>
                    </a:cubicBezTo>
                    <a:cubicBezTo>
                      <a:pt x="158" y="95"/>
                      <a:pt x="171" y="94"/>
                      <a:pt x="183" y="93"/>
                    </a:cubicBezTo>
                    <a:cubicBezTo>
                      <a:pt x="212" y="91"/>
                      <a:pt x="236" y="85"/>
                      <a:pt x="265" y="77"/>
                    </a:cubicBezTo>
                    <a:cubicBezTo>
                      <a:pt x="277" y="73"/>
                      <a:pt x="293" y="68"/>
                      <a:pt x="306" y="62"/>
                    </a:cubicBezTo>
                    <a:cubicBezTo>
                      <a:pt x="324" y="54"/>
                      <a:pt x="334" y="50"/>
                      <a:pt x="341" y="32"/>
                    </a:cubicBezTo>
                    <a:cubicBezTo>
                      <a:pt x="347" y="19"/>
                      <a:pt x="336" y="3"/>
                      <a:pt x="324" y="1"/>
                    </a:cubicBezTo>
                    <a:cubicBezTo>
                      <a:pt x="322" y="1"/>
                      <a:pt x="319" y="1"/>
                      <a:pt x="317" y="1"/>
                    </a:cubicBezTo>
                    <a:close/>
                  </a:path>
                </a:pathLst>
              </a:custGeom>
              <a:solidFill>
                <a:srgbClr val="E08C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2" name="Google Shape;2452;p39"/>
              <p:cNvSpPr/>
              <p:nvPr/>
            </p:nvSpPr>
            <p:spPr>
              <a:xfrm>
                <a:off x="3610004" y="1565058"/>
                <a:ext cx="34342" cy="14495"/>
              </a:xfrm>
              <a:custGeom>
                <a:avLst/>
                <a:gdLst/>
                <a:ahLst/>
                <a:cxnLst/>
                <a:rect l="l" t="t" r="r" b="b"/>
                <a:pathLst>
                  <a:path w="154" h="65" extrusionOk="0">
                    <a:moveTo>
                      <a:pt x="127" y="1"/>
                    </a:moveTo>
                    <a:cubicBezTo>
                      <a:pt x="111" y="1"/>
                      <a:pt x="93" y="1"/>
                      <a:pt x="78" y="3"/>
                    </a:cubicBezTo>
                    <a:cubicBezTo>
                      <a:pt x="62" y="5"/>
                      <a:pt x="45" y="5"/>
                      <a:pt x="29" y="7"/>
                    </a:cubicBezTo>
                    <a:cubicBezTo>
                      <a:pt x="21" y="7"/>
                      <a:pt x="15" y="11"/>
                      <a:pt x="9" y="15"/>
                    </a:cubicBezTo>
                    <a:cubicBezTo>
                      <a:pt x="5" y="21"/>
                      <a:pt x="0" y="27"/>
                      <a:pt x="0" y="35"/>
                    </a:cubicBezTo>
                    <a:cubicBezTo>
                      <a:pt x="0" y="52"/>
                      <a:pt x="15" y="64"/>
                      <a:pt x="29" y="64"/>
                    </a:cubicBezTo>
                    <a:cubicBezTo>
                      <a:pt x="45" y="64"/>
                      <a:pt x="62" y="64"/>
                      <a:pt x="78" y="62"/>
                    </a:cubicBezTo>
                    <a:cubicBezTo>
                      <a:pt x="93" y="62"/>
                      <a:pt x="111" y="58"/>
                      <a:pt x="127" y="56"/>
                    </a:cubicBezTo>
                    <a:cubicBezTo>
                      <a:pt x="133" y="56"/>
                      <a:pt x="142" y="54"/>
                      <a:pt x="148" y="50"/>
                    </a:cubicBezTo>
                    <a:cubicBezTo>
                      <a:pt x="152" y="44"/>
                      <a:pt x="154" y="35"/>
                      <a:pt x="154" y="27"/>
                    </a:cubicBezTo>
                    <a:cubicBezTo>
                      <a:pt x="154" y="13"/>
                      <a:pt x="142" y="1"/>
                      <a:pt x="127" y="1"/>
                    </a:cubicBezTo>
                    <a:close/>
                  </a:path>
                </a:pathLst>
              </a:custGeom>
              <a:solidFill>
                <a:srgbClr val="E08C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3" name="Google Shape;2453;p39"/>
              <p:cNvSpPr/>
              <p:nvPr/>
            </p:nvSpPr>
            <p:spPr>
              <a:xfrm>
                <a:off x="3508316" y="1409405"/>
                <a:ext cx="57088" cy="21854"/>
              </a:xfrm>
              <a:custGeom>
                <a:avLst/>
                <a:gdLst/>
                <a:ahLst/>
                <a:cxnLst/>
                <a:rect l="l" t="t" r="r" b="b"/>
                <a:pathLst>
                  <a:path w="256" h="98" extrusionOk="0">
                    <a:moveTo>
                      <a:pt x="152" y="1"/>
                    </a:moveTo>
                    <a:cubicBezTo>
                      <a:pt x="143" y="1"/>
                      <a:pt x="134" y="2"/>
                      <a:pt x="125" y="3"/>
                    </a:cubicBezTo>
                    <a:cubicBezTo>
                      <a:pt x="86" y="7"/>
                      <a:pt x="51" y="26"/>
                      <a:pt x="17" y="48"/>
                    </a:cubicBezTo>
                    <a:cubicBezTo>
                      <a:pt x="4" y="56"/>
                      <a:pt x="0" y="73"/>
                      <a:pt x="6" y="85"/>
                    </a:cubicBezTo>
                    <a:cubicBezTo>
                      <a:pt x="12" y="93"/>
                      <a:pt x="22" y="97"/>
                      <a:pt x="31" y="97"/>
                    </a:cubicBezTo>
                    <a:cubicBezTo>
                      <a:pt x="35" y="97"/>
                      <a:pt x="39" y="96"/>
                      <a:pt x="43" y="95"/>
                    </a:cubicBezTo>
                    <a:cubicBezTo>
                      <a:pt x="84" y="78"/>
                      <a:pt x="129" y="53"/>
                      <a:pt x="175" y="53"/>
                    </a:cubicBezTo>
                    <a:cubicBezTo>
                      <a:pt x="189" y="53"/>
                      <a:pt x="203" y="55"/>
                      <a:pt x="217" y="60"/>
                    </a:cubicBezTo>
                    <a:cubicBezTo>
                      <a:pt x="220" y="61"/>
                      <a:pt x="222" y="62"/>
                      <a:pt x="224" y="62"/>
                    </a:cubicBezTo>
                    <a:cubicBezTo>
                      <a:pt x="245" y="62"/>
                      <a:pt x="256" y="32"/>
                      <a:pt x="236" y="21"/>
                    </a:cubicBezTo>
                    <a:cubicBezTo>
                      <a:pt x="209" y="8"/>
                      <a:pt x="180" y="1"/>
                      <a:pt x="152" y="1"/>
                    </a:cubicBezTo>
                    <a:close/>
                  </a:path>
                </a:pathLst>
              </a:custGeom>
              <a:solidFill>
                <a:srgbClr val="E08C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4" name="Google Shape;2454;p39"/>
              <p:cNvSpPr/>
              <p:nvPr/>
            </p:nvSpPr>
            <p:spPr>
              <a:xfrm>
                <a:off x="3538867" y="1440178"/>
                <a:ext cx="24307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09" h="181" extrusionOk="0">
                    <a:moveTo>
                      <a:pt x="54" y="0"/>
                    </a:moveTo>
                    <a:cubicBezTo>
                      <a:pt x="23" y="0"/>
                      <a:pt x="0" y="41"/>
                      <a:pt x="0" y="90"/>
                    </a:cubicBezTo>
                    <a:cubicBezTo>
                      <a:pt x="0" y="139"/>
                      <a:pt x="27" y="180"/>
                      <a:pt x="54" y="180"/>
                    </a:cubicBezTo>
                    <a:cubicBezTo>
                      <a:pt x="84" y="180"/>
                      <a:pt x="109" y="139"/>
                      <a:pt x="109" y="90"/>
                    </a:cubicBezTo>
                    <a:cubicBezTo>
                      <a:pt x="109" y="41"/>
                      <a:pt x="84" y="0"/>
                      <a:pt x="54" y="0"/>
                    </a:cubicBezTo>
                    <a:close/>
                  </a:path>
                </a:pathLst>
              </a:custGeom>
              <a:solidFill>
                <a:srgbClr val="E08C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5" name="Google Shape;2455;p39"/>
              <p:cNvSpPr/>
              <p:nvPr/>
            </p:nvSpPr>
            <p:spPr>
              <a:xfrm>
                <a:off x="3661071" y="1440178"/>
                <a:ext cx="23861" cy="40363"/>
              </a:xfrm>
              <a:custGeom>
                <a:avLst/>
                <a:gdLst/>
                <a:ahLst/>
                <a:cxnLst/>
                <a:rect l="l" t="t" r="r" b="b"/>
                <a:pathLst>
                  <a:path w="107" h="181" extrusionOk="0">
                    <a:moveTo>
                      <a:pt x="54" y="0"/>
                    </a:moveTo>
                    <a:cubicBezTo>
                      <a:pt x="23" y="0"/>
                      <a:pt x="1" y="41"/>
                      <a:pt x="1" y="90"/>
                    </a:cubicBezTo>
                    <a:cubicBezTo>
                      <a:pt x="1" y="139"/>
                      <a:pt x="23" y="180"/>
                      <a:pt x="54" y="180"/>
                    </a:cubicBezTo>
                    <a:cubicBezTo>
                      <a:pt x="85" y="180"/>
                      <a:pt x="107" y="139"/>
                      <a:pt x="107" y="90"/>
                    </a:cubicBezTo>
                    <a:cubicBezTo>
                      <a:pt x="107" y="41"/>
                      <a:pt x="85" y="0"/>
                      <a:pt x="54" y="0"/>
                    </a:cubicBezTo>
                    <a:close/>
                  </a:path>
                </a:pathLst>
              </a:custGeom>
              <a:solidFill>
                <a:srgbClr val="E08C5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6" name="Google Shape;2456;p39"/>
              <p:cNvSpPr/>
              <p:nvPr/>
            </p:nvSpPr>
            <p:spPr>
              <a:xfrm>
                <a:off x="2953048" y="2390379"/>
                <a:ext cx="391142" cy="801462"/>
              </a:xfrm>
              <a:custGeom>
                <a:avLst/>
                <a:gdLst/>
                <a:ahLst/>
                <a:cxnLst/>
                <a:rect l="l" t="t" r="r" b="b"/>
                <a:pathLst>
                  <a:path w="1754" h="3594" extrusionOk="0">
                    <a:moveTo>
                      <a:pt x="158" y="1"/>
                    </a:moveTo>
                    <a:cubicBezTo>
                      <a:pt x="103" y="228"/>
                      <a:pt x="0" y="703"/>
                      <a:pt x="21" y="911"/>
                    </a:cubicBezTo>
                    <a:cubicBezTo>
                      <a:pt x="49" y="1192"/>
                      <a:pt x="438" y="1965"/>
                      <a:pt x="438" y="1965"/>
                    </a:cubicBezTo>
                    <a:lnTo>
                      <a:pt x="1275" y="3593"/>
                    </a:lnTo>
                    <a:lnTo>
                      <a:pt x="1754" y="3593"/>
                    </a:lnTo>
                    <a:cubicBezTo>
                      <a:pt x="1754" y="3591"/>
                      <a:pt x="1295" y="1541"/>
                      <a:pt x="999" y="1091"/>
                    </a:cubicBezTo>
                    <a:lnTo>
                      <a:pt x="1173" y="328"/>
                    </a:lnTo>
                    <a:cubicBezTo>
                      <a:pt x="1060" y="324"/>
                      <a:pt x="948" y="293"/>
                      <a:pt x="849" y="238"/>
                    </a:cubicBezTo>
                    <a:cubicBezTo>
                      <a:pt x="737" y="171"/>
                      <a:pt x="641" y="68"/>
                      <a:pt x="512" y="38"/>
                    </a:cubicBezTo>
                    <a:cubicBezTo>
                      <a:pt x="440" y="21"/>
                      <a:pt x="369" y="17"/>
                      <a:pt x="293" y="17"/>
                    </a:cubicBezTo>
                    <a:cubicBezTo>
                      <a:pt x="246" y="17"/>
                      <a:pt x="199" y="15"/>
                      <a:pt x="158" y="1"/>
                    </a:cubicBezTo>
                    <a:close/>
                  </a:path>
                </a:pathLst>
              </a:custGeom>
              <a:solidFill>
                <a:srgbClr val="FCC8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7" name="Google Shape;2457;p39"/>
              <p:cNvSpPr/>
              <p:nvPr/>
            </p:nvSpPr>
            <p:spPr>
              <a:xfrm>
                <a:off x="3844599" y="2386365"/>
                <a:ext cx="390696" cy="804584"/>
              </a:xfrm>
              <a:custGeom>
                <a:avLst/>
                <a:gdLst/>
                <a:ahLst/>
                <a:cxnLst/>
                <a:rect l="l" t="t" r="r" b="b"/>
                <a:pathLst>
                  <a:path w="1752" h="3608" extrusionOk="0">
                    <a:moveTo>
                      <a:pt x="1594" y="0"/>
                    </a:moveTo>
                    <a:cubicBezTo>
                      <a:pt x="1551" y="15"/>
                      <a:pt x="1504" y="33"/>
                      <a:pt x="1459" y="33"/>
                    </a:cubicBezTo>
                    <a:cubicBezTo>
                      <a:pt x="1381" y="33"/>
                      <a:pt x="1309" y="35"/>
                      <a:pt x="1238" y="54"/>
                    </a:cubicBezTo>
                    <a:cubicBezTo>
                      <a:pt x="1111" y="84"/>
                      <a:pt x="1013" y="187"/>
                      <a:pt x="900" y="254"/>
                    </a:cubicBezTo>
                    <a:cubicBezTo>
                      <a:pt x="804" y="311"/>
                      <a:pt x="685" y="340"/>
                      <a:pt x="585" y="377"/>
                    </a:cubicBezTo>
                    <a:lnTo>
                      <a:pt x="753" y="1109"/>
                    </a:lnTo>
                    <a:cubicBezTo>
                      <a:pt x="459" y="1559"/>
                      <a:pt x="1" y="3605"/>
                      <a:pt x="0" y="3607"/>
                    </a:cubicBezTo>
                    <a:lnTo>
                      <a:pt x="479" y="3607"/>
                    </a:lnTo>
                    <a:lnTo>
                      <a:pt x="1316" y="1979"/>
                    </a:lnTo>
                    <a:cubicBezTo>
                      <a:pt x="1316" y="1979"/>
                      <a:pt x="1704" y="1207"/>
                      <a:pt x="1731" y="925"/>
                    </a:cubicBezTo>
                    <a:cubicBezTo>
                      <a:pt x="1751" y="716"/>
                      <a:pt x="1647" y="227"/>
                      <a:pt x="1594" y="0"/>
                    </a:cubicBezTo>
                    <a:close/>
                    <a:moveTo>
                      <a:pt x="0" y="3607"/>
                    </a:moveTo>
                    <a:cubicBezTo>
                      <a:pt x="0" y="3607"/>
                      <a:pt x="0" y="3607"/>
                      <a:pt x="0" y="3607"/>
                    </a:cubicBezTo>
                    <a:cubicBezTo>
                      <a:pt x="0" y="3607"/>
                      <a:pt x="0" y="3607"/>
                      <a:pt x="0" y="3607"/>
                    </a:cubicBezTo>
                    <a:close/>
                  </a:path>
                </a:pathLst>
              </a:custGeom>
              <a:solidFill>
                <a:srgbClr val="FCC8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8" name="Google Shape;2458;p39"/>
              <p:cNvSpPr/>
              <p:nvPr/>
            </p:nvSpPr>
            <p:spPr>
              <a:xfrm>
                <a:off x="3346642" y="2176522"/>
                <a:ext cx="262248" cy="326026"/>
              </a:xfrm>
              <a:custGeom>
                <a:avLst/>
                <a:gdLst/>
                <a:ahLst/>
                <a:cxnLst/>
                <a:rect l="l" t="t" r="r" b="b"/>
                <a:pathLst>
                  <a:path w="1176" h="1462" extrusionOk="0">
                    <a:moveTo>
                      <a:pt x="1" y="0"/>
                    </a:moveTo>
                    <a:lnTo>
                      <a:pt x="1" y="1256"/>
                    </a:lnTo>
                    <a:lnTo>
                      <a:pt x="357" y="1461"/>
                    </a:lnTo>
                    <a:lnTo>
                      <a:pt x="844" y="1461"/>
                    </a:lnTo>
                    <a:lnTo>
                      <a:pt x="1175" y="1256"/>
                    </a:lnTo>
                    <a:lnTo>
                      <a:pt x="1175" y="0"/>
                    </a:lnTo>
                    <a:close/>
                  </a:path>
                </a:pathLst>
              </a:custGeom>
              <a:solidFill>
                <a:srgbClr val="DBF1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9" name="Google Shape;2459;p39"/>
              <p:cNvSpPr/>
              <p:nvPr/>
            </p:nvSpPr>
            <p:spPr>
              <a:xfrm>
                <a:off x="3357792" y="2336190"/>
                <a:ext cx="239725" cy="155208"/>
              </a:xfrm>
              <a:custGeom>
                <a:avLst/>
                <a:gdLst/>
                <a:ahLst/>
                <a:cxnLst/>
                <a:rect l="l" t="t" r="r" b="b"/>
                <a:pathLst>
                  <a:path w="1075" h="696" extrusionOk="0">
                    <a:moveTo>
                      <a:pt x="0" y="0"/>
                    </a:moveTo>
                    <a:lnTo>
                      <a:pt x="0" y="512"/>
                    </a:lnTo>
                    <a:lnTo>
                      <a:pt x="319" y="696"/>
                    </a:lnTo>
                    <a:lnTo>
                      <a:pt x="780" y="696"/>
                    </a:lnTo>
                    <a:lnTo>
                      <a:pt x="1074" y="512"/>
                    </a:lnTo>
                    <a:lnTo>
                      <a:pt x="107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0" name="Google Shape;2460;p39"/>
              <p:cNvSpPr/>
              <p:nvPr/>
            </p:nvSpPr>
            <p:spPr>
              <a:xfrm>
                <a:off x="3434726" y="2176522"/>
                <a:ext cx="70468" cy="43931"/>
              </a:xfrm>
              <a:custGeom>
                <a:avLst/>
                <a:gdLst/>
                <a:ahLst/>
                <a:cxnLst/>
                <a:rect l="l" t="t" r="r" b="b"/>
                <a:pathLst>
                  <a:path w="316" h="197" extrusionOk="0">
                    <a:moveTo>
                      <a:pt x="1" y="0"/>
                    </a:moveTo>
                    <a:lnTo>
                      <a:pt x="1" y="197"/>
                    </a:lnTo>
                    <a:lnTo>
                      <a:pt x="316" y="197"/>
                    </a:lnTo>
                    <a:lnTo>
                      <a:pt x="316" y="0"/>
                    </a:lnTo>
                    <a:close/>
                  </a:path>
                </a:pathLst>
              </a:custGeom>
              <a:solidFill>
                <a:srgbClr val="85C7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1" name="Google Shape;2461;p39"/>
              <p:cNvSpPr/>
              <p:nvPr/>
            </p:nvSpPr>
            <p:spPr>
              <a:xfrm>
                <a:off x="3420231" y="2496303"/>
                <a:ext cx="117967" cy="48614"/>
              </a:xfrm>
              <a:custGeom>
                <a:avLst/>
                <a:gdLst/>
                <a:ahLst/>
                <a:cxnLst/>
                <a:rect l="l" t="t" r="r" b="b"/>
                <a:pathLst>
                  <a:path w="529" h="218" extrusionOk="0">
                    <a:moveTo>
                      <a:pt x="0" y="0"/>
                    </a:moveTo>
                    <a:lnTo>
                      <a:pt x="0" y="217"/>
                    </a:lnTo>
                    <a:lnTo>
                      <a:pt x="528" y="217"/>
                    </a:ln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DBF1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2" name="Google Shape;2462;p39"/>
              <p:cNvSpPr/>
              <p:nvPr/>
            </p:nvSpPr>
            <p:spPr>
              <a:xfrm>
                <a:off x="3398824" y="2543802"/>
                <a:ext cx="183529" cy="75820"/>
              </a:xfrm>
              <a:custGeom>
                <a:avLst/>
                <a:gdLst/>
                <a:ahLst/>
                <a:cxnLst/>
                <a:rect l="l" t="t" r="r" b="b"/>
                <a:pathLst>
                  <a:path w="823" h="340" extrusionOk="0">
                    <a:moveTo>
                      <a:pt x="0" y="0"/>
                    </a:moveTo>
                    <a:lnTo>
                      <a:pt x="0" y="340"/>
                    </a:lnTo>
                    <a:lnTo>
                      <a:pt x="823" y="340"/>
                    </a:lnTo>
                    <a:lnTo>
                      <a:pt x="823" y="0"/>
                    </a:lnTo>
                    <a:close/>
                  </a:path>
                </a:pathLst>
              </a:custGeom>
              <a:solidFill>
                <a:srgbClr val="DBF1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3" name="Google Shape;2463;p39"/>
              <p:cNvSpPr/>
              <p:nvPr/>
            </p:nvSpPr>
            <p:spPr>
              <a:xfrm>
                <a:off x="3537083" y="2567440"/>
                <a:ext cx="69576" cy="34565"/>
              </a:xfrm>
              <a:custGeom>
                <a:avLst/>
                <a:gdLst/>
                <a:ahLst/>
                <a:cxnLst/>
                <a:rect l="l" t="t" r="r" b="b"/>
                <a:pathLst>
                  <a:path w="312" h="155" extrusionOk="0">
                    <a:moveTo>
                      <a:pt x="0" y="1"/>
                    </a:moveTo>
                    <a:lnTo>
                      <a:pt x="0" y="154"/>
                    </a:lnTo>
                    <a:lnTo>
                      <a:pt x="311" y="154"/>
                    </a:lnTo>
                    <a:lnTo>
                      <a:pt x="311" y="1"/>
                    </a:lnTo>
                    <a:close/>
                  </a:path>
                </a:pathLst>
              </a:custGeom>
              <a:solidFill>
                <a:srgbClr val="DBF1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4" name="Google Shape;2464;p39"/>
              <p:cNvSpPr/>
              <p:nvPr/>
            </p:nvSpPr>
            <p:spPr>
              <a:xfrm>
                <a:off x="3603983" y="2540011"/>
                <a:ext cx="21185" cy="92991"/>
              </a:xfrm>
              <a:custGeom>
                <a:avLst/>
                <a:gdLst/>
                <a:ahLst/>
                <a:cxnLst/>
                <a:rect l="l" t="t" r="r" b="b"/>
                <a:pathLst>
                  <a:path w="95" h="417" extrusionOk="0">
                    <a:moveTo>
                      <a:pt x="1" y="1"/>
                    </a:moveTo>
                    <a:lnTo>
                      <a:pt x="1" y="416"/>
                    </a:lnTo>
                    <a:lnTo>
                      <a:pt x="95" y="416"/>
                    </a:lnTo>
                    <a:lnTo>
                      <a:pt x="95" y="1"/>
                    </a:lnTo>
                    <a:close/>
                  </a:path>
                </a:pathLst>
              </a:custGeom>
              <a:solidFill>
                <a:srgbClr val="DBF1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5" name="Google Shape;2465;p39"/>
              <p:cNvSpPr/>
              <p:nvPr/>
            </p:nvSpPr>
            <p:spPr>
              <a:xfrm>
                <a:off x="3613126" y="2570562"/>
                <a:ext cx="158553" cy="227014"/>
              </a:xfrm>
              <a:custGeom>
                <a:avLst/>
                <a:gdLst/>
                <a:ahLst/>
                <a:cxnLst/>
                <a:rect l="l" t="t" r="r" b="b"/>
                <a:pathLst>
                  <a:path w="711" h="1018" extrusionOk="0">
                    <a:moveTo>
                      <a:pt x="1" y="1"/>
                    </a:moveTo>
                    <a:lnTo>
                      <a:pt x="1" y="99"/>
                    </a:lnTo>
                    <a:lnTo>
                      <a:pt x="494" y="99"/>
                    </a:lnTo>
                    <a:cubicBezTo>
                      <a:pt x="559" y="99"/>
                      <a:pt x="610" y="154"/>
                      <a:pt x="610" y="218"/>
                    </a:cubicBezTo>
                    <a:lnTo>
                      <a:pt x="610" y="1018"/>
                    </a:lnTo>
                    <a:lnTo>
                      <a:pt x="711" y="1018"/>
                    </a:lnTo>
                    <a:lnTo>
                      <a:pt x="711" y="218"/>
                    </a:lnTo>
                    <a:cubicBezTo>
                      <a:pt x="711" y="97"/>
                      <a:pt x="615" y="1"/>
                      <a:pt x="494" y="1"/>
                    </a:cubicBezTo>
                    <a:close/>
                  </a:path>
                </a:pathLst>
              </a:custGeom>
              <a:solidFill>
                <a:srgbClr val="DBF1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6" name="Google Shape;2466;p39"/>
              <p:cNvSpPr/>
              <p:nvPr/>
            </p:nvSpPr>
            <p:spPr>
              <a:xfrm>
                <a:off x="3730423" y="2779512"/>
                <a:ext cx="66008" cy="359922"/>
              </a:xfrm>
              <a:custGeom>
                <a:avLst/>
                <a:gdLst/>
                <a:ahLst/>
                <a:cxnLst/>
                <a:rect l="l" t="t" r="r" b="b"/>
                <a:pathLst>
                  <a:path w="296" h="1614" extrusionOk="0">
                    <a:moveTo>
                      <a:pt x="1" y="1"/>
                    </a:moveTo>
                    <a:lnTo>
                      <a:pt x="1" y="1613"/>
                    </a:lnTo>
                    <a:lnTo>
                      <a:pt x="295" y="1613"/>
                    </a:lnTo>
                    <a:lnTo>
                      <a:pt x="295" y="1"/>
                    </a:lnTo>
                    <a:close/>
                  </a:path>
                </a:pathLst>
              </a:custGeom>
              <a:solidFill>
                <a:srgbClr val="DBF1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7" name="Google Shape;2467;p39"/>
              <p:cNvSpPr/>
              <p:nvPr/>
            </p:nvSpPr>
            <p:spPr>
              <a:xfrm>
                <a:off x="3316537" y="3132743"/>
                <a:ext cx="456927" cy="162121"/>
              </a:xfrm>
              <a:custGeom>
                <a:avLst/>
                <a:gdLst/>
                <a:ahLst/>
                <a:cxnLst/>
                <a:rect l="l" t="t" r="r" b="b"/>
                <a:pathLst>
                  <a:path w="2049" h="727" extrusionOk="0">
                    <a:moveTo>
                      <a:pt x="1947" y="0"/>
                    </a:moveTo>
                    <a:lnTo>
                      <a:pt x="1947" y="625"/>
                    </a:lnTo>
                    <a:lnTo>
                      <a:pt x="1" y="625"/>
                    </a:lnTo>
                    <a:lnTo>
                      <a:pt x="1" y="727"/>
                    </a:lnTo>
                    <a:lnTo>
                      <a:pt x="2049" y="727"/>
                    </a:lnTo>
                    <a:lnTo>
                      <a:pt x="2049" y="0"/>
                    </a:lnTo>
                    <a:close/>
                  </a:path>
                </a:pathLst>
              </a:custGeom>
              <a:solidFill>
                <a:srgbClr val="DBF1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8" name="Google Shape;2468;p39"/>
              <p:cNvSpPr/>
              <p:nvPr/>
            </p:nvSpPr>
            <p:spPr>
              <a:xfrm>
                <a:off x="3604901" y="3203434"/>
                <a:ext cx="253997" cy="70914"/>
              </a:xfrm>
              <a:custGeom>
                <a:avLst/>
                <a:gdLst/>
                <a:ahLst/>
                <a:cxnLst/>
                <a:rect l="l" t="t" r="r" b="b"/>
                <a:pathLst>
                  <a:path w="1139" h="318" extrusionOk="0">
                    <a:moveTo>
                      <a:pt x="81" y="1"/>
                    </a:moveTo>
                    <a:lnTo>
                      <a:pt x="1" y="318"/>
                    </a:lnTo>
                    <a:lnTo>
                      <a:pt x="1138" y="318"/>
                    </a:lnTo>
                    <a:lnTo>
                      <a:pt x="1048" y="1"/>
                    </a:lnTo>
                    <a:close/>
                  </a:path>
                </a:pathLst>
              </a:custGeom>
              <a:solidFill>
                <a:srgbClr val="DBF1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9" name="Google Shape;2469;p39"/>
              <p:cNvSpPr/>
              <p:nvPr/>
            </p:nvSpPr>
            <p:spPr>
              <a:xfrm>
                <a:off x="3387897" y="3084798"/>
                <a:ext cx="233258" cy="124434"/>
              </a:xfrm>
              <a:custGeom>
                <a:avLst/>
                <a:gdLst/>
                <a:ahLst/>
                <a:cxnLst/>
                <a:rect l="l" t="t" r="r" b="b"/>
                <a:pathLst>
                  <a:path w="1046" h="558" extrusionOk="0">
                    <a:moveTo>
                      <a:pt x="0" y="1"/>
                    </a:moveTo>
                    <a:lnTo>
                      <a:pt x="0" y="101"/>
                    </a:lnTo>
                    <a:cubicBezTo>
                      <a:pt x="0" y="353"/>
                      <a:pt x="205" y="557"/>
                      <a:pt x="458" y="557"/>
                    </a:cubicBezTo>
                    <a:lnTo>
                      <a:pt x="587" y="557"/>
                    </a:lnTo>
                    <a:cubicBezTo>
                      <a:pt x="841" y="557"/>
                      <a:pt x="1046" y="353"/>
                      <a:pt x="1046" y="101"/>
                    </a:cubicBezTo>
                    <a:lnTo>
                      <a:pt x="1046" y="1"/>
                    </a:lnTo>
                    <a:close/>
                  </a:path>
                </a:pathLst>
              </a:custGeom>
              <a:solidFill>
                <a:srgbClr val="DBF1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0" name="Google Shape;2470;p39"/>
              <p:cNvSpPr/>
              <p:nvPr/>
            </p:nvSpPr>
            <p:spPr>
              <a:xfrm>
                <a:off x="3465723" y="3011878"/>
                <a:ext cx="64670" cy="125549"/>
              </a:xfrm>
              <a:custGeom>
                <a:avLst/>
                <a:gdLst/>
                <a:ahLst/>
                <a:cxnLst/>
                <a:rect l="l" t="t" r="r" b="b"/>
                <a:pathLst>
                  <a:path w="290" h="563" extrusionOk="0">
                    <a:moveTo>
                      <a:pt x="193" y="0"/>
                    </a:moveTo>
                    <a:lnTo>
                      <a:pt x="193" y="0"/>
                    </a:lnTo>
                    <a:cubicBezTo>
                      <a:pt x="201" y="62"/>
                      <a:pt x="161" y="121"/>
                      <a:pt x="116" y="166"/>
                    </a:cubicBezTo>
                    <a:cubicBezTo>
                      <a:pt x="52" y="238"/>
                      <a:pt x="1" y="307"/>
                      <a:pt x="44" y="410"/>
                    </a:cubicBezTo>
                    <a:cubicBezTo>
                      <a:pt x="71" y="469"/>
                      <a:pt x="116" y="522"/>
                      <a:pt x="165" y="563"/>
                    </a:cubicBezTo>
                    <a:cubicBezTo>
                      <a:pt x="154" y="514"/>
                      <a:pt x="173" y="471"/>
                      <a:pt x="197" y="430"/>
                    </a:cubicBezTo>
                    <a:cubicBezTo>
                      <a:pt x="224" y="389"/>
                      <a:pt x="257" y="354"/>
                      <a:pt x="273" y="307"/>
                    </a:cubicBezTo>
                    <a:cubicBezTo>
                      <a:pt x="289" y="256"/>
                      <a:pt x="285" y="197"/>
                      <a:pt x="267" y="146"/>
                    </a:cubicBezTo>
                    <a:cubicBezTo>
                      <a:pt x="249" y="94"/>
                      <a:pt x="222" y="47"/>
                      <a:pt x="1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1" name="Google Shape;2471;p39"/>
              <p:cNvSpPr/>
              <p:nvPr/>
            </p:nvSpPr>
            <p:spPr>
              <a:xfrm>
                <a:off x="3292453" y="2582158"/>
                <a:ext cx="373525" cy="422139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1893" extrusionOk="0">
                    <a:moveTo>
                      <a:pt x="580" y="0"/>
                    </a:moveTo>
                    <a:cubicBezTo>
                      <a:pt x="580" y="0"/>
                      <a:pt x="580" y="55"/>
                      <a:pt x="565" y="135"/>
                    </a:cubicBezTo>
                    <a:cubicBezTo>
                      <a:pt x="541" y="317"/>
                      <a:pt x="442" y="481"/>
                      <a:pt x="297" y="589"/>
                    </a:cubicBezTo>
                    <a:cubicBezTo>
                      <a:pt x="115" y="726"/>
                      <a:pt x="1" y="927"/>
                      <a:pt x="1" y="1156"/>
                    </a:cubicBezTo>
                    <a:cubicBezTo>
                      <a:pt x="1" y="1561"/>
                      <a:pt x="375" y="1893"/>
                      <a:pt x="837" y="1893"/>
                    </a:cubicBezTo>
                    <a:cubicBezTo>
                      <a:pt x="1298" y="1893"/>
                      <a:pt x="1674" y="1561"/>
                      <a:pt x="1674" y="1156"/>
                    </a:cubicBezTo>
                    <a:cubicBezTo>
                      <a:pt x="1674" y="927"/>
                      <a:pt x="1557" y="726"/>
                      <a:pt x="1377" y="589"/>
                    </a:cubicBezTo>
                    <a:cubicBezTo>
                      <a:pt x="1228" y="481"/>
                      <a:pt x="1132" y="317"/>
                      <a:pt x="1107" y="135"/>
                    </a:cubicBezTo>
                    <a:cubicBezTo>
                      <a:pt x="1097" y="55"/>
                      <a:pt x="1095" y="0"/>
                      <a:pt x="1095" y="0"/>
                    </a:cubicBezTo>
                    <a:close/>
                  </a:path>
                </a:pathLst>
              </a:custGeom>
              <a:solidFill>
                <a:srgbClr val="DBF1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2" name="Google Shape;2472;p39"/>
              <p:cNvSpPr/>
              <p:nvPr/>
            </p:nvSpPr>
            <p:spPr>
              <a:xfrm>
                <a:off x="3304272" y="2815192"/>
                <a:ext cx="350556" cy="178177"/>
              </a:xfrm>
              <a:custGeom>
                <a:avLst/>
                <a:gdLst/>
                <a:ahLst/>
                <a:cxnLst/>
                <a:rect l="l" t="t" r="r" b="b"/>
                <a:pathLst>
                  <a:path w="1572" h="799" extrusionOk="0">
                    <a:moveTo>
                      <a:pt x="11" y="1"/>
                    </a:moveTo>
                    <a:cubicBezTo>
                      <a:pt x="5" y="35"/>
                      <a:pt x="1" y="72"/>
                      <a:pt x="1" y="111"/>
                    </a:cubicBezTo>
                    <a:cubicBezTo>
                      <a:pt x="1" y="490"/>
                      <a:pt x="355" y="798"/>
                      <a:pt x="786" y="798"/>
                    </a:cubicBezTo>
                    <a:cubicBezTo>
                      <a:pt x="1218" y="798"/>
                      <a:pt x="1572" y="487"/>
                      <a:pt x="1572" y="111"/>
                    </a:cubicBezTo>
                    <a:cubicBezTo>
                      <a:pt x="1572" y="74"/>
                      <a:pt x="1566" y="35"/>
                      <a:pt x="156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3" name="Google Shape;2473;p39"/>
              <p:cNvSpPr/>
              <p:nvPr/>
            </p:nvSpPr>
            <p:spPr>
              <a:xfrm>
                <a:off x="3452120" y="2633671"/>
                <a:ext cx="50398" cy="77158"/>
              </a:xfrm>
              <a:custGeom>
                <a:avLst/>
                <a:gdLst/>
                <a:ahLst/>
                <a:cxnLst/>
                <a:rect l="l" t="t" r="r" b="b"/>
                <a:pathLst>
                  <a:path w="226" h="346" extrusionOk="0">
                    <a:moveTo>
                      <a:pt x="113" y="0"/>
                    </a:moveTo>
                    <a:cubicBezTo>
                      <a:pt x="113" y="0"/>
                      <a:pt x="1" y="172"/>
                      <a:pt x="1" y="233"/>
                    </a:cubicBezTo>
                    <a:cubicBezTo>
                      <a:pt x="1" y="295"/>
                      <a:pt x="52" y="346"/>
                      <a:pt x="113" y="346"/>
                    </a:cubicBezTo>
                    <a:cubicBezTo>
                      <a:pt x="174" y="346"/>
                      <a:pt x="226" y="295"/>
                      <a:pt x="226" y="233"/>
                    </a:cubicBezTo>
                    <a:cubicBezTo>
                      <a:pt x="226" y="172"/>
                      <a:pt x="113" y="0"/>
                      <a:pt x="11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4" name="Google Shape;2474;p39"/>
              <p:cNvSpPr/>
              <p:nvPr/>
            </p:nvSpPr>
            <p:spPr>
              <a:xfrm>
                <a:off x="3459479" y="2235394"/>
                <a:ext cx="35680" cy="53966"/>
              </a:xfrm>
              <a:custGeom>
                <a:avLst/>
                <a:gdLst/>
                <a:ahLst/>
                <a:cxnLst/>
                <a:rect l="l" t="t" r="r" b="b"/>
                <a:pathLst>
                  <a:path w="160" h="242" extrusionOk="0">
                    <a:moveTo>
                      <a:pt x="80" y="0"/>
                    </a:moveTo>
                    <a:cubicBezTo>
                      <a:pt x="80" y="0"/>
                      <a:pt x="0" y="119"/>
                      <a:pt x="0" y="164"/>
                    </a:cubicBezTo>
                    <a:cubicBezTo>
                      <a:pt x="0" y="207"/>
                      <a:pt x="37" y="242"/>
                      <a:pt x="80" y="242"/>
                    </a:cubicBezTo>
                    <a:cubicBezTo>
                      <a:pt x="123" y="242"/>
                      <a:pt x="160" y="207"/>
                      <a:pt x="160" y="164"/>
                    </a:cubicBezTo>
                    <a:cubicBezTo>
                      <a:pt x="160" y="119"/>
                      <a:pt x="80" y="0"/>
                      <a:pt x="8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5" name="Google Shape;2475;p39"/>
              <p:cNvSpPr/>
              <p:nvPr/>
            </p:nvSpPr>
            <p:spPr>
              <a:xfrm>
                <a:off x="3326572" y="2149539"/>
                <a:ext cx="299712" cy="42593"/>
              </a:xfrm>
              <a:custGeom>
                <a:avLst/>
                <a:gdLst/>
                <a:ahLst/>
                <a:cxnLst/>
                <a:rect l="l" t="t" r="r" b="b"/>
                <a:pathLst>
                  <a:path w="1344" h="191" extrusionOk="0">
                    <a:moveTo>
                      <a:pt x="95" y="1"/>
                    </a:moveTo>
                    <a:cubicBezTo>
                      <a:pt x="44" y="1"/>
                      <a:pt x="1" y="43"/>
                      <a:pt x="1" y="95"/>
                    </a:cubicBezTo>
                    <a:cubicBezTo>
                      <a:pt x="1" y="146"/>
                      <a:pt x="44" y="191"/>
                      <a:pt x="95" y="191"/>
                    </a:cubicBezTo>
                    <a:lnTo>
                      <a:pt x="1249" y="191"/>
                    </a:lnTo>
                    <a:cubicBezTo>
                      <a:pt x="1300" y="191"/>
                      <a:pt x="1343" y="146"/>
                      <a:pt x="1343" y="95"/>
                    </a:cubicBezTo>
                    <a:cubicBezTo>
                      <a:pt x="1343" y="41"/>
                      <a:pt x="1302" y="1"/>
                      <a:pt x="1249" y="1"/>
                    </a:cubicBezTo>
                    <a:close/>
                  </a:path>
                </a:pathLst>
              </a:custGeom>
              <a:solidFill>
                <a:srgbClr val="C2E8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6" name="Google Shape;2476;p39"/>
              <p:cNvSpPr/>
              <p:nvPr/>
            </p:nvSpPr>
            <p:spPr>
              <a:xfrm>
                <a:off x="3183406" y="2046514"/>
                <a:ext cx="120643" cy="433066"/>
              </a:xfrm>
              <a:custGeom>
                <a:avLst/>
                <a:gdLst/>
                <a:ahLst/>
                <a:cxnLst/>
                <a:rect l="l" t="t" r="r" b="b"/>
                <a:pathLst>
                  <a:path w="541" h="1942" extrusionOk="0">
                    <a:moveTo>
                      <a:pt x="541" y="0"/>
                    </a:moveTo>
                    <a:lnTo>
                      <a:pt x="541" y="0"/>
                    </a:lnTo>
                    <a:cubicBezTo>
                      <a:pt x="185" y="557"/>
                      <a:pt x="1" y="1236"/>
                      <a:pt x="68" y="1889"/>
                    </a:cubicBezTo>
                    <a:cubicBezTo>
                      <a:pt x="178" y="1918"/>
                      <a:pt x="274" y="1942"/>
                      <a:pt x="380" y="1942"/>
                    </a:cubicBezTo>
                    <a:cubicBezTo>
                      <a:pt x="405" y="1942"/>
                      <a:pt x="431" y="1940"/>
                      <a:pt x="457" y="1938"/>
                    </a:cubicBezTo>
                    <a:cubicBezTo>
                      <a:pt x="475" y="1821"/>
                      <a:pt x="477" y="1731"/>
                      <a:pt x="496" y="1616"/>
                    </a:cubicBezTo>
                    <a:lnTo>
                      <a:pt x="496" y="1248"/>
                    </a:lnTo>
                    <a:cubicBezTo>
                      <a:pt x="354" y="839"/>
                      <a:pt x="367" y="397"/>
                      <a:pt x="54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7" name="Google Shape;2477;p39"/>
              <p:cNvSpPr/>
              <p:nvPr/>
            </p:nvSpPr>
            <p:spPr>
              <a:xfrm>
                <a:off x="3894774" y="2062793"/>
                <a:ext cx="120197" cy="432843"/>
              </a:xfrm>
              <a:custGeom>
                <a:avLst/>
                <a:gdLst/>
                <a:ahLst/>
                <a:cxnLst/>
                <a:rect l="l" t="t" r="r" b="b"/>
                <a:pathLst>
                  <a:path w="539" h="1941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74" y="398"/>
                      <a:pt x="186" y="840"/>
                      <a:pt x="47" y="1249"/>
                    </a:cubicBezTo>
                    <a:lnTo>
                      <a:pt x="47" y="1617"/>
                    </a:lnTo>
                    <a:cubicBezTo>
                      <a:pt x="64" y="1732"/>
                      <a:pt x="68" y="1822"/>
                      <a:pt x="84" y="1940"/>
                    </a:cubicBezTo>
                    <a:cubicBezTo>
                      <a:pt x="227" y="1924"/>
                      <a:pt x="336" y="1840"/>
                      <a:pt x="471" y="1803"/>
                    </a:cubicBezTo>
                    <a:cubicBezTo>
                      <a:pt x="538" y="1147"/>
                      <a:pt x="356" y="559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78" name="Google Shape;2478;p39"/>
            <p:cNvSpPr/>
            <p:nvPr/>
          </p:nvSpPr>
          <p:spPr>
            <a:xfrm>
              <a:off x="2908664" y="1842000"/>
              <a:ext cx="333300" cy="333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B</a:t>
              </a:r>
              <a:endParaRPr sz="12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479" name="Google Shape;2479;p39"/>
          <p:cNvGrpSpPr/>
          <p:nvPr/>
        </p:nvGrpSpPr>
        <p:grpSpPr>
          <a:xfrm>
            <a:off x="4771075" y="1803575"/>
            <a:ext cx="1509600" cy="1659900"/>
            <a:chOff x="4771075" y="1803575"/>
            <a:chExt cx="1509600" cy="1659900"/>
          </a:xfrm>
        </p:grpSpPr>
        <p:sp>
          <p:nvSpPr>
            <p:cNvPr id="2480" name="Google Shape;2480;p39"/>
            <p:cNvSpPr/>
            <p:nvPr/>
          </p:nvSpPr>
          <p:spPr>
            <a:xfrm>
              <a:off x="4771075" y="1803575"/>
              <a:ext cx="1509600" cy="1659900"/>
            </a:xfrm>
            <a:prstGeom prst="roundRect">
              <a:avLst>
                <a:gd name="adj" fmla="val 2935"/>
              </a:avLst>
            </a:prstGeom>
            <a:solidFill>
              <a:schemeClr val="accent2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81" name="Google Shape;2481;p39"/>
            <p:cNvGrpSpPr/>
            <p:nvPr/>
          </p:nvGrpSpPr>
          <p:grpSpPr>
            <a:xfrm>
              <a:off x="5054092" y="1904371"/>
              <a:ext cx="1022491" cy="1535121"/>
              <a:chOff x="4840945" y="1036550"/>
              <a:chExt cx="1482946" cy="2226427"/>
            </a:xfrm>
          </p:grpSpPr>
          <p:sp>
            <p:nvSpPr>
              <p:cNvPr id="2482" name="Google Shape;2482;p39"/>
              <p:cNvSpPr/>
              <p:nvPr/>
            </p:nvSpPr>
            <p:spPr>
              <a:xfrm>
                <a:off x="4995706" y="2780404"/>
                <a:ext cx="1069508" cy="419240"/>
              </a:xfrm>
              <a:custGeom>
                <a:avLst/>
                <a:gdLst/>
                <a:ahLst/>
                <a:cxnLst/>
                <a:rect l="l" t="t" r="r" b="b"/>
                <a:pathLst>
                  <a:path w="4796" h="1880" extrusionOk="0">
                    <a:moveTo>
                      <a:pt x="2611" y="1"/>
                    </a:moveTo>
                    <a:cubicBezTo>
                      <a:pt x="1463" y="1"/>
                      <a:pt x="216" y="54"/>
                      <a:pt x="125" y="281"/>
                    </a:cubicBezTo>
                    <a:cubicBezTo>
                      <a:pt x="125" y="281"/>
                      <a:pt x="0" y="1611"/>
                      <a:pt x="29" y="1879"/>
                    </a:cubicBezTo>
                    <a:lnTo>
                      <a:pt x="4796" y="1879"/>
                    </a:lnTo>
                    <a:lnTo>
                      <a:pt x="4552" y="42"/>
                    </a:lnTo>
                    <a:cubicBezTo>
                      <a:pt x="4553" y="42"/>
                      <a:pt x="3621" y="1"/>
                      <a:pt x="26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3" name="Google Shape;2483;p39"/>
              <p:cNvSpPr/>
              <p:nvPr/>
            </p:nvSpPr>
            <p:spPr>
              <a:xfrm>
                <a:off x="5291403" y="1729855"/>
                <a:ext cx="473652" cy="1101620"/>
              </a:xfrm>
              <a:custGeom>
                <a:avLst/>
                <a:gdLst/>
                <a:ahLst/>
                <a:cxnLst/>
                <a:rect l="l" t="t" r="r" b="b"/>
                <a:pathLst>
                  <a:path w="2124" h="4940" extrusionOk="0">
                    <a:moveTo>
                      <a:pt x="0" y="0"/>
                    </a:moveTo>
                    <a:lnTo>
                      <a:pt x="0" y="4939"/>
                    </a:lnTo>
                    <a:lnTo>
                      <a:pt x="2124" y="4939"/>
                    </a:lnTo>
                    <a:lnTo>
                      <a:pt x="2124" y="0"/>
                    </a:lnTo>
                    <a:close/>
                  </a:path>
                </a:pathLst>
              </a:custGeom>
              <a:solidFill>
                <a:srgbClr val="FCF8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4" name="Google Shape;2484;p39"/>
              <p:cNvSpPr/>
              <p:nvPr/>
            </p:nvSpPr>
            <p:spPr>
              <a:xfrm>
                <a:off x="5291403" y="1729855"/>
                <a:ext cx="473652" cy="102803"/>
              </a:xfrm>
              <a:custGeom>
                <a:avLst/>
                <a:gdLst/>
                <a:ahLst/>
                <a:cxnLst/>
                <a:rect l="l" t="t" r="r" b="b"/>
                <a:pathLst>
                  <a:path w="2124" h="461" extrusionOk="0">
                    <a:moveTo>
                      <a:pt x="0" y="0"/>
                    </a:moveTo>
                    <a:lnTo>
                      <a:pt x="0" y="461"/>
                    </a:lnTo>
                    <a:lnTo>
                      <a:pt x="2124" y="461"/>
                    </a:lnTo>
                    <a:lnTo>
                      <a:pt x="212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5" name="Google Shape;2485;p39"/>
              <p:cNvSpPr/>
              <p:nvPr/>
            </p:nvSpPr>
            <p:spPr>
              <a:xfrm>
                <a:off x="5291403" y="1962889"/>
                <a:ext cx="473652" cy="103026"/>
              </a:xfrm>
              <a:custGeom>
                <a:avLst/>
                <a:gdLst/>
                <a:ahLst/>
                <a:cxnLst/>
                <a:rect l="l" t="t" r="r" b="b"/>
                <a:pathLst>
                  <a:path w="2124" h="462" extrusionOk="0">
                    <a:moveTo>
                      <a:pt x="0" y="1"/>
                    </a:moveTo>
                    <a:lnTo>
                      <a:pt x="0" y="461"/>
                    </a:lnTo>
                    <a:lnTo>
                      <a:pt x="2124" y="461"/>
                    </a:lnTo>
                    <a:lnTo>
                      <a:pt x="212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6" name="Google Shape;2486;p39"/>
              <p:cNvSpPr/>
              <p:nvPr/>
            </p:nvSpPr>
            <p:spPr>
              <a:xfrm>
                <a:off x="5291403" y="2197038"/>
                <a:ext cx="473652" cy="102803"/>
              </a:xfrm>
              <a:custGeom>
                <a:avLst/>
                <a:gdLst/>
                <a:ahLst/>
                <a:cxnLst/>
                <a:rect l="l" t="t" r="r" b="b"/>
                <a:pathLst>
                  <a:path w="2124" h="461" extrusionOk="0">
                    <a:moveTo>
                      <a:pt x="0" y="0"/>
                    </a:moveTo>
                    <a:lnTo>
                      <a:pt x="0" y="461"/>
                    </a:lnTo>
                    <a:lnTo>
                      <a:pt x="2124" y="461"/>
                    </a:lnTo>
                    <a:lnTo>
                      <a:pt x="212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7" name="Google Shape;2487;p39"/>
              <p:cNvSpPr/>
              <p:nvPr/>
            </p:nvSpPr>
            <p:spPr>
              <a:xfrm>
                <a:off x="5291403" y="2430072"/>
                <a:ext cx="473652" cy="103026"/>
              </a:xfrm>
              <a:custGeom>
                <a:avLst/>
                <a:gdLst/>
                <a:ahLst/>
                <a:cxnLst/>
                <a:rect l="l" t="t" r="r" b="b"/>
                <a:pathLst>
                  <a:path w="2124" h="462" extrusionOk="0">
                    <a:moveTo>
                      <a:pt x="0" y="1"/>
                    </a:moveTo>
                    <a:lnTo>
                      <a:pt x="0" y="461"/>
                    </a:lnTo>
                    <a:lnTo>
                      <a:pt x="2124" y="461"/>
                    </a:lnTo>
                    <a:lnTo>
                      <a:pt x="212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8" name="Google Shape;2488;p39"/>
              <p:cNvSpPr/>
              <p:nvPr/>
            </p:nvSpPr>
            <p:spPr>
              <a:xfrm>
                <a:off x="5291403" y="2663330"/>
                <a:ext cx="473652" cy="102803"/>
              </a:xfrm>
              <a:custGeom>
                <a:avLst/>
                <a:gdLst/>
                <a:ahLst/>
                <a:cxnLst/>
                <a:rect l="l" t="t" r="r" b="b"/>
                <a:pathLst>
                  <a:path w="2124" h="461" extrusionOk="0">
                    <a:moveTo>
                      <a:pt x="0" y="0"/>
                    </a:moveTo>
                    <a:lnTo>
                      <a:pt x="0" y="461"/>
                    </a:lnTo>
                    <a:lnTo>
                      <a:pt x="2124" y="461"/>
                    </a:lnTo>
                    <a:lnTo>
                      <a:pt x="212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9" name="Google Shape;2489;p39"/>
              <p:cNvSpPr/>
              <p:nvPr/>
            </p:nvSpPr>
            <p:spPr>
              <a:xfrm>
                <a:off x="4894911" y="2707484"/>
                <a:ext cx="167027" cy="491715"/>
              </a:xfrm>
              <a:custGeom>
                <a:avLst/>
                <a:gdLst/>
                <a:ahLst/>
                <a:cxnLst/>
                <a:rect l="l" t="t" r="r" b="b"/>
                <a:pathLst>
                  <a:path w="749" h="2205" extrusionOk="0">
                    <a:moveTo>
                      <a:pt x="185" y="0"/>
                    </a:moveTo>
                    <a:cubicBezTo>
                      <a:pt x="129" y="0"/>
                      <a:pt x="71" y="3"/>
                      <a:pt x="10" y="11"/>
                    </a:cubicBezTo>
                    <a:cubicBezTo>
                      <a:pt x="0" y="743"/>
                      <a:pt x="55" y="1480"/>
                      <a:pt x="178" y="2204"/>
                    </a:cubicBezTo>
                    <a:lnTo>
                      <a:pt x="481" y="2204"/>
                    </a:lnTo>
                    <a:cubicBezTo>
                      <a:pt x="432" y="1468"/>
                      <a:pt x="749" y="758"/>
                      <a:pt x="624" y="31"/>
                    </a:cubicBezTo>
                    <a:cubicBezTo>
                      <a:pt x="467" y="20"/>
                      <a:pt x="330" y="0"/>
                      <a:pt x="185" y="0"/>
                    </a:cubicBezTo>
                    <a:close/>
                  </a:path>
                </a:pathLst>
              </a:custGeom>
              <a:solidFill>
                <a:srgbClr val="C46F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0" name="Google Shape;2490;p39"/>
              <p:cNvSpPr/>
              <p:nvPr/>
            </p:nvSpPr>
            <p:spPr>
              <a:xfrm>
                <a:off x="4889336" y="1640878"/>
                <a:ext cx="456035" cy="125660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5635" extrusionOk="0">
                    <a:moveTo>
                      <a:pt x="2014" y="0"/>
                    </a:moveTo>
                    <a:cubicBezTo>
                      <a:pt x="2014" y="0"/>
                      <a:pt x="962" y="248"/>
                      <a:pt x="631" y="684"/>
                    </a:cubicBezTo>
                    <a:cubicBezTo>
                      <a:pt x="297" y="1117"/>
                      <a:pt x="179" y="1381"/>
                      <a:pt x="129" y="1790"/>
                    </a:cubicBezTo>
                    <a:cubicBezTo>
                      <a:pt x="78" y="2200"/>
                      <a:pt x="97" y="2539"/>
                      <a:pt x="111" y="2687"/>
                    </a:cubicBezTo>
                    <a:cubicBezTo>
                      <a:pt x="127" y="2832"/>
                      <a:pt x="17" y="2822"/>
                      <a:pt x="9" y="3069"/>
                    </a:cubicBezTo>
                    <a:cubicBezTo>
                      <a:pt x="1" y="3317"/>
                      <a:pt x="78" y="3409"/>
                      <a:pt x="60" y="3581"/>
                    </a:cubicBezTo>
                    <a:cubicBezTo>
                      <a:pt x="41" y="3753"/>
                      <a:pt x="35" y="3906"/>
                      <a:pt x="27" y="4092"/>
                    </a:cubicBezTo>
                    <a:lnTo>
                      <a:pt x="19" y="4278"/>
                    </a:lnTo>
                    <a:lnTo>
                      <a:pt x="649" y="4227"/>
                    </a:lnTo>
                    <a:lnTo>
                      <a:pt x="571" y="5123"/>
                    </a:lnTo>
                    <a:lnTo>
                      <a:pt x="571" y="5635"/>
                    </a:lnTo>
                    <a:lnTo>
                      <a:pt x="2026" y="5584"/>
                    </a:lnTo>
                    <a:lnTo>
                      <a:pt x="2044" y="27"/>
                    </a:lnTo>
                    <a:lnTo>
                      <a:pt x="201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1" name="Google Shape;2491;p39"/>
              <p:cNvSpPr/>
              <p:nvPr/>
            </p:nvSpPr>
            <p:spPr>
              <a:xfrm>
                <a:off x="4976975" y="2011726"/>
                <a:ext cx="103249" cy="576455"/>
              </a:xfrm>
              <a:custGeom>
                <a:avLst/>
                <a:gdLst/>
                <a:ahLst/>
                <a:cxnLst/>
                <a:rect l="l" t="t" r="r" b="b"/>
                <a:pathLst>
                  <a:path w="463" h="2585" extrusionOk="0">
                    <a:moveTo>
                      <a:pt x="463" y="1"/>
                    </a:moveTo>
                    <a:cubicBezTo>
                      <a:pt x="328" y="308"/>
                      <a:pt x="189" y="637"/>
                      <a:pt x="232" y="968"/>
                    </a:cubicBezTo>
                    <a:cubicBezTo>
                      <a:pt x="250" y="1110"/>
                      <a:pt x="301" y="1255"/>
                      <a:pt x="262" y="1394"/>
                    </a:cubicBezTo>
                    <a:cubicBezTo>
                      <a:pt x="221" y="1549"/>
                      <a:pt x="74" y="1682"/>
                      <a:pt x="99" y="1842"/>
                    </a:cubicBezTo>
                    <a:cubicBezTo>
                      <a:pt x="113" y="1918"/>
                      <a:pt x="166" y="1987"/>
                      <a:pt x="168" y="2067"/>
                    </a:cubicBezTo>
                    <a:cubicBezTo>
                      <a:pt x="170" y="2155"/>
                      <a:pt x="109" y="2231"/>
                      <a:pt x="68" y="2308"/>
                    </a:cubicBezTo>
                    <a:cubicBezTo>
                      <a:pt x="23" y="2394"/>
                      <a:pt x="0" y="2491"/>
                      <a:pt x="0" y="2585"/>
                    </a:cubicBezTo>
                    <a:lnTo>
                      <a:pt x="258" y="2564"/>
                    </a:lnTo>
                    <a:lnTo>
                      <a:pt x="258" y="2581"/>
                    </a:lnTo>
                    <a:cubicBezTo>
                      <a:pt x="293" y="2468"/>
                      <a:pt x="299" y="2337"/>
                      <a:pt x="311" y="2216"/>
                    </a:cubicBezTo>
                    <a:cubicBezTo>
                      <a:pt x="393" y="1478"/>
                      <a:pt x="444" y="739"/>
                      <a:pt x="46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2" name="Google Shape;2492;p39"/>
              <p:cNvSpPr/>
              <p:nvPr/>
            </p:nvSpPr>
            <p:spPr>
              <a:xfrm>
                <a:off x="5191277" y="1680126"/>
                <a:ext cx="154093" cy="671676"/>
              </a:xfrm>
              <a:custGeom>
                <a:avLst/>
                <a:gdLst/>
                <a:ahLst/>
                <a:cxnLst/>
                <a:rect l="l" t="t" r="r" b="b"/>
                <a:pathLst>
                  <a:path w="691" h="3012" extrusionOk="0">
                    <a:moveTo>
                      <a:pt x="617" y="0"/>
                    </a:moveTo>
                    <a:cubicBezTo>
                      <a:pt x="320" y="64"/>
                      <a:pt x="99" y="348"/>
                      <a:pt x="52" y="647"/>
                    </a:cubicBezTo>
                    <a:cubicBezTo>
                      <a:pt x="1" y="950"/>
                      <a:pt x="97" y="1256"/>
                      <a:pt x="251" y="1520"/>
                    </a:cubicBezTo>
                    <a:cubicBezTo>
                      <a:pt x="320" y="1637"/>
                      <a:pt x="404" y="1780"/>
                      <a:pt x="343" y="1903"/>
                    </a:cubicBezTo>
                    <a:cubicBezTo>
                      <a:pt x="291" y="2005"/>
                      <a:pt x="161" y="2046"/>
                      <a:pt x="99" y="2144"/>
                    </a:cubicBezTo>
                    <a:cubicBezTo>
                      <a:pt x="23" y="2267"/>
                      <a:pt x="85" y="2427"/>
                      <a:pt x="165" y="2547"/>
                    </a:cubicBezTo>
                    <a:cubicBezTo>
                      <a:pt x="287" y="2740"/>
                      <a:pt x="504" y="2881"/>
                      <a:pt x="690" y="3012"/>
                    </a:cubicBezTo>
                    <a:lnTo>
                      <a:pt x="690" y="201"/>
                    </a:lnTo>
                    <a:cubicBezTo>
                      <a:pt x="688" y="107"/>
                      <a:pt x="672" y="76"/>
                      <a:pt x="61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3" name="Google Shape;2493;p39"/>
              <p:cNvSpPr/>
              <p:nvPr/>
            </p:nvSpPr>
            <p:spPr>
              <a:xfrm>
                <a:off x="4840945" y="2579705"/>
                <a:ext cx="197801" cy="144504"/>
              </a:xfrm>
              <a:custGeom>
                <a:avLst/>
                <a:gdLst/>
                <a:ahLst/>
                <a:cxnLst/>
                <a:rect l="l" t="t" r="r" b="b"/>
                <a:pathLst>
                  <a:path w="887" h="648" extrusionOk="0">
                    <a:moveTo>
                      <a:pt x="818" y="1"/>
                    </a:moveTo>
                    <a:cubicBezTo>
                      <a:pt x="556" y="1"/>
                      <a:pt x="294" y="37"/>
                      <a:pt x="40" y="107"/>
                    </a:cubicBezTo>
                    <a:cubicBezTo>
                      <a:pt x="1" y="287"/>
                      <a:pt x="13" y="473"/>
                      <a:pt x="74" y="647"/>
                    </a:cubicBezTo>
                    <a:cubicBezTo>
                      <a:pt x="227" y="631"/>
                      <a:pt x="384" y="627"/>
                      <a:pt x="539" y="627"/>
                    </a:cubicBezTo>
                    <a:cubicBezTo>
                      <a:pt x="632" y="627"/>
                      <a:pt x="724" y="628"/>
                      <a:pt x="815" y="629"/>
                    </a:cubicBezTo>
                    <a:cubicBezTo>
                      <a:pt x="887" y="420"/>
                      <a:pt x="880" y="218"/>
                      <a:pt x="860" y="1"/>
                    </a:cubicBezTo>
                    <a:cubicBezTo>
                      <a:pt x="846" y="1"/>
                      <a:pt x="832" y="1"/>
                      <a:pt x="81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4" name="Google Shape;2494;p39"/>
              <p:cNvSpPr/>
              <p:nvPr/>
            </p:nvSpPr>
            <p:spPr>
              <a:xfrm>
                <a:off x="5616090" y="1650467"/>
                <a:ext cx="636219" cy="1236089"/>
              </a:xfrm>
              <a:custGeom>
                <a:avLst/>
                <a:gdLst/>
                <a:ahLst/>
                <a:cxnLst/>
                <a:rect l="l" t="t" r="r" b="b"/>
                <a:pathLst>
                  <a:path w="2853" h="5543" extrusionOk="0">
                    <a:moveTo>
                      <a:pt x="1" y="0"/>
                    </a:moveTo>
                    <a:lnTo>
                      <a:pt x="332" y="5543"/>
                    </a:lnTo>
                    <a:lnTo>
                      <a:pt x="2112" y="5543"/>
                    </a:lnTo>
                    <a:cubicBezTo>
                      <a:pt x="2112" y="5543"/>
                      <a:pt x="2010" y="5338"/>
                      <a:pt x="2069" y="5152"/>
                    </a:cubicBezTo>
                    <a:cubicBezTo>
                      <a:pt x="2128" y="4964"/>
                      <a:pt x="2028" y="4908"/>
                      <a:pt x="1998" y="4704"/>
                    </a:cubicBezTo>
                    <a:cubicBezTo>
                      <a:pt x="1967" y="4499"/>
                      <a:pt x="2010" y="4399"/>
                      <a:pt x="1938" y="4094"/>
                    </a:cubicBezTo>
                    <a:cubicBezTo>
                      <a:pt x="1867" y="3793"/>
                      <a:pt x="2112" y="3429"/>
                      <a:pt x="2112" y="3429"/>
                    </a:cubicBezTo>
                    <a:lnTo>
                      <a:pt x="2853" y="2793"/>
                    </a:lnTo>
                    <a:cubicBezTo>
                      <a:pt x="2853" y="2793"/>
                      <a:pt x="2143" y="939"/>
                      <a:pt x="1752" y="563"/>
                    </a:cubicBezTo>
                    <a:cubicBezTo>
                      <a:pt x="1361" y="189"/>
                      <a:pt x="318" y="47"/>
                      <a:pt x="318" y="47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5" name="Google Shape;2495;p39"/>
              <p:cNvSpPr/>
              <p:nvPr/>
            </p:nvSpPr>
            <p:spPr>
              <a:xfrm>
                <a:off x="5616090" y="1651359"/>
                <a:ext cx="203822" cy="733447"/>
              </a:xfrm>
              <a:custGeom>
                <a:avLst/>
                <a:gdLst/>
                <a:ahLst/>
                <a:cxnLst/>
                <a:rect l="l" t="t" r="r" b="b"/>
                <a:pathLst>
                  <a:path w="914" h="3289" extrusionOk="0">
                    <a:moveTo>
                      <a:pt x="1" y="0"/>
                    </a:moveTo>
                    <a:lnTo>
                      <a:pt x="197" y="3288"/>
                    </a:lnTo>
                    <a:cubicBezTo>
                      <a:pt x="353" y="3073"/>
                      <a:pt x="500" y="2854"/>
                      <a:pt x="639" y="2631"/>
                    </a:cubicBezTo>
                    <a:cubicBezTo>
                      <a:pt x="705" y="2523"/>
                      <a:pt x="768" y="2410"/>
                      <a:pt x="770" y="2288"/>
                    </a:cubicBezTo>
                    <a:cubicBezTo>
                      <a:pt x="772" y="2104"/>
                      <a:pt x="633" y="1936"/>
                      <a:pt x="649" y="1754"/>
                    </a:cubicBezTo>
                    <a:cubicBezTo>
                      <a:pt x="664" y="1631"/>
                      <a:pt x="745" y="1529"/>
                      <a:pt x="799" y="1416"/>
                    </a:cubicBezTo>
                    <a:cubicBezTo>
                      <a:pt x="913" y="1179"/>
                      <a:pt x="895" y="892"/>
                      <a:pt x="809" y="641"/>
                    </a:cubicBezTo>
                    <a:cubicBezTo>
                      <a:pt x="739" y="440"/>
                      <a:pt x="629" y="256"/>
                      <a:pt x="512" y="78"/>
                    </a:cubicBezTo>
                    <a:cubicBezTo>
                      <a:pt x="394" y="56"/>
                      <a:pt x="318" y="45"/>
                      <a:pt x="318" y="45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6" name="Google Shape;2496;p39"/>
              <p:cNvSpPr/>
              <p:nvPr/>
            </p:nvSpPr>
            <p:spPr>
              <a:xfrm>
                <a:off x="5879452" y="2012618"/>
                <a:ext cx="283879" cy="428160"/>
              </a:xfrm>
              <a:custGeom>
                <a:avLst/>
                <a:gdLst/>
                <a:ahLst/>
                <a:cxnLst/>
                <a:rect l="l" t="t" r="r" b="b"/>
                <a:pathLst>
                  <a:path w="1273" h="192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43" y="694"/>
                      <a:pt x="444" y="1353"/>
                      <a:pt x="868" y="1920"/>
                    </a:cubicBezTo>
                    <a:cubicBezTo>
                      <a:pt x="900" y="1852"/>
                      <a:pt x="931" y="1811"/>
                      <a:pt x="931" y="1811"/>
                    </a:cubicBezTo>
                    <a:lnTo>
                      <a:pt x="1273" y="1515"/>
                    </a:lnTo>
                    <a:cubicBezTo>
                      <a:pt x="829" y="1030"/>
                      <a:pt x="399" y="518"/>
                      <a:pt x="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7" name="Google Shape;2497;p39"/>
              <p:cNvSpPr/>
              <p:nvPr/>
            </p:nvSpPr>
            <p:spPr>
              <a:xfrm>
                <a:off x="6015259" y="2238516"/>
                <a:ext cx="308632" cy="358584"/>
              </a:xfrm>
              <a:custGeom>
                <a:avLst/>
                <a:gdLst/>
                <a:ahLst/>
                <a:cxnLst/>
                <a:rect l="l" t="t" r="r" b="b"/>
                <a:pathLst>
                  <a:path w="1384" h="1608" extrusionOk="0">
                    <a:moveTo>
                      <a:pt x="656" y="0"/>
                    </a:moveTo>
                    <a:cubicBezTo>
                      <a:pt x="493" y="0"/>
                      <a:pt x="254" y="32"/>
                      <a:pt x="163" y="154"/>
                    </a:cubicBezTo>
                    <a:cubicBezTo>
                      <a:pt x="97" y="236"/>
                      <a:pt x="101" y="356"/>
                      <a:pt x="93" y="457"/>
                    </a:cubicBezTo>
                    <a:cubicBezTo>
                      <a:pt x="83" y="604"/>
                      <a:pt x="32" y="745"/>
                      <a:pt x="21" y="893"/>
                    </a:cubicBezTo>
                    <a:cubicBezTo>
                      <a:pt x="1" y="1210"/>
                      <a:pt x="236" y="1525"/>
                      <a:pt x="547" y="1594"/>
                    </a:cubicBezTo>
                    <a:cubicBezTo>
                      <a:pt x="590" y="1603"/>
                      <a:pt x="633" y="1607"/>
                      <a:pt x="676" y="1607"/>
                    </a:cubicBezTo>
                    <a:cubicBezTo>
                      <a:pt x="948" y="1607"/>
                      <a:pt x="1220" y="1435"/>
                      <a:pt x="1321" y="1179"/>
                    </a:cubicBezTo>
                    <a:cubicBezTo>
                      <a:pt x="1384" y="1013"/>
                      <a:pt x="1382" y="827"/>
                      <a:pt x="1353" y="647"/>
                    </a:cubicBezTo>
                    <a:cubicBezTo>
                      <a:pt x="1325" y="473"/>
                      <a:pt x="1273" y="297"/>
                      <a:pt x="1149" y="174"/>
                    </a:cubicBezTo>
                    <a:cubicBezTo>
                      <a:pt x="1038" y="64"/>
                      <a:pt x="883" y="13"/>
                      <a:pt x="727" y="3"/>
                    </a:cubicBezTo>
                    <a:cubicBezTo>
                      <a:pt x="706" y="1"/>
                      <a:pt x="682" y="0"/>
                      <a:pt x="6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8" name="Google Shape;2498;p39"/>
              <p:cNvSpPr/>
              <p:nvPr/>
            </p:nvSpPr>
            <p:spPr>
              <a:xfrm>
                <a:off x="5278469" y="1036550"/>
                <a:ext cx="419463" cy="305287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369" extrusionOk="0">
                    <a:moveTo>
                      <a:pt x="1062" y="0"/>
                    </a:moveTo>
                    <a:cubicBezTo>
                      <a:pt x="987" y="0"/>
                      <a:pt x="911" y="21"/>
                      <a:pt x="848" y="61"/>
                    </a:cubicBezTo>
                    <a:cubicBezTo>
                      <a:pt x="791" y="33"/>
                      <a:pt x="729" y="19"/>
                      <a:pt x="668" y="19"/>
                    </a:cubicBezTo>
                    <a:cubicBezTo>
                      <a:pt x="634" y="19"/>
                      <a:pt x="600" y="23"/>
                      <a:pt x="567" y="32"/>
                    </a:cubicBezTo>
                    <a:cubicBezTo>
                      <a:pt x="475" y="59"/>
                      <a:pt x="394" y="116"/>
                      <a:pt x="340" y="196"/>
                    </a:cubicBezTo>
                    <a:cubicBezTo>
                      <a:pt x="234" y="198"/>
                      <a:pt x="132" y="276"/>
                      <a:pt x="103" y="378"/>
                    </a:cubicBezTo>
                    <a:cubicBezTo>
                      <a:pt x="93" y="415"/>
                      <a:pt x="93" y="452"/>
                      <a:pt x="81" y="488"/>
                    </a:cubicBezTo>
                    <a:cubicBezTo>
                      <a:pt x="66" y="527"/>
                      <a:pt x="42" y="560"/>
                      <a:pt x="29" y="599"/>
                    </a:cubicBezTo>
                    <a:cubicBezTo>
                      <a:pt x="1" y="683"/>
                      <a:pt x="46" y="769"/>
                      <a:pt x="123" y="818"/>
                    </a:cubicBezTo>
                    <a:cubicBezTo>
                      <a:pt x="126" y="941"/>
                      <a:pt x="136" y="1063"/>
                      <a:pt x="152" y="1186"/>
                    </a:cubicBezTo>
                    <a:cubicBezTo>
                      <a:pt x="158" y="1233"/>
                      <a:pt x="209" y="1227"/>
                      <a:pt x="256" y="1245"/>
                    </a:cubicBezTo>
                    <a:cubicBezTo>
                      <a:pt x="353" y="1278"/>
                      <a:pt x="451" y="1311"/>
                      <a:pt x="553" y="1331"/>
                    </a:cubicBezTo>
                    <a:cubicBezTo>
                      <a:pt x="681" y="1359"/>
                      <a:pt x="812" y="1368"/>
                      <a:pt x="944" y="1368"/>
                    </a:cubicBezTo>
                    <a:cubicBezTo>
                      <a:pt x="1056" y="1368"/>
                      <a:pt x="1169" y="1361"/>
                      <a:pt x="1281" y="1354"/>
                    </a:cubicBezTo>
                    <a:cubicBezTo>
                      <a:pt x="1390" y="1350"/>
                      <a:pt x="1507" y="1335"/>
                      <a:pt x="1576" y="1256"/>
                    </a:cubicBezTo>
                    <a:cubicBezTo>
                      <a:pt x="1629" y="1196"/>
                      <a:pt x="1642" y="1100"/>
                      <a:pt x="1652" y="1020"/>
                    </a:cubicBezTo>
                    <a:cubicBezTo>
                      <a:pt x="1730" y="979"/>
                      <a:pt x="1760" y="885"/>
                      <a:pt x="1748" y="799"/>
                    </a:cubicBezTo>
                    <a:cubicBezTo>
                      <a:pt x="1832" y="754"/>
                      <a:pt x="1881" y="656"/>
                      <a:pt x="1871" y="562"/>
                    </a:cubicBezTo>
                    <a:cubicBezTo>
                      <a:pt x="1860" y="468"/>
                      <a:pt x="1789" y="386"/>
                      <a:pt x="1697" y="360"/>
                    </a:cubicBezTo>
                    <a:cubicBezTo>
                      <a:pt x="1713" y="284"/>
                      <a:pt x="1678" y="196"/>
                      <a:pt x="1611" y="159"/>
                    </a:cubicBezTo>
                    <a:cubicBezTo>
                      <a:pt x="1580" y="141"/>
                      <a:pt x="1547" y="132"/>
                      <a:pt x="1517" y="118"/>
                    </a:cubicBezTo>
                    <a:cubicBezTo>
                      <a:pt x="1474" y="96"/>
                      <a:pt x="1435" y="65"/>
                      <a:pt x="1392" y="44"/>
                    </a:cubicBezTo>
                    <a:cubicBezTo>
                      <a:pt x="1370" y="35"/>
                      <a:pt x="1343" y="28"/>
                      <a:pt x="1318" y="28"/>
                    </a:cubicBezTo>
                    <a:cubicBezTo>
                      <a:pt x="1294" y="28"/>
                      <a:pt x="1271" y="34"/>
                      <a:pt x="1253" y="49"/>
                    </a:cubicBezTo>
                    <a:cubicBezTo>
                      <a:pt x="1195" y="16"/>
                      <a:pt x="1129" y="0"/>
                      <a:pt x="106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9" name="Google Shape;2499;p39"/>
              <p:cNvSpPr/>
              <p:nvPr/>
            </p:nvSpPr>
            <p:spPr>
              <a:xfrm>
                <a:off x="5275793" y="1174809"/>
                <a:ext cx="411658" cy="608790"/>
              </a:xfrm>
              <a:custGeom>
                <a:avLst/>
                <a:gdLst/>
                <a:ahLst/>
                <a:cxnLst/>
                <a:rect l="l" t="t" r="r" b="b"/>
                <a:pathLst>
                  <a:path w="1846" h="2730" extrusionOk="0">
                    <a:moveTo>
                      <a:pt x="740" y="0"/>
                    </a:moveTo>
                    <a:cubicBezTo>
                      <a:pt x="693" y="0"/>
                      <a:pt x="657" y="65"/>
                      <a:pt x="608" y="73"/>
                    </a:cubicBezTo>
                    <a:cubicBezTo>
                      <a:pt x="605" y="73"/>
                      <a:pt x="602" y="74"/>
                      <a:pt x="598" y="74"/>
                    </a:cubicBezTo>
                    <a:cubicBezTo>
                      <a:pt x="547" y="74"/>
                      <a:pt x="506" y="19"/>
                      <a:pt x="456" y="19"/>
                    </a:cubicBezTo>
                    <a:cubicBezTo>
                      <a:pt x="453" y="19"/>
                      <a:pt x="450" y="19"/>
                      <a:pt x="446" y="20"/>
                    </a:cubicBezTo>
                    <a:cubicBezTo>
                      <a:pt x="397" y="26"/>
                      <a:pt x="341" y="82"/>
                      <a:pt x="294" y="82"/>
                    </a:cubicBezTo>
                    <a:cubicBezTo>
                      <a:pt x="290" y="82"/>
                      <a:pt x="286" y="82"/>
                      <a:pt x="283" y="81"/>
                    </a:cubicBezTo>
                    <a:cubicBezTo>
                      <a:pt x="283" y="249"/>
                      <a:pt x="281" y="419"/>
                      <a:pt x="281" y="587"/>
                    </a:cubicBezTo>
                    <a:cubicBezTo>
                      <a:pt x="246" y="566"/>
                      <a:pt x="199" y="558"/>
                      <a:pt x="158" y="552"/>
                    </a:cubicBezTo>
                    <a:cubicBezTo>
                      <a:pt x="149" y="550"/>
                      <a:pt x="140" y="549"/>
                      <a:pt x="131" y="549"/>
                    </a:cubicBezTo>
                    <a:cubicBezTo>
                      <a:pt x="99" y="549"/>
                      <a:pt x="67" y="560"/>
                      <a:pt x="43" y="582"/>
                    </a:cubicBezTo>
                    <a:cubicBezTo>
                      <a:pt x="9" y="613"/>
                      <a:pt x="0" y="660"/>
                      <a:pt x="3" y="705"/>
                    </a:cubicBezTo>
                    <a:cubicBezTo>
                      <a:pt x="7" y="828"/>
                      <a:pt x="109" y="941"/>
                      <a:pt x="232" y="957"/>
                    </a:cubicBezTo>
                    <a:cubicBezTo>
                      <a:pt x="256" y="1076"/>
                      <a:pt x="313" y="1190"/>
                      <a:pt x="391" y="1280"/>
                    </a:cubicBezTo>
                    <a:cubicBezTo>
                      <a:pt x="393" y="1477"/>
                      <a:pt x="408" y="1689"/>
                      <a:pt x="412" y="1886"/>
                    </a:cubicBezTo>
                    <a:cubicBezTo>
                      <a:pt x="309" y="1978"/>
                      <a:pt x="201" y="2098"/>
                      <a:pt x="103" y="2191"/>
                    </a:cubicBezTo>
                    <a:cubicBezTo>
                      <a:pt x="119" y="2358"/>
                      <a:pt x="228" y="2516"/>
                      <a:pt x="371" y="2604"/>
                    </a:cubicBezTo>
                    <a:cubicBezTo>
                      <a:pt x="514" y="2694"/>
                      <a:pt x="688" y="2725"/>
                      <a:pt x="856" y="2729"/>
                    </a:cubicBezTo>
                    <a:cubicBezTo>
                      <a:pt x="876" y="2729"/>
                      <a:pt x="895" y="2730"/>
                      <a:pt x="915" y="2730"/>
                    </a:cubicBezTo>
                    <a:cubicBezTo>
                      <a:pt x="1098" y="2730"/>
                      <a:pt x="1281" y="2695"/>
                      <a:pt x="1445" y="2614"/>
                    </a:cubicBezTo>
                    <a:cubicBezTo>
                      <a:pt x="1623" y="2524"/>
                      <a:pt x="1776" y="2371"/>
                      <a:pt x="1846" y="2182"/>
                    </a:cubicBezTo>
                    <a:cubicBezTo>
                      <a:pt x="1688" y="2090"/>
                      <a:pt x="1529" y="1986"/>
                      <a:pt x="1373" y="1886"/>
                    </a:cubicBezTo>
                    <a:cubicBezTo>
                      <a:pt x="1349" y="1714"/>
                      <a:pt x="1330" y="1526"/>
                      <a:pt x="1330" y="1352"/>
                    </a:cubicBezTo>
                    <a:cubicBezTo>
                      <a:pt x="1375" y="1288"/>
                      <a:pt x="1429" y="1227"/>
                      <a:pt x="1465" y="1155"/>
                    </a:cubicBezTo>
                    <a:cubicBezTo>
                      <a:pt x="1500" y="1084"/>
                      <a:pt x="1527" y="1006"/>
                      <a:pt x="1529" y="926"/>
                    </a:cubicBezTo>
                    <a:cubicBezTo>
                      <a:pt x="1592" y="912"/>
                      <a:pt x="1660" y="889"/>
                      <a:pt x="1709" y="844"/>
                    </a:cubicBezTo>
                    <a:cubicBezTo>
                      <a:pt x="1756" y="801"/>
                      <a:pt x="1787" y="738"/>
                      <a:pt x="1780" y="675"/>
                    </a:cubicBezTo>
                    <a:cubicBezTo>
                      <a:pt x="1772" y="609"/>
                      <a:pt x="1715" y="552"/>
                      <a:pt x="1652" y="552"/>
                    </a:cubicBezTo>
                    <a:cubicBezTo>
                      <a:pt x="1600" y="552"/>
                      <a:pt x="1555" y="587"/>
                      <a:pt x="1514" y="617"/>
                    </a:cubicBezTo>
                    <a:cubicBezTo>
                      <a:pt x="1527" y="497"/>
                      <a:pt x="1539" y="382"/>
                      <a:pt x="1551" y="261"/>
                    </a:cubicBezTo>
                    <a:lnTo>
                      <a:pt x="1551" y="261"/>
                    </a:lnTo>
                    <a:cubicBezTo>
                      <a:pt x="1489" y="274"/>
                      <a:pt x="1423" y="279"/>
                      <a:pt x="1358" y="279"/>
                    </a:cubicBezTo>
                    <a:cubicBezTo>
                      <a:pt x="1339" y="279"/>
                      <a:pt x="1319" y="279"/>
                      <a:pt x="1300" y="278"/>
                    </a:cubicBezTo>
                    <a:cubicBezTo>
                      <a:pt x="1218" y="271"/>
                      <a:pt x="1132" y="241"/>
                      <a:pt x="1077" y="179"/>
                    </a:cubicBezTo>
                    <a:cubicBezTo>
                      <a:pt x="1056" y="157"/>
                      <a:pt x="1038" y="128"/>
                      <a:pt x="1007" y="122"/>
                    </a:cubicBezTo>
                    <a:cubicBezTo>
                      <a:pt x="1000" y="120"/>
                      <a:pt x="993" y="119"/>
                      <a:pt x="986" y="119"/>
                    </a:cubicBezTo>
                    <a:cubicBezTo>
                      <a:pt x="967" y="119"/>
                      <a:pt x="949" y="124"/>
                      <a:pt x="931" y="124"/>
                    </a:cubicBezTo>
                    <a:cubicBezTo>
                      <a:pt x="929" y="124"/>
                      <a:pt x="927" y="124"/>
                      <a:pt x="925" y="124"/>
                    </a:cubicBezTo>
                    <a:cubicBezTo>
                      <a:pt x="882" y="124"/>
                      <a:pt x="842" y="104"/>
                      <a:pt x="819" y="73"/>
                    </a:cubicBezTo>
                    <a:cubicBezTo>
                      <a:pt x="798" y="46"/>
                      <a:pt x="782" y="10"/>
                      <a:pt x="751" y="1"/>
                    </a:cubicBezTo>
                    <a:cubicBezTo>
                      <a:pt x="747" y="1"/>
                      <a:pt x="743" y="0"/>
                      <a:pt x="740" y="0"/>
                    </a:cubicBezTo>
                    <a:close/>
                  </a:path>
                </a:pathLst>
              </a:custGeom>
              <a:solidFill>
                <a:srgbClr val="C46F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0" name="Google Shape;2500;p39"/>
              <p:cNvSpPr/>
              <p:nvPr/>
            </p:nvSpPr>
            <p:spPr>
              <a:xfrm>
                <a:off x="5358303" y="1232789"/>
                <a:ext cx="69576" cy="25422"/>
              </a:xfrm>
              <a:custGeom>
                <a:avLst/>
                <a:gdLst/>
                <a:ahLst/>
                <a:cxnLst/>
                <a:rect l="l" t="t" r="r" b="b"/>
                <a:pathLst>
                  <a:path w="312" h="114" extrusionOk="0">
                    <a:moveTo>
                      <a:pt x="148" y="0"/>
                    </a:moveTo>
                    <a:cubicBezTo>
                      <a:pt x="112" y="0"/>
                      <a:pt x="75" y="11"/>
                      <a:pt x="42" y="22"/>
                    </a:cubicBezTo>
                    <a:cubicBezTo>
                      <a:pt x="19" y="30"/>
                      <a:pt x="1" y="52"/>
                      <a:pt x="7" y="79"/>
                    </a:cubicBezTo>
                    <a:cubicBezTo>
                      <a:pt x="14" y="98"/>
                      <a:pt x="33" y="114"/>
                      <a:pt x="53" y="114"/>
                    </a:cubicBezTo>
                    <a:cubicBezTo>
                      <a:pt x="57" y="114"/>
                      <a:pt x="60" y="113"/>
                      <a:pt x="64" y="112"/>
                    </a:cubicBezTo>
                    <a:cubicBezTo>
                      <a:pt x="83" y="104"/>
                      <a:pt x="99" y="99"/>
                      <a:pt x="117" y="97"/>
                    </a:cubicBezTo>
                    <a:cubicBezTo>
                      <a:pt x="126" y="93"/>
                      <a:pt x="134" y="91"/>
                      <a:pt x="144" y="91"/>
                    </a:cubicBezTo>
                    <a:cubicBezTo>
                      <a:pt x="148" y="91"/>
                      <a:pt x="150" y="89"/>
                      <a:pt x="156" y="89"/>
                    </a:cubicBezTo>
                    <a:lnTo>
                      <a:pt x="187" y="89"/>
                    </a:lnTo>
                    <a:cubicBezTo>
                      <a:pt x="188" y="89"/>
                      <a:pt x="193" y="90"/>
                      <a:pt x="194" y="90"/>
                    </a:cubicBezTo>
                    <a:cubicBezTo>
                      <a:pt x="194" y="90"/>
                      <a:pt x="194" y="90"/>
                      <a:pt x="191" y="89"/>
                    </a:cubicBezTo>
                    <a:cubicBezTo>
                      <a:pt x="197" y="89"/>
                      <a:pt x="199" y="89"/>
                      <a:pt x="205" y="91"/>
                    </a:cubicBezTo>
                    <a:cubicBezTo>
                      <a:pt x="226" y="93"/>
                      <a:pt x="242" y="97"/>
                      <a:pt x="263" y="99"/>
                    </a:cubicBezTo>
                    <a:cubicBezTo>
                      <a:pt x="265" y="100"/>
                      <a:pt x="266" y="100"/>
                      <a:pt x="268" y="100"/>
                    </a:cubicBezTo>
                    <a:cubicBezTo>
                      <a:pt x="285" y="100"/>
                      <a:pt x="300" y="92"/>
                      <a:pt x="304" y="77"/>
                    </a:cubicBezTo>
                    <a:cubicBezTo>
                      <a:pt x="312" y="59"/>
                      <a:pt x="299" y="40"/>
                      <a:pt x="285" y="36"/>
                    </a:cubicBezTo>
                    <a:cubicBezTo>
                      <a:pt x="246" y="22"/>
                      <a:pt x="205" y="7"/>
                      <a:pt x="164" y="1"/>
                    </a:cubicBezTo>
                    <a:cubicBezTo>
                      <a:pt x="159" y="1"/>
                      <a:pt x="153" y="0"/>
                      <a:pt x="148" y="0"/>
                    </a:cubicBezTo>
                    <a:close/>
                  </a:path>
                </a:pathLst>
              </a:custGeom>
              <a:solidFill>
                <a:srgbClr val="995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1" name="Google Shape;2501;p39"/>
              <p:cNvSpPr/>
              <p:nvPr/>
            </p:nvSpPr>
            <p:spPr>
              <a:xfrm>
                <a:off x="5494779" y="1239256"/>
                <a:ext cx="70022" cy="28098"/>
              </a:xfrm>
              <a:custGeom>
                <a:avLst/>
                <a:gdLst/>
                <a:ahLst/>
                <a:cxnLst/>
                <a:rect l="l" t="t" r="r" b="b"/>
                <a:pathLst>
                  <a:path w="314" h="126" extrusionOk="0">
                    <a:moveTo>
                      <a:pt x="154" y="1"/>
                    </a:moveTo>
                    <a:cubicBezTo>
                      <a:pt x="107" y="1"/>
                      <a:pt x="62" y="9"/>
                      <a:pt x="21" y="30"/>
                    </a:cubicBezTo>
                    <a:cubicBezTo>
                      <a:pt x="5" y="38"/>
                      <a:pt x="1" y="58"/>
                      <a:pt x="7" y="70"/>
                    </a:cubicBezTo>
                    <a:cubicBezTo>
                      <a:pt x="11" y="80"/>
                      <a:pt x="21" y="87"/>
                      <a:pt x="33" y="87"/>
                    </a:cubicBezTo>
                    <a:cubicBezTo>
                      <a:pt x="37" y="87"/>
                      <a:pt x="41" y="86"/>
                      <a:pt x="46" y="85"/>
                    </a:cubicBezTo>
                    <a:cubicBezTo>
                      <a:pt x="56" y="83"/>
                      <a:pt x="66" y="81"/>
                      <a:pt x="76" y="81"/>
                    </a:cubicBezTo>
                    <a:lnTo>
                      <a:pt x="138" y="81"/>
                    </a:lnTo>
                    <a:cubicBezTo>
                      <a:pt x="127" y="81"/>
                      <a:pt x="144" y="81"/>
                      <a:pt x="146" y="83"/>
                    </a:cubicBezTo>
                    <a:cubicBezTo>
                      <a:pt x="164" y="85"/>
                      <a:pt x="181" y="91"/>
                      <a:pt x="199" y="95"/>
                    </a:cubicBezTo>
                    <a:cubicBezTo>
                      <a:pt x="201" y="95"/>
                      <a:pt x="207" y="99"/>
                      <a:pt x="209" y="101"/>
                    </a:cubicBezTo>
                    <a:cubicBezTo>
                      <a:pt x="211" y="101"/>
                      <a:pt x="215" y="103"/>
                      <a:pt x="217" y="103"/>
                    </a:cubicBezTo>
                    <a:cubicBezTo>
                      <a:pt x="228" y="109"/>
                      <a:pt x="236" y="113"/>
                      <a:pt x="242" y="120"/>
                    </a:cubicBezTo>
                    <a:cubicBezTo>
                      <a:pt x="248" y="123"/>
                      <a:pt x="256" y="125"/>
                      <a:pt x="264" y="125"/>
                    </a:cubicBezTo>
                    <a:cubicBezTo>
                      <a:pt x="280" y="125"/>
                      <a:pt x="296" y="117"/>
                      <a:pt x="303" y="103"/>
                    </a:cubicBezTo>
                    <a:cubicBezTo>
                      <a:pt x="314" y="83"/>
                      <a:pt x="309" y="54"/>
                      <a:pt x="289" y="42"/>
                    </a:cubicBezTo>
                    <a:cubicBezTo>
                      <a:pt x="248" y="19"/>
                      <a:pt x="201" y="3"/>
                      <a:pt x="154" y="1"/>
                    </a:cubicBezTo>
                    <a:close/>
                  </a:path>
                </a:pathLst>
              </a:custGeom>
              <a:solidFill>
                <a:srgbClr val="995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2" name="Google Shape;2502;p39"/>
              <p:cNvSpPr/>
              <p:nvPr/>
            </p:nvSpPr>
            <p:spPr>
              <a:xfrm>
                <a:off x="5415837" y="1276274"/>
                <a:ext cx="55973" cy="108378"/>
              </a:xfrm>
              <a:custGeom>
                <a:avLst/>
                <a:gdLst/>
                <a:ahLst/>
                <a:cxnLst/>
                <a:rect l="l" t="t" r="r" b="b"/>
                <a:pathLst>
                  <a:path w="251" h="486" extrusionOk="0">
                    <a:moveTo>
                      <a:pt x="162" y="1"/>
                    </a:moveTo>
                    <a:cubicBezTo>
                      <a:pt x="150" y="1"/>
                      <a:pt x="138" y="8"/>
                      <a:pt x="136" y="25"/>
                    </a:cubicBezTo>
                    <a:cubicBezTo>
                      <a:pt x="134" y="127"/>
                      <a:pt x="101" y="230"/>
                      <a:pt x="62" y="326"/>
                    </a:cubicBezTo>
                    <a:cubicBezTo>
                      <a:pt x="48" y="365"/>
                      <a:pt x="1" y="430"/>
                      <a:pt x="54" y="457"/>
                    </a:cubicBezTo>
                    <a:cubicBezTo>
                      <a:pt x="74" y="467"/>
                      <a:pt x="103" y="469"/>
                      <a:pt x="125" y="475"/>
                    </a:cubicBezTo>
                    <a:cubicBezTo>
                      <a:pt x="149" y="479"/>
                      <a:pt x="176" y="486"/>
                      <a:pt x="199" y="486"/>
                    </a:cubicBezTo>
                    <a:cubicBezTo>
                      <a:pt x="202" y="486"/>
                      <a:pt x="205" y="486"/>
                      <a:pt x="207" y="486"/>
                    </a:cubicBezTo>
                    <a:cubicBezTo>
                      <a:pt x="242" y="481"/>
                      <a:pt x="250" y="436"/>
                      <a:pt x="215" y="424"/>
                    </a:cubicBezTo>
                    <a:cubicBezTo>
                      <a:pt x="193" y="416"/>
                      <a:pt x="170" y="416"/>
                      <a:pt x="146" y="410"/>
                    </a:cubicBezTo>
                    <a:cubicBezTo>
                      <a:pt x="136" y="408"/>
                      <a:pt x="125" y="406"/>
                      <a:pt x="115" y="406"/>
                    </a:cubicBezTo>
                    <a:cubicBezTo>
                      <a:pt x="111" y="404"/>
                      <a:pt x="107" y="404"/>
                      <a:pt x="103" y="403"/>
                    </a:cubicBezTo>
                    <a:lnTo>
                      <a:pt x="103" y="403"/>
                    </a:lnTo>
                    <a:cubicBezTo>
                      <a:pt x="104" y="401"/>
                      <a:pt x="104" y="399"/>
                      <a:pt x="105" y="398"/>
                    </a:cubicBezTo>
                    <a:cubicBezTo>
                      <a:pt x="107" y="389"/>
                      <a:pt x="113" y="379"/>
                      <a:pt x="115" y="373"/>
                    </a:cubicBezTo>
                    <a:cubicBezTo>
                      <a:pt x="121" y="357"/>
                      <a:pt x="129" y="344"/>
                      <a:pt x="134" y="328"/>
                    </a:cubicBezTo>
                    <a:cubicBezTo>
                      <a:pt x="146" y="295"/>
                      <a:pt x="156" y="262"/>
                      <a:pt x="166" y="230"/>
                    </a:cubicBezTo>
                    <a:cubicBezTo>
                      <a:pt x="185" y="162"/>
                      <a:pt x="191" y="93"/>
                      <a:pt x="187" y="25"/>
                    </a:cubicBezTo>
                    <a:cubicBezTo>
                      <a:pt x="187" y="9"/>
                      <a:pt x="174" y="1"/>
                      <a:pt x="162" y="1"/>
                    </a:cubicBezTo>
                    <a:close/>
                  </a:path>
                </a:pathLst>
              </a:custGeom>
              <a:solidFill>
                <a:srgbClr val="995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3" name="Google Shape;2503;p39"/>
              <p:cNvSpPr/>
              <p:nvPr/>
            </p:nvSpPr>
            <p:spPr>
              <a:xfrm>
                <a:off x="5446165" y="1433935"/>
                <a:ext cx="53743" cy="18955"/>
              </a:xfrm>
              <a:custGeom>
                <a:avLst/>
                <a:gdLst/>
                <a:ahLst/>
                <a:cxnLst/>
                <a:rect l="l" t="t" r="r" b="b"/>
                <a:pathLst>
                  <a:path w="241" h="85" extrusionOk="0">
                    <a:moveTo>
                      <a:pt x="211" y="1"/>
                    </a:moveTo>
                    <a:cubicBezTo>
                      <a:pt x="205" y="1"/>
                      <a:pt x="200" y="2"/>
                      <a:pt x="194" y="6"/>
                    </a:cubicBezTo>
                    <a:cubicBezTo>
                      <a:pt x="193" y="7"/>
                      <a:pt x="192" y="7"/>
                      <a:pt x="191" y="7"/>
                    </a:cubicBezTo>
                    <a:cubicBezTo>
                      <a:pt x="191" y="7"/>
                      <a:pt x="191" y="7"/>
                      <a:pt x="192" y="6"/>
                    </a:cubicBezTo>
                    <a:lnTo>
                      <a:pt x="192" y="6"/>
                    </a:lnTo>
                    <a:cubicBezTo>
                      <a:pt x="190" y="8"/>
                      <a:pt x="184" y="8"/>
                      <a:pt x="182" y="10"/>
                    </a:cubicBezTo>
                    <a:cubicBezTo>
                      <a:pt x="180" y="12"/>
                      <a:pt x="178" y="12"/>
                      <a:pt x="173" y="16"/>
                    </a:cubicBezTo>
                    <a:cubicBezTo>
                      <a:pt x="172" y="17"/>
                      <a:pt x="171" y="17"/>
                      <a:pt x="171" y="17"/>
                    </a:cubicBezTo>
                    <a:cubicBezTo>
                      <a:pt x="170" y="17"/>
                      <a:pt x="170" y="17"/>
                      <a:pt x="171" y="16"/>
                    </a:cubicBezTo>
                    <a:lnTo>
                      <a:pt x="171" y="16"/>
                    </a:lnTo>
                    <a:cubicBezTo>
                      <a:pt x="169" y="16"/>
                      <a:pt x="167" y="18"/>
                      <a:pt x="167" y="18"/>
                    </a:cubicBezTo>
                    <a:cubicBezTo>
                      <a:pt x="163" y="18"/>
                      <a:pt x="161" y="20"/>
                      <a:pt x="157" y="20"/>
                    </a:cubicBezTo>
                    <a:cubicBezTo>
                      <a:pt x="141" y="26"/>
                      <a:pt x="126" y="28"/>
                      <a:pt x="112" y="28"/>
                    </a:cubicBezTo>
                    <a:cubicBezTo>
                      <a:pt x="96" y="30"/>
                      <a:pt x="77" y="30"/>
                      <a:pt x="59" y="30"/>
                    </a:cubicBezTo>
                    <a:cubicBezTo>
                      <a:pt x="49" y="30"/>
                      <a:pt x="41" y="34"/>
                      <a:pt x="34" y="34"/>
                    </a:cubicBezTo>
                    <a:cubicBezTo>
                      <a:pt x="28" y="34"/>
                      <a:pt x="26" y="34"/>
                      <a:pt x="20" y="36"/>
                    </a:cubicBezTo>
                    <a:cubicBezTo>
                      <a:pt x="17" y="38"/>
                      <a:pt x="15" y="39"/>
                      <a:pt x="12" y="39"/>
                    </a:cubicBezTo>
                    <a:cubicBezTo>
                      <a:pt x="11" y="39"/>
                      <a:pt x="10" y="39"/>
                      <a:pt x="8" y="38"/>
                    </a:cubicBezTo>
                    <a:cubicBezTo>
                      <a:pt x="7" y="38"/>
                      <a:pt x="6" y="38"/>
                      <a:pt x="6" y="38"/>
                    </a:cubicBezTo>
                    <a:cubicBezTo>
                      <a:pt x="3" y="38"/>
                      <a:pt x="1" y="41"/>
                      <a:pt x="6" y="44"/>
                    </a:cubicBezTo>
                    <a:cubicBezTo>
                      <a:pt x="10" y="44"/>
                      <a:pt x="14" y="51"/>
                      <a:pt x="16" y="53"/>
                    </a:cubicBezTo>
                    <a:cubicBezTo>
                      <a:pt x="18" y="57"/>
                      <a:pt x="24" y="59"/>
                      <a:pt x="28" y="61"/>
                    </a:cubicBezTo>
                    <a:cubicBezTo>
                      <a:pt x="38" y="67"/>
                      <a:pt x="47" y="71"/>
                      <a:pt x="57" y="75"/>
                    </a:cubicBezTo>
                    <a:cubicBezTo>
                      <a:pt x="77" y="81"/>
                      <a:pt x="96" y="83"/>
                      <a:pt x="118" y="83"/>
                    </a:cubicBezTo>
                    <a:cubicBezTo>
                      <a:pt x="124" y="84"/>
                      <a:pt x="129" y="84"/>
                      <a:pt x="135" y="84"/>
                    </a:cubicBezTo>
                    <a:cubicBezTo>
                      <a:pt x="169" y="84"/>
                      <a:pt x="204" y="73"/>
                      <a:pt x="231" y="51"/>
                    </a:cubicBezTo>
                    <a:cubicBezTo>
                      <a:pt x="241" y="40"/>
                      <a:pt x="241" y="22"/>
                      <a:pt x="233" y="12"/>
                    </a:cubicBezTo>
                    <a:cubicBezTo>
                      <a:pt x="227" y="4"/>
                      <a:pt x="219" y="1"/>
                      <a:pt x="211" y="1"/>
                    </a:cubicBezTo>
                    <a:close/>
                  </a:path>
                </a:pathLst>
              </a:custGeom>
              <a:solidFill>
                <a:srgbClr val="995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4" name="Google Shape;2504;p39"/>
              <p:cNvSpPr/>
              <p:nvPr/>
            </p:nvSpPr>
            <p:spPr>
              <a:xfrm>
                <a:off x="5616982" y="1320651"/>
                <a:ext cx="35011" cy="36572"/>
              </a:xfrm>
              <a:custGeom>
                <a:avLst/>
                <a:gdLst/>
                <a:ahLst/>
                <a:cxnLst/>
                <a:rect l="l" t="t" r="r" b="b"/>
                <a:pathLst>
                  <a:path w="157" h="164" extrusionOk="0">
                    <a:moveTo>
                      <a:pt x="120" y="0"/>
                    </a:moveTo>
                    <a:cubicBezTo>
                      <a:pt x="116" y="0"/>
                      <a:pt x="113" y="1"/>
                      <a:pt x="109" y="2"/>
                    </a:cubicBezTo>
                    <a:cubicBezTo>
                      <a:pt x="81" y="10"/>
                      <a:pt x="52" y="25"/>
                      <a:pt x="36" y="47"/>
                    </a:cubicBezTo>
                    <a:cubicBezTo>
                      <a:pt x="23" y="61"/>
                      <a:pt x="17" y="76"/>
                      <a:pt x="9" y="92"/>
                    </a:cubicBezTo>
                    <a:cubicBezTo>
                      <a:pt x="5" y="106"/>
                      <a:pt x="1" y="127"/>
                      <a:pt x="9" y="143"/>
                    </a:cubicBezTo>
                    <a:cubicBezTo>
                      <a:pt x="13" y="151"/>
                      <a:pt x="21" y="164"/>
                      <a:pt x="38" y="164"/>
                    </a:cubicBezTo>
                    <a:cubicBezTo>
                      <a:pt x="50" y="164"/>
                      <a:pt x="60" y="156"/>
                      <a:pt x="64" y="143"/>
                    </a:cubicBezTo>
                    <a:cubicBezTo>
                      <a:pt x="64" y="141"/>
                      <a:pt x="66" y="138"/>
                      <a:pt x="66" y="138"/>
                    </a:cubicBezTo>
                    <a:lnTo>
                      <a:pt x="66" y="138"/>
                    </a:lnTo>
                    <a:cubicBezTo>
                      <a:pt x="66" y="138"/>
                      <a:pt x="66" y="139"/>
                      <a:pt x="64" y="143"/>
                    </a:cubicBezTo>
                    <a:cubicBezTo>
                      <a:pt x="68" y="137"/>
                      <a:pt x="68" y="135"/>
                      <a:pt x="70" y="129"/>
                    </a:cubicBezTo>
                    <a:cubicBezTo>
                      <a:pt x="70" y="127"/>
                      <a:pt x="72" y="123"/>
                      <a:pt x="72" y="119"/>
                    </a:cubicBezTo>
                    <a:lnTo>
                      <a:pt x="81" y="96"/>
                    </a:lnTo>
                    <a:lnTo>
                      <a:pt x="81" y="96"/>
                    </a:lnTo>
                    <a:cubicBezTo>
                      <a:pt x="81" y="98"/>
                      <a:pt x="79" y="102"/>
                      <a:pt x="79" y="104"/>
                    </a:cubicBezTo>
                    <a:cubicBezTo>
                      <a:pt x="81" y="96"/>
                      <a:pt x="87" y="92"/>
                      <a:pt x="89" y="84"/>
                    </a:cubicBezTo>
                    <a:cubicBezTo>
                      <a:pt x="89" y="83"/>
                      <a:pt x="90" y="82"/>
                      <a:pt x="91" y="81"/>
                    </a:cubicBezTo>
                    <a:lnTo>
                      <a:pt x="91" y="81"/>
                    </a:lnTo>
                    <a:lnTo>
                      <a:pt x="93" y="78"/>
                    </a:lnTo>
                    <a:lnTo>
                      <a:pt x="101" y="72"/>
                    </a:lnTo>
                    <a:cubicBezTo>
                      <a:pt x="101" y="72"/>
                      <a:pt x="103" y="68"/>
                      <a:pt x="105" y="68"/>
                    </a:cubicBezTo>
                    <a:cubicBezTo>
                      <a:pt x="109" y="66"/>
                      <a:pt x="111" y="63"/>
                      <a:pt x="115" y="63"/>
                    </a:cubicBezTo>
                    <a:cubicBezTo>
                      <a:pt x="119" y="61"/>
                      <a:pt x="124" y="61"/>
                      <a:pt x="126" y="57"/>
                    </a:cubicBezTo>
                    <a:lnTo>
                      <a:pt x="126" y="57"/>
                    </a:lnTo>
                    <a:cubicBezTo>
                      <a:pt x="124" y="59"/>
                      <a:pt x="123" y="60"/>
                      <a:pt x="122" y="60"/>
                    </a:cubicBezTo>
                    <a:cubicBezTo>
                      <a:pt x="122" y="60"/>
                      <a:pt x="124" y="57"/>
                      <a:pt x="126" y="57"/>
                    </a:cubicBezTo>
                    <a:lnTo>
                      <a:pt x="126" y="57"/>
                    </a:lnTo>
                    <a:cubicBezTo>
                      <a:pt x="126" y="57"/>
                      <a:pt x="126" y="57"/>
                      <a:pt x="126" y="57"/>
                    </a:cubicBezTo>
                    <a:cubicBezTo>
                      <a:pt x="130" y="57"/>
                      <a:pt x="130" y="57"/>
                      <a:pt x="132" y="55"/>
                    </a:cubicBezTo>
                    <a:cubicBezTo>
                      <a:pt x="146" y="51"/>
                      <a:pt x="156" y="35"/>
                      <a:pt x="152" y="21"/>
                    </a:cubicBezTo>
                    <a:cubicBezTo>
                      <a:pt x="142" y="9"/>
                      <a:pt x="133" y="0"/>
                      <a:pt x="120" y="0"/>
                    </a:cubicBezTo>
                    <a:close/>
                  </a:path>
                </a:pathLst>
              </a:custGeom>
              <a:solidFill>
                <a:srgbClr val="995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5" name="Google Shape;2505;p39"/>
              <p:cNvSpPr/>
              <p:nvPr/>
            </p:nvSpPr>
            <p:spPr>
              <a:xfrm>
                <a:off x="5299431" y="1325557"/>
                <a:ext cx="41255" cy="24307"/>
              </a:xfrm>
              <a:custGeom>
                <a:avLst/>
                <a:gdLst/>
                <a:ahLst/>
                <a:cxnLst/>
                <a:rect l="l" t="t" r="r" b="b"/>
                <a:pathLst>
                  <a:path w="185" h="109" extrusionOk="0">
                    <a:moveTo>
                      <a:pt x="85" y="1"/>
                    </a:moveTo>
                    <a:cubicBezTo>
                      <a:pt x="64" y="1"/>
                      <a:pt x="44" y="9"/>
                      <a:pt x="29" y="21"/>
                    </a:cubicBezTo>
                    <a:cubicBezTo>
                      <a:pt x="15" y="33"/>
                      <a:pt x="9" y="54"/>
                      <a:pt x="3" y="72"/>
                    </a:cubicBezTo>
                    <a:cubicBezTo>
                      <a:pt x="1" y="82"/>
                      <a:pt x="5" y="93"/>
                      <a:pt x="15" y="97"/>
                    </a:cubicBezTo>
                    <a:cubicBezTo>
                      <a:pt x="16" y="98"/>
                      <a:pt x="17" y="98"/>
                      <a:pt x="18" y="98"/>
                    </a:cubicBezTo>
                    <a:cubicBezTo>
                      <a:pt x="23" y="98"/>
                      <a:pt x="31" y="94"/>
                      <a:pt x="34" y="87"/>
                    </a:cubicBezTo>
                    <a:cubicBezTo>
                      <a:pt x="38" y="82"/>
                      <a:pt x="40" y="74"/>
                      <a:pt x="44" y="70"/>
                    </a:cubicBezTo>
                    <a:cubicBezTo>
                      <a:pt x="44" y="66"/>
                      <a:pt x="48" y="66"/>
                      <a:pt x="48" y="64"/>
                    </a:cubicBezTo>
                    <a:lnTo>
                      <a:pt x="50" y="62"/>
                    </a:lnTo>
                    <a:lnTo>
                      <a:pt x="52" y="60"/>
                    </a:lnTo>
                    <a:lnTo>
                      <a:pt x="54" y="56"/>
                    </a:lnTo>
                    <a:cubicBezTo>
                      <a:pt x="54" y="56"/>
                      <a:pt x="56" y="55"/>
                      <a:pt x="57" y="55"/>
                    </a:cubicBezTo>
                    <a:lnTo>
                      <a:pt x="57" y="55"/>
                    </a:lnTo>
                    <a:cubicBezTo>
                      <a:pt x="58" y="54"/>
                      <a:pt x="60" y="54"/>
                      <a:pt x="60" y="54"/>
                    </a:cubicBezTo>
                    <a:lnTo>
                      <a:pt x="75" y="54"/>
                    </a:lnTo>
                    <a:cubicBezTo>
                      <a:pt x="77" y="54"/>
                      <a:pt x="81" y="54"/>
                      <a:pt x="85" y="56"/>
                    </a:cubicBezTo>
                    <a:cubicBezTo>
                      <a:pt x="86" y="56"/>
                      <a:pt x="87" y="56"/>
                      <a:pt x="89" y="58"/>
                    </a:cubicBezTo>
                    <a:lnTo>
                      <a:pt x="89" y="58"/>
                    </a:lnTo>
                    <a:cubicBezTo>
                      <a:pt x="89" y="58"/>
                      <a:pt x="89" y="58"/>
                      <a:pt x="89" y="58"/>
                    </a:cubicBezTo>
                    <a:lnTo>
                      <a:pt x="89" y="58"/>
                    </a:lnTo>
                    <a:cubicBezTo>
                      <a:pt x="88" y="58"/>
                      <a:pt x="89" y="59"/>
                      <a:pt x="91" y="60"/>
                    </a:cubicBezTo>
                    <a:cubicBezTo>
                      <a:pt x="93" y="62"/>
                      <a:pt x="95" y="62"/>
                      <a:pt x="101" y="64"/>
                    </a:cubicBezTo>
                    <a:cubicBezTo>
                      <a:pt x="103" y="64"/>
                      <a:pt x="103" y="66"/>
                      <a:pt x="105" y="66"/>
                    </a:cubicBezTo>
                    <a:cubicBezTo>
                      <a:pt x="115" y="76"/>
                      <a:pt x="126" y="87"/>
                      <a:pt x="136" y="101"/>
                    </a:cubicBezTo>
                    <a:cubicBezTo>
                      <a:pt x="140" y="106"/>
                      <a:pt x="147" y="109"/>
                      <a:pt x="155" y="109"/>
                    </a:cubicBezTo>
                    <a:cubicBezTo>
                      <a:pt x="161" y="109"/>
                      <a:pt x="168" y="107"/>
                      <a:pt x="173" y="103"/>
                    </a:cubicBezTo>
                    <a:cubicBezTo>
                      <a:pt x="183" y="95"/>
                      <a:pt x="185" y="80"/>
                      <a:pt x="179" y="70"/>
                    </a:cubicBezTo>
                    <a:cubicBezTo>
                      <a:pt x="169" y="52"/>
                      <a:pt x="158" y="35"/>
                      <a:pt x="144" y="23"/>
                    </a:cubicBezTo>
                    <a:cubicBezTo>
                      <a:pt x="126" y="11"/>
                      <a:pt x="105" y="1"/>
                      <a:pt x="85" y="1"/>
                    </a:cubicBezTo>
                    <a:close/>
                  </a:path>
                </a:pathLst>
              </a:custGeom>
              <a:solidFill>
                <a:srgbClr val="995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6" name="Google Shape;2506;p39"/>
              <p:cNvSpPr/>
              <p:nvPr/>
            </p:nvSpPr>
            <p:spPr>
              <a:xfrm>
                <a:off x="5483406" y="1673436"/>
                <a:ext cx="104587" cy="68015"/>
              </a:xfrm>
              <a:custGeom>
                <a:avLst/>
                <a:gdLst/>
                <a:ahLst/>
                <a:cxnLst/>
                <a:rect l="l" t="t" r="r" b="b"/>
                <a:pathLst>
                  <a:path w="469" h="305" extrusionOk="0">
                    <a:moveTo>
                      <a:pt x="411" y="1"/>
                    </a:moveTo>
                    <a:cubicBezTo>
                      <a:pt x="409" y="1"/>
                      <a:pt x="406" y="1"/>
                      <a:pt x="403" y="2"/>
                    </a:cubicBezTo>
                    <a:cubicBezTo>
                      <a:pt x="258" y="38"/>
                      <a:pt x="125" y="139"/>
                      <a:pt x="23" y="249"/>
                    </a:cubicBezTo>
                    <a:cubicBezTo>
                      <a:pt x="1" y="273"/>
                      <a:pt x="23" y="304"/>
                      <a:pt x="49" y="304"/>
                    </a:cubicBezTo>
                    <a:cubicBezTo>
                      <a:pt x="57" y="304"/>
                      <a:pt x="65" y="301"/>
                      <a:pt x="72" y="294"/>
                    </a:cubicBezTo>
                    <a:cubicBezTo>
                      <a:pt x="123" y="243"/>
                      <a:pt x="178" y="200"/>
                      <a:pt x="240" y="163"/>
                    </a:cubicBezTo>
                    <a:cubicBezTo>
                      <a:pt x="301" y="126"/>
                      <a:pt x="369" y="98"/>
                      <a:pt x="432" y="67"/>
                    </a:cubicBezTo>
                    <a:cubicBezTo>
                      <a:pt x="468" y="50"/>
                      <a:pt x="446" y="1"/>
                      <a:pt x="411" y="1"/>
                    </a:cubicBezTo>
                    <a:close/>
                  </a:path>
                </a:pathLst>
              </a:custGeom>
              <a:solidFill>
                <a:srgbClr val="995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7" name="Google Shape;2507;p39"/>
              <p:cNvSpPr/>
              <p:nvPr/>
            </p:nvSpPr>
            <p:spPr>
              <a:xfrm>
                <a:off x="5383056" y="1625937"/>
                <a:ext cx="39917" cy="42593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91" extrusionOk="0">
                    <a:moveTo>
                      <a:pt x="34" y="0"/>
                    </a:moveTo>
                    <a:cubicBezTo>
                      <a:pt x="24" y="0"/>
                      <a:pt x="13" y="6"/>
                      <a:pt x="8" y="14"/>
                    </a:cubicBezTo>
                    <a:cubicBezTo>
                      <a:pt x="0" y="33"/>
                      <a:pt x="4" y="45"/>
                      <a:pt x="21" y="55"/>
                    </a:cubicBezTo>
                    <a:lnTo>
                      <a:pt x="25" y="57"/>
                    </a:lnTo>
                    <a:lnTo>
                      <a:pt x="33" y="65"/>
                    </a:lnTo>
                    <a:lnTo>
                      <a:pt x="47" y="80"/>
                    </a:lnTo>
                    <a:cubicBezTo>
                      <a:pt x="58" y="90"/>
                      <a:pt x="68" y="100"/>
                      <a:pt x="78" y="114"/>
                    </a:cubicBezTo>
                    <a:lnTo>
                      <a:pt x="80" y="116"/>
                    </a:lnTo>
                    <a:cubicBezTo>
                      <a:pt x="84" y="121"/>
                      <a:pt x="88" y="127"/>
                      <a:pt x="90" y="129"/>
                    </a:cubicBezTo>
                    <a:cubicBezTo>
                      <a:pt x="90" y="131"/>
                      <a:pt x="94" y="131"/>
                      <a:pt x="96" y="135"/>
                    </a:cubicBezTo>
                    <a:cubicBezTo>
                      <a:pt x="98" y="137"/>
                      <a:pt x="101" y="139"/>
                      <a:pt x="101" y="141"/>
                    </a:cubicBezTo>
                    <a:cubicBezTo>
                      <a:pt x="107" y="147"/>
                      <a:pt x="109" y="155"/>
                      <a:pt x="115" y="159"/>
                    </a:cubicBezTo>
                    <a:cubicBezTo>
                      <a:pt x="119" y="168"/>
                      <a:pt x="127" y="176"/>
                      <a:pt x="131" y="182"/>
                    </a:cubicBezTo>
                    <a:cubicBezTo>
                      <a:pt x="137" y="187"/>
                      <a:pt x="146" y="190"/>
                      <a:pt x="153" y="190"/>
                    </a:cubicBezTo>
                    <a:cubicBezTo>
                      <a:pt x="157" y="190"/>
                      <a:pt x="160" y="189"/>
                      <a:pt x="162" y="188"/>
                    </a:cubicBezTo>
                    <a:cubicBezTo>
                      <a:pt x="172" y="180"/>
                      <a:pt x="178" y="170"/>
                      <a:pt x="176" y="157"/>
                    </a:cubicBezTo>
                    <a:cubicBezTo>
                      <a:pt x="172" y="147"/>
                      <a:pt x="170" y="139"/>
                      <a:pt x="168" y="129"/>
                    </a:cubicBezTo>
                    <a:cubicBezTo>
                      <a:pt x="166" y="121"/>
                      <a:pt x="160" y="116"/>
                      <a:pt x="156" y="108"/>
                    </a:cubicBezTo>
                    <a:cubicBezTo>
                      <a:pt x="146" y="94"/>
                      <a:pt x="135" y="80"/>
                      <a:pt x="121" y="67"/>
                    </a:cubicBezTo>
                    <a:cubicBezTo>
                      <a:pt x="98" y="43"/>
                      <a:pt x="74" y="22"/>
                      <a:pt x="47" y="4"/>
                    </a:cubicBezTo>
                    <a:cubicBezTo>
                      <a:pt x="43" y="1"/>
                      <a:pt x="39" y="0"/>
                      <a:pt x="34" y="0"/>
                    </a:cubicBezTo>
                    <a:close/>
                  </a:path>
                </a:pathLst>
              </a:custGeom>
              <a:solidFill>
                <a:srgbClr val="995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8" name="Google Shape;2508;p39"/>
              <p:cNvSpPr/>
              <p:nvPr/>
            </p:nvSpPr>
            <p:spPr>
              <a:xfrm>
                <a:off x="5389746" y="1279842"/>
                <a:ext cx="28544" cy="52851"/>
              </a:xfrm>
              <a:custGeom>
                <a:avLst/>
                <a:gdLst/>
                <a:ahLst/>
                <a:cxnLst/>
                <a:rect l="l" t="t" r="r" b="b"/>
                <a:pathLst>
                  <a:path w="128" h="237" extrusionOk="0">
                    <a:moveTo>
                      <a:pt x="64" y="1"/>
                    </a:moveTo>
                    <a:cubicBezTo>
                      <a:pt x="28" y="1"/>
                      <a:pt x="1" y="54"/>
                      <a:pt x="1" y="118"/>
                    </a:cubicBezTo>
                    <a:cubicBezTo>
                      <a:pt x="1" y="183"/>
                      <a:pt x="28" y="236"/>
                      <a:pt x="64" y="236"/>
                    </a:cubicBezTo>
                    <a:cubicBezTo>
                      <a:pt x="99" y="236"/>
                      <a:pt x="128" y="185"/>
                      <a:pt x="128" y="118"/>
                    </a:cubicBezTo>
                    <a:cubicBezTo>
                      <a:pt x="128" y="52"/>
                      <a:pt x="99" y="1"/>
                      <a:pt x="64" y="1"/>
                    </a:cubicBezTo>
                    <a:close/>
                  </a:path>
                </a:pathLst>
              </a:custGeom>
              <a:solidFill>
                <a:srgbClr val="995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9" name="Google Shape;2509;p39"/>
              <p:cNvSpPr/>
              <p:nvPr/>
            </p:nvSpPr>
            <p:spPr>
              <a:xfrm>
                <a:off x="5516186" y="1279842"/>
                <a:ext cx="28990" cy="52851"/>
              </a:xfrm>
              <a:custGeom>
                <a:avLst/>
                <a:gdLst/>
                <a:ahLst/>
                <a:cxnLst/>
                <a:rect l="l" t="t" r="r" b="b"/>
                <a:pathLst>
                  <a:path w="130" h="237" extrusionOk="0">
                    <a:moveTo>
                      <a:pt x="64" y="1"/>
                    </a:moveTo>
                    <a:cubicBezTo>
                      <a:pt x="29" y="1"/>
                      <a:pt x="1" y="52"/>
                      <a:pt x="1" y="118"/>
                    </a:cubicBezTo>
                    <a:cubicBezTo>
                      <a:pt x="1" y="183"/>
                      <a:pt x="29" y="236"/>
                      <a:pt x="64" y="236"/>
                    </a:cubicBezTo>
                    <a:cubicBezTo>
                      <a:pt x="101" y="236"/>
                      <a:pt x="130" y="183"/>
                      <a:pt x="130" y="118"/>
                    </a:cubicBezTo>
                    <a:cubicBezTo>
                      <a:pt x="130" y="52"/>
                      <a:pt x="101" y="1"/>
                      <a:pt x="64" y="1"/>
                    </a:cubicBezTo>
                    <a:close/>
                  </a:path>
                </a:pathLst>
              </a:custGeom>
              <a:solidFill>
                <a:srgbClr val="995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0" name="Google Shape;2510;p39"/>
              <p:cNvSpPr/>
              <p:nvPr/>
            </p:nvSpPr>
            <p:spPr>
              <a:xfrm>
                <a:off x="5394429" y="1379523"/>
                <a:ext cx="139598" cy="43931"/>
              </a:xfrm>
              <a:custGeom>
                <a:avLst/>
                <a:gdLst/>
                <a:ahLst/>
                <a:cxnLst/>
                <a:rect l="l" t="t" r="r" b="b"/>
                <a:pathLst>
                  <a:path w="626" h="197" extrusionOk="0">
                    <a:moveTo>
                      <a:pt x="247" y="0"/>
                    </a:moveTo>
                    <a:cubicBezTo>
                      <a:pt x="235" y="0"/>
                      <a:pt x="223" y="2"/>
                      <a:pt x="211" y="6"/>
                    </a:cubicBezTo>
                    <a:cubicBezTo>
                      <a:pt x="176" y="18"/>
                      <a:pt x="146" y="49"/>
                      <a:pt x="135" y="88"/>
                    </a:cubicBezTo>
                    <a:cubicBezTo>
                      <a:pt x="130" y="87"/>
                      <a:pt x="125" y="87"/>
                      <a:pt x="120" y="87"/>
                    </a:cubicBezTo>
                    <a:cubicBezTo>
                      <a:pt x="67" y="87"/>
                      <a:pt x="19" y="126"/>
                      <a:pt x="0" y="178"/>
                    </a:cubicBezTo>
                    <a:cubicBezTo>
                      <a:pt x="10" y="192"/>
                      <a:pt x="28" y="196"/>
                      <a:pt x="45" y="196"/>
                    </a:cubicBezTo>
                    <a:cubicBezTo>
                      <a:pt x="57" y="196"/>
                      <a:pt x="68" y="195"/>
                      <a:pt x="78" y="192"/>
                    </a:cubicBezTo>
                    <a:cubicBezTo>
                      <a:pt x="146" y="182"/>
                      <a:pt x="209" y="172"/>
                      <a:pt x="277" y="162"/>
                    </a:cubicBezTo>
                    <a:cubicBezTo>
                      <a:pt x="295" y="159"/>
                      <a:pt x="322" y="153"/>
                      <a:pt x="344" y="153"/>
                    </a:cubicBezTo>
                    <a:cubicBezTo>
                      <a:pt x="354" y="153"/>
                      <a:pt x="364" y="154"/>
                      <a:pt x="371" y="158"/>
                    </a:cubicBezTo>
                    <a:cubicBezTo>
                      <a:pt x="409" y="173"/>
                      <a:pt x="454" y="179"/>
                      <a:pt x="498" y="179"/>
                    </a:cubicBezTo>
                    <a:cubicBezTo>
                      <a:pt x="540" y="179"/>
                      <a:pt x="582" y="174"/>
                      <a:pt x="620" y="168"/>
                    </a:cubicBezTo>
                    <a:cubicBezTo>
                      <a:pt x="626" y="139"/>
                      <a:pt x="600" y="108"/>
                      <a:pt x="571" y="108"/>
                    </a:cubicBezTo>
                    <a:cubicBezTo>
                      <a:pt x="568" y="108"/>
                      <a:pt x="566" y="108"/>
                      <a:pt x="563" y="108"/>
                    </a:cubicBezTo>
                    <a:cubicBezTo>
                      <a:pt x="559" y="78"/>
                      <a:pt x="543" y="49"/>
                      <a:pt x="514" y="39"/>
                    </a:cubicBezTo>
                    <a:cubicBezTo>
                      <a:pt x="505" y="35"/>
                      <a:pt x="495" y="33"/>
                      <a:pt x="486" y="33"/>
                    </a:cubicBezTo>
                    <a:cubicBezTo>
                      <a:pt x="466" y="33"/>
                      <a:pt x="446" y="41"/>
                      <a:pt x="432" y="55"/>
                    </a:cubicBezTo>
                    <a:cubicBezTo>
                      <a:pt x="424" y="35"/>
                      <a:pt x="405" y="16"/>
                      <a:pt x="383" y="8"/>
                    </a:cubicBezTo>
                    <a:cubicBezTo>
                      <a:pt x="379" y="7"/>
                      <a:pt x="374" y="6"/>
                      <a:pt x="370" y="6"/>
                    </a:cubicBezTo>
                    <a:cubicBezTo>
                      <a:pt x="353" y="6"/>
                      <a:pt x="336" y="15"/>
                      <a:pt x="322" y="25"/>
                    </a:cubicBezTo>
                    <a:cubicBezTo>
                      <a:pt x="301" y="9"/>
                      <a:pt x="274" y="0"/>
                      <a:pt x="24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1" name="Google Shape;2511;p39"/>
              <p:cNvSpPr/>
              <p:nvPr/>
            </p:nvSpPr>
            <p:spPr>
              <a:xfrm>
                <a:off x="5381272" y="1474297"/>
                <a:ext cx="199585" cy="119082"/>
              </a:xfrm>
              <a:custGeom>
                <a:avLst/>
                <a:gdLst/>
                <a:ahLst/>
                <a:cxnLst/>
                <a:rect l="l" t="t" r="r" b="b"/>
                <a:pathLst>
                  <a:path w="895" h="534" extrusionOk="0">
                    <a:moveTo>
                      <a:pt x="863" y="1"/>
                    </a:moveTo>
                    <a:lnTo>
                      <a:pt x="863" y="1"/>
                    </a:lnTo>
                    <a:cubicBezTo>
                      <a:pt x="722" y="110"/>
                      <a:pt x="575" y="183"/>
                      <a:pt x="418" y="183"/>
                    </a:cubicBezTo>
                    <a:cubicBezTo>
                      <a:pt x="287" y="183"/>
                      <a:pt x="148" y="132"/>
                      <a:pt x="0" y="9"/>
                    </a:cubicBezTo>
                    <a:lnTo>
                      <a:pt x="0" y="9"/>
                    </a:lnTo>
                    <a:cubicBezTo>
                      <a:pt x="157" y="400"/>
                      <a:pt x="432" y="534"/>
                      <a:pt x="707" y="534"/>
                    </a:cubicBezTo>
                    <a:cubicBezTo>
                      <a:pt x="770" y="534"/>
                      <a:pt x="833" y="527"/>
                      <a:pt x="894" y="514"/>
                    </a:cubicBezTo>
                    <a:cubicBezTo>
                      <a:pt x="874" y="350"/>
                      <a:pt x="853" y="172"/>
                      <a:pt x="857" y="9"/>
                    </a:cubicBezTo>
                    <a:lnTo>
                      <a:pt x="863" y="1"/>
                    </a:lnTo>
                    <a:close/>
                  </a:path>
                </a:pathLst>
              </a:custGeom>
              <a:solidFill>
                <a:srgbClr val="9950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2" name="Google Shape;2512;p39"/>
              <p:cNvSpPr/>
              <p:nvPr/>
            </p:nvSpPr>
            <p:spPr>
              <a:xfrm>
                <a:off x="5395767" y="2422490"/>
                <a:ext cx="300827" cy="138483"/>
              </a:xfrm>
              <a:custGeom>
                <a:avLst/>
                <a:gdLst/>
                <a:ahLst/>
                <a:cxnLst/>
                <a:rect l="l" t="t" r="r" b="b"/>
                <a:pathLst>
                  <a:path w="1349" h="621" extrusionOk="0">
                    <a:moveTo>
                      <a:pt x="225" y="0"/>
                    </a:moveTo>
                    <a:cubicBezTo>
                      <a:pt x="141" y="0"/>
                      <a:pt x="63" y="18"/>
                      <a:pt x="1" y="65"/>
                    </a:cubicBezTo>
                    <a:lnTo>
                      <a:pt x="58" y="170"/>
                    </a:lnTo>
                    <a:cubicBezTo>
                      <a:pt x="58" y="170"/>
                      <a:pt x="151" y="146"/>
                      <a:pt x="262" y="146"/>
                    </a:cubicBezTo>
                    <a:cubicBezTo>
                      <a:pt x="354" y="146"/>
                      <a:pt x="459" y="163"/>
                      <a:pt x="530" y="225"/>
                    </a:cubicBezTo>
                    <a:cubicBezTo>
                      <a:pt x="667" y="342"/>
                      <a:pt x="907" y="621"/>
                      <a:pt x="1207" y="621"/>
                    </a:cubicBezTo>
                    <a:cubicBezTo>
                      <a:pt x="1253" y="621"/>
                      <a:pt x="1300" y="614"/>
                      <a:pt x="1349" y="599"/>
                    </a:cubicBezTo>
                    <a:lnTo>
                      <a:pt x="1126" y="98"/>
                    </a:lnTo>
                    <a:cubicBezTo>
                      <a:pt x="1126" y="98"/>
                      <a:pt x="1007" y="169"/>
                      <a:pt x="880" y="169"/>
                    </a:cubicBezTo>
                    <a:cubicBezTo>
                      <a:pt x="849" y="169"/>
                      <a:pt x="817" y="164"/>
                      <a:pt x="786" y="153"/>
                    </a:cubicBezTo>
                    <a:cubicBezTo>
                      <a:pt x="676" y="112"/>
                      <a:pt x="434" y="0"/>
                      <a:pt x="225" y="0"/>
                    </a:cubicBezTo>
                    <a:close/>
                  </a:path>
                </a:pathLst>
              </a:custGeom>
              <a:solidFill>
                <a:srgbClr val="DEE8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3" name="Google Shape;2513;p39"/>
              <p:cNvSpPr/>
              <p:nvPr/>
            </p:nvSpPr>
            <p:spPr>
              <a:xfrm>
                <a:off x="5557218" y="2168048"/>
                <a:ext cx="168588" cy="107709"/>
              </a:xfrm>
              <a:custGeom>
                <a:avLst/>
                <a:gdLst/>
                <a:ahLst/>
                <a:cxnLst/>
                <a:rect l="l" t="t" r="r" b="b"/>
                <a:pathLst>
                  <a:path w="756" h="483" extrusionOk="0">
                    <a:moveTo>
                      <a:pt x="600" y="1"/>
                    </a:moveTo>
                    <a:cubicBezTo>
                      <a:pt x="534" y="1"/>
                      <a:pt x="444" y="18"/>
                      <a:pt x="324" y="71"/>
                    </a:cubicBezTo>
                    <a:cubicBezTo>
                      <a:pt x="1" y="214"/>
                      <a:pt x="1" y="482"/>
                      <a:pt x="1" y="482"/>
                    </a:cubicBezTo>
                    <a:lnTo>
                      <a:pt x="756" y="48"/>
                    </a:lnTo>
                    <a:cubicBezTo>
                      <a:pt x="756" y="48"/>
                      <a:pt x="712" y="1"/>
                      <a:pt x="600" y="1"/>
                    </a:cubicBezTo>
                    <a:close/>
                  </a:path>
                </a:pathLst>
              </a:custGeom>
              <a:solidFill>
                <a:srgbClr val="DEE8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4" name="Google Shape;2514;p39"/>
              <p:cNvSpPr/>
              <p:nvPr/>
            </p:nvSpPr>
            <p:spPr>
              <a:xfrm>
                <a:off x="5575504" y="2128577"/>
                <a:ext cx="392703" cy="439087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1969" extrusionOk="0">
                    <a:moveTo>
                      <a:pt x="993" y="0"/>
                    </a:moveTo>
                    <a:lnTo>
                      <a:pt x="344" y="479"/>
                    </a:lnTo>
                    <a:lnTo>
                      <a:pt x="1" y="694"/>
                    </a:lnTo>
                    <a:lnTo>
                      <a:pt x="514" y="1969"/>
                    </a:lnTo>
                    <a:cubicBezTo>
                      <a:pt x="514" y="1969"/>
                      <a:pt x="1386" y="1928"/>
                      <a:pt x="1584" y="1226"/>
                    </a:cubicBezTo>
                    <a:lnTo>
                      <a:pt x="821" y="500"/>
                    </a:lnTo>
                    <a:cubicBezTo>
                      <a:pt x="856" y="438"/>
                      <a:pt x="913" y="371"/>
                      <a:pt x="985" y="352"/>
                    </a:cubicBezTo>
                    <a:cubicBezTo>
                      <a:pt x="992" y="351"/>
                      <a:pt x="1000" y="350"/>
                      <a:pt x="1009" y="350"/>
                    </a:cubicBezTo>
                    <a:cubicBezTo>
                      <a:pt x="1174" y="350"/>
                      <a:pt x="1674" y="637"/>
                      <a:pt x="1674" y="637"/>
                    </a:cubicBezTo>
                    <a:lnTo>
                      <a:pt x="1760" y="377"/>
                    </a:lnTo>
                    <a:lnTo>
                      <a:pt x="993" y="0"/>
                    </a:lnTo>
                    <a:close/>
                  </a:path>
                </a:pathLst>
              </a:custGeom>
              <a:solidFill>
                <a:srgbClr val="DEE8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5" name="Google Shape;2515;p39"/>
              <p:cNvSpPr/>
              <p:nvPr/>
            </p:nvSpPr>
            <p:spPr>
              <a:xfrm>
                <a:off x="5635268" y="2302740"/>
                <a:ext cx="279419" cy="253105"/>
              </a:xfrm>
              <a:custGeom>
                <a:avLst/>
                <a:gdLst/>
                <a:ahLst/>
                <a:cxnLst/>
                <a:rect l="l" t="t" r="r" b="b"/>
                <a:pathLst>
                  <a:path w="1253" h="1135" extrusionOk="0">
                    <a:moveTo>
                      <a:pt x="776" y="1"/>
                    </a:moveTo>
                    <a:cubicBezTo>
                      <a:pt x="702" y="122"/>
                      <a:pt x="604" y="230"/>
                      <a:pt x="477" y="287"/>
                    </a:cubicBezTo>
                    <a:cubicBezTo>
                      <a:pt x="426" y="312"/>
                      <a:pt x="375" y="328"/>
                      <a:pt x="318" y="336"/>
                    </a:cubicBezTo>
                    <a:cubicBezTo>
                      <a:pt x="265" y="345"/>
                      <a:pt x="209" y="343"/>
                      <a:pt x="154" y="355"/>
                    </a:cubicBezTo>
                    <a:cubicBezTo>
                      <a:pt x="93" y="367"/>
                      <a:pt x="46" y="410"/>
                      <a:pt x="1" y="453"/>
                    </a:cubicBezTo>
                    <a:lnTo>
                      <a:pt x="275" y="1134"/>
                    </a:lnTo>
                    <a:cubicBezTo>
                      <a:pt x="434" y="1116"/>
                      <a:pt x="1079" y="1016"/>
                      <a:pt x="1253" y="459"/>
                    </a:cubicBezTo>
                    <a:lnTo>
                      <a:pt x="77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6" name="Google Shape;2516;p39"/>
              <p:cNvSpPr/>
              <p:nvPr/>
            </p:nvSpPr>
            <p:spPr>
              <a:xfrm>
                <a:off x="5623449" y="2254126"/>
                <a:ext cx="117075" cy="80949"/>
              </a:xfrm>
              <a:custGeom>
                <a:avLst/>
                <a:gdLst/>
                <a:ahLst/>
                <a:cxnLst/>
                <a:rect l="l" t="t" r="r" b="b"/>
                <a:pathLst>
                  <a:path w="525" h="363" extrusionOk="0">
                    <a:moveTo>
                      <a:pt x="495" y="1"/>
                    </a:moveTo>
                    <a:cubicBezTo>
                      <a:pt x="490" y="1"/>
                      <a:pt x="485" y="2"/>
                      <a:pt x="481" y="4"/>
                    </a:cubicBezTo>
                    <a:lnTo>
                      <a:pt x="17" y="317"/>
                    </a:lnTo>
                    <a:cubicBezTo>
                      <a:pt x="3" y="325"/>
                      <a:pt x="0" y="340"/>
                      <a:pt x="9" y="352"/>
                    </a:cubicBezTo>
                    <a:cubicBezTo>
                      <a:pt x="13" y="358"/>
                      <a:pt x="21" y="362"/>
                      <a:pt x="29" y="362"/>
                    </a:cubicBezTo>
                    <a:cubicBezTo>
                      <a:pt x="33" y="362"/>
                      <a:pt x="39" y="360"/>
                      <a:pt x="43" y="360"/>
                    </a:cubicBezTo>
                    <a:lnTo>
                      <a:pt x="510" y="49"/>
                    </a:lnTo>
                    <a:cubicBezTo>
                      <a:pt x="522" y="41"/>
                      <a:pt x="524" y="25"/>
                      <a:pt x="518" y="12"/>
                    </a:cubicBezTo>
                    <a:cubicBezTo>
                      <a:pt x="513" y="4"/>
                      <a:pt x="503" y="1"/>
                      <a:pt x="495" y="1"/>
                    </a:cubicBezTo>
                    <a:close/>
                  </a:path>
                </a:pathLst>
              </a:custGeom>
              <a:solidFill>
                <a:srgbClr val="C0D3E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7" name="Google Shape;2517;p39"/>
              <p:cNvSpPr/>
              <p:nvPr/>
            </p:nvSpPr>
            <p:spPr>
              <a:xfrm>
                <a:off x="5661359" y="2309876"/>
                <a:ext cx="121535" cy="90761"/>
              </a:xfrm>
              <a:custGeom>
                <a:avLst/>
                <a:gdLst/>
                <a:ahLst/>
                <a:cxnLst/>
                <a:rect l="l" t="t" r="r" b="b"/>
                <a:pathLst>
                  <a:path w="545" h="407" extrusionOk="0">
                    <a:moveTo>
                      <a:pt x="516" y="1"/>
                    </a:moveTo>
                    <a:cubicBezTo>
                      <a:pt x="511" y="1"/>
                      <a:pt x="506" y="2"/>
                      <a:pt x="502" y="6"/>
                    </a:cubicBezTo>
                    <a:lnTo>
                      <a:pt x="13" y="362"/>
                    </a:lnTo>
                    <a:cubicBezTo>
                      <a:pt x="2" y="368"/>
                      <a:pt x="0" y="386"/>
                      <a:pt x="6" y="397"/>
                    </a:cubicBezTo>
                    <a:cubicBezTo>
                      <a:pt x="13" y="405"/>
                      <a:pt x="21" y="407"/>
                      <a:pt x="27" y="407"/>
                    </a:cubicBezTo>
                    <a:cubicBezTo>
                      <a:pt x="33" y="407"/>
                      <a:pt x="37" y="405"/>
                      <a:pt x="43" y="403"/>
                    </a:cubicBezTo>
                    <a:lnTo>
                      <a:pt x="532" y="47"/>
                    </a:lnTo>
                    <a:cubicBezTo>
                      <a:pt x="540" y="39"/>
                      <a:pt x="544" y="20"/>
                      <a:pt x="536" y="10"/>
                    </a:cubicBezTo>
                    <a:cubicBezTo>
                      <a:pt x="532" y="4"/>
                      <a:pt x="524" y="1"/>
                      <a:pt x="516" y="1"/>
                    </a:cubicBezTo>
                    <a:close/>
                  </a:path>
                </a:pathLst>
              </a:custGeom>
              <a:solidFill>
                <a:srgbClr val="C0D3E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8" name="Google Shape;2518;p39"/>
              <p:cNvSpPr/>
              <p:nvPr/>
            </p:nvSpPr>
            <p:spPr>
              <a:xfrm>
                <a:off x="5699269" y="2366964"/>
                <a:ext cx="136030" cy="99012"/>
              </a:xfrm>
              <a:custGeom>
                <a:avLst/>
                <a:gdLst/>
                <a:ahLst/>
                <a:cxnLst/>
                <a:rect l="l" t="t" r="r" b="b"/>
                <a:pathLst>
                  <a:path w="610" h="444" extrusionOk="0">
                    <a:moveTo>
                      <a:pt x="581" y="0"/>
                    </a:moveTo>
                    <a:cubicBezTo>
                      <a:pt x="575" y="0"/>
                      <a:pt x="569" y="2"/>
                      <a:pt x="565" y="6"/>
                    </a:cubicBezTo>
                    <a:lnTo>
                      <a:pt x="12" y="396"/>
                    </a:lnTo>
                    <a:cubicBezTo>
                      <a:pt x="4" y="404"/>
                      <a:pt x="0" y="423"/>
                      <a:pt x="8" y="433"/>
                    </a:cubicBezTo>
                    <a:cubicBezTo>
                      <a:pt x="14" y="439"/>
                      <a:pt x="21" y="443"/>
                      <a:pt x="29" y="443"/>
                    </a:cubicBezTo>
                    <a:cubicBezTo>
                      <a:pt x="35" y="443"/>
                      <a:pt x="39" y="443"/>
                      <a:pt x="45" y="437"/>
                    </a:cubicBezTo>
                    <a:lnTo>
                      <a:pt x="597" y="46"/>
                    </a:lnTo>
                    <a:cubicBezTo>
                      <a:pt x="606" y="38"/>
                      <a:pt x="610" y="20"/>
                      <a:pt x="602" y="10"/>
                    </a:cubicBezTo>
                    <a:cubicBezTo>
                      <a:pt x="597" y="4"/>
                      <a:pt x="589" y="0"/>
                      <a:pt x="581" y="0"/>
                    </a:cubicBezTo>
                    <a:close/>
                  </a:path>
                </a:pathLst>
              </a:custGeom>
              <a:solidFill>
                <a:srgbClr val="C0D3E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9" name="Google Shape;2519;p39"/>
              <p:cNvSpPr/>
              <p:nvPr/>
            </p:nvSpPr>
            <p:spPr>
              <a:xfrm>
                <a:off x="5736956" y="2424051"/>
                <a:ext cx="148964" cy="107040"/>
              </a:xfrm>
              <a:custGeom>
                <a:avLst/>
                <a:gdLst/>
                <a:ahLst/>
                <a:cxnLst/>
                <a:rect l="l" t="t" r="r" b="b"/>
                <a:pathLst>
                  <a:path w="668" h="480" extrusionOk="0">
                    <a:moveTo>
                      <a:pt x="640" y="0"/>
                    </a:moveTo>
                    <a:cubicBezTo>
                      <a:pt x="635" y="0"/>
                      <a:pt x="629" y="2"/>
                      <a:pt x="625" y="5"/>
                    </a:cubicBezTo>
                    <a:lnTo>
                      <a:pt x="13" y="435"/>
                    </a:lnTo>
                    <a:cubicBezTo>
                      <a:pt x="3" y="443"/>
                      <a:pt x="1" y="459"/>
                      <a:pt x="9" y="470"/>
                    </a:cubicBezTo>
                    <a:cubicBezTo>
                      <a:pt x="13" y="478"/>
                      <a:pt x="21" y="480"/>
                      <a:pt x="30" y="480"/>
                    </a:cubicBezTo>
                    <a:cubicBezTo>
                      <a:pt x="34" y="480"/>
                      <a:pt x="40" y="480"/>
                      <a:pt x="44" y="476"/>
                    </a:cubicBezTo>
                    <a:lnTo>
                      <a:pt x="656" y="46"/>
                    </a:lnTo>
                    <a:cubicBezTo>
                      <a:pt x="666" y="38"/>
                      <a:pt x="668" y="20"/>
                      <a:pt x="660" y="9"/>
                    </a:cubicBezTo>
                    <a:cubicBezTo>
                      <a:pt x="655" y="3"/>
                      <a:pt x="647" y="0"/>
                      <a:pt x="640" y="0"/>
                    </a:cubicBezTo>
                    <a:close/>
                  </a:path>
                </a:pathLst>
              </a:custGeom>
              <a:solidFill>
                <a:srgbClr val="C0D3E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0" name="Google Shape;2520;p39"/>
              <p:cNvSpPr/>
              <p:nvPr/>
            </p:nvSpPr>
            <p:spPr>
              <a:xfrm>
                <a:off x="5550974" y="2166710"/>
                <a:ext cx="189550" cy="129563"/>
              </a:xfrm>
              <a:custGeom>
                <a:avLst/>
                <a:gdLst/>
                <a:ahLst/>
                <a:cxnLst/>
                <a:rect l="l" t="t" r="r" b="b"/>
                <a:pathLst>
                  <a:path w="850" h="581" extrusionOk="0">
                    <a:moveTo>
                      <a:pt x="790" y="0"/>
                    </a:moveTo>
                    <a:cubicBezTo>
                      <a:pt x="782" y="0"/>
                      <a:pt x="773" y="3"/>
                      <a:pt x="765" y="7"/>
                    </a:cubicBezTo>
                    <a:lnTo>
                      <a:pt x="31" y="488"/>
                    </a:lnTo>
                    <a:cubicBezTo>
                      <a:pt x="8" y="505"/>
                      <a:pt x="0" y="535"/>
                      <a:pt x="17" y="558"/>
                    </a:cubicBezTo>
                    <a:cubicBezTo>
                      <a:pt x="25" y="574"/>
                      <a:pt x="41" y="580"/>
                      <a:pt x="57" y="580"/>
                    </a:cubicBezTo>
                    <a:cubicBezTo>
                      <a:pt x="68" y="580"/>
                      <a:pt x="76" y="578"/>
                      <a:pt x="86" y="574"/>
                    </a:cubicBezTo>
                    <a:lnTo>
                      <a:pt x="819" y="93"/>
                    </a:lnTo>
                    <a:cubicBezTo>
                      <a:pt x="843" y="77"/>
                      <a:pt x="849" y="46"/>
                      <a:pt x="835" y="24"/>
                    </a:cubicBezTo>
                    <a:cubicBezTo>
                      <a:pt x="824" y="9"/>
                      <a:pt x="807" y="0"/>
                      <a:pt x="790" y="0"/>
                    </a:cubicBezTo>
                    <a:close/>
                  </a:path>
                </a:pathLst>
              </a:custGeom>
              <a:solidFill>
                <a:srgbClr val="C0D3E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1" name="Google Shape;2521;p39"/>
              <p:cNvSpPr/>
              <p:nvPr/>
            </p:nvSpPr>
            <p:spPr>
              <a:xfrm>
                <a:off x="5803632" y="2118542"/>
                <a:ext cx="467854" cy="414557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1859" extrusionOk="0">
                    <a:moveTo>
                      <a:pt x="412" y="1"/>
                    </a:moveTo>
                    <a:cubicBezTo>
                      <a:pt x="375" y="1"/>
                      <a:pt x="338" y="8"/>
                      <a:pt x="305" y="25"/>
                    </a:cubicBezTo>
                    <a:cubicBezTo>
                      <a:pt x="242" y="58"/>
                      <a:pt x="205" y="127"/>
                      <a:pt x="172" y="189"/>
                    </a:cubicBezTo>
                    <a:cubicBezTo>
                      <a:pt x="123" y="281"/>
                      <a:pt x="78" y="375"/>
                      <a:pt x="29" y="467"/>
                    </a:cubicBezTo>
                    <a:cubicBezTo>
                      <a:pt x="17" y="489"/>
                      <a:pt x="7" y="514"/>
                      <a:pt x="3" y="538"/>
                    </a:cubicBezTo>
                    <a:cubicBezTo>
                      <a:pt x="1" y="565"/>
                      <a:pt x="9" y="592"/>
                      <a:pt x="29" y="608"/>
                    </a:cubicBezTo>
                    <a:cubicBezTo>
                      <a:pt x="37" y="613"/>
                      <a:pt x="46" y="616"/>
                      <a:pt x="55" y="616"/>
                    </a:cubicBezTo>
                    <a:cubicBezTo>
                      <a:pt x="71" y="616"/>
                      <a:pt x="87" y="607"/>
                      <a:pt x="93" y="592"/>
                    </a:cubicBezTo>
                    <a:lnTo>
                      <a:pt x="93" y="592"/>
                    </a:lnTo>
                    <a:cubicBezTo>
                      <a:pt x="84" y="628"/>
                      <a:pt x="113" y="674"/>
                      <a:pt x="142" y="698"/>
                    </a:cubicBezTo>
                    <a:cubicBezTo>
                      <a:pt x="162" y="715"/>
                      <a:pt x="188" y="724"/>
                      <a:pt x="213" y="724"/>
                    </a:cubicBezTo>
                    <a:cubicBezTo>
                      <a:pt x="225" y="724"/>
                      <a:pt x="236" y="722"/>
                      <a:pt x="246" y="719"/>
                    </a:cubicBezTo>
                    <a:cubicBezTo>
                      <a:pt x="270" y="763"/>
                      <a:pt x="326" y="794"/>
                      <a:pt x="379" y="794"/>
                    </a:cubicBezTo>
                    <a:cubicBezTo>
                      <a:pt x="394" y="794"/>
                      <a:pt x="408" y="791"/>
                      <a:pt x="422" y="786"/>
                    </a:cubicBezTo>
                    <a:cubicBezTo>
                      <a:pt x="432" y="813"/>
                      <a:pt x="481" y="845"/>
                      <a:pt x="510" y="845"/>
                    </a:cubicBezTo>
                    <a:cubicBezTo>
                      <a:pt x="539" y="845"/>
                      <a:pt x="565" y="827"/>
                      <a:pt x="576" y="802"/>
                    </a:cubicBezTo>
                    <a:cubicBezTo>
                      <a:pt x="602" y="838"/>
                      <a:pt x="651" y="861"/>
                      <a:pt x="696" y="861"/>
                    </a:cubicBezTo>
                    <a:cubicBezTo>
                      <a:pt x="721" y="861"/>
                      <a:pt x="745" y="854"/>
                      <a:pt x="764" y="837"/>
                    </a:cubicBezTo>
                    <a:cubicBezTo>
                      <a:pt x="837" y="1001"/>
                      <a:pt x="907" y="1181"/>
                      <a:pt x="995" y="1338"/>
                    </a:cubicBezTo>
                    <a:cubicBezTo>
                      <a:pt x="1064" y="1465"/>
                      <a:pt x="1142" y="1590"/>
                      <a:pt x="1247" y="1686"/>
                    </a:cubicBezTo>
                    <a:cubicBezTo>
                      <a:pt x="1351" y="1786"/>
                      <a:pt x="1486" y="1858"/>
                      <a:pt x="1629" y="1858"/>
                    </a:cubicBezTo>
                    <a:cubicBezTo>
                      <a:pt x="1811" y="1858"/>
                      <a:pt x="1987" y="1731"/>
                      <a:pt x="2044" y="1557"/>
                    </a:cubicBezTo>
                    <a:cubicBezTo>
                      <a:pt x="2098" y="1388"/>
                      <a:pt x="2042" y="1195"/>
                      <a:pt x="1934" y="1056"/>
                    </a:cubicBezTo>
                    <a:cubicBezTo>
                      <a:pt x="1828" y="913"/>
                      <a:pt x="1674" y="813"/>
                      <a:pt x="1517" y="729"/>
                    </a:cubicBezTo>
                    <a:cubicBezTo>
                      <a:pt x="1361" y="643"/>
                      <a:pt x="1148" y="610"/>
                      <a:pt x="1042" y="467"/>
                    </a:cubicBezTo>
                    <a:cubicBezTo>
                      <a:pt x="968" y="371"/>
                      <a:pt x="893" y="270"/>
                      <a:pt x="805" y="187"/>
                    </a:cubicBezTo>
                    <a:cubicBezTo>
                      <a:pt x="715" y="101"/>
                      <a:pt x="604" y="35"/>
                      <a:pt x="483" y="9"/>
                    </a:cubicBezTo>
                    <a:cubicBezTo>
                      <a:pt x="461" y="4"/>
                      <a:pt x="437" y="1"/>
                      <a:pt x="412" y="1"/>
                    </a:cubicBezTo>
                    <a:close/>
                  </a:path>
                </a:pathLst>
              </a:custGeom>
              <a:solidFill>
                <a:srgbClr val="C46F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2" name="Google Shape;2522;p39"/>
              <p:cNvSpPr/>
              <p:nvPr/>
            </p:nvSpPr>
            <p:spPr>
              <a:xfrm>
                <a:off x="5279361" y="2903723"/>
                <a:ext cx="1561" cy="223"/>
              </a:xfrm>
              <a:custGeom>
                <a:avLst/>
                <a:gdLst/>
                <a:ahLst/>
                <a:cxnLst/>
                <a:rect l="l" t="t" r="r" b="b"/>
                <a:pathLst>
                  <a:path w="7" h="1" extrusionOk="0">
                    <a:moveTo>
                      <a:pt x="7" y="0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EE8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3" name="Google Shape;2523;p39"/>
              <p:cNvSpPr/>
              <p:nvPr/>
            </p:nvSpPr>
            <p:spPr>
              <a:xfrm>
                <a:off x="5588661" y="2903723"/>
                <a:ext cx="669" cy="223"/>
              </a:xfrm>
              <a:custGeom>
                <a:avLst/>
                <a:gdLst/>
                <a:ahLst/>
                <a:cxnLst/>
                <a:rect l="l" t="t" r="r" b="b"/>
                <a:pathLst>
                  <a:path w="3" h="1" extrusionOk="0">
                    <a:moveTo>
                      <a:pt x="3" y="0"/>
                    </a:move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EE8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4" name="Google Shape;2524;p39"/>
              <p:cNvSpPr/>
              <p:nvPr/>
            </p:nvSpPr>
            <p:spPr>
              <a:xfrm>
                <a:off x="5260629" y="2633225"/>
                <a:ext cx="348326" cy="92768"/>
              </a:xfrm>
              <a:custGeom>
                <a:avLst/>
                <a:gdLst/>
                <a:ahLst/>
                <a:cxnLst/>
                <a:rect l="l" t="t" r="r" b="b"/>
                <a:pathLst>
                  <a:path w="1562" h="416" extrusionOk="0">
                    <a:moveTo>
                      <a:pt x="1" y="0"/>
                    </a:moveTo>
                    <a:lnTo>
                      <a:pt x="130" y="416"/>
                    </a:lnTo>
                    <a:lnTo>
                      <a:pt x="1433" y="416"/>
                    </a:lnTo>
                    <a:lnTo>
                      <a:pt x="1562" y="0"/>
                    </a:lnTo>
                    <a:close/>
                  </a:path>
                </a:pathLst>
              </a:custGeom>
              <a:solidFill>
                <a:srgbClr val="DAEA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5" name="Google Shape;2525;p39"/>
              <p:cNvSpPr/>
              <p:nvPr/>
            </p:nvSpPr>
            <p:spPr>
              <a:xfrm>
                <a:off x="5278469" y="2573907"/>
                <a:ext cx="312423" cy="70468"/>
              </a:xfrm>
              <a:custGeom>
                <a:avLst/>
                <a:gdLst/>
                <a:ahLst/>
                <a:cxnLst/>
                <a:rect l="l" t="t" r="r" b="b"/>
                <a:pathLst>
                  <a:path w="1401" h="316" extrusionOk="0">
                    <a:moveTo>
                      <a:pt x="1" y="0"/>
                    </a:moveTo>
                    <a:lnTo>
                      <a:pt x="117" y="315"/>
                    </a:lnTo>
                    <a:lnTo>
                      <a:pt x="1284" y="315"/>
                    </a:lnTo>
                    <a:lnTo>
                      <a:pt x="1400" y="0"/>
                    </a:lnTo>
                    <a:close/>
                  </a:path>
                </a:pathLst>
              </a:custGeom>
              <a:solidFill>
                <a:srgbClr val="F7FB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6" name="Google Shape;2526;p39"/>
              <p:cNvSpPr/>
              <p:nvPr/>
            </p:nvSpPr>
            <p:spPr>
              <a:xfrm>
                <a:off x="5173214" y="2714843"/>
                <a:ext cx="523381" cy="548134"/>
              </a:xfrm>
              <a:custGeom>
                <a:avLst/>
                <a:gdLst/>
                <a:ahLst/>
                <a:cxnLst/>
                <a:rect l="l" t="t" r="r" b="b"/>
                <a:pathLst>
                  <a:path w="2347" h="2458" extrusionOk="0">
                    <a:moveTo>
                      <a:pt x="434" y="0"/>
                    </a:moveTo>
                    <a:lnTo>
                      <a:pt x="557" y="393"/>
                    </a:lnTo>
                    <a:cubicBezTo>
                      <a:pt x="557" y="393"/>
                      <a:pt x="422" y="667"/>
                      <a:pt x="422" y="759"/>
                    </a:cubicBezTo>
                    <a:cubicBezTo>
                      <a:pt x="422" y="844"/>
                      <a:pt x="475" y="847"/>
                      <a:pt x="484" y="847"/>
                    </a:cubicBezTo>
                    <a:cubicBezTo>
                      <a:pt x="485" y="847"/>
                      <a:pt x="485" y="847"/>
                      <a:pt x="485" y="847"/>
                    </a:cubicBezTo>
                    <a:lnTo>
                      <a:pt x="485" y="847"/>
                    </a:lnTo>
                    <a:cubicBezTo>
                      <a:pt x="485" y="847"/>
                      <a:pt x="119" y="1578"/>
                      <a:pt x="33" y="1938"/>
                    </a:cubicBezTo>
                    <a:cubicBezTo>
                      <a:pt x="0" y="2075"/>
                      <a:pt x="21" y="2179"/>
                      <a:pt x="55" y="2261"/>
                    </a:cubicBezTo>
                    <a:cubicBezTo>
                      <a:pt x="113" y="2384"/>
                      <a:pt x="237" y="2458"/>
                      <a:pt x="370" y="2458"/>
                    </a:cubicBezTo>
                    <a:lnTo>
                      <a:pt x="1976" y="2458"/>
                    </a:lnTo>
                    <a:cubicBezTo>
                      <a:pt x="2109" y="2458"/>
                      <a:pt x="2236" y="2384"/>
                      <a:pt x="2292" y="2261"/>
                    </a:cubicBezTo>
                    <a:cubicBezTo>
                      <a:pt x="2326" y="2179"/>
                      <a:pt x="2347" y="2075"/>
                      <a:pt x="2314" y="1938"/>
                    </a:cubicBezTo>
                    <a:cubicBezTo>
                      <a:pt x="2226" y="1580"/>
                      <a:pt x="1862" y="847"/>
                      <a:pt x="1862" y="847"/>
                    </a:cubicBezTo>
                    <a:lnTo>
                      <a:pt x="1862" y="847"/>
                    </a:lnTo>
                    <a:cubicBezTo>
                      <a:pt x="1862" y="847"/>
                      <a:pt x="1863" y="848"/>
                      <a:pt x="1864" y="848"/>
                    </a:cubicBezTo>
                    <a:cubicBezTo>
                      <a:pt x="1876" y="848"/>
                      <a:pt x="1925" y="843"/>
                      <a:pt x="1925" y="759"/>
                    </a:cubicBezTo>
                    <a:cubicBezTo>
                      <a:pt x="1925" y="665"/>
                      <a:pt x="1790" y="393"/>
                      <a:pt x="1790" y="393"/>
                    </a:cubicBezTo>
                    <a:lnTo>
                      <a:pt x="1913" y="0"/>
                    </a:lnTo>
                    <a:close/>
                  </a:path>
                </a:pathLst>
              </a:custGeom>
              <a:solidFill>
                <a:srgbClr val="DEE8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7" name="Google Shape;2527;p39"/>
              <p:cNvSpPr/>
              <p:nvPr/>
            </p:nvSpPr>
            <p:spPr>
              <a:xfrm>
                <a:off x="5269772" y="2714843"/>
                <a:ext cx="330263" cy="87862"/>
              </a:xfrm>
              <a:custGeom>
                <a:avLst/>
                <a:gdLst/>
                <a:ahLst/>
                <a:cxnLst/>
                <a:rect l="l" t="t" r="r" b="b"/>
                <a:pathLst>
                  <a:path w="1481" h="394" extrusionOk="0">
                    <a:moveTo>
                      <a:pt x="1" y="0"/>
                    </a:moveTo>
                    <a:lnTo>
                      <a:pt x="122" y="393"/>
                    </a:lnTo>
                    <a:lnTo>
                      <a:pt x="1357" y="393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BFD3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8" name="Google Shape;2528;p39"/>
              <p:cNvSpPr/>
              <p:nvPr/>
            </p:nvSpPr>
            <p:spPr>
              <a:xfrm>
                <a:off x="5267096" y="2802481"/>
                <a:ext cx="336061" cy="101465"/>
              </a:xfrm>
              <a:custGeom>
                <a:avLst/>
                <a:gdLst/>
                <a:ahLst/>
                <a:cxnLst/>
                <a:rect l="l" t="t" r="r" b="b"/>
                <a:pathLst>
                  <a:path w="1507" h="455" extrusionOk="0">
                    <a:moveTo>
                      <a:pt x="136" y="0"/>
                    </a:moveTo>
                    <a:cubicBezTo>
                      <a:pt x="136" y="0"/>
                      <a:pt x="1" y="274"/>
                      <a:pt x="1" y="366"/>
                    </a:cubicBezTo>
                    <a:cubicBezTo>
                      <a:pt x="1" y="446"/>
                      <a:pt x="46" y="454"/>
                      <a:pt x="58" y="454"/>
                    </a:cubicBezTo>
                    <a:lnTo>
                      <a:pt x="1445" y="454"/>
                    </a:lnTo>
                    <a:cubicBezTo>
                      <a:pt x="1457" y="454"/>
                      <a:pt x="1506" y="448"/>
                      <a:pt x="1506" y="366"/>
                    </a:cubicBezTo>
                    <a:cubicBezTo>
                      <a:pt x="1506" y="272"/>
                      <a:pt x="1371" y="0"/>
                      <a:pt x="1371" y="0"/>
                    </a:cubicBezTo>
                    <a:close/>
                  </a:path>
                </a:pathLst>
              </a:custGeom>
              <a:solidFill>
                <a:srgbClr val="F7FB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9" name="Google Shape;2529;p39"/>
              <p:cNvSpPr/>
              <p:nvPr/>
            </p:nvSpPr>
            <p:spPr>
              <a:xfrm>
                <a:off x="5172322" y="2903723"/>
                <a:ext cx="524273" cy="359253"/>
              </a:xfrm>
              <a:custGeom>
                <a:avLst/>
                <a:gdLst/>
                <a:ahLst/>
                <a:cxnLst/>
                <a:rect l="l" t="t" r="r" b="b"/>
                <a:pathLst>
                  <a:path w="2351" h="1611" extrusionOk="0">
                    <a:moveTo>
                      <a:pt x="487" y="0"/>
                    </a:moveTo>
                    <a:cubicBezTo>
                      <a:pt x="487" y="0"/>
                      <a:pt x="121" y="731"/>
                      <a:pt x="35" y="1091"/>
                    </a:cubicBezTo>
                    <a:cubicBezTo>
                      <a:pt x="0" y="1228"/>
                      <a:pt x="20" y="1332"/>
                      <a:pt x="57" y="1414"/>
                    </a:cubicBezTo>
                    <a:cubicBezTo>
                      <a:pt x="113" y="1537"/>
                      <a:pt x="239" y="1611"/>
                      <a:pt x="372" y="1611"/>
                    </a:cubicBezTo>
                    <a:lnTo>
                      <a:pt x="1978" y="1611"/>
                    </a:lnTo>
                    <a:cubicBezTo>
                      <a:pt x="2111" y="1611"/>
                      <a:pt x="2238" y="1537"/>
                      <a:pt x="2291" y="1414"/>
                    </a:cubicBezTo>
                    <a:cubicBezTo>
                      <a:pt x="2330" y="1332"/>
                      <a:pt x="2351" y="1228"/>
                      <a:pt x="2318" y="1091"/>
                    </a:cubicBezTo>
                    <a:cubicBezTo>
                      <a:pt x="2230" y="733"/>
                      <a:pt x="1866" y="0"/>
                      <a:pt x="1866" y="0"/>
                    </a:cubicBezTo>
                    <a:close/>
                  </a:path>
                </a:pathLst>
              </a:custGeom>
              <a:solidFill>
                <a:srgbClr val="DEE8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0" name="Google Shape;2530;p39"/>
              <p:cNvSpPr/>
              <p:nvPr/>
            </p:nvSpPr>
            <p:spPr>
              <a:xfrm>
                <a:off x="5185033" y="3021021"/>
                <a:ext cx="499297" cy="230136"/>
              </a:xfrm>
              <a:custGeom>
                <a:avLst/>
                <a:gdLst/>
                <a:ahLst/>
                <a:cxnLst/>
                <a:rect l="l" t="t" r="r" b="b"/>
                <a:pathLst>
                  <a:path w="2239" h="1032" extrusionOk="0">
                    <a:moveTo>
                      <a:pt x="1999" y="0"/>
                    </a:moveTo>
                    <a:cubicBezTo>
                      <a:pt x="1815" y="133"/>
                      <a:pt x="1568" y="184"/>
                      <a:pt x="1351" y="193"/>
                    </a:cubicBezTo>
                    <a:cubicBezTo>
                      <a:pt x="1335" y="193"/>
                      <a:pt x="1320" y="193"/>
                      <a:pt x="1305" y="193"/>
                    </a:cubicBezTo>
                    <a:cubicBezTo>
                      <a:pt x="984" y="193"/>
                      <a:pt x="672" y="75"/>
                      <a:pt x="351" y="75"/>
                    </a:cubicBezTo>
                    <a:cubicBezTo>
                      <a:pt x="301" y="75"/>
                      <a:pt x="251" y="78"/>
                      <a:pt x="201" y="84"/>
                    </a:cubicBezTo>
                    <a:cubicBezTo>
                      <a:pt x="127" y="264"/>
                      <a:pt x="56" y="446"/>
                      <a:pt x="25" y="575"/>
                    </a:cubicBezTo>
                    <a:cubicBezTo>
                      <a:pt x="0" y="684"/>
                      <a:pt x="6" y="778"/>
                      <a:pt x="45" y="866"/>
                    </a:cubicBezTo>
                    <a:cubicBezTo>
                      <a:pt x="92" y="964"/>
                      <a:pt x="197" y="1031"/>
                      <a:pt x="313" y="1031"/>
                    </a:cubicBezTo>
                    <a:lnTo>
                      <a:pt x="1921" y="1031"/>
                    </a:lnTo>
                    <a:cubicBezTo>
                      <a:pt x="2038" y="1031"/>
                      <a:pt x="2142" y="964"/>
                      <a:pt x="2189" y="866"/>
                    </a:cubicBezTo>
                    <a:cubicBezTo>
                      <a:pt x="2232" y="780"/>
                      <a:pt x="2239" y="684"/>
                      <a:pt x="2212" y="575"/>
                    </a:cubicBezTo>
                    <a:cubicBezTo>
                      <a:pt x="2177" y="426"/>
                      <a:pt x="2087" y="205"/>
                      <a:pt x="19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1" name="Google Shape;2531;p39"/>
              <p:cNvSpPr/>
              <p:nvPr/>
            </p:nvSpPr>
            <p:spPr>
              <a:xfrm>
                <a:off x="5328198" y="2789101"/>
                <a:ext cx="112615" cy="167473"/>
              </a:xfrm>
              <a:custGeom>
                <a:avLst/>
                <a:gdLst/>
                <a:ahLst/>
                <a:cxnLst/>
                <a:rect l="l" t="t" r="r" b="b"/>
                <a:pathLst>
                  <a:path w="505" h="751" extrusionOk="0">
                    <a:moveTo>
                      <a:pt x="393" y="82"/>
                    </a:moveTo>
                    <a:cubicBezTo>
                      <a:pt x="379" y="127"/>
                      <a:pt x="355" y="168"/>
                      <a:pt x="324" y="201"/>
                    </a:cubicBezTo>
                    <a:cubicBezTo>
                      <a:pt x="287" y="242"/>
                      <a:pt x="228" y="293"/>
                      <a:pt x="169" y="296"/>
                    </a:cubicBezTo>
                    <a:cubicBezTo>
                      <a:pt x="160" y="296"/>
                      <a:pt x="157" y="296"/>
                      <a:pt x="156" y="296"/>
                    </a:cubicBezTo>
                    <a:cubicBezTo>
                      <a:pt x="155" y="296"/>
                      <a:pt x="158" y="295"/>
                      <a:pt x="160" y="289"/>
                    </a:cubicBezTo>
                    <a:cubicBezTo>
                      <a:pt x="169" y="273"/>
                      <a:pt x="177" y="259"/>
                      <a:pt x="187" y="244"/>
                    </a:cubicBezTo>
                    <a:cubicBezTo>
                      <a:pt x="205" y="216"/>
                      <a:pt x="228" y="193"/>
                      <a:pt x="250" y="171"/>
                    </a:cubicBezTo>
                    <a:cubicBezTo>
                      <a:pt x="292" y="131"/>
                      <a:pt x="340" y="102"/>
                      <a:pt x="393" y="82"/>
                    </a:cubicBezTo>
                    <a:close/>
                    <a:moveTo>
                      <a:pt x="449" y="0"/>
                    </a:moveTo>
                    <a:cubicBezTo>
                      <a:pt x="441" y="0"/>
                      <a:pt x="433" y="2"/>
                      <a:pt x="426" y="5"/>
                    </a:cubicBezTo>
                    <a:lnTo>
                      <a:pt x="426" y="5"/>
                    </a:lnTo>
                    <a:cubicBezTo>
                      <a:pt x="424" y="5"/>
                      <a:pt x="421" y="4"/>
                      <a:pt x="417" y="4"/>
                    </a:cubicBezTo>
                    <a:cubicBezTo>
                      <a:pt x="415" y="4"/>
                      <a:pt x="413" y="4"/>
                      <a:pt x="410" y="5"/>
                    </a:cubicBezTo>
                    <a:cubicBezTo>
                      <a:pt x="318" y="23"/>
                      <a:pt x="230" y="66"/>
                      <a:pt x="164" y="132"/>
                    </a:cubicBezTo>
                    <a:cubicBezTo>
                      <a:pt x="109" y="187"/>
                      <a:pt x="1" y="324"/>
                      <a:pt x="115" y="375"/>
                    </a:cubicBezTo>
                    <a:cubicBezTo>
                      <a:pt x="133" y="384"/>
                      <a:pt x="152" y="387"/>
                      <a:pt x="171" y="387"/>
                    </a:cubicBezTo>
                    <a:cubicBezTo>
                      <a:pt x="240" y="387"/>
                      <a:pt x="315" y="340"/>
                      <a:pt x="363" y="300"/>
                    </a:cubicBezTo>
                    <a:cubicBezTo>
                      <a:pt x="371" y="293"/>
                      <a:pt x="379" y="286"/>
                      <a:pt x="386" y="278"/>
                    </a:cubicBezTo>
                    <a:lnTo>
                      <a:pt x="386" y="278"/>
                    </a:lnTo>
                    <a:cubicBezTo>
                      <a:pt x="379" y="325"/>
                      <a:pt x="368" y="371"/>
                      <a:pt x="353" y="416"/>
                    </a:cubicBezTo>
                    <a:cubicBezTo>
                      <a:pt x="318" y="516"/>
                      <a:pt x="256" y="596"/>
                      <a:pt x="175" y="660"/>
                    </a:cubicBezTo>
                    <a:cubicBezTo>
                      <a:pt x="133" y="689"/>
                      <a:pt x="156" y="750"/>
                      <a:pt x="197" y="750"/>
                    </a:cubicBezTo>
                    <a:cubicBezTo>
                      <a:pt x="205" y="750"/>
                      <a:pt x="213" y="748"/>
                      <a:pt x="222" y="744"/>
                    </a:cubicBezTo>
                    <a:cubicBezTo>
                      <a:pt x="330" y="688"/>
                      <a:pt x="402" y="574"/>
                      <a:pt x="445" y="465"/>
                    </a:cubicBezTo>
                    <a:cubicBezTo>
                      <a:pt x="496" y="334"/>
                      <a:pt x="504" y="191"/>
                      <a:pt x="504" y="50"/>
                    </a:cubicBezTo>
                    <a:cubicBezTo>
                      <a:pt x="504" y="19"/>
                      <a:pt x="476" y="0"/>
                      <a:pt x="449" y="0"/>
                    </a:cubicBezTo>
                    <a:close/>
                  </a:path>
                </a:pathLst>
              </a:custGeom>
              <a:solidFill>
                <a:srgbClr val="BFD3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2" name="Google Shape;2532;p39"/>
              <p:cNvSpPr/>
              <p:nvPr/>
            </p:nvSpPr>
            <p:spPr>
              <a:xfrm>
                <a:off x="5429886" y="2788655"/>
                <a:ext cx="112169" cy="167473"/>
              </a:xfrm>
              <a:custGeom>
                <a:avLst/>
                <a:gdLst/>
                <a:ahLst/>
                <a:cxnLst/>
                <a:rect l="l" t="t" r="r" b="b"/>
                <a:pathLst>
                  <a:path w="503" h="751" extrusionOk="0">
                    <a:moveTo>
                      <a:pt x="111" y="81"/>
                    </a:moveTo>
                    <a:lnTo>
                      <a:pt x="111" y="81"/>
                    </a:lnTo>
                    <a:cubicBezTo>
                      <a:pt x="163" y="100"/>
                      <a:pt x="209" y="128"/>
                      <a:pt x="251" y="165"/>
                    </a:cubicBezTo>
                    <a:cubicBezTo>
                      <a:pt x="275" y="189"/>
                      <a:pt x="296" y="212"/>
                      <a:pt x="316" y="240"/>
                    </a:cubicBezTo>
                    <a:cubicBezTo>
                      <a:pt x="326" y="253"/>
                      <a:pt x="334" y="267"/>
                      <a:pt x="343" y="283"/>
                    </a:cubicBezTo>
                    <a:cubicBezTo>
                      <a:pt x="347" y="294"/>
                      <a:pt x="352" y="296"/>
                      <a:pt x="345" y="296"/>
                    </a:cubicBezTo>
                    <a:cubicBezTo>
                      <a:pt x="343" y="296"/>
                      <a:pt x="341" y="295"/>
                      <a:pt x="337" y="295"/>
                    </a:cubicBezTo>
                    <a:cubicBezTo>
                      <a:pt x="281" y="293"/>
                      <a:pt x="222" y="244"/>
                      <a:pt x="183" y="203"/>
                    </a:cubicBezTo>
                    <a:cubicBezTo>
                      <a:pt x="150" y="166"/>
                      <a:pt x="126" y="126"/>
                      <a:pt x="111" y="81"/>
                    </a:cubicBezTo>
                    <a:close/>
                    <a:moveTo>
                      <a:pt x="55" y="0"/>
                    </a:moveTo>
                    <a:cubicBezTo>
                      <a:pt x="29" y="0"/>
                      <a:pt x="1" y="18"/>
                      <a:pt x="1" y="50"/>
                    </a:cubicBezTo>
                    <a:cubicBezTo>
                      <a:pt x="1" y="187"/>
                      <a:pt x="9" y="334"/>
                      <a:pt x="60" y="463"/>
                    </a:cubicBezTo>
                    <a:cubicBezTo>
                      <a:pt x="103" y="574"/>
                      <a:pt x="175" y="686"/>
                      <a:pt x="283" y="744"/>
                    </a:cubicBezTo>
                    <a:cubicBezTo>
                      <a:pt x="292" y="748"/>
                      <a:pt x="300" y="751"/>
                      <a:pt x="308" y="751"/>
                    </a:cubicBezTo>
                    <a:cubicBezTo>
                      <a:pt x="349" y="751"/>
                      <a:pt x="372" y="690"/>
                      <a:pt x="332" y="658"/>
                    </a:cubicBezTo>
                    <a:cubicBezTo>
                      <a:pt x="251" y="594"/>
                      <a:pt x="189" y="514"/>
                      <a:pt x="152" y="416"/>
                    </a:cubicBezTo>
                    <a:cubicBezTo>
                      <a:pt x="137" y="370"/>
                      <a:pt x="126" y="323"/>
                      <a:pt x="118" y="276"/>
                    </a:cubicBezTo>
                    <a:lnTo>
                      <a:pt x="118" y="276"/>
                    </a:lnTo>
                    <a:cubicBezTo>
                      <a:pt x="125" y="283"/>
                      <a:pt x="133" y="289"/>
                      <a:pt x="140" y="295"/>
                    </a:cubicBezTo>
                    <a:cubicBezTo>
                      <a:pt x="189" y="336"/>
                      <a:pt x="266" y="386"/>
                      <a:pt x="337" y="386"/>
                    </a:cubicBezTo>
                    <a:cubicBezTo>
                      <a:pt x="355" y="386"/>
                      <a:pt x="373" y="383"/>
                      <a:pt x="390" y="375"/>
                    </a:cubicBezTo>
                    <a:cubicBezTo>
                      <a:pt x="502" y="324"/>
                      <a:pt x="398" y="187"/>
                      <a:pt x="345" y="134"/>
                    </a:cubicBezTo>
                    <a:cubicBezTo>
                      <a:pt x="277" y="68"/>
                      <a:pt x="189" y="21"/>
                      <a:pt x="93" y="3"/>
                    </a:cubicBezTo>
                    <a:cubicBezTo>
                      <a:pt x="92" y="3"/>
                      <a:pt x="90" y="3"/>
                      <a:pt x="89" y="3"/>
                    </a:cubicBezTo>
                    <a:cubicBezTo>
                      <a:pt x="84" y="3"/>
                      <a:pt x="80" y="3"/>
                      <a:pt x="76" y="5"/>
                    </a:cubicBezTo>
                    <a:lnTo>
                      <a:pt x="76" y="5"/>
                    </a:lnTo>
                    <a:cubicBezTo>
                      <a:pt x="70" y="2"/>
                      <a:pt x="62" y="0"/>
                      <a:pt x="55" y="0"/>
                    </a:cubicBezTo>
                    <a:close/>
                  </a:path>
                </a:pathLst>
              </a:custGeom>
              <a:solidFill>
                <a:srgbClr val="BFD3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3" name="Google Shape;2533;p39"/>
              <p:cNvSpPr/>
              <p:nvPr/>
            </p:nvSpPr>
            <p:spPr>
              <a:xfrm>
                <a:off x="5343808" y="3071641"/>
                <a:ext cx="24307" cy="24307"/>
              </a:xfrm>
              <a:custGeom>
                <a:avLst/>
                <a:gdLst/>
                <a:ahLst/>
                <a:cxnLst/>
                <a:rect l="l" t="t" r="r" b="b"/>
                <a:pathLst>
                  <a:path w="109" h="109" extrusionOk="0">
                    <a:moveTo>
                      <a:pt x="56" y="0"/>
                    </a:moveTo>
                    <a:cubicBezTo>
                      <a:pt x="25" y="0"/>
                      <a:pt x="0" y="25"/>
                      <a:pt x="0" y="56"/>
                    </a:cubicBezTo>
                    <a:cubicBezTo>
                      <a:pt x="0" y="84"/>
                      <a:pt x="25" y="109"/>
                      <a:pt x="56" y="109"/>
                    </a:cubicBezTo>
                    <a:cubicBezTo>
                      <a:pt x="84" y="109"/>
                      <a:pt x="109" y="84"/>
                      <a:pt x="109" y="56"/>
                    </a:cubicBezTo>
                    <a:cubicBezTo>
                      <a:pt x="109" y="25"/>
                      <a:pt x="84" y="0"/>
                      <a:pt x="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4" name="Google Shape;2534;p39"/>
              <p:cNvSpPr/>
              <p:nvPr/>
            </p:nvSpPr>
            <p:spPr>
              <a:xfrm>
                <a:off x="5435907" y="3152813"/>
                <a:ext cx="42147" cy="42147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89" extrusionOk="0">
                    <a:moveTo>
                      <a:pt x="95" y="1"/>
                    </a:moveTo>
                    <a:cubicBezTo>
                      <a:pt x="42" y="1"/>
                      <a:pt x="1" y="41"/>
                      <a:pt x="1" y="95"/>
                    </a:cubicBezTo>
                    <a:cubicBezTo>
                      <a:pt x="1" y="148"/>
                      <a:pt x="42" y="189"/>
                      <a:pt x="95" y="189"/>
                    </a:cubicBezTo>
                    <a:cubicBezTo>
                      <a:pt x="148" y="189"/>
                      <a:pt x="189" y="148"/>
                      <a:pt x="189" y="95"/>
                    </a:cubicBezTo>
                    <a:cubicBezTo>
                      <a:pt x="189" y="41"/>
                      <a:pt x="148" y="1"/>
                      <a:pt x="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5" name="Google Shape;2535;p39"/>
              <p:cNvSpPr/>
              <p:nvPr/>
            </p:nvSpPr>
            <p:spPr>
              <a:xfrm>
                <a:off x="5534918" y="3108213"/>
                <a:ext cx="29882" cy="29659"/>
              </a:xfrm>
              <a:custGeom>
                <a:avLst/>
                <a:gdLst/>
                <a:ahLst/>
                <a:cxnLst/>
                <a:rect l="l" t="t" r="r" b="b"/>
                <a:pathLst>
                  <a:path w="134" h="133" extrusionOk="0">
                    <a:moveTo>
                      <a:pt x="68" y="0"/>
                    </a:moveTo>
                    <a:cubicBezTo>
                      <a:pt x="31" y="0"/>
                      <a:pt x="1" y="31"/>
                      <a:pt x="1" y="68"/>
                    </a:cubicBezTo>
                    <a:cubicBezTo>
                      <a:pt x="1" y="102"/>
                      <a:pt x="31" y="133"/>
                      <a:pt x="68" y="133"/>
                    </a:cubicBezTo>
                    <a:cubicBezTo>
                      <a:pt x="103" y="133"/>
                      <a:pt x="134" y="102"/>
                      <a:pt x="134" y="68"/>
                    </a:cubicBezTo>
                    <a:cubicBezTo>
                      <a:pt x="134" y="31"/>
                      <a:pt x="103" y="0"/>
                      <a:pt x="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6" name="Google Shape;2536;p39"/>
              <p:cNvSpPr/>
              <p:nvPr/>
            </p:nvSpPr>
            <p:spPr>
              <a:xfrm>
                <a:off x="5592006" y="3174221"/>
                <a:ext cx="39025" cy="39025"/>
              </a:xfrm>
              <a:custGeom>
                <a:avLst/>
                <a:gdLst/>
                <a:ahLst/>
                <a:cxnLst/>
                <a:rect l="l" t="t" r="r" b="b"/>
                <a:pathLst>
                  <a:path w="175" h="175" extrusionOk="0">
                    <a:moveTo>
                      <a:pt x="88" y="1"/>
                    </a:moveTo>
                    <a:cubicBezTo>
                      <a:pt x="39" y="1"/>
                      <a:pt x="0" y="40"/>
                      <a:pt x="0" y="89"/>
                    </a:cubicBezTo>
                    <a:cubicBezTo>
                      <a:pt x="0" y="136"/>
                      <a:pt x="39" y="175"/>
                      <a:pt x="88" y="175"/>
                    </a:cubicBezTo>
                    <a:cubicBezTo>
                      <a:pt x="135" y="175"/>
                      <a:pt x="174" y="136"/>
                      <a:pt x="174" y="89"/>
                    </a:cubicBezTo>
                    <a:cubicBezTo>
                      <a:pt x="174" y="40"/>
                      <a:pt x="135" y="1"/>
                      <a:pt x="8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7" name="Google Shape;2537;p39"/>
              <p:cNvSpPr/>
              <p:nvPr/>
            </p:nvSpPr>
            <p:spPr>
              <a:xfrm>
                <a:off x="5296755" y="3171099"/>
                <a:ext cx="18509" cy="18509"/>
              </a:xfrm>
              <a:custGeom>
                <a:avLst/>
                <a:gdLst/>
                <a:ahLst/>
                <a:cxnLst/>
                <a:rect l="l" t="t" r="r" b="b"/>
                <a:pathLst>
                  <a:path w="83" h="83" extrusionOk="0">
                    <a:moveTo>
                      <a:pt x="41" y="0"/>
                    </a:moveTo>
                    <a:cubicBezTo>
                      <a:pt x="19" y="0"/>
                      <a:pt x="1" y="19"/>
                      <a:pt x="1" y="41"/>
                    </a:cubicBezTo>
                    <a:cubicBezTo>
                      <a:pt x="1" y="64"/>
                      <a:pt x="19" y="82"/>
                      <a:pt x="41" y="82"/>
                    </a:cubicBezTo>
                    <a:cubicBezTo>
                      <a:pt x="64" y="82"/>
                      <a:pt x="82" y="64"/>
                      <a:pt x="82" y="41"/>
                    </a:cubicBezTo>
                    <a:cubicBezTo>
                      <a:pt x="82" y="19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8" name="Google Shape;2538;p39"/>
              <p:cNvSpPr/>
              <p:nvPr/>
            </p:nvSpPr>
            <p:spPr>
              <a:xfrm>
                <a:off x="5419405" y="3115795"/>
                <a:ext cx="20739" cy="20739"/>
              </a:xfrm>
              <a:custGeom>
                <a:avLst/>
                <a:gdLst/>
                <a:ahLst/>
                <a:cxnLst/>
                <a:rect l="l" t="t" r="r" b="b"/>
                <a:pathLst>
                  <a:path w="93" h="93" extrusionOk="0">
                    <a:moveTo>
                      <a:pt x="46" y="1"/>
                    </a:moveTo>
                    <a:cubicBezTo>
                      <a:pt x="21" y="1"/>
                      <a:pt x="1" y="21"/>
                      <a:pt x="1" y="46"/>
                    </a:cubicBezTo>
                    <a:cubicBezTo>
                      <a:pt x="1" y="72"/>
                      <a:pt x="21" y="93"/>
                      <a:pt x="46" y="93"/>
                    </a:cubicBezTo>
                    <a:cubicBezTo>
                      <a:pt x="73" y="93"/>
                      <a:pt x="93" y="72"/>
                      <a:pt x="93" y="46"/>
                    </a:cubicBezTo>
                    <a:cubicBezTo>
                      <a:pt x="93" y="21"/>
                      <a:pt x="73" y="1"/>
                      <a:pt x="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9" name="Google Shape;2539;p39"/>
              <p:cNvSpPr/>
              <p:nvPr/>
            </p:nvSpPr>
            <p:spPr>
              <a:xfrm>
                <a:off x="5245242" y="3088589"/>
                <a:ext cx="54858" cy="54858"/>
              </a:xfrm>
              <a:custGeom>
                <a:avLst/>
                <a:gdLst/>
                <a:ahLst/>
                <a:cxnLst/>
                <a:rect l="l" t="t" r="r" b="b"/>
                <a:pathLst>
                  <a:path w="246" h="246" extrusionOk="0">
                    <a:moveTo>
                      <a:pt x="123" y="0"/>
                    </a:moveTo>
                    <a:cubicBezTo>
                      <a:pt x="58" y="0"/>
                      <a:pt x="0" y="55"/>
                      <a:pt x="0" y="123"/>
                    </a:cubicBezTo>
                    <a:cubicBezTo>
                      <a:pt x="0" y="188"/>
                      <a:pt x="58" y="246"/>
                      <a:pt x="123" y="246"/>
                    </a:cubicBezTo>
                    <a:cubicBezTo>
                      <a:pt x="191" y="246"/>
                      <a:pt x="246" y="190"/>
                      <a:pt x="246" y="123"/>
                    </a:cubicBezTo>
                    <a:cubicBezTo>
                      <a:pt x="246" y="53"/>
                      <a:pt x="191" y="0"/>
                      <a:pt x="12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0" name="Google Shape;2540;p39"/>
              <p:cNvSpPr/>
              <p:nvPr/>
            </p:nvSpPr>
            <p:spPr>
              <a:xfrm>
                <a:off x="5514848" y="3209901"/>
                <a:ext cx="7136" cy="6913"/>
              </a:xfrm>
              <a:custGeom>
                <a:avLst/>
                <a:gdLst/>
                <a:ahLst/>
                <a:cxnLst/>
                <a:rect l="l" t="t" r="r" b="b"/>
                <a:pathLst>
                  <a:path w="32" h="31" extrusionOk="0">
                    <a:moveTo>
                      <a:pt x="17" y="0"/>
                    </a:moveTo>
                    <a:cubicBezTo>
                      <a:pt x="9" y="0"/>
                      <a:pt x="1" y="6"/>
                      <a:pt x="1" y="15"/>
                    </a:cubicBezTo>
                    <a:cubicBezTo>
                      <a:pt x="1" y="23"/>
                      <a:pt x="9" y="31"/>
                      <a:pt x="17" y="31"/>
                    </a:cubicBezTo>
                    <a:cubicBezTo>
                      <a:pt x="25" y="31"/>
                      <a:pt x="31" y="23"/>
                      <a:pt x="31" y="15"/>
                    </a:cubicBezTo>
                    <a:cubicBezTo>
                      <a:pt x="31" y="6"/>
                      <a:pt x="25" y="0"/>
                      <a:pt x="17" y="0"/>
                    </a:cubicBezTo>
                    <a:close/>
                  </a:path>
                </a:pathLst>
              </a:custGeom>
              <a:solidFill>
                <a:srgbClr val="BB87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1" name="Google Shape;2541;p39"/>
              <p:cNvSpPr/>
              <p:nvPr/>
            </p:nvSpPr>
            <p:spPr>
              <a:xfrm>
                <a:off x="5480284" y="3093941"/>
                <a:ext cx="12934" cy="12488"/>
              </a:xfrm>
              <a:custGeom>
                <a:avLst/>
                <a:gdLst/>
                <a:ahLst/>
                <a:cxnLst/>
                <a:rect l="l" t="t" r="r" b="b"/>
                <a:pathLst>
                  <a:path w="58" h="56" extrusionOk="0">
                    <a:moveTo>
                      <a:pt x="29" y="1"/>
                    </a:moveTo>
                    <a:cubicBezTo>
                      <a:pt x="12" y="1"/>
                      <a:pt x="0" y="13"/>
                      <a:pt x="0" y="29"/>
                    </a:cubicBezTo>
                    <a:cubicBezTo>
                      <a:pt x="0" y="44"/>
                      <a:pt x="12" y="56"/>
                      <a:pt x="29" y="56"/>
                    </a:cubicBezTo>
                    <a:cubicBezTo>
                      <a:pt x="45" y="56"/>
                      <a:pt x="57" y="44"/>
                      <a:pt x="57" y="29"/>
                    </a:cubicBezTo>
                    <a:cubicBezTo>
                      <a:pt x="57" y="13"/>
                      <a:pt x="45" y="1"/>
                      <a:pt x="2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2" name="Google Shape;2542;p39"/>
              <p:cNvSpPr/>
              <p:nvPr/>
            </p:nvSpPr>
            <p:spPr>
              <a:xfrm>
                <a:off x="5597358" y="3071641"/>
                <a:ext cx="20739" cy="20739"/>
              </a:xfrm>
              <a:custGeom>
                <a:avLst/>
                <a:gdLst/>
                <a:ahLst/>
                <a:cxnLst/>
                <a:rect l="l" t="t" r="r" b="b"/>
                <a:pathLst>
                  <a:path w="93" h="93" extrusionOk="0">
                    <a:moveTo>
                      <a:pt x="46" y="0"/>
                    </a:moveTo>
                    <a:cubicBezTo>
                      <a:pt x="21" y="0"/>
                      <a:pt x="1" y="21"/>
                      <a:pt x="1" y="47"/>
                    </a:cubicBezTo>
                    <a:cubicBezTo>
                      <a:pt x="1" y="72"/>
                      <a:pt x="21" y="92"/>
                      <a:pt x="46" y="92"/>
                    </a:cubicBezTo>
                    <a:cubicBezTo>
                      <a:pt x="70" y="92"/>
                      <a:pt x="93" y="72"/>
                      <a:pt x="93" y="47"/>
                    </a:cubicBezTo>
                    <a:cubicBezTo>
                      <a:pt x="93" y="21"/>
                      <a:pt x="70" y="0"/>
                      <a:pt x="4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43" name="Google Shape;2543;p39"/>
            <p:cNvSpPr/>
            <p:nvPr/>
          </p:nvSpPr>
          <p:spPr>
            <a:xfrm>
              <a:off x="4862738" y="1842000"/>
              <a:ext cx="333300" cy="333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C</a:t>
              </a:r>
              <a:endParaRPr sz="12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544" name="Google Shape;2544;p39"/>
          <p:cNvGrpSpPr/>
          <p:nvPr/>
        </p:nvGrpSpPr>
        <p:grpSpPr>
          <a:xfrm>
            <a:off x="6713675" y="1803575"/>
            <a:ext cx="1509600" cy="1659900"/>
            <a:chOff x="6713675" y="1803575"/>
            <a:chExt cx="1509600" cy="1659900"/>
          </a:xfrm>
        </p:grpSpPr>
        <p:sp>
          <p:nvSpPr>
            <p:cNvPr id="2545" name="Google Shape;2545;p39"/>
            <p:cNvSpPr/>
            <p:nvPr/>
          </p:nvSpPr>
          <p:spPr>
            <a:xfrm>
              <a:off x="6713675" y="1803575"/>
              <a:ext cx="1509600" cy="1659900"/>
            </a:xfrm>
            <a:prstGeom prst="roundRect">
              <a:avLst>
                <a:gd name="adj" fmla="val 2742"/>
              </a:avLst>
            </a:prstGeom>
            <a:solidFill>
              <a:schemeClr val="accent4"/>
            </a:solidFill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46" name="Google Shape;2546;p39"/>
            <p:cNvGrpSpPr/>
            <p:nvPr/>
          </p:nvGrpSpPr>
          <p:grpSpPr>
            <a:xfrm>
              <a:off x="7098530" y="1993396"/>
              <a:ext cx="837981" cy="1357070"/>
              <a:chOff x="6903799" y="1312400"/>
              <a:chExt cx="1215347" cy="1968194"/>
            </a:xfrm>
          </p:grpSpPr>
          <p:sp>
            <p:nvSpPr>
              <p:cNvPr id="2547" name="Google Shape;2547;p39"/>
              <p:cNvSpPr/>
              <p:nvPr/>
            </p:nvSpPr>
            <p:spPr>
              <a:xfrm>
                <a:off x="6903799" y="2280886"/>
                <a:ext cx="328702" cy="935485"/>
              </a:xfrm>
              <a:custGeom>
                <a:avLst/>
                <a:gdLst/>
                <a:ahLst/>
                <a:cxnLst/>
                <a:rect l="l" t="t" r="r" b="b"/>
                <a:pathLst>
                  <a:path w="1474" h="4195" extrusionOk="0">
                    <a:moveTo>
                      <a:pt x="853" y="0"/>
                    </a:moveTo>
                    <a:cubicBezTo>
                      <a:pt x="826" y="0"/>
                      <a:pt x="800" y="3"/>
                      <a:pt x="774" y="7"/>
                    </a:cubicBezTo>
                    <a:cubicBezTo>
                      <a:pt x="668" y="27"/>
                      <a:pt x="574" y="78"/>
                      <a:pt x="482" y="140"/>
                    </a:cubicBezTo>
                    <a:cubicBezTo>
                      <a:pt x="553" y="968"/>
                      <a:pt x="320" y="1787"/>
                      <a:pt x="181" y="2605"/>
                    </a:cubicBezTo>
                    <a:cubicBezTo>
                      <a:pt x="95" y="3133"/>
                      <a:pt x="48" y="3665"/>
                      <a:pt x="1" y="4195"/>
                    </a:cubicBezTo>
                    <a:cubicBezTo>
                      <a:pt x="15" y="4195"/>
                      <a:pt x="46" y="4191"/>
                      <a:pt x="62" y="4191"/>
                    </a:cubicBezTo>
                    <a:lnTo>
                      <a:pt x="1040" y="4191"/>
                    </a:lnTo>
                    <a:cubicBezTo>
                      <a:pt x="1034" y="3166"/>
                      <a:pt x="1173" y="2137"/>
                      <a:pt x="1474" y="1159"/>
                    </a:cubicBezTo>
                    <a:cubicBezTo>
                      <a:pt x="1398" y="905"/>
                      <a:pt x="1320" y="639"/>
                      <a:pt x="1245" y="383"/>
                    </a:cubicBezTo>
                    <a:cubicBezTo>
                      <a:pt x="1212" y="273"/>
                      <a:pt x="1177" y="156"/>
                      <a:pt x="1087" y="78"/>
                    </a:cubicBezTo>
                    <a:cubicBezTo>
                      <a:pt x="1023" y="24"/>
                      <a:pt x="938" y="0"/>
                      <a:pt x="853" y="0"/>
                    </a:cubicBezTo>
                    <a:close/>
                  </a:path>
                </a:pathLst>
              </a:custGeom>
              <a:solidFill>
                <a:srgbClr val="FAB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8" name="Google Shape;2548;p39"/>
              <p:cNvSpPr/>
              <p:nvPr/>
            </p:nvSpPr>
            <p:spPr>
              <a:xfrm>
                <a:off x="6989208" y="1801660"/>
                <a:ext cx="1053675" cy="521374"/>
              </a:xfrm>
              <a:custGeom>
                <a:avLst/>
                <a:gdLst/>
                <a:ahLst/>
                <a:cxnLst/>
                <a:rect l="l" t="t" r="r" b="b"/>
                <a:pathLst>
                  <a:path w="4725" h="2338" extrusionOk="0">
                    <a:moveTo>
                      <a:pt x="2615" y="1"/>
                    </a:moveTo>
                    <a:cubicBezTo>
                      <a:pt x="2597" y="1"/>
                      <a:pt x="2578" y="3"/>
                      <a:pt x="2560" y="6"/>
                    </a:cubicBezTo>
                    <a:cubicBezTo>
                      <a:pt x="2507" y="14"/>
                      <a:pt x="2456" y="32"/>
                      <a:pt x="2402" y="32"/>
                    </a:cubicBezTo>
                    <a:lnTo>
                      <a:pt x="1832" y="79"/>
                    </a:lnTo>
                    <a:cubicBezTo>
                      <a:pt x="1804" y="63"/>
                      <a:pt x="1773" y="56"/>
                      <a:pt x="1741" y="56"/>
                    </a:cubicBezTo>
                    <a:cubicBezTo>
                      <a:pt x="1712" y="56"/>
                      <a:pt x="1683" y="62"/>
                      <a:pt x="1658" y="75"/>
                    </a:cubicBezTo>
                    <a:cubicBezTo>
                      <a:pt x="1604" y="100"/>
                      <a:pt x="1564" y="155"/>
                      <a:pt x="1553" y="212"/>
                    </a:cubicBezTo>
                    <a:cubicBezTo>
                      <a:pt x="1091" y="319"/>
                      <a:pt x="676" y="605"/>
                      <a:pt x="401" y="990"/>
                    </a:cubicBezTo>
                    <a:cubicBezTo>
                      <a:pt x="129" y="1376"/>
                      <a:pt x="0" y="1865"/>
                      <a:pt x="54" y="2336"/>
                    </a:cubicBezTo>
                    <a:cubicBezTo>
                      <a:pt x="62" y="2336"/>
                      <a:pt x="78" y="2338"/>
                      <a:pt x="88" y="2338"/>
                    </a:cubicBezTo>
                    <a:lnTo>
                      <a:pt x="684" y="2338"/>
                    </a:lnTo>
                    <a:cubicBezTo>
                      <a:pt x="1476" y="2338"/>
                      <a:pt x="2237" y="2164"/>
                      <a:pt x="3026" y="2119"/>
                    </a:cubicBezTo>
                    <a:cubicBezTo>
                      <a:pt x="3599" y="2084"/>
                      <a:pt x="4184" y="2082"/>
                      <a:pt x="4724" y="1888"/>
                    </a:cubicBezTo>
                    <a:cubicBezTo>
                      <a:pt x="4596" y="1601"/>
                      <a:pt x="4483" y="1346"/>
                      <a:pt x="4317" y="1080"/>
                    </a:cubicBezTo>
                    <a:cubicBezTo>
                      <a:pt x="4152" y="814"/>
                      <a:pt x="3941" y="570"/>
                      <a:pt x="3681" y="396"/>
                    </a:cubicBezTo>
                    <a:cubicBezTo>
                      <a:pt x="3453" y="245"/>
                      <a:pt x="3184" y="148"/>
                      <a:pt x="2913" y="148"/>
                    </a:cubicBezTo>
                    <a:cubicBezTo>
                      <a:pt x="2873" y="148"/>
                      <a:pt x="2832" y="150"/>
                      <a:pt x="2791" y="155"/>
                    </a:cubicBezTo>
                    <a:cubicBezTo>
                      <a:pt x="2781" y="106"/>
                      <a:pt x="2756" y="57"/>
                      <a:pt x="2715" y="28"/>
                    </a:cubicBezTo>
                    <a:cubicBezTo>
                      <a:pt x="2687" y="8"/>
                      <a:pt x="2652" y="1"/>
                      <a:pt x="26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9" name="Google Shape;2549;p39"/>
              <p:cNvSpPr/>
              <p:nvPr/>
            </p:nvSpPr>
            <p:spPr>
              <a:xfrm>
                <a:off x="7176304" y="1312400"/>
                <a:ext cx="580023" cy="503757"/>
              </a:xfrm>
              <a:custGeom>
                <a:avLst/>
                <a:gdLst/>
                <a:ahLst/>
                <a:cxnLst/>
                <a:rect l="l" t="t" r="r" b="b"/>
                <a:pathLst>
                  <a:path w="2601" h="2259" extrusionOk="0">
                    <a:moveTo>
                      <a:pt x="1414" y="1"/>
                    </a:moveTo>
                    <a:cubicBezTo>
                      <a:pt x="1318" y="1"/>
                      <a:pt x="1223" y="26"/>
                      <a:pt x="1128" y="26"/>
                    </a:cubicBezTo>
                    <a:cubicBezTo>
                      <a:pt x="1104" y="26"/>
                      <a:pt x="1080" y="25"/>
                      <a:pt x="1056" y="21"/>
                    </a:cubicBezTo>
                    <a:cubicBezTo>
                      <a:pt x="1019" y="14"/>
                      <a:pt x="982" y="10"/>
                      <a:pt x="945" y="10"/>
                    </a:cubicBezTo>
                    <a:cubicBezTo>
                      <a:pt x="818" y="10"/>
                      <a:pt x="691" y="50"/>
                      <a:pt x="585" y="121"/>
                    </a:cubicBezTo>
                    <a:cubicBezTo>
                      <a:pt x="450" y="215"/>
                      <a:pt x="356" y="364"/>
                      <a:pt x="326" y="524"/>
                    </a:cubicBezTo>
                    <a:cubicBezTo>
                      <a:pt x="305" y="645"/>
                      <a:pt x="315" y="770"/>
                      <a:pt x="274" y="882"/>
                    </a:cubicBezTo>
                    <a:cubicBezTo>
                      <a:pt x="221" y="1025"/>
                      <a:pt x="84" y="1136"/>
                      <a:pt x="68" y="1289"/>
                    </a:cubicBezTo>
                    <a:cubicBezTo>
                      <a:pt x="47" y="1461"/>
                      <a:pt x="184" y="1625"/>
                      <a:pt x="156" y="1792"/>
                    </a:cubicBezTo>
                    <a:cubicBezTo>
                      <a:pt x="141" y="1874"/>
                      <a:pt x="90" y="1944"/>
                      <a:pt x="53" y="2022"/>
                    </a:cubicBezTo>
                    <a:cubicBezTo>
                      <a:pt x="19" y="2097"/>
                      <a:pt x="0" y="2191"/>
                      <a:pt x="51" y="2259"/>
                    </a:cubicBezTo>
                    <a:cubicBezTo>
                      <a:pt x="868" y="2169"/>
                      <a:pt x="1686" y="2108"/>
                      <a:pt x="2504" y="2052"/>
                    </a:cubicBezTo>
                    <a:cubicBezTo>
                      <a:pt x="2410" y="1891"/>
                      <a:pt x="2601" y="1680"/>
                      <a:pt x="2509" y="1522"/>
                    </a:cubicBezTo>
                    <a:cubicBezTo>
                      <a:pt x="2474" y="1465"/>
                      <a:pt x="2412" y="1428"/>
                      <a:pt x="2374" y="1371"/>
                    </a:cubicBezTo>
                    <a:cubicBezTo>
                      <a:pt x="2320" y="1289"/>
                      <a:pt x="2329" y="1183"/>
                      <a:pt x="2343" y="1085"/>
                    </a:cubicBezTo>
                    <a:cubicBezTo>
                      <a:pt x="2359" y="988"/>
                      <a:pt x="2380" y="886"/>
                      <a:pt x="2349" y="794"/>
                    </a:cubicBezTo>
                    <a:cubicBezTo>
                      <a:pt x="2304" y="663"/>
                      <a:pt x="2175" y="585"/>
                      <a:pt x="2079" y="483"/>
                    </a:cubicBezTo>
                    <a:cubicBezTo>
                      <a:pt x="1983" y="379"/>
                      <a:pt x="1923" y="238"/>
                      <a:pt x="1817" y="143"/>
                    </a:cubicBezTo>
                    <a:cubicBezTo>
                      <a:pt x="1717" y="58"/>
                      <a:pt x="1584" y="13"/>
                      <a:pt x="1451" y="2"/>
                    </a:cubicBezTo>
                    <a:cubicBezTo>
                      <a:pt x="1438" y="1"/>
                      <a:pt x="1426" y="1"/>
                      <a:pt x="141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0" name="Google Shape;2550;p39"/>
              <p:cNvSpPr/>
              <p:nvPr/>
            </p:nvSpPr>
            <p:spPr>
              <a:xfrm>
                <a:off x="7289365" y="1410966"/>
                <a:ext cx="328702" cy="441986"/>
              </a:xfrm>
              <a:custGeom>
                <a:avLst/>
                <a:gdLst/>
                <a:ahLst/>
                <a:cxnLst/>
                <a:rect l="l" t="t" r="r" b="b"/>
                <a:pathLst>
                  <a:path w="1474" h="1982" extrusionOk="0">
                    <a:moveTo>
                      <a:pt x="512" y="0"/>
                    </a:moveTo>
                    <a:cubicBezTo>
                      <a:pt x="443" y="233"/>
                      <a:pt x="238" y="420"/>
                      <a:pt x="1" y="469"/>
                    </a:cubicBezTo>
                    <a:cubicBezTo>
                      <a:pt x="44" y="581"/>
                      <a:pt x="64" y="720"/>
                      <a:pt x="85" y="839"/>
                    </a:cubicBezTo>
                    <a:cubicBezTo>
                      <a:pt x="107" y="958"/>
                      <a:pt x="134" y="1078"/>
                      <a:pt x="191" y="1185"/>
                    </a:cubicBezTo>
                    <a:cubicBezTo>
                      <a:pt x="250" y="1293"/>
                      <a:pt x="344" y="1381"/>
                      <a:pt x="465" y="1408"/>
                    </a:cubicBezTo>
                    <a:cubicBezTo>
                      <a:pt x="455" y="1553"/>
                      <a:pt x="451" y="1709"/>
                      <a:pt x="441" y="1856"/>
                    </a:cubicBezTo>
                    <a:cubicBezTo>
                      <a:pt x="549" y="1931"/>
                      <a:pt x="700" y="1982"/>
                      <a:pt x="836" y="1982"/>
                    </a:cubicBezTo>
                    <a:cubicBezTo>
                      <a:pt x="848" y="1982"/>
                      <a:pt x="860" y="1981"/>
                      <a:pt x="872" y="1981"/>
                    </a:cubicBezTo>
                    <a:cubicBezTo>
                      <a:pt x="1017" y="1970"/>
                      <a:pt x="1161" y="1911"/>
                      <a:pt x="1271" y="1817"/>
                    </a:cubicBezTo>
                    <a:cubicBezTo>
                      <a:pt x="1148" y="1510"/>
                      <a:pt x="1128" y="1164"/>
                      <a:pt x="1202" y="843"/>
                    </a:cubicBezTo>
                    <a:lnTo>
                      <a:pt x="1202" y="843"/>
                    </a:lnTo>
                    <a:cubicBezTo>
                      <a:pt x="1209" y="844"/>
                      <a:pt x="1217" y="844"/>
                      <a:pt x="1225" y="844"/>
                    </a:cubicBezTo>
                    <a:cubicBezTo>
                      <a:pt x="1337" y="844"/>
                      <a:pt x="1431" y="762"/>
                      <a:pt x="1459" y="653"/>
                    </a:cubicBezTo>
                    <a:cubicBezTo>
                      <a:pt x="1474" y="604"/>
                      <a:pt x="1474" y="548"/>
                      <a:pt x="1449" y="501"/>
                    </a:cubicBezTo>
                    <a:cubicBezTo>
                      <a:pt x="1427" y="456"/>
                      <a:pt x="1378" y="424"/>
                      <a:pt x="1326" y="424"/>
                    </a:cubicBezTo>
                    <a:cubicBezTo>
                      <a:pt x="1265" y="426"/>
                      <a:pt x="1216" y="475"/>
                      <a:pt x="1181" y="522"/>
                    </a:cubicBezTo>
                    <a:cubicBezTo>
                      <a:pt x="1179" y="491"/>
                      <a:pt x="1169" y="460"/>
                      <a:pt x="1167" y="428"/>
                    </a:cubicBezTo>
                    <a:cubicBezTo>
                      <a:pt x="1134" y="435"/>
                      <a:pt x="1100" y="438"/>
                      <a:pt x="1064" y="438"/>
                    </a:cubicBezTo>
                    <a:cubicBezTo>
                      <a:pt x="940" y="438"/>
                      <a:pt x="807" y="398"/>
                      <a:pt x="717" y="328"/>
                    </a:cubicBezTo>
                    <a:cubicBezTo>
                      <a:pt x="594" y="242"/>
                      <a:pt x="524" y="150"/>
                      <a:pt x="512" y="0"/>
                    </a:cubicBezTo>
                    <a:close/>
                  </a:path>
                </a:pathLst>
              </a:custGeom>
              <a:solidFill>
                <a:srgbClr val="FAB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1" name="Google Shape;2551;p39"/>
              <p:cNvSpPr/>
              <p:nvPr/>
            </p:nvSpPr>
            <p:spPr>
              <a:xfrm>
                <a:off x="7422941" y="1485670"/>
                <a:ext cx="85186" cy="32335"/>
              </a:xfrm>
              <a:custGeom>
                <a:avLst/>
                <a:gdLst/>
                <a:ahLst/>
                <a:cxnLst/>
                <a:rect l="l" t="t" r="r" b="b"/>
                <a:pathLst>
                  <a:path w="382" h="145" extrusionOk="0">
                    <a:moveTo>
                      <a:pt x="257" y="0"/>
                    </a:moveTo>
                    <a:cubicBezTo>
                      <a:pt x="173" y="0"/>
                      <a:pt x="89" y="32"/>
                      <a:pt x="26" y="85"/>
                    </a:cubicBezTo>
                    <a:cubicBezTo>
                      <a:pt x="0" y="107"/>
                      <a:pt x="21" y="145"/>
                      <a:pt x="47" y="145"/>
                    </a:cubicBezTo>
                    <a:cubicBezTo>
                      <a:pt x="52" y="145"/>
                      <a:pt x="57" y="143"/>
                      <a:pt x="63" y="140"/>
                    </a:cubicBezTo>
                    <a:cubicBezTo>
                      <a:pt x="101" y="113"/>
                      <a:pt x="144" y="95"/>
                      <a:pt x="193" y="89"/>
                    </a:cubicBezTo>
                    <a:cubicBezTo>
                      <a:pt x="208" y="86"/>
                      <a:pt x="223" y="85"/>
                      <a:pt x="238" y="85"/>
                    </a:cubicBezTo>
                    <a:cubicBezTo>
                      <a:pt x="267" y="85"/>
                      <a:pt x="296" y="89"/>
                      <a:pt x="324" y="99"/>
                    </a:cubicBezTo>
                    <a:cubicBezTo>
                      <a:pt x="327" y="99"/>
                      <a:pt x="330" y="100"/>
                      <a:pt x="333" y="100"/>
                    </a:cubicBezTo>
                    <a:cubicBezTo>
                      <a:pt x="352" y="100"/>
                      <a:pt x="370" y="88"/>
                      <a:pt x="378" y="68"/>
                    </a:cubicBezTo>
                    <a:cubicBezTo>
                      <a:pt x="382" y="44"/>
                      <a:pt x="369" y="21"/>
                      <a:pt x="347" y="13"/>
                    </a:cubicBezTo>
                    <a:cubicBezTo>
                      <a:pt x="318" y="4"/>
                      <a:pt x="288" y="0"/>
                      <a:pt x="257" y="0"/>
                    </a:cubicBezTo>
                    <a:close/>
                  </a:path>
                </a:pathLst>
              </a:custGeom>
              <a:solidFill>
                <a:srgbClr val="996B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2" name="Google Shape;2552;p39"/>
              <p:cNvSpPr/>
              <p:nvPr/>
            </p:nvSpPr>
            <p:spPr>
              <a:xfrm>
                <a:off x="7296724" y="1512653"/>
                <a:ext cx="82287" cy="29659"/>
              </a:xfrm>
              <a:custGeom>
                <a:avLst/>
                <a:gdLst/>
                <a:ahLst/>
                <a:cxnLst/>
                <a:rect l="l" t="t" r="r" b="b"/>
                <a:pathLst>
                  <a:path w="369" h="133" extrusionOk="0">
                    <a:moveTo>
                      <a:pt x="219" y="1"/>
                    </a:moveTo>
                    <a:cubicBezTo>
                      <a:pt x="206" y="1"/>
                      <a:pt x="192" y="1"/>
                      <a:pt x="178" y="2"/>
                    </a:cubicBezTo>
                    <a:cubicBezTo>
                      <a:pt x="127" y="7"/>
                      <a:pt x="70" y="21"/>
                      <a:pt x="29" y="50"/>
                    </a:cubicBezTo>
                    <a:cubicBezTo>
                      <a:pt x="11" y="62"/>
                      <a:pt x="0" y="84"/>
                      <a:pt x="11" y="105"/>
                    </a:cubicBezTo>
                    <a:cubicBezTo>
                      <a:pt x="17" y="122"/>
                      <a:pt x="34" y="133"/>
                      <a:pt x="52" y="133"/>
                    </a:cubicBezTo>
                    <a:cubicBezTo>
                      <a:pt x="56" y="133"/>
                      <a:pt x="60" y="132"/>
                      <a:pt x="64" y="131"/>
                    </a:cubicBezTo>
                    <a:lnTo>
                      <a:pt x="103" y="115"/>
                    </a:lnTo>
                    <a:cubicBezTo>
                      <a:pt x="105" y="114"/>
                      <a:pt x="106" y="113"/>
                      <a:pt x="106" y="113"/>
                    </a:cubicBezTo>
                    <a:lnTo>
                      <a:pt x="106" y="113"/>
                    </a:lnTo>
                    <a:cubicBezTo>
                      <a:pt x="106" y="113"/>
                      <a:pt x="106" y="114"/>
                      <a:pt x="105" y="115"/>
                    </a:cubicBezTo>
                    <a:cubicBezTo>
                      <a:pt x="107" y="115"/>
                      <a:pt x="109" y="113"/>
                      <a:pt x="113" y="113"/>
                    </a:cubicBezTo>
                    <a:cubicBezTo>
                      <a:pt x="117" y="109"/>
                      <a:pt x="123" y="109"/>
                      <a:pt x="125" y="107"/>
                    </a:cubicBezTo>
                    <a:cubicBezTo>
                      <a:pt x="148" y="99"/>
                      <a:pt x="168" y="95"/>
                      <a:pt x="193" y="88"/>
                    </a:cubicBezTo>
                    <a:cubicBezTo>
                      <a:pt x="221" y="83"/>
                      <a:pt x="249" y="79"/>
                      <a:pt x="278" y="79"/>
                    </a:cubicBezTo>
                    <a:cubicBezTo>
                      <a:pt x="292" y="79"/>
                      <a:pt x="307" y="80"/>
                      <a:pt x="322" y="82"/>
                    </a:cubicBezTo>
                    <a:cubicBezTo>
                      <a:pt x="360" y="82"/>
                      <a:pt x="369" y="15"/>
                      <a:pt x="330" y="11"/>
                    </a:cubicBezTo>
                    <a:cubicBezTo>
                      <a:pt x="294" y="5"/>
                      <a:pt x="257" y="1"/>
                      <a:pt x="219" y="1"/>
                    </a:cubicBezTo>
                    <a:close/>
                  </a:path>
                </a:pathLst>
              </a:custGeom>
              <a:solidFill>
                <a:srgbClr val="996B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3" name="Google Shape;2553;p39"/>
              <p:cNvSpPr/>
              <p:nvPr/>
            </p:nvSpPr>
            <p:spPr>
              <a:xfrm>
                <a:off x="7381018" y="1531831"/>
                <a:ext cx="46830" cy="95667"/>
              </a:xfrm>
              <a:custGeom>
                <a:avLst/>
                <a:gdLst/>
                <a:ahLst/>
                <a:cxnLst/>
                <a:rect l="l" t="t" r="r" b="b"/>
                <a:pathLst>
                  <a:path w="210" h="429" extrusionOk="0">
                    <a:moveTo>
                      <a:pt x="69" y="1"/>
                    </a:moveTo>
                    <a:cubicBezTo>
                      <a:pt x="56" y="1"/>
                      <a:pt x="43" y="10"/>
                      <a:pt x="44" y="25"/>
                    </a:cubicBezTo>
                    <a:cubicBezTo>
                      <a:pt x="56" y="117"/>
                      <a:pt x="54" y="209"/>
                      <a:pt x="34" y="297"/>
                    </a:cubicBezTo>
                    <a:cubicBezTo>
                      <a:pt x="25" y="332"/>
                      <a:pt x="1" y="385"/>
                      <a:pt x="38" y="410"/>
                    </a:cubicBezTo>
                    <a:cubicBezTo>
                      <a:pt x="56" y="420"/>
                      <a:pt x="83" y="424"/>
                      <a:pt x="103" y="426"/>
                    </a:cubicBezTo>
                    <a:cubicBezTo>
                      <a:pt x="119" y="427"/>
                      <a:pt x="135" y="429"/>
                      <a:pt x="151" y="429"/>
                    </a:cubicBezTo>
                    <a:cubicBezTo>
                      <a:pt x="158" y="429"/>
                      <a:pt x="164" y="429"/>
                      <a:pt x="171" y="428"/>
                    </a:cubicBezTo>
                    <a:cubicBezTo>
                      <a:pt x="208" y="426"/>
                      <a:pt x="210" y="368"/>
                      <a:pt x="174" y="368"/>
                    </a:cubicBezTo>
                    <a:cubicBezTo>
                      <a:pt x="173" y="368"/>
                      <a:pt x="172" y="368"/>
                      <a:pt x="171" y="369"/>
                    </a:cubicBezTo>
                    <a:cubicBezTo>
                      <a:pt x="150" y="373"/>
                      <a:pt x="134" y="373"/>
                      <a:pt x="113" y="373"/>
                    </a:cubicBezTo>
                    <a:cubicBezTo>
                      <a:pt x="103" y="373"/>
                      <a:pt x="95" y="369"/>
                      <a:pt x="85" y="369"/>
                    </a:cubicBezTo>
                    <a:cubicBezTo>
                      <a:pt x="83" y="369"/>
                      <a:pt x="77" y="367"/>
                      <a:pt x="72" y="366"/>
                    </a:cubicBezTo>
                    <a:lnTo>
                      <a:pt x="72" y="366"/>
                    </a:lnTo>
                    <a:cubicBezTo>
                      <a:pt x="75" y="360"/>
                      <a:pt x="75" y="352"/>
                      <a:pt x="77" y="346"/>
                    </a:cubicBezTo>
                    <a:lnTo>
                      <a:pt x="85" y="315"/>
                    </a:lnTo>
                    <a:cubicBezTo>
                      <a:pt x="89" y="295"/>
                      <a:pt x="93" y="277"/>
                      <a:pt x="95" y="256"/>
                    </a:cubicBezTo>
                    <a:cubicBezTo>
                      <a:pt x="105" y="176"/>
                      <a:pt x="103" y="99"/>
                      <a:pt x="91" y="19"/>
                    </a:cubicBezTo>
                    <a:cubicBezTo>
                      <a:pt x="89" y="6"/>
                      <a:pt x="80" y="1"/>
                      <a:pt x="69" y="1"/>
                    </a:cubicBezTo>
                    <a:close/>
                  </a:path>
                </a:pathLst>
              </a:custGeom>
              <a:solidFill>
                <a:srgbClr val="996B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4" name="Google Shape;2554;p39"/>
              <p:cNvSpPr/>
              <p:nvPr/>
            </p:nvSpPr>
            <p:spPr>
              <a:xfrm>
                <a:off x="7395958" y="1623930"/>
                <a:ext cx="78719" cy="33004"/>
              </a:xfrm>
              <a:custGeom>
                <a:avLst/>
                <a:gdLst/>
                <a:ahLst/>
                <a:cxnLst/>
                <a:rect l="l" t="t" r="r" b="b"/>
                <a:pathLst>
                  <a:path w="353" h="148" extrusionOk="0">
                    <a:moveTo>
                      <a:pt x="314" y="1"/>
                    </a:moveTo>
                    <a:cubicBezTo>
                      <a:pt x="311" y="1"/>
                      <a:pt x="307" y="1"/>
                      <a:pt x="304" y="3"/>
                    </a:cubicBezTo>
                    <a:cubicBezTo>
                      <a:pt x="290" y="7"/>
                      <a:pt x="278" y="15"/>
                      <a:pt x="265" y="25"/>
                    </a:cubicBezTo>
                    <a:cubicBezTo>
                      <a:pt x="261" y="29"/>
                      <a:pt x="251" y="37"/>
                      <a:pt x="241" y="44"/>
                    </a:cubicBezTo>
                    <a:cubicBezTo>
                      <a:pt x="220" y="56"/>
                      <a:pt x="202" y="64"/>
                      <a:pt x="179" y="70"/>
                    </a:cubicBezTo>
                    <a:cubicBezTo>
                      <a:pt x="150" y="79"/>
                      <a:pt x="122" y="84"/>
                      <a:pt x="94" y="84"/>
                    </a:cubicBezTo>
                    <a:cubicBezTo>
                      <a:pt x="77" y="84"/>
                      <a:pt x="60" y="82"/>
                      <a:pt x="42" y="78"/>
                    </a:cubicBezTo>
                    <a:cubicBezTo>
                      <a:pt x="39" y="77"/>
                      <a:pt x="36" y="77"/>
                      <a:pt x="33" y="77"/>
                    </a:cubicBezTo>
                    <a:cubicBezTo>
                      <a:pt x="8" y="77"/>
                      <a:pt x="0" y="116"/>
                      <a:pt x="28" y="127"/>
                    </a:cubicBezTo>
                    <a:cubicBezTo>
                      <a:pt x="60" y="140"/>
                      <a:pt x="96" y="148"/>
                      <a:pt x="133" y="148"/>
                    </a:cubicBezTo>
                    <a:cubicBezTo>
                      <a:pt x="155" y="148"/>
                      <a:pt x="177" y="145"/>
                      <a:pt x="198" y="140"/>
                    </a:cubicBezTo>
                    <a:cubicBezTo>
                      <a:pt x="224" y="134"/>
                      <a:pt x="251" y="123"/>
                      <a:pt x="276" y="109"/>
                    </a:cubicBezTo>
                    <a:cubicBezTo>
                      <a:pt x="304" y="95"/>
                      <a:pt x="337" y="74"/>
                      <a:pt x="345" y="44"/>
                    </a:cubicBezTo>
                    <a:cubicBezTo>
                      <a:pt x="352" y="21"/>
                      <a:pt x="334" y="1"/>
                      <a:pt x="314" y="1"/>
                    </a:cubicBezTo>
                    <a:close/>
                  </a:path>
                </a:pathLst>
              </a:custGeom>
              <a:solidFill>
                <a:srgbClr val="996B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5" name="Google Shape;2555;p39"/>
              <p:cNvSpPr/>
              <p:nvPr/>
            </p:nvSpPr>
            <p:spPr>
              <a:xfrm>
                <a:off x="7558971" y="1563274"/>
                <a:ext cx="28544" cy="22523"/>
              </a:xfrm>
              <a:custGeom>
                <a:avLst/>
                <a:gdLst/>
                <a:ahLst/>
                <a:cxnLst/>
                <a:rect l="l" t="t" r="r" b="b"/>
                <a:pathLst>
                  <a:path w="128" h="101" extrusionOk="0">
                    <a:moveTo>
                      <a:pt x="64" y="1"/>
                    </a:moveTo>
                    <a:cubicBezTo>
                      <a:pt x="1" y="1"/>
                      <a:pt x="1" y="101"/>
                      <a:pt x="64" y="101"/>
                    </a:cubicBezTo>
                    <a:cubicBezTo>
                      <a:pt x="128" y="101"/>
                      <a:pt x="128" y="1"/>
                      <a:pt x="64" y="1"/>
                    </a:cubicBezTo>
                    <a:close/>
                  </a:path>
                </a:pathLst>
              </a:custGeom>
              <a:solidFill>
                <a:srgbClr val="996B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6" name="Google Shape;2556;p39"/>
              <p:cNvSpPr/>
              <p:nvPr/>
            </p:nvSpPr>
            <p:spPr>
              <a:xfrm>
                <a:off x="7340432" y="1544988"/>
                <a:ext cx="34119" cy="41478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86" extrusionOk="0">
                    <a:moveTo>
                      <a:pt x="64" y="0"/>
                    </a:moveTo>
                    <a:cubicBezTo>
                      <a:pt x="62" y="0"/>
                      <a:pt x="60" y="0"/>
                      <a:pt x="58" y="1"/>
                    </a:cubicBezTo>
                    <a:cubicBezTo>
                      <a:pt x="21" y="9"/>
                      <a:pt x="1" y="54"/>
                      <a:pt x="13" y="105"/>
                    </a:cubicBezTo>
                    <a:cubicBezTo>
                      <a:pt x="26" y="151"/>
                      <a:pt x="56" y="186"/>
                      <a:pt x="89" y="186"/>
                    </a:cubicBezTo>
                    <a:cubicBezTo>
                      <a:pt x="92" y="186"/>
                      <a:pt x="96" y="186"/>
                      <a:pt x="99" y="185"/>
                    </a:cubicBezTo>
                    <a:cubicBezTo>
                      <a:pt x="134" y="177"/>
                      <a:pt x="152" y="132"/>
                      <a:pt x="142" y="80"/>
                    </a:cubicBezTo>
                    <a:cubicBezTo>
                      <a:pt x="130" y="32"/>
                      <a:pt x="97" y="0"/>
                      <a:pt x="64" y="0"/>
                    </a:cubicBezTo>
                    <a:close/>
                  </a:path>
                </a:pathLst>
              </a:custGeom>
              <a:solidFill>
                <a:srgbClr val="996B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7" name="Google Shape;2557;p39"/>
              <p:cNvSpPr/>
              <p:nvPr/>
            </p:nvSpPr>
            <p:spPr>
              <a:xfrm>
                <a:off x="7448140" y="1522242"/>
                <a:ext cx="32112" cy="41924"/>
              </a:xfrm>
              <a:custGeom>
                <a:avLst/>
                <a:gdLst/>
                <a:ahLst/>
                <a:cxnLst/>
                <a:rect l="l" t="t" r="r" b="b"/>
                <a:pathLst>
                  <a:path w="144" h="188" extrusionOk="0">
                    <a:moveTo>
                      <a:pt x="63" y="0"/>
                    </a:moveTo>
                    <a:cubicBezTo>
                      <a:pt x="62" y="0"/>
                      <a:pt x="61" y="0"/>
                      <a:pt x="60" y="0"/>
                    </a:cubicBezTo>
                    <a:cubicBezTo>
                      <a:pt x="25" y="7"/>
                      <a:pt x="1" y="52"/>
                      <a:pt x="9" y="103"/>
                    </a:cubicBezTo>
                    <a:cubicBezTo>
                      <a:pt x="15" y="150"/>
                      <a:pt x="45" y="187"/>
                      <a:pt x="79" y="187"/>
                    </a:cubicBezTo>
                    <a:cubicBezTo>
                      <a:pt x="81" y="187"/>
                      <a:pt x="84" y="187"/>
                      <a:pt x="87" y="187"/>
                    </a:cubicBezTo>
                    <a:cubicBezTo>
                      <a:pt x="121" y="182"/>
                      <a:pt x="144" y="135"/>
                      <a:pt x="138" y="84"/>
                    </a:cubicBezTo>
                    <a:cubicBezTo>
                      <a:pt x="130" y="35"/>
                      <a:pt x="99" y="0"/>
                      <a:pt x="63" y="0"/>
                    </a:cubicBezTo>
                    <a:close/>
                  </a:path>
                </a:pathLst>
              </a:custGeom>
              <a:solidFill>
                <a:srgbClr val="996B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8" name="Google Shape;2558;p39"/>
              <p:cNvSpPr/>
              <p:nvPr/>
            </p:nvSpPr>
            <p:spPr>
              <a:xfrm>
                <a:off x="7420711" y="1622592"/>
                <a:ext cx="136253" cy="144504"/>
              </a:xfrm>
              <a:custGeom>
                <a:avLst/>
                <a:gdLst/>
                <a:ahLst/>
                <a:cxnLst/>
                <a:rect l="l" t="t" r="r" b="b"/>
                <a:pathLst>
                  <a:path w="611" h="648" extrusionOk="0">
                    <a:moveTo>
                      <a:pt x="590" y="0"/>
                    </a:moveTo>
                    <a:lnTo>
                      <a:pt x="590" y="0"/>
                    </a:lnTo>
                    <a:cubicBezTo>
                      <a:pt x="533" y="111"/>
                      <a:pt x="471" y="217"/>
                      <a:pt x="404" y="320"/>
                    </a:cubicBezTo>
                    <a:cubicBezTo>
                      <a:pt x="357" y="389"/>
                      <a:pt x="308" y="459"/>
                      <a:pt x="236" y="502"/>
                    </a:cubicBezTo>
                    <a:cubicBezTo>
                      <a:pt x="195" y="530"/>
                      <a:pt x="144" y="547"/>
                      <a:pt x="94" y="547"/>
                    </a:cubicBezTo>
                    <a:cubicBezTo>
                      <a:pt x="61" y="547"/>
                      <a:pt x="29" y="540"/>
                      <a:pt x="1" y="524"/>
                    </a:cubicBezTo>
                    <a:lnTo>
                      <a:pt x="1" y="524"/>
                    </a:lnTo>
                    <a:cubicBezTo>
                      <a:pt x="136" y="610"/>
                      <a:pt x="296" y="648"/>
                      <a:pt x="458" y="648"/>
                    </a:cubicBezTo>
                    <a:cubicBezTo>
                      <a:pt x="509" y="648"/>
                      <a:pt x="560" y="644"/>
                      <a:pt x="611" y="637"/>
                    </a:cubicBezTo>
                    <a:cubicBezTo>
                      <a:pt x="561" y="430"/>
                      <a:pt x="557" y="209"/>
                      <a:pt x="590" y="0"/>
                    </a:cubicBezTo>
                    <a:close/>
                  </a:path>
                </a:pathLst>
              </a:custGeom>
              <a:solidFill>
                <a:srgbClr val="D288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9" name="Google Shape;2559;p39"/>
              <p:cNvSpPr/>
              <p:nvPr/>
            </p:nvSpPr>
            <p:spPr>
              <a:xfrm>
                <a:off x="7240082" y="1842469"/>
                <a:ext cx="98789" cy="340521"/>
              </a:xfrm>
              <a:custGeom>
                <a:avLst/>
                <a:gdLst/>
                <a:ahLst/>
                <a:cxnLst/>
                <a:rect l="l" t="t" r="r" b="b"/>
                <a:pathLst>
                  <a:path w="443" h="1527" extrusionOk="0">
                    <a:moveTo>
                      <a:pt x="351" y="0"/>
                    </a:moveTo>
                    <a:cubicBezTo>
                      <a:pt x="219" y="0"/>
                      <a:pt x="126" y="97"/>
                      <a:pt x="126" y="97"/>
                    </a:cubicBezTo>
                    <a:cubicBezTo>
                      <a:pt x="1" y="395"/>
                      <a:pt x="89" y="1527"/>
                      <a:pt x="89" y="1527"/>
                    </a:cubicBezTo>
                    <a:lnTo>
                      <a:pt x="443" y="1449"/>
                    </a:lnTo>
                    <a:lnTo>
                      <a:pt x="418" y="9"/>
                    </a:lnTo>
                    <a:cubicBezTo>
                      <a:pt x="395" y="3"/>
                      <a:pt x="372" y="0"/>
                      <a:pt x="3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0" name="Google Shape;2560;p39"/>
              <p:cNvSpPr/>
              <p:nvPr/>
            </p:nvSpPr>
            <p:spPr>
              <a:xfrm>
                <a:off x="7576811" y="1824183"/>
                <a:ext cx="156769" cy="343420"/>
              </a:xfrm>
              <a:custGeom>
                <a:avLst/>
                <a:gdLst/>
                <a:ahLst/>
                <a:cxnLst/>
                <a:rect l="l" t="t" r="r" b="b"/>
                <a:pathLst>
                  <a:path w="703" h="1540" extrusionOk="0">
                    <a:moveTo>
                      <a:pt x="279" y="1"/>
                    </a:moveTo>
                    <a:cubicBezTo>
                      <a:pt x="244" y="1"/>
                      <a:pt x="209" y="4"/>
                      <a:pt x="177" y="13"/>
                    </a:cubicBezTo>
                    <a:lnTo>
                      <a:pt x="1" y="1462"/>
                    </a:lnTo>
                    <a:lnTo>
                      <a:pt x="355" y="1539"/>
                    </a:lnTo>
                    <a:cubicBezTo>
                      <a:pt x="355" y="1539"/>
                      <a:pt x="355" y="1539"/>
                      <a:pt x="355" y="1539"/>
                    </a:cubicBezTo>
                    <a:cubicBezTo>
                      <a:pt x="355" y="1539"/>
                      <a:pt x="702" y="363"/>
                      <a:pt x="578" y="60"/>
                    </a:cubicBezTo>
                    <a:cubicBezTo>
                      <a:pt x="578" y="60"/>
                      <a:pt x="424" y="1"/>
                      <a:pt x="27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1" name="Google Shape;2561;p39"/>
              <p:cNvSpPr/>
              <p:nvPr/>
            </p:nvSpPr>
            <p:spPr>
              <a:xfrm>
                <a:off x="7131927" y="2024437"/>
                <a:ext cx="827107" cy="1181454"/>
              </a:xfrm>
              <a:custGeom>
                <a:avLst/>
                <a:gdLst/>
                <a:ahLst/>
                <a:cxnLst/>
                <a:rect l="l" t="t" r="r" b="b"/>
                <a:pathLst>
                  <a:path w="3709" h="5298" extrusionOk="0">
                    <a:moveTo>
                      <a:pt x="793" y="1"/>
                    </a:moveTo>
                    <a:lnTo>
                      <a:pt x="1" y="1188"/>
                    </a:lnTo>
                    <a:cubicBezTo>
                      <a:pt x="56" y="1801"/>
                      <a:pt x="363" y="2595"/>
                      <a:pt x="363" y="2595"/>
                    </a:cubicBezTo>
                    <a:lnTo>
                      <a:pt x="297" y="5298"/>
                    </a:lnTo>
                    <a:lnTo>
                      <a:pt x="3708" y="5298"/>
                    </a:lnTo>
                    <a:lnTo>
                      <a:pt x="3010" y="3060"/>
                    </a:lnTo>
                    <a:lnTo>
                      <a:pt x="3076" y="1167"/>
                    </a:lnTo>
                    <a:lnTo>
                      <a:pt x="216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2" name="Google Shape;2562;p39"/>
              <p:cNvSpPr/>
              <p:nvPr/>
            </p:nvSpPr>
            <p:spPr>
              <a:xfrm>
                <a:off x="7298508" y="2210641"/>
                <a:ext cx="313761" cy="204714"/>
              </a:xfrm>
              <a:custGeom>
                <a:avLst/>
                <a:gdLst/>
                <a:ahLst/>
                <a:cxnLst/>
                <a:rect l="l" t="t" r="r" b="b"/>
                <a:pathLst>
                  <a:path w="1407" h="918" extrusionOk="0">
                    <a:moveTo>
                      <a:pt x="1" y="1"/>
                    </a:moveTo>
                    <a:lnTo>
                      <a:pt x="1" y="146"/>
                    </a:lnTo>
                    <a:cubicBezTo>
                      <a:pt x="1" y="574"/>
                      <a:pt x="314" y="917"/>
                      <a:pt x="702" y="917"/>
                    </a:cubicBezTo>
                    <a:cubicBezTo>
                      <a:pt x="1091" y="917"/>
                      <a:pt x="1406" y="574"/>
                      <a:pt x="1406" y="146"/>
                    </a:cubicBezTo>
                    <a:lnTo>
                      <a:pt x="140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3" name="Google Shape;2563;p39"/>
              <p:cNvSpPr/>
              <p:nvPr/>
            </p:nvSpPr>
            <p:spPr>
              <a:xfrm>
                <a:off x="7763015" y="2404428"/>
                <a:ext cx="175947" cy="165689"/>
              </a:xfrm>
              <a:custGeom>
                <a:avLst/>
                <a:gdLst/>
                <a:ahLst/>
                <a:cxnLst/>
                <a:rect l="l" t="t" r="r" b="b"/>
                <a:pathLst>
                  <a:path w="789" h="743" extrusionOk="0">
                    <a:moveTo>
                      <a:pt x="411" y="0"/>
                    </a:moveTo>
                    <a:cubicBezTo>
                      <a:pt x="392" y="0"/>
                      <a:pt x="373" y="1"/>
                      <a:pt x="354" y="1"/>
                    </a:cubicBezTo>
                    <a:cubicBezTo>
                      <a:pt x="317" y="3"/>
                      <a:pt x="283" y="5"/>
                      <a:pt x="250" y="13"/>
                    </a:cubicBezTo>
                    <a:cubicBezTo>
                      <a:pt x="213" y="22"/>
                      <a:pt x="184" y="40"/>
                      <a:pt x="158" y="61"/>
                    </a:cubicBezTo>
                    <a:cubicBezTo>
                      <a:pt x="123" y="92"/>
                      <a:pt x="137" y="149"/>
                      <a:pt x="182" y="149"/>
                    </a:cubicBezTo>
                    <a:cubicBezTo>
                      <a:pt x="187" y="149"/>
                      <a:pt x="193" y="148"/>
                      <a:pt x="199" y="146"/>
                    </a:cubicBezTo>
                    <a:cubicBezTo>
                      <a:pt x="219" y="142"/>
                      <a:pt x="242" y="142"/>
                      <a:pt x="262" y="142"/>
                    </a:cubicBezTo>
                    <a:cubicBezTo>
                      <a:pt x="285" y="138"/>
                      <a:pt x="307" y="138"/>
                      <a:pt x="332" y="138"/>
                    </a:cubicBezTo>
                    <a:cubicBezTo>
                      <a:pt x="377" y="142"/>
                      <a:pt x="420" y="144"/>
                      <a:pt x="467" y="149"/>
                    </a:cubicBezTo>
                    <a:cubicBezTo>
                      <a:pt x="461" y="149"/>
                      <a:pt x="479" y="153"/>
                      <a:pt x="481" y="153"/>
                    </a:cubicBezTo>
                    <a:lnTo>
                      <a:pt x="512" y="159"/>
                    </a:lnTo>
                    <a:cubicBezTo>
                      <a:pt x="532" y="165"/>
                      <a:pt x="538" y="167"/>
                      <a:pt x="553" y="175"/>
                    </a:cubicBezTo>
                    <a:cubicBezTo>
                      <a:pt x="563" y="179"/>
                      <a:pt x="555" y="175"/>
                      <a:pt x="563" y="183"/>
                    </a:cubicBezTo>
                    <a:cubicBezTo>
                      <a:pt x="571" y="187"/>
                      <a:pt x="569" y="185"/>
                      <a:pt x="575" y="198"/>
                    </a:cubicBezTo>
                    <a:cubicBezTo>
                      <a:pt x="583" y="210"/>
                      <a:pt x="590" y="230"/>
                      <a:pt x="592" y="249"/>
                    </a:cubicBezTo>
                    <a:cubicBezTo>
                      <a:pt x="616" y="384"/>
                      <a:pt x="620" y="595"/>
                      <a:pt x="420" y="607"/>
                    </a:cubicBezTo>
                    <a:cubicBezTo>
                      <a:pt x="409" y="607"/>
                      <a:pt x="398" y="608"/>
                      <a:pt x="387" y="608"/>
                    </a:cubicBezTo>
                    <a:cubicBezTo>
                      <a:pt x="349" y="608"/>
                      <a:pt x="313" y="604"/>
                      <a:pt x="274" y="597"/>
                    </a:cubicBezTo>
                    <a:cubicBezTo>
                      <a:pt x="246" y="592"/>
                      <a:pt x="221" y="586"/>
                      <a:pt x="193" y="578"/>
                    </a:cubicBezTo>
                    <a:cubicBezTo>
                      <a:pt x="160" y="568"/>
                      <a:pt x="129" y="556"/>
                      <a:pt x="92" y="556"/>
                    </a:cubicBezTo>
                    <a:cubicBezTo>
                      <a:pt x="35" y="556"/>
                      <a:pt x="0" y="627"/>
                      <a:pt x="45" y="664"/>
                    </a:cubicBezTo>
                    <a:cubicBezTo>
                      <a:pt x="92" y="705"/>
                      <a:pt x="172" y="717"/>
                      <a:pt x="234" y="727"/>
                    </a:cubicBezTo>
                    <a:cubicBezTo>
                      <a:pt x="282" y="736"/>
                      <a:pt x="332" y="743"/>
                      <a:pt x="381" y="743"/>
                    </a:cubicBezTo>
                    <a:cubicBezTo>
                      <a:pt x="392" y="743"/>
                      <a:pt x="403" y="743"/>
                      <a:pt x="414" y="742"/>
                    </a:cubicBezTo>
                    <a:cubicBezTo>
                      <a:pt x="536" y="736"/>
                      <a:pt x="653" y="697"/>
                      <a:pt x="721" y="592"/>
                    </a:cubicBezTo>
                    <a:cubicBezTo>
                      <a:pt x="788" y="482"/>
                      <a:pt x="778" y="357"/>
                      <a:pt x="761" y="234"/>
                    </a:cubicBezTo>
                    <a:cubicBezTo>
                      <a:pt x="753" y="175"/>
                      <a:pt x="735" y="118"/>
                      <a:pt x="686" y="75"/>
                    </a:cubicBezTo>
                    <a:cubicBezTo>
                      <a:pt x="649" y="40"/>
                      <a:pt x="592" y="20"/>
                      <a:pt x="538" y="9"/>
                    </a:cubicBezTo>
                    <a:cubicBezTo>
                      <a:pt x="496" y="2"/>
                      <a:pt x="454" y="0"/>
                      <a:pt x="41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4" name="Google Shape;2564;p39"/>
              <p:cNvSpPr/>
              <p:nvPr/>
            </p:nvSpPr>
            <p:spPr>
              <a:xfrm>
                <a:off x="7591083" y="2403313"/>
                <a:ext cx="231028" cy="189104"/>
              </a:xfrm>
              <a:custGeom>
                <a:avLst/>
                <a:gdLst/>
                <a:ahLst/>
                <a:cxnLst/>
                <a:rect l="l" t="t" r="r" b="b"/>
                <a:pathLst>
                  <a:path w="1036" h="848" extrusionOk="0">
                    <a:moveTo>
                      <a:pt x="0" y="0"/>
                    </a:moveTo>
                    <a:lnTo>
                      <a:pt x="0" y="557"/>
                    </a:lnTo>
                    <a:cubicBezTo>
                      <a:pt x="0" y="557"/>
                      <a:pt x="2" y="769"/>
                      <a:pt x="209" y="847"/>
                    </a:cubicBezTo>
                    <a:lnTo>
                      <a:pt x="780" y="847"/>
                    </a:lnTo>
                    <a:cubicBezTo>
                      <a:pt x="780" y="847"/>
                      <a:pt x="996" y="816"/>
                      <a:pt x="1013" y="602"/>
                    </a:cubicBezTo>
                    <a:lnTo>
                      <a:pt x="103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5" name="Google Shape;2565;p39"/>
              <p:cNvSpPr/>
              <p:nvPr/>
            </p:nvSpPr>
            <p:spPr>
              <a:xfrm>
                <a:off x="7591083" y="2376776"/>
                <a:ext cx="231474" cy="53520"/>
              </a:xfrm>
              <a:custGeom>
                <a:avLst/>
                <a:gdLst/>
                <a:ahLst/>
                <a:cxnLst/>
                <a:rect l="l" t="t" r="r" b="b"/>
                <a:pathLst>
                  <a:path w="1038" h="240" extrusionOk="0">
                    <a:moveTo>
                      <a:pt x="520" y="0"/>
                    </a:moveTo>
                    <a:cubicBezTo>
                      <a:pt x="231" y="0"/>
                      <a:pt x="0" y="54"/>
                      <a:pt x="0" y="119"/>
                    </a:cubicBezTo>
                    <a:cubicBezTo>
                      <a:pt x="0" y="187"/>
                      <a:pt x="231" y="240"/>
                      <a:pt x="520" y="240"/>
                    </a:cubicBezTo>
                    <a:cubicBezTo>
                      <a:pt x="806" y="240"/>
                      <a:pt x="1037" y="187"/>
                      <a:pt x="1037" y="119"/>
                    </a:cubicBezTo>
                    <a:cubicBezTo>
                      <a:pt x="1037" y="54"/>
                      <a:pt x="806" y="0"/>
                      <a:pt x="5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6" name="Google Shape;2566;p39"/>
              <p:cNvSpPr/>
              <p:nvPr/>
            </p:nvSpPr>
            <p:spPr>
              <a:xfrm>
                <a:off x="7805831" y="2226251"/>
                <a:ext cx="313315" cy="400062"/>
              </a:xfrm>
              <a:custGeom>
                <a:avLst/>
                <a:gdLst/>
                <a:ahLst/>
                <a:cxnLst/>
                <a:rect l="l" t="t" r="r" b="b"/>
                <a:pathLst>
                  <a:path w="1405" h="1794" extrusionOk="0">
                    <a:moveTo>
                      <a:pt x="968" y="0"/>
                    </a:moveTo>
                    <a:cubicBezTo>
                      <a:pt x="616" y="94"/>
                      <a:pt x="336" y="139"/>
                      <a:pt x="1" y="148"/>
                    </a:cubicBezTo>
                    <a:cubicBezTo>
                      <a:pt x="31" y="260"/>
                      <a:pt x="64" y="373"/>
                      <a:pt x="117" y="477"/>
                    </a:cubicBezTo>
                    <a:cubicBezTo>
                      <a:pt x="173" y="583"/>
                      <a:pt x="267" y="682"/>
                      <a:pt x="369" y="743"/>
                    </a:cubicBezTo>
                    <a:cubicBezTo>
                      <a:pt x="326" y="757"/>
                      <a:pt x="281" y="767"/>
                      <a:pt x="240" y="788"/>
                    </a:cubicBezTo>
                    <a:cubicBezTo>
                      <a:pt x="199" y="804"/>
                      <a:pt x="162" y="839"/>
                      <a:pt x="148" y="880"/>
                    </a:cubicBezTo>
                    <a:cubicBezTo>
                      <a:pt x="134" y="923"/>
                      <a:pt x="144" y="986"/>
                      <a:pt x="185" y="1005"/>
                    </a:cubicBezTo>
                    <a:cubicBezTo>
                      <a:pt x="162" y="1025"/>
                      <a:pt x="152" y="1058"/>
                      <a:pt x="162" y="1087"/>
                    </a:cubicBezTo>
                    <a:cubicBezTo>
                      <a:pt x="174" y="1114"/>
                      <a:pt x="201" y="1136"/>
                      <a:pt x="230" y="1136"/>
                    </a:cubicBezTo>
                    <a:cubicBezTo>
                      <a:pt x="231" y="1136"/>
                      <a:pt x="233" y="1136"/>
                      <a:pt x="234" y="1136"/>
                    </a:cubicBezTo>
                    <a:lnTo>
                      <a:pt x="234" y="1136"/>
                    </a:lnTo>
                    <a:cubicBezTo>
                      <a:pt x="213" y="1166"/>
                      <a:pt x="205" y="1209"/>
                      <a:pt x="218" y="1242"/>
                    </a:cubicBezTo>
                    <a:cubicBezTo>
                      <a:pt x="230" y="1275"/>
                      <a:pt x="265" y="1303"/>
                      <a:pt x="299" y="1316"/>
                    </a:cubicBezTo>
                    <a:cubicBezTo>
                      <a:pt x="279" y="1332"/>
                      <a:pt x="256" y="1353"/>
                      <a:pt x="260" y="1375"/>
                    </a:cubicBezTo>
                    <a:cubicBezTo>
                      <a:pt x="267" y="1402"/>
                      <a:pt x="295" y="1412"/>
                      <a:pt x="320" y="1416"/>
                    </a:cubicBezTo>
                    <a:cubicBezTo>
                      <a:pt x="362" y="1423"/>
                      <a:pt x="408" y="1430"/>
                      <a:pt x="452" y="1430"/>
                    </a:cubicBezTo>
                    <a:cubicBezTo>
                      <a:pt x="470" y="1430"/>
                      <a:pt x="487" y="1429"/>
                      <a:pt x="504" y="1426"/>
                    </a:cubicBezTo>
                    <a:cubicBezTo>
                      <a:pt x="522" y="1455"/>
                      <a:pt x="547" y="1475"/>
                      <a:pt x="582" y="1479"/>
                    </a:cubicBezTo>
                    <a:cubicBezTo>
                      <a:pt x="670" y="1582"/>
                      <a:pt x="762" y="1684"/>
                      <a:pt x="884" y="1745"/>
                    </a:cubicBezTo>
                    <a:cubicBezTo>
                      <a:pt x="945" y="1776"/>
                      <a:pt x="1015" y="1794"/>
                      <a:pt x="1084" y="1794"/>
                    </a:cubicBezTo>
                    <a:cubicBezTo>
                      <a:pt x="1153" y="1794"/>
                      <a:pt x="1220" y="1775"/>
                      <a:pt x="1273" y="1733"/>
                    </a:cubicBezTo>
                    <a:cubicBezTo>
                      <a:pt x="1351" y="1678"/>
                      <a:pt x="1390" y="1582"/>
                      <a:pt x="1396" y="1488"/>
                    </a:cubicBezTo>
                    <a:cubicBezTo>
                      <a:pt x="1404" y="1394"/>
                      <a:pt x="1388" y="1301"/>
                      <a:pt x="1367" y="1209"/>
                    </a:cubicBezTo>
                    <a:cubicBezTo>
                      <a:pt x="1271" y="788"/>
                      <a:pt x="1155" y="393"/>
                      <a:pt x="968" y="0"/>
                    </a:cubicBezTo>
                    <a:close/>
                  </a:path>
                </a:pathLst>
              </a:custGeom>
              <a:solidFill>
                <a:srgbClr val="FAB3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7" name="Google Shape;2567;p39"/>
              <p:cNvSpPr/>
              <p:nvPr/>
            </p:nvSpPr>
            <p:spPr>
              <a:xfrm>
                <a:off x="7805831" y="2250335"/>
                <a:ext cx="262248" cy="202930"/>
              </a:xfrm>
              <a:custGeom>
                <a:avLst/>
                <a:gdLst/>
                <a:ahLst/>
                <a:cxnLst/>
                <a:rect l="l" t="t" r="r" b="b"/>
                <a:pathLst>
                  <a:path w="1176" h="910" extrusionOk="0">
                    <a:moveTo>
                      <a:pt x="463" y="1"/>
                    </a:moveTo>
                    <a:cubicBezTo>
                      <a:pt x="314" y="25"/>
                      <a:pt x="164" y="37"/>
                      <a:pt x="1" y="42"/>
                    </a:cubicBezTo>
                    <a:cubicBezTo>
                      <a:pt x="33" y="154"/>
                      <a:pt x="64" y="267"/>
                      <a:pt x="119" y="373"/>
                    </a:cubicBezTo>
                    <a:cubicBezTo>
                      <a:pt x="170" y="475"/>
                      <a:pt x="269" y="578"/>
                      <a:pt x="369" y="639"/>
                    </a:cubicBezTo>
                    <a:cubicBezTo>
                      <a:pt x="410" y="625"/>
                      <a:pt x="447" y="610"/>
                      <a:pt x="488" y="598"/>
                    </a:cubicBezTo>
                    <a:cubicBezTo>
                      <a:pt x="523" y="587"/>
                      <a:pt x="559" y="577"/>
                      <a:pt x="595" y="577"/>
                    </a:cubicBezTo>
                    <a:cubicBezTo>
                      <a:pt x="606" y="577"/>
                      <a:pt x="616" y="578"/>
                      <a:pt x="627" y="580"/>
                    </a:cubicBezTo>
                    <a:cubicBezTo>
                      <a:pt x="694" y="590"/>
                      <a:pt x="747" y="635"/>
                      <a:pt x="784" y="692"/>
                    </a:cubicBezTo>
                    <a:cubicBezTo>
                      <a:pt x="819" y="747"/>
                      <a:pt x="837" y="813"/>
                      <a:pt x="856" y="876"/>
                    </a:cubicBezTo>
                    <a:cubicBezTo>
                      <a:pt x="960" y="878"/>
                      <a:pt x="1073" y="880"/>
                      <a:pt x="1175" y="909"/>
                    </a:cubicBezTo>
                    <a:cubicBezTo>
                      <a:pt x="1165" y="774"/>
                      <a:pt x="1065" y="662"/>
                      <a:pt x="970" y="567"/>
                    </a:cubicBezTo>
                    <a:cubicBezTo>
                      <a:pt x="876" y="471"/>
                      <a:pt x="764" y="393"/>
                      <a:pt x="666" y="301"/>
                    </a:cubicBezTo>
                    <a:cubicBezTo>
                      <a:pt x="576" y="220"/>
                      <a:pt x="498" y="117"/>
                      <a:pt x="463" y="1"/>
                    </a:cubicBezTo>
                    <a:close/>
                  </a:path>
                </a:pathLst>
              </a:custGeom>
              <a:solidFill>
                <a:srgbClr val="E89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8" name="Google Shape;2568;p39"/>
              <p:cNvSpPr/>
              <p:nvPr/>
            </p:nvSpPr>
            <p:spPr>
              <a:xfrm>
                <a:off x="7844410" y="2430072"/>
                <a:ext cx="89200" cy="24530"/>
              </a:xfrm>
              <a:custGeom>
                <a:avLst/>
                <a:gdLst/>
                <a:ahLst/>
                <a:cxnLst/>
                <a:rect l="l" t="t" r="r" b="b"/>
                <a:pathLst>
                  <a:path w="400" h="110" extrusionOk="0">
                    <a:moveTo>
                      <a:pt x="372" y="0"/>
                    </a:moveTo>
                    <a:cubicBezTo>
                      <a:pt x="370" y="0"/>
                      <a:pt x="369" y="1"/>
                      <a:pt x="368" y="1"/>
                    </a:cubicBezTo>
                    <a:cubicBezTo>
                      <a:pt x="251" y="27"/>
                      <a:pt x="135" y="58"/>
                      <a:pt x="20" y="81"/>
                    </a:cubicBezTo>
                    <a:cubicBezTo>
                      <a:pt x="0" y="83"/>
                      <a:pt x="7" y="109"/>
                      <a:pt x="26" y="109"/>
                    </a:cubicBezTo>
                    <a:cubicBezTo>
                      <a:pt x="27" y="109"/>
                      <a:pt x="27" y="109"/>
                      <a:pt x="28" y="109"/>
                    </a:cubicBezTo>
                    <a:cubicBezTo>
                      <a:pt x="143" y="81"/>
                      <a:pt x="259" y="60"/>
                      <a:pt x="378" y="34"/>
                    </a:cubicBezTo>
                    <a:cubicBezTo>
                      <a:pt x="399" y="30"/>
                      <a:pt x="391" y="0"/>
                      <a:pt x="372" y="0"/>
                    </a:cubicBezTo>
                    <a:close/>
                  </a:path>
                </a:pathLst>
              </a:custGeom>
              <a:solidFill>
                <a:srgbClr val="E89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9" name="Google Shape;2569;p39"/>
              <p:cNvSpPr/>
              <p:nvPr/>
            </p:nvSpPr>
            <p:spPr>
              <a:xfrm>
                <a:off x="7856898" y="2459285"/>
                <a:ext cx="72698" cy="22746"/>
              </a:xfrm>
              <a:custGeom>
                <a:avLst/>
                <a:gdLst/>
                <a:ahLst/>
                <a:cxnLst/>
                <a:rect l="l" t="t" r="r" b="b"/>
                <a:pathLst>
                  <a:path w="326" h="102" extrusionOk="0">
                    <a:moveTo>
                      <a:pt x="307" y="0"/>
                    </a:moveTo>
                    <a:cubicBezTo>
                      <a:pt x="306" y="0"/>
                      <a:pt x="305" y="0"/>
                      <a:pt x="304" y="1"/>
                    </a:cubicBezTo>
                    <a:cubicBezTo>
                      <a:pt x="254" y="5"/>
                      <a:pt x="205" y="21"/>
                      <a:pt x="158" y="31"/>
                    </a:cubicBezTo>
                    <a:cubicBezTo>
                      <a:pt x="109" y="44"/>
                      <a:pt x="60" y="56"/>
                      <a:pt x="15" y="74"/>
                    </a:cubicBezTo>
                    <a:cubicBezTo>
                      <a:pt x="0" y="82"/>
                      <a:pt x="4" y="101"/>
                      <a:pt x="19" y="101"/>
                    </a:cubicBezTo>
                    <a:cubicBezTo>
                      <a:pt x="20" y="101"/>
                      <a:pt x="22" y="101"/>
                      <a:pt x="23" y="101"/>
                    </a:cubicBezTo>
                    <a:cubicBezTo>
                      <a:pt x="70" y="91"/>
                      <a:pt x="117" y="76"/>
                      <a:pt x="167" y="66"/>
                    </a:cubicBezTo>
                    <a:lnTo>
                      <a:pt x="234" y="52"/>
                    </a:lnTo>
                    <a:cubicBezTo>
                      <a:pt x="257" y="46"/>
                      <a:pt x="283" y="44"/>
                      <a:pt x="308" y="35"/>
                    </a:cubicBezTo>
                    <a:cubicBezTo>
                      <a:pt x="325" y="32"/>
                      <a:pt x="324" y="0"/>
                      <a:pt x="307" y="0"/>
                    </a:cubicBezTo>
                    <a:close/>
                  </a:path>
                </a:pathLst>
              </a:custGeom>
              <a:solidFill>
                <a:srgbClr val="E89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0" name="Google Shape;2570;p39"/>
              <p:cNvSpPr/>
              <p:nvPr/>
            </p:nvSpPr>
            <p:spPr>
              <a:xfrm>
                <a:off x="7870278" y="2505000"/>
                <a:ext cx="70691" cy="18955"/>
              </a:xfrm>
              <a:custGeom>
                <a:avLst/>
                <a:gdLst/>
                <a:ahLst/>
                <a:cxnLst/>
                <a:rect l="l" t="t" r="r" b="b"/>
                <a:pathLst>
                  <a:path w="317" h="85" extrusionOk="0">
                    <a:moveTo>
                      <a:pt x="284" y="0"/>
                    </a:moveTo>
                    <a:cubicBezTo>
                      <a:pt x="284" y="0"/>
                      <a:pt x="283" y="0"/>
                      <a:pt x="282" y="0"/>
                    </a:cubicBezTo>
                    <a:cubicBezTo>
                      <a:pt x="258" y="2"/>
                      <a:pt x="235" y="11"/>
                      <a:pt x="213" y="15"/>
                    </a:cubicBezTo>
                    <a:cubicBezTo>
                      <a:pt x="190" y="21"/>
                      <a:pt x="170" y="25"/>
                      <a:pt x="145" y="31"/>
                    </a:cubicBezTo>
                    <a:cubicBezTo>
                      <a:pt x="102" y="41"/>
                      <a:pt x="59" y="49"/>
                      <a:pt x="14" y="60"/>
                    </a:cubicBezTo>
                    <a:cubicBezTo>
                      <a:pt x="13" y="59"/>
                      <a:pt x="13" y="59"/>
                      <a:pt x="12" y="59"/>
                    </a:cubicBezTo>
                    <a:cubicBezTo>
                      <a:pt x="1" y="59"/>
                      <a:pt x="7" y="84"/>
                      <a:pt x="21" y="84"/>
                    </a:cubicBezTo>
                    <a:cubicBezTo>
                      <a:pt x="66" y="80"/>
                      <a:pt x="111" y="74"/>
                      <a:pt x="154" y="70"/>
                    </a:cubicBezTo>
                    <a:cubicBezTo>
                      <a:pt x="178" y="66"/>
                      <a:pt x="197" y="64"/>
                      <a:pt x="221" y="62"/>
                    </a:cubicBezTo>
                    <a:cubicBezTo>
                      <a:pt x="244" y="58"/>
                      <a:pt x="266" y="58"/>
                      <a:pt x="289" y="51"/>
                    </a:cubicBezTo>
                    <a:cubicBezTo>
                      <a:pt x="317" y="43"/>
                      <a:pt x="313" y="0"/>
                      <a:pt x="284" y="0"/>
                    </a:cubicBezTo>
                    <a:close/>
                  </a:path>
                </a:pathLst>
              </a:custGeom>
              <a:solidFill>
                <a:srgbClr val="E89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1" name="Google Shape;2571;p39"/>
              <p:cNvSpPr/>
              <p:nvPr/>
            </p:nvSpPr>
            <p:spPr>
              <a:xfrm>
                <a:off x="7075955" y="2616723"/>
                <a:ext cx="421693" cy="663871"/>
              </a:xfrm>
              <a:custGeom>
                <a:avLst/>
                <a:gdLst/>
                <a:ahLst/>
                <a:cxnLst/>
                <a:rect l="l" t="t" r="r" b="b"/>
                <a:pathLst>
                  <a:path w="1891" h="2977" extrusionOk="0">
                    <a:moveTo>
                      <a:pt x="368" y="1"/>
                    </a:moveTo>
                    <a:cubicBezTo>
                      <a:pt x="266" y="1"/>
                      <a:pt x="166" y="54"/>
                      <a:pt x="123" y="148"/>
                    </a:cubicBezTo>
                    <a:cubicBezTo>
                      <a:pt x="102" y="189"/>
                      <a:pt x="88" y="244"/>
                      <a:pt x="82" y="307"/>
                    </a:cubicBezTo>
                    <a:lnTo>
                      <a:pt x="0" y="2785"/>
                    </a:lnTo>
                    <a:cubicBezTo>
                      <a:pt x="0" y="2785"/>
                      <a:pt x="250" y="2977"/>
                      <a:pt x="699" y="2977"/>
                    </a:cubicBezTo>
                    <a:cubicBezTo>
                      <a:pt x="924" y="2977"/>
                      <a:pt x="1198" y="2929"/>
                      <a:pt x="1516" y="2785"/>
                    </a:cubicBezTo>
                    <a:lnTo>
                      <a:pt x="1483" y="1169"/>
                    </a:lnTo>
                    <a:lnTo>
                      <a:pt x="1891" y="307"/>
                    </a:lnTo>
                    <a:lnTo>
                      <a:pt x="1424" y="307"/>
                    </a:lnTo>
                    <a:lnTo>
                      <a:pt x="1424" y="305"/>
                    </a:lnTo>
                    <a:cubicBezTo>
                      <a:pt x="1441" y="146"/>
                      <a:pt x="1312" y="9"/>
                      <a:pt x="1152" y="5"/>
                    </a:cubicBezTo>
                    <a:lnTo>
                      <a:pt x="368" y="1"/>
                    </a:lnTo>
                    <a:close/>
                  </a:path>
                </a:pathLst>
              </a:custGeom>
              <a:solidFill>
                <a:srgbClr val="E9DB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2" name="Google Shape;2572;p39"/>
              <p:cNvSpPr/>
              <p:nvPr/>
            </p:nvSpPr>
            <p:spPr>
              <a:xfrm>
                <a:off x="7225587" y="2546478"/>
                <a:ext cx="46161" cy="111500"/>
              </a:xfrm>
              <a:custGeom>
                <a:avLst/>
                <a:gdLst/>
                <a:ahLst/>
                <a:cxnLst/>
                <a:rect l="l" t="t" r="r" b="b"/>
                <a:pathLst>
                  <a:path w="207" h="500" extrusionOk="0">
                    <a:moveTo>
                      <a:pt x="0" y="0"/>
                    </a:moveTo>
                    <a:lnTo>
                      <a:pt x="0" y="500"/>
                    </a:lnTo>
                    <a:lnTo>
                      <a:pt x="207" y="500"/>
                    </a:lnTo>
                    <a:lnTo>
                      <a:pt x="207" y="0"/>
                    </a:lnTo>
                    <a:close/>
                  </a:path>
                </a:pathLst>
              </a:custGeom>
              <a:solidFill>
                <a:srgbClr val="E9DB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3" name="Google Shape;2573;p39"/>
              <p:cNvSpPr/>
              <p:nvPr/>
            </p:nvSpPr>
            <p:spPr>
              <a:xfrm>
                <a:off x="7132373" y="2676041"/>
                <a:ext cx="249760" cy="14718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66" extrusionOk="0">
                    <a:moveTo>
                      <a:pt x="1" y="1"/>
                    </a:moveTo>
                    <a:lnTo>
                      <a:pt x="1" y="66"/>
                    </a:lnTo>
                    <a:lnTo>
                      <a:pt x="1120" y="66"/>
                    </a:lnTo>
                    <a:lnTo>
                      <a:pt x="1120" y="1"/>
                    </a:lnTo>
                    <a:close/>
                  </a:path>
                </a:pathLst>
              </a:custGeom>
              <a:solidFill>
                <a:srgbClr val="CCBBA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4" name="Google Shape;2574;p39"/>
              <p:cNvSpPr/>
              <p:nvPr/>
            </p:nvSpPr>
            <p:spPr>
              <a:xfrm>
                <a:off x="6945946" y="2694327"/>
                <a:ext cx="270722" cy="466516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2092" extrusionOk="0">
                    <a:moveTo>
                      <a:pt x="1013" y="199"/>
                    </a:moveTo>
                    <a:lnTo>
                      <a:pt x="1013" y="1891"/>
                    </a:lnTo>
                    <a:lnTo>
                      <a:pt x="473" y="1891"/>
                    </a:lnTo>
                    <a:cubicBezTo>
                      <a:pt x="325" y="1891"/>
                      <a:pt x="203" y="1770"/>
                      <a:pt x="203" y="1619"/>
                    </a:cubicBezTo>
                    <a:lnTo>
                      <a:pt x="203" y="473"/>
                    </a:lnTo>
                    <a:cubicBezTo>
                      <a:pt x="203" y="326"/>
                      <a:pt x="323" y="203"/>
                      <a:pt x="473" y="203"/>
                    </a:cubicBezTo>
                    <a:lnTo>
                      <a:pt x="473" y="199"/>
                    </a:lnTo>
                    <a:close/>
                    <a:moveTo>
                      <a:pt x="473" y="0"/>
                    </a:moveTo>
                    <a:cubicBezTo>
                      <a:pt x="213" y="0"/>
                      <a:pt x="0" y="213"/>
                      <a:pt x="0" y="473"/>
                    </a:cubicBezTo>
                    <a:lnTo>
                      <a:pt x="0" y="1619"/>
                    </a:lnTo>
                    <a:cubicBezTo>
                      <a:pt x="0" y="1881"/>
                      <a:pt x="213" y="2091"/>
                      <a:pt x="473" y="2091"/>
                    </a:cubicBezTo>
                    <a:lnTo>
                      <a:pt x="1213" y="2091"/>
                    </a:lnTo>
                    <a:lnTo>
                      <a:pt x="1213" y="0"/>
                    </a:lnTo>
                    <a:close/>
                  </a:path>
                </a:pathLst>
              </a:custGeom>
              <a:solidFill>
                <a:srgbClr val="E9DB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75" name="Google Shape;2575;p39"/>
            <p:cNvSpPr/>
            <p:nvPr/>
          </p:nvSpPr>
          <p:spPr>
            <a:xfrm>
              <a:off x="6781488" y="1842000"/>
              <a:ext cx="333300" cy="333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>
                  <a:solidFill>
                    <a:schemeClr val="accent4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D</a:t>
              </a:r>
              <a:endParaRPr sz="1200" b="1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" grpId="0"/>
      <p:bldP spid="2387" grpId="0"/>
      <p:bldP spid="2388" grpId="0"/>
      <p:bldP spid="2389" grpId="0"/>
      <p:bldP spid="2390" grpId="0"/>
      <p:bldP spid="23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6" name="Google Shape;2736;p43"/>
          <p:cNvSpPr txBox="1"/>
          <p:nvPr/>
        </p:nvSpPr>
        <p:spPr>
          <a:xfrm>
            <a:off x="311700" y="2926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8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COFFEE PARADISE</a:t>
            </a:r>
            <a:endParaRPr lang="cs-CZ" sz="2800" b="1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2737" name="Google Shape;2737;p43"/>
          <p:cNvGrpSpPr/>
          <p:nvPr/>
        </p:nvGrpSpPr>
        <p:grpSpPr>
          <a:xfrm>
            <a:off x="887898" y="2336000"/>
            <a:ext cx="763683" cy="957612"/>
            <a:chOff x="887898" y="1878800"/>
            <a:chExt cx="763683" cy="957612"/>
          </a:xfrm>
        </p:grpSpPr>
        <p:sp>
          <p:nvSpPr>
            <p:cNvPr id="2738" name="Google Shape;2738;p43"/>
            <p:cNvSpPr/>
            <p:nvPr/>
          </p:nvSpPr>
          <p:spPr>
            <a:xfrm>
              <a:off x="1429300" y="2061481"/>
              <a:ext cx="222281" cy="360471"/>
            </a:xfrm>
            <a:custGeom>
              <a:avLst/>
              <a:gdLst/>
              <a:ahLst/>
              <a:cxnLst/>
              <a:rect l="l" t="t" r="r" b="b"/>
              <a:pathLst>
                <a:path w="1639" h="2658" extrusionOk="0">
                  <a:moveTo>
                    <a:pt x="997" y="0"/>
                  </a:moveTo>
                  <a:cubicBezTo>
                    <a:pt x="965" y="0"/>
                    <a:pt x="933" y="5"/>
                    <a:pt x="904" y="14"/>
                  </a:cubicBezTo>
                  <a:lnTo>
                    <a:pt x="254" y="229"/>
                  </a:lnTo>
                  <a:cubicBezTo>
                    <a:pt x="134" y="268"/>
                    <a:pt x="31" y="397"/>
                    <a:pt x="22" y="516"/>
                  </a:cubicBezTo>
                  <a:lnTo>
                    <a:pt x="6" y="721"/>
                  </a:lnTo>
                  <a:cubicBezTo>
                    <a:pt x="0" y="809"/>
                    <a:pt x="44" y="861"/>
                    <a:pt x="113" y="861"/>
                  </a:cubicBezTo>
                  <a:cubicBezTo>
                    <a:pt x="137" y="861"/>
                    <a:pt x="165" y="854"/>
                    <a:pt x="195" y="840"/>
                  </a:cubicBezTo>
                  <a:lnTo>
                    <a:pt x="750" y="608"/>
                  </a:lnTo>
                  <a:cubicBezTo>
                    <a:pt x="798" y="586"/>
                    <a:pt x="851" y="575"/>
                    <a:pt x="901" y="575"/>
                  </a:cubicBezTo>
                  <a:cubicBezTo>
                    <a:pt x="968" y="575"/>
                    <a:pt x="1031" y="594"/>
                    <a:pt x="1067" y="632"/>
                  </a:cubicBezTo>
                  <a:cubicBezTo>
                    <a:pt x="1130" y="699"/>
                    <a:pt x="1156" y="848"/>
                    <a:pt x="1125" y="963"/>
                  </a:cubicBezTo>
                  <a:lnTo>
                    <a:pt x="850" y="1999"/>
                  </a:lnTo>
                  <a:cubicBezTo>
                    <a:pt x="819" y="2114"/>
                    <a:pt x="706" y="2227"/>
                    <a:pt x="600" y="2247"/>
                  </a:cubicBezTo>
                  <a:cubicBezTo>
                    <a:pt x="493" y="2268"/>
                    <a:pt x="417" y="2382"/>
                    <a:pt x="431" y="2501"/>
                  </a:cubicBezTo>
                  <a:lnTo>
                    <a:pt x="431" y="2502"/>
                  </a:lnTo>
                  <a:cubicBezTo>
                    <a:pt x="443" y="2596"/>
                    <a:pt x="514" y="2657"/>
                    <a:pt x="604" y="2657"/>
                  </a:cubicBezTo>
                  <a:cubicBezTo>
                    <a:pt x="626" y="2657"/>
                    <a:pt x="648" y="2654"/>
                    <a:pt x="672" y="2646"/>
                  </a:cubicBezTo>
                  <a:lnTo>
                    <a:pt x="830" y="2595"/>
                  </a:lnTo>
                  <a:cubicBezTo>
                    <a:pt x="949" y="2557"/>
                    <a:pt x="1076" y="2432"/>
                    <a:pt x="1113" y="2318"/>
                  </a:cubicBezTo>
                  <a:lnTo>
                    <a:pt x="1602" y="812"/>
                  </a:lnTo>
                  <a:cubicBezTo>
                    <a:pt x="1638" y="697"/>
                    <a:pt x="1606" y="527"/>
                    <a:pt x="1527" y="434"/>
                  </a:cubicBezTo>
                  <a:lnTo>
                    <a:pt x="1260" y="113"/>
                  </a:lnTo>
                  <a:cubicBezTo>
                    <a:pt x="1201" y="43"/>
                    <a:pt x="1096" y="0"/>
                    <a:pt x="997" y="0"/>
                  </a:cubicBez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43"/>
            <p:cNvSpPr/>
            <p:nvPr/>
          </p:nvSpPr>
          <p:spPr>
            <a:xfrm>
              <a:off x="1364880" y="2067312"/>
              <a:ext cx="96426" cy="150671"/>
            </a:xfrm>
            <a:custGeom>
              <a:avLst/>
              <a:gdLst/>
              <a:ahLst/>
              <a:cxnLst/>
              <a:rect l="l" t="t" r="r" b="b"/>
              <a:pathLst>
                <a:path w="711" h="1111" extrusionOk="0">
                  <a:moveTo>
                    <a:pt x="585" y="0"/>
                  </a:moveTo>
                  <a:cubicBezTo>
                    <a:pt x="577" y="0"/>
                    <a:pt x="569" y="1"/>
                    <a:pt x="561" y="2"/>
                  </a:cubicBezTo>
                  <a:lnTo>
                    <a:pt x="151" y="69"/>
                  </a:lnTo>
                  <a:cubicBezTo>
                    <a:pt x="68" y="83"/>
                    <a:pt x="1" y="159"/>
                    <a:pt x="1" y="237"/>
                  </a:cubicBezTo>
                  <a:lnTo>
                    <a:pt x="1" y="988"/>
                  </a:lnTo>
                  <a:cubicBezTo>
                    <a:pt x="1" y="1059"/>
                    <a:pt x="56" y="1110"/>
                    <a:pt x="126" y="1110"/>
                  </a:cubicBezTo>
                  <a:cubicBezTo>
                    <a:pt x="134" y="1110"/>
                    <a:pt x="143" y="1110"/>
                    <a:pt x="151" y="1108"/>
                  </a:cubicBezTo>
                  <a:lnTo>
                    <a:pt x="561" y="1042"/>
                  </a:lnTo>
                  <a:cubicBezTo>
                    <a:pt x="643" y="1029"/>
                    <a:pt x="711" y="953"/>
                    <a:pt x="711" y="873"/>
                  </a:cubicBezTo>
                  <a:lnTo>
                    <a:pt x="711" y="123"/>
                  </a:lnTo>
                  <a:cubicBezTo>
                    <a:pt x="711" y="51"/>
                    <a:pt x="656" y="0"/>
                    <a:pt x="585" y="0"/>
                  </a:cubicBezTo>
                  <a:close/>
                </a:path>
              </a:pathLst>
            </a:custGeom>
            <a:solidFill>
              <a:srgbClr val="899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43"/>
            <p:cNvSpPr/>
            <p:nvPr/>
          </p:nvSpPr>
          <p:spPr>
            <a:xfrm>
              <a:off x="1158463" y="1878800"/>
              <a:ext cx="93171" cy="79065"/>
            </a:xfrm>
            <a:custGeom>
              <a:avLst/>
              <a:gdLst/>
              <a:ahLst/>
              <a:cxnLst/>
              <a:rect l="l" t="t" r="r" b="b"/>
              <a:pathLst>
                <a:path w="687" h="583" extrusionOk="0">
                  <a:moveTo>
                    <a:pt x="343" y="1"/>
                  </a:moveTo>
                  <a:lnTo>
                    <a:pt x="0" y="104"/>
                  </a:lnTo>
                  <a:lnTo>
                    <a:pt x="171" y="547"/>
                  </a:lnTo>
                  <a:lnTo>
                    <a:pt x="343" y="583"/>
                  </a:lnTo>
                  <a:lnTo>
                    <a:pt x="515" y="547"/>
                  </a:lnTo>
                  <a:lnTo>
                    <a:pt x="687" y="104"/>
                  </a:lnTo>
                  <a:lnTo>
                    <a:pt x="343" y="1"/>
                  </a:ln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43"/>
            <p:cNvSpPr/>
            <p:nvPr/>
          </p:nvSpPr>
          <p:spPr>
            <a:xfrm>
              <a:off x="887898" y="2054157"/>
              <a:ext cx="133314" cy="140093"/>
            </a:xfrm>
            <a:custGeom>
              <a:avLst/>
              <a:gdLst/>
              <a:ahLst/>
              <a:cxnLst/>
              <a:rect l="l" t="t" r="r" b="b"/>
              <a:pathLst>
                <a:path w="983" h="1033" extrusionOk="0">
                  <a:moveTo>
                    <a:pt x="145" y="1"/>
                  </a:moveTo>
                  <a:lnTo>
                    <a:pt x="1" y="172"/>
                  </a:lnTo>
                  <a:lnTo>
                    <a:pt x="267" y="245"/>
                  </a:lnTo>
                  <a:lnTo>
                    <a:pt x="982" y="1032"/>
                  </a:lnTo>
                  <a:lnTo>
                    <a:pt x="982" y="1"/>
                  </a:lnTo>
                  <a:close/>
                </a:path>
              </a:pathLst>
            </a:custGeom>
            <a:solidFill>
              <a:srgbClr val="899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43"/>
            <p:cNvSpPr/>
            <p:nvPr/>
          </p:nvSpPr>
          <p:spPr>
            <a:xfrm>
              <a:off x="1074785" y="2436877"/>
              <a:ext cx="260390" cy="58858"/>
            </a:xfrm>
            <a:custGeom>
              <a:avLst/>
              <a:gdLst/>
              <a:ahLst/>
              <a:cxnLst/>
              <a:rect l="l" t="t" r="r" b="b"/>
              <a:pathLst>
                <a:path w="1920" h="434" extrusionOk="0">
                  <a:moveTo>
                    <a:pt x="0" y="1"/>
                  </a:moveTo>
                  <a:lnTo>
                    <a:pt x="0" y="434"/>
                  </a:lnTo>
                  <a:lnTo>
                    <a:pt x="1920" y="4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6F77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43"/>
            <p:cNvSpPr/>
            <p:nvPr/>
          </p:nvSpPr>
          <p:spPr>
            <a:xfrm>
              <a:off x="1067461" y="2480140"/>
              <a:ext cx="274766" cy="80286"/>
            </a:xfrm>
            <a:custGeom>
              <a:avLst/>
              <a:gdLst/>
              <a:ahLst/>
              <a:cxnLst/>
              <a:rect l="l" t="t" r="r" b="b"/>
              <a:pathLst>
                <a:path w="2026" h="592" extrusionOk="0">
                  <a:moveTo>
                    <a:pt x="1" y="0"/>
                  </a:moveTo>
                  <a:lnTo>
                    <a:pt x="1" y="591"/>
                  </a:lnTo>
                  <a:lnTo>
                    <a:pt x="2026" y="591"/>
                  </a:lnTo>
                  <a:lnTo>
                    <a:pt x="2026" y="0"/>
                  </a:ln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43"/>
            <p:cNvSpPr/>
            <p:nvPr/>
          </p:nvSpPr>
          <p:spPr>
            <a:xfrm>
              <a:off x="1020807" y="2766570"/>
              <a:ext cx="368344" cy="69843"/>
            </a:xfrm>
            <a:custGeom>
              <a:avLst/>
              <a:gdLst/>
              <a:ahLst/>
              <a:cxnLst/>
              <a:rect l="l" t="t" r="r" b="b"/>
              <a:pathLst>
                <a:path w="2716" h="515" extrusionOk="0">
                  <a:moveTo>
                    <a:pt x="153" y="1"/>
                  </a:moveTo>
                  <a:cubicBezTo>
                    <a:pt x="69" y="1"/>
                    <a:pt x="0" y="61"/>
                    <a:pt x="0" y="137"/>
                  </a:cubicBezTo>
                  <a:lnTo>
                    <a:pt x="0" y="378"/>
                  </a:lnTo>
                  <a:cubicBezTo>
                    <a:pt x="0" y="453"/>
                    <a:pt x="69" y="515"/>
                    <a:pt x="153" y="515"/>
                  </a:cubicBezTo>
                  <a:lnTo>
                    <a:pt x="2563" y="515"/>
                  </a:lnTo>
                  <a:cubicBezTo>
                    <a:pt x="2648" y="515"/>
                    <a:pt x="2716" y="453"/>
                    <a:pt x="2716" y="378"/>
                  </a:cubicBezTo>
                  <a:lnTo>
                    <a:pt x="2716" y="137"/>
                  </a:lnTo>
                  <a:cubicBezTo>
                    <a:pt x="2716" y="62"/>
                    <a:pt x="2648" y="1"/>
                    <a:pt x="2563" y="1"/>
                  </a:cubicBez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43"/>
            <p:cNvSpPr/>
            <p:nvPr/>
          </p:nvSpPr>
          <p:spPr>
            <a:xfrm>
              <a:off x="1003990" y="2509570"/>
              <a:ext cx="401978" cy="301749"/>
            </a:xfrm>
            <a:custGeom>
              <a:avLst/>
              <a:gdLst/>
              <a:ahLst/>
              <a:cxnLst/>
              <a:rect l="l" t="t" r="r" b="b"/>
              <a:pathLst>
                <a:path w="2964" h="2225" extrusionOk="0">
                  <a:moveTo>
                    <a:pt x="383" y="0"/>
                  </a:moveTo>
                  <a:cubicBezTo>
                    <a:pt x="341" y="0"/>
                    <a:pt x="303" y="31"/>
                    <a:pt x="298" y="68"/>
                  </a:cubicBezTo>
                  <a:lnTo>
                    <a:pt x="5" y="2157"/>
                  </a:lnTo>
                  <a:cubicBezTo>
                    <a:pt x="0" y="2194"/>
                    <a:pt x="31" y="2224"/>
                    <a:pt x="73" y="2224"/>
                  </a:cubicBezTo>
                  <a:lnTo>
                    <a:pt x="2892" y="2224"/>
                  </a:lnTo>
                  <a:cubicBezTo>
                    <a:pt x="2934" y="2224"/>
                    <a:pt x="2963" y="2194"/>
                    <a:pt x="2959" y="2157"/>
                  </a:cubicBezTo>
                  <a:lnTo>
                    <a:pt x="2667" y="68"/>
                  </a:lnTo>
                  <a:cubicBezTo>
                    <a:pt x="2662" y="31"/>
                    <a:pt x="2625" y="0"/>
                    <a:pt x="2583" y="0"/>
                  </a:cubicBezTo>
                  <a:close/>
                </a:path>
              </a:pathLst>
            </a:custGeom>
            <a:solidFill>
              <a:srgbClr val="9AA7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43"/>
            <p:cNvSpPr/>
            <p:nvPr/>
          </p:nvSpPr>
          <p:spPr>
            <a:xfrm>
              <a:off x="1055662" y="2509570"/>
              <a:ext cx="298228" cy="301749"/>
            </a:xfrm>
            <a:custGeom>
              <a:avLst/>
              <a:gdLst/>
              <a:ahLst/>
              <a:cxnLst/>
              <a:rect l="l" t="t" r="r" b="b"/>
              <a:pathLst>
                <a:path w="2199" h="2225" extrusionOk="0">
                  <a:moveTo>
                    <a:pt x="333" y="0"/>
                  </a:moveTo>
                  <a:cubicBezTo>
                    <a:pt x="333" y="0"/>
                    <a:pt x="9" y="2198"/>
                    <a:pt x="1" y="2224"/>
                  </a:cubicBezTo>
                  <a:lnTo>
                    <a:pt x="2199" y="2224"/>
                  </a:lnTo>
                  <a:cubicBezTo>
                    <a:pt x="2193" y="2198"/>
                    <a:pt x="1868" y="0"/>
                    <a:pt x="1868" y="0"/>
                  </a:cubicBezTo>
                  <a:close/>
                  <a:moveTo>
                    <a:pt x="1" y="2224"/>
                  </a:moveTo>
                  <a:cubicBezTo>
                    <a:pt x="1" y="2225"/>
                    <a:pt x="1" y="2225"/>
                    <a:pt x="1" y="2225"/>
                  </a:cubicBezTo>
                  <a:cubicBezTo>
                    <a:pt x="1" y="2225"/>
                    <a:pt x="1" y="2225"/>
                    <a:pt x="1" y="2224"/>
                  </a:cubicBezTo>
                  <a:close/>
                  <a:moveTo>
                    <a:pt x="2199" y="2224"/>
                  </a:moveTo>
                  <a:lnTo>
                    <a:pt x="2199" y="2224"/>
                  </a:lnTo>
                  <a:cubicBezTo>
                    <a:pt x="2199" y="2225"/>
                    <a:pt x="2199" y="2225"/>
                    <a:pt x="2199" y="2225"/>
                  </a:cubicBezTo>
                  <a:cubicBezTo>
                    <a:pt x="2199" y="2225"/>
                    <a:pt x="2199" y="2225"/>
                    <a:pt x="2199" y="2224"/>
                  </a:cubicBezTo>
                  <a:close/>
                </a:path>
              </a:pathLst>
            </a:custGeom>
            <a:solidFill>
              <a:srgbClr val="ADBA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43"/>
            <p:cNvSpPr/>
            <p:nvPr/>
          </p:nvSpPr>
          <p:spPr>
            <a:xfrm>
              <a:off x="1131475" y="2509570"/>
              <a:ext cx="156370" cy="301749"/>
            </a:xfrm>
            <a:custGeom>
              <a:avLst/>
              <a:gdLst/>
              <a:ahLst/>
              <a:cxnLst/>
              <a:rect l="l" t="t" r="r" b="b"/>
              <a:pathLst>
                <a:path w="1153" h="2225" extrusionOk="0">
                  <a:moveTo>
                    <a:pt x="310" y="0"/>
                  </a:moveTo>
                  <a:cubicBezTo>
                    <a:pt x="310" y="0"/>
                    <a:pt x="8" y="2198"/>
                    <a:pt x="1" y="2224"/>
                  </a:cubicBezTo>
                  <a:lnTo>
                    <a:pt x="1153" y="2224"/>
                  </a:lnTo>
                  <a:cubicBezTo>
                    <a:pt x="1145" y="2198"/>
                    <a:pt x="844" y="0"/>
                    <a:pt x="844" y="0"/>
                  </a:cubicBezTo>
                  <a:close/>
                  <a:moveTo>
                    <a:pt x="1" y="2224"/>
                  </a:moveTo>
                  <a:cubicBezTo>
                    <a:pt x="1" y="2225"/>
                    <a:pt x="1" y="2225"/>
                    <a:pt x="1" y="2225"/>
                  </a:cubicBezTo>
                  <a:cubicBezTo>
                    <a:pt x="1" y="2225"/>
                    <a:pt x="1" y="2225"/>
                    <a:pt x="1" y="2224"/>
                  </a:cubicBezTo>
                  <a:close/>
                  <a:moveTo>
                    <a:pt x="1153" y="2224"/>
                  </a:moveTo>
                  <a:lnTo>
                    <a:pt x="1153" y="2224"/>
                  </a:lnTo>
                  <a:cubicBezTo>
                    <a:pt x="1153" y="2225"/>
                    <a:pt x="1153" y="2225"/>
                    <a:pt x="1153" y="2225"/>
                  </a:cubicBezTo>
                  <a:cubicBezTo>
                    <a:pt x="1153" y="2225"/>
                    <a:pt x="1153" y="2225"/>
                    <a:pt x="1153" y="2224"/>
                  </a:cubicBezTo>
                  <a:close/>
                </a:path>
              </a:pathLst>
            </a:custGeom>
            <a:solidFill>
              <a:srgbClr val="B3C2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43"/>
            <p:cNvSpPr/>
            <p:nvPr/>
          </p:nvSpPr>
          <p:spPr>
            <a:xfrm>
              <a:off x="989208" y="2054157"/>
              <a:ext cx="431272" cy="407395"/>
            </a:xfrm>
            <a:custGeom>
              <a:avLst/>
              <a:gdLst/>
              <a:ahLst/>
              <a:cxnLst/>
              <a:rect l="l" t="t" r="r" b="b"/>
              <a:pathLst>
                <a:path w="3180" h="3004" extrusionOk="0">
                  <a:moveTo>
                    <a:pt x="1" y="1"/>
                  </a:moveTo>
                  <a:lnTo>
                    <a:pt x="376" y="2861"/>
                  </a:lnTo>
                  <a:cubicBezTo>
                    <a:pt x="387" y="2940"/>
                    <a:pt x="463" y="3004"/>
                    <a:pt x="548" y="3004"/>
                  </a:cubicBezTo>
                  <a:lnTo>
                    <a:pt x="2632" y="3004"/>
                  </a:lnTo>
                  <a:cubicBezTo>
                    <a:pt x="2716" y="3004"/>
                    <a:pt x="2793" y="2940"/>
                    <a:pt x="2804" y="2861"/>
                  </a:cubicBezTo>
                  <a:lnTo>
                    <a:pt x="3180" y="1"/>
                  </a:lnTo>
                  <a:close/>
                </a:path>
              </a:pathLst>
            </a:custGeom>
            <a:solidFill>
              <a:srgbClr val="9AA7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43"/>
            <p:cNvSpPr/>
            <p:nvPr/>
          </p:nvSpPr>
          <p:spPr>
            <a:xfrm>
              <a:off x="1043999" y="2054293"/>
              <a:ext cx="321691" cy="407259"/>
            </a:xfrm>
            <a:custGeom>
              <a:avLst/>
              <a:gdLst/>
              <a:ahLst/>
              <a:cxnLst/>
              <a:rect l="l" t="t" r="r" b="b"/>
              <a:pathLst>
                <a:path w="2372" h="3003" extrusionOk="0">
                  <a:moveTo>
                    <a:pt x="1" y="1"/>
                  </a:moveTo>
                  <a:lnTo>
                    <a:pt x="425" y="3003"/>
                  </a:lnTo>
                  <a:lnTo>
                    <a:pt x="1950" y="3003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ADBA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43"/>
            <p:cNvSpPr/>
            <p:nvPr/>
          </p:nvSpPr>
          <p:spPr>
            <a:xfrm>
              <a:off x="1114386" y="2054293"/>
              <a:ext cx="181053" cy="407259"/>
            </a:xfrm>
            <a:custGeom>
              <a:avLst/>
              <a:gdLst/>
              <a:ahLst/>
              <a:cxnLst/>
              <a:rect l="l" t="t" r="r" b="b"/>
              <a:pathLst>
                <a:path w="1335" h="3003" extrusionOk="0">
                  <a:moveTo>
                    <a:pt x="1" y="1"/>
                  </a:moveTo>
                  <a:lnTo>
                    <a:pt x="381" y="3003"/>
                  </a:lnTo>
                  <a:lnTo>
                    <a:pt x="955" y="3003"/>
                  </a:lnTo>
                  <a:lnTo>
                    <a:pt x="1335" y="1"/>
                  </a:lnTo>
                  <a:close/>
                </a:path>
              </a:pathLst>
            </a:custGeom>
            <a:solidFill>
              <a:srgbClr val="B3C2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43"/>
            <p:cNvSpPr/>
            <p:nvPr/>
          </p:nvSpPr>
          <p:spPr>
            <a:xfrm>
              <a:off x="989208" y="1954748"/>
              <a:ext cx="431272" cy="99408"/>
            </a:xfrm>
            <a:custGeom>
              <a:avLst/>
              <a:gdLst/>
              <a:ahLst/>
              <a:cxnLst/>
              <a:rect l="l" t="t" r="r" b="b"/>
              <a:pathLst>
                <a:path w="3180" h="733" extrusionOk="0">
                  <a:moveTo>
                    <a:pt x="1591" y="0"/>
                  </a:moveTo>
                  <a:lnTo>
                    <a:pt x="1" y="733"/>
                  </a:lnTo>
                  <a:lnTo>
                    <a:pt x="3180" y="733"/>
                  </a:lnTo>
                  <a:lnTo>
                    <a:pt x="1591" y="0"/>
                  </a:lnTo>
                  <a:close/>
                </a:path>
              </a:pathLst>
            </a:custGeom>
            <a:solidFill>
              <a:srgbClr val="899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43"/>
            <p:cNvSpPr/>
            <p:nvPr/>
          </p:nvSpPr>
          <p:spPr>
            <a:xfrm>
              <a:off x="1166736" y="1943763"/>
              <a:ext cx="76490" cy="31328"/>
            </a:xfrm>
            <a:custGeom>
              <a:avLst/>
              <a:gdLst/>
              <a:ahLst/>
              <a:cxnLst/>
              <a:rect l="l" t="t" r="r" b="b"/>
              <a:pathLst>
                <a:path w="564" h="231" extrusionOk="0">
                  <a:moveTo>
                    <a:pt x="121" y="0"/>
                  </a:moveTo>
                  <a:cubicBezTo>
                    <a:pt x="54" y="0"/>
                    <a:pt x="0" y="52"/>
                    <a:pt x="0" y="115"/>
                  </a:cubicBezTo>
                  <a:cubicBezTo>
                    <a:pt x="0" y="180"/>
                    <a:pt x="55" y="231"/>
                    <a:pt x="121" y="231"/>
                  </a:cubicBezTo>
                  <a:lnTo>
                    <a:pt x="441" y="231"/>
                  </a:lnTo>
                  <a:cubicBezTo>
                    <a:pt x="509" y="231"/>
                    <a:pt x="563" y="180"/>
                    <a:pt x="563" y="115"/>
                  </a:cubicBezTo>
                  <a:cubicBezTo>
                    <a:pt x="563" y="53"/>
                    <a:pt x="509" y="0"/>
                    <a:pt x="441" y="0"/>
                  </a:cubicBezTo>
                  <a:close/>
                </a:path>
              </a:pathLst>
            </a:custGeom>
            <a:solidFill>
              <a:srgbClr val="6F77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3" name="Google Shape;2753;p43"/>
          <p:cNvGrpSpPr/>
          <p:nvPr/>
        </p:nvGrpSpPr>
        <p:grpSpPr>
          <a:xfrm>
            <a:off x="2564305" y="2383890"/>
            <a:ext cx="672138" cy="856169"/>
            <a:chOff x="2564305" y="1926690"/>
            <a:chExt cx="672138" cy="856169"/>
          </a:xfrm>
        </p:grpSpPr>
        <p:sp>
          <p:nvSpPr>
            <p:cNvPr id="2754" name="Google Shape;2754;p43"/>
            <p:cNvSpPr/>
            <p:nvPr/>
          </p:nvSpPr>
          <p:spPr>
            <a:xfrm>
              <a:off x="2564305" y="2117779"/>
              <a:ext cx="472364" cy="626417"/>
            </a:xfrm>
            <a:custGeom>
              <a:avLst/>
              <a:gdLst/>
              <a:ahLst/>
              <a:cxnLst/>
              <a:rect l="l" t="t" r="r" b="b"/>
              <a:pathLst>
                <a:path w="3483" h="4619" extrusionOk="0">
                  <a:moveTo>
                    <a:pt x="80" y="0"/>
                  </a:moveTo>
                  <a:lnTo>
                    <a:pt x="1" y="166"/>
                  </a:lnTo>
                  <a:cubicBezTo>
                    <a:pt x="215" y="198"/>
                    <a:pt x="359" y="410"/>
                    <a:pt x="440" y="569"/>
                  </a:cubicBezTo>
                  <a:lnTo>
                    <a:pt x="440" y="4618"/>
                  </a:lnTo>
                  <a:lnTo>
                    <a:pt x="3483" y="4618"/>
                  </a:lnTo>
                  <a:lnTo>
                    <a:pt x="3483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43"/>
            <p:cNvSpPr/>
            <p:nvPr/>
          </p:nvSpPr>
          <p:spPr>
            <a:xfrm>
              <a:off x="2637812" y="2340874"/>
              <a:ext cx="384618" cy="403326"/>
            </a:xfrm>
            <a:custGeom>
              <a:avLst/>
              <a:gdLst/>
              <a:ahLst/>
              <a:cxnLst/>
              <a:rect l="l" t="t" r="r" b="b"/>
              <a:pathLst>
                <a:path w="2836" h="2974" extrusionOk="0">
                  <a:moveTo>
                    <a:pt x="0" y="1"/>
                  </a:moveTo>
                  <a:lnTo>
                    <a:pt x="0" y="2973"/>
                  </a:lnTo>
                  <a:lnTo>
                    <a:pt x="2835" y="2973"/>
                  </a:lnTo>
                  <a:lnTo>
                    <a:pt x="28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43"/>
            <p:cNvSpPr/>
            <p:nvPr/>
          </p:nvSpPr>
          <p:spPr>
            <a:xfrm>
              <a:off x="2637812" y="2311715"/>
              <a:ext cx="384618" cy="29293"/>
            </a:xfrm>
            <a:custGeom>
              <a:avLst/>
              <a:gdLst/>
              <a:ahLst/>
              <a:cxnLst/>
              <a:rect l="l" t="t" r="r" b="b"/>
              <a:pathLst>
                <a:path w="2836" h="216" extrusionOk="0">
                  <a:moveTo>
                    <a:pt x="0" y="1"/>
                  </a:moveTo>
                  <a:lnTo>
                    <a:pt x="0" y="216"/>
                  </a:lnTo>
                  <a:lnTo>
                    <a:pt x="2835" y="216"/>
                  </a:lnTo>
                  <a:lnTo>
                    <a:pt x="28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43"/>
            <p:cNvSpPr/>
            <p:nvPr/>
          </p:nvSpPr>
          <p:spPr>
            <a:xfrm>
              <a:off x="2637812" y="2536438"/>
              <a:ext cx="384618" cy="207766"/>
            </a:xfrm>
            <a:custGeom>
              <a:avLst/>
              <a:gdLst/>
              <a:ahLst/>
              <a:cxnLst/>
              <a:rect l="l" t="t" r="r" b="b"/>
              <a:pathLst>
                <a:path w="2836" h="1532" extrusionOk="0">
                  <a:moveTo>
                    <a:pt x="0" y="0"/>
                  </a:moveTo>
                  <a:lnTo>
                    <a:pt x="0" y="1531"/>
                  </a:lnTo>
                  <a:lnTo>
                    <a:pt x="2835" y="1531"/>
                  </a:lnTo>
                  <a:lnTo>
                    <a:pt x="28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43"/>
            <p:cNvSpPr/>
            <p:nvPr/>
          </p:nvSpPr>
          <p:spPr>
            <a:xfrm>
              <a:off x="2823207" y="1958425"/>
              <a:ext cx="13698" cy="546267"/>
            </a:xfrm>
            <a:custGeom>
              <a:avLst/>
              <a:gdLst/>
              <a:ahLst/>
              <a:cxnLst/>
              <a:rect l="l" t="t" r="r" b="b"/>
              <a:pathLst>
                <a:path w="101" h="4028" extrusionOk="0">
                  <a:moveTo>
                    <a:pt x="0" y="1"/>
                  </a:moveTo>
                  <a:lnTo>
                    <a:pt x="0" y="4027"/>
                  </a:lnTo>
                  <a:lnTo>
                    <a:pt x="100" y="4027"/>
                  </a:lnTo>
                  <a:lnTo>
                    <a:pt x="100" y="1"/>
                  </a:lnTo>
                  <a:close/>
                </a:path>
              </a:pathLst>
            </a:custGeom>
            <a:solidFill>
              <a:srgbClr val="949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43"/>
            <p:cNvSpPr/>
            <p:nvPr/>
          </p:nvSpPr>
          <p:spPr>
            <a:xfrm>
              <a:off x="2606212" y="2718033"/>
              <a:ext cx="447682" cy="64825"/>
            </a:xfrm>
            <a:custGeom>
              <a:avLst/>
              <a:gdLst/>
              <a:ahLst/>
              <a:cxnLst/>
              <a:rect l="l" t="t" r="r" b="b"/>
              <a:pathLst>
                <a:path w="3301" h="478" extrusionOk="0">
                  <a:moveTo>
                    <a:pt x="90" y="1"/>
                  </a:moveTo>
                  <a:lnTo>
                    <a:pt x="1" y="478"/>
                  </a:lnTo>
                  <a:lnTo>
                    <a:pt x="3301" y="478"/>
                  </a:lnTo>
                  <a:lnTo>
                    <a:pt x="3211" y="1"/>
                  </a:lnTo>
                  <a:close/>
                </a:path>
              </a:pathLst>
            </a:custGeom>
            <a:solidFill>
              <a:srgbClr val="5E65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43"/>
            <p:cNvSpPr/>
            <p:nvPr/>
          </p:nvSpPr>
          <p:spPr>
            <a:xfrm>
              <a:off x="2811815" y="2482597"/>
              <a:ext cx="36482" cy="29293"/>
            </a:xfrm>
            <a:custGeom>
              <a:avLst/>
              <a:gdLst/>
              <a:ahLst/>
              <a:cxnLst/>
              <a:rect l="l" t="t" r="r" b="b"/>
              <a:pathLst>
                <a:path w="269" h="216" extrusionOk="0">
                  <a:moveTo>
                    <a:pt x="0" y="0"/>
                  </a:moveTo>
                  <a:lnTo>
                    <a:pt x="0" y="215"/>
                  </a:lnTo>
                  <a:lnTo>
                    <a:pt x="268" y="215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A9B5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43"/>
            <p:cNvSpPr/>
            <p:nvPr/>
          </p:nvSpPr>
          <p:spPr>
            <a:xfrm>
              <a:off x="2681211" y="2507280"/>
              <a:ext cx="297822" cy="29293"/>
            </a:xfrm>
            <a:custGeom>
              <a:avLst/>
              <a:gdLst/>
              <a:ahLst/>
              <a:cxnLst/>
              <a:rect l="l" t="t" r="r" b="b"/>
              <a:pathLst>
                <a:path w="2196" h="216" extrusionOk="0">
                  <a:moveTo>
                    <a:pt x="0" y="1"/>
                  </a:moveTo>
                  <a:lnTo>
                    <a:pt x="0" y="215"/>
                  </a:lnTo>
                  <a:lnTo>
                    <a:pt x="2195" y="215"/>
                  </a:lnTo>
                  <a:lnTo>
                    <a:pt x="2195" y="1"/>
                  </a:lnTo>
                  <a:close/>
                </a:path>
              </a:pathLst>
            </a:custGeom>
            <a:solidFill>
              <a:srgbClr val="949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43"/>
            <p:cNvSpPr/>
            <p:nvPr/>
          </p:nvSpPr>
          <p:spPr>
            <a:xfrm>
              <a:off x="2637812" y="2528572"/>
              <a:ext cx="384618" cy="28208"/>
            </a:xfrm>
            <a:custGeom>
              <a:avLst/>
              <a:gdLst/>
              <a:ahLst/>
              <a:cxnLst/>
              <a:rect l="l" t="t" r="r" b="b"/>
              <a:pathLst>
                <a:path w="2836" h="208" extrusionOk="0">
                  <a:moveTo>
                    <a:pt x="0" y="0"/>
                  </a:moveTo>
                  <a:lnTo>
                    <a:pt x="0" y="208"/>
                  </a:lnTo>
                  <a:lnTo>
                    <a:pt x="2835" y="208"/>
                  </a:lnTo>
                  <a:lnTo>
                    <a:pt x="2835" y="0"/>
                  </a:lnTo>
                  <a:close/>
                </a:path>
              </a:pathLst>
            </a:custGeom>
            <a:solidFill>
              <a:srgbClr val="A9B5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43"/>
            <p:cNvSpPr/>
            <p:nvPr/>
          </p:nvSpPr>
          <p:spPr>
            <a:xfrm>
              <a:off x="2623708" y="2013215"/>
              <a:ext cx="412827" cy="104697"/>
            </a:xfrm>
            <a:custGeom>
              <a:avLst/>
              <a:gdLst/>
              <a:ahLst/>
              <a:cxnLst/>
              <a:rect l="l" t="t" r="r" b="b"/>
              <a:pathLst>
                <a:path w="3044" h="772" extrusionOk="0">
                  <a:moveTo>
                    <a:pt x="559" y="0"/>
                  </a:moveTo>
                  <a:cubicBezTo>
                    <a:pt x="252" y="0"/>
                    <a:pt x="1" y="251"/>
                    <a:pt x="1" y="558"/>
                  </a:cubicBezTo>
                  <a:lnTo>
                    <a:pt x="1" y="771"/>
                  </a:lnTo>
                  <a:lnTo>
                    <a:pt x="3044" y="771"/>
                  </a:lnTo>
                  <a:lnTo>
                    <a:pt x="3044" y="558"/>
                  </a:lnTo>
                  <a:cubicBezTo>
                    <a:pt x="3044" y="251"/>
                    <a:pt x="2791" y="0"/>
                    <a:pt x="2484" y="0"/>
                  </a:cubicBezTo>
                  <a:close/>
                </a:path>
              </a:pathLst>
            </a:custGeom>
            <a:solidFill>
              <a:srgbClr val="5E65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43"/>
            <p:cNvSpPr/>
            <p:nvPr/>
          </p:nvSpPr>
          <p:spPr>
            <a:xfrm>
              <a:off x="2670497" y="2163211"/>
              <a:ext cx="43127" cy="521178"/>
            </a:xfrm>
            <a:custGeom>
              <a:avLst/>
              <a:gdLst/>
              <a:ahLst/>
              <a:cxnLst/>
              <a:rect l="l" t="t" r="r" b="b"/>
              <a:pathLst>
                <a:path w="318" h="3843" extrusionOk="0">
                  <a:moveTo>
                    <a:pt x="132" y="0"/>
                  </a:moveTo>
                  <a:cubicBezTo>
                    <a:pt x="60" y="0"/>
                    <a:pt x="1" y="59"/>
                    <a:pt x="1" y="131"/>
                  </a:cubicBezTo>
                  <a:lnTo>
                    <a:pt x="1" y="3712"/>
                  </a:lnTo>
                  <a:cubicBezTo>
                    <a:pt x="1" y="3784"/>
                    <a:pt x="60" y="3842"/>
                    <a:pt x="132" y="3842"/>
                  </a:cubicBezTo>
                  <a:lnTo>
                    <a:pt x="188" y="3842"/>
                  </a:lnTo>
                  <a:cubicBezTo>
                    <a:pt x="259" y="3842"/>
                    <a:pt x="318" y="3784"/>
                    <a:pt x="318" y="3712"/>
                  </a:cubicBezTo>
                  <a:lnTo>
                    <a:pt x="318" y="131"/>
                  </a:lnTo>
                  <a:cubicBezTo>
                    <a:pt x="318" y="59"/>
                    <a:pt x="259" y="0"/>
                    <a:pt x="1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43"/>
            <p:cNvSpPr/>
            <p:nvPr/>
          </p:nvSpPr>
          <p:spPr>
            <a:xfrm>
              <a:off x="2800287" y="1926690"/>
              <a:ext cx="59537" cy="22784"/>
            </a:xfrm>
            <a:custGeom>
              <a:avLst/>
              <a:gdLst/>
              <a:ahLst/>
              <a:cxnLst/>
              <a:rect l="l" t="t" r="r" b="b"/>
              <a:pathLst>
                <a:path w="439" h="168" extrusionOk="0">
                  <a:moveTo>
                    <a:pt x="61" y="1"/>
                  </a:moveTo>
                  <a:cubicBezTo>
                    <a:pt x="28" y="1"/>
                    <a:pt x="0" y="38"/>
                    <a:pt x="0" y="84"/>
                  </a:cubicBezTo>
                  <a:cubicBezTo>
                    <a:pt x="0" y="131"/>
                    <a:pt x="28" y="167"/>
                    <a:pt x="61" y="167"/>
                  </a:cubicBezTo>
                  <a:lnTo>
                    <a:pt x="378" y="167"/>
                  </a:lnTo>
                  <a:cubicBezTo>
                    <a:pt x="412" y="167"/>
                    <a:pt x="438" y="131"/>
                    <a:pt x="438" y="84"/>
                  </a:cubicBezTo>
                  <a:cubicBezTo>
                    <a:pt x="438" y="38"/>
                    <a:pt x="412" y="1"/>
                    <a:pt x="378" y="1"/>
                  </a:cubicBezTo>
                  <a:close/>
                </a:path>
              </a:pathLst>
            </a:custGeom>
            <a:solidFill>
              <a:srgbClr val="5E65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43"/>
            <p:cNvSpPr/>
            <p:nvPr/>
          </p:nvSpPr>
          <p:spPr>
            <a:xfrm>
              <a:off x="2766246" y="1940930"/>
              <a:ext cx="127483" cy="35125"/>
            </a:xfrm>
            <a:custGeom>
              <a:avLst/>
              <a:gdLst/>
              <a:ahLst/>
              <a:cxnLst/>
              <a:rect l="l" t="t" r="r" b="b"/>
              <a:pathLst>
                <a:path w="940" h="259" extrusionOk="0">
                  <a:moveTo>
                    <a:pt x="130" y="1"/>
                  </a:moveTo>
                  <a:cubicBezTo>
                    <a:pt x="58" y="1"/>
                    <a:pt x="1" y="58"/>
                    <a:pt x="1" y="130"/>
                  </a:cubicBezTo>
                  <a:cubicBezTo>
                    <a:pt x="1" y="201"/>
                    <a:pt x="58" y="259"/>
                    <a:pt x="130" y="259"/>
                  </a:cubicBezTo>
                  <a:lnTo>
                    <a:pt x="811" y="259"/>
                  </a:lnTo>
                  <a:cubicBezTo>
                    <a:pt x="883" y="259"/>
                    <a:pt x="940" y="201"/>
                    <a:pt x="940" y="130"/>
                  </a:cubicBezTo>
                  <a:cubicBezTo>
                    <a:pt x="940" y="58"/>
                    <a:pt x="883" y="1"/>
                    <a:pt x="811" y="1"/>
                  </a:cubicBezTo>
                  <a:close/>
                </a:path>
              </a:pathLst>
            </a:custGeom>
            <a:solidFill>
              <a:srgbClr val="727B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43"/>
            <p:cNvSpPr/>
            <p:nvPr/>
          </p:nvSpPr>
          <p:spPr>
            <a:xfrm>
              <a:off x="3036133" y="2181927"/>
              <a:ext cx="200311" cy="440757"/>
            </a:xfrm>
            <a:custGeom>
              <a:avLst/>
              <a:gdLst/>
              <a:ahLst/>
              <a:cxnLst/>
              <a:rect l="l" t="t" r="r" b="b"/>
              <a:pathLst>
                <a:path w="1477" h="3250" extrusionOk="0">
                  <a:moveTo>
                    <a:pt x="1" y="0"/>
                  </a:moveTo>
                  <a:lnTo>
                    <a:pt x="1" y="392"/>
                  </a:lnTo>
                  <a:lnTo>
                    <a:pt x="425" y="392"/>
                  </a:lnTo>
                  <a:cubicBezTo>
                    <a:pt x="789" y="392"/>
                    <a:pt x="1084" y="687"/>
                    <a:pt x="1084" y="1050"/>
                  </a:cubicBezTo>
                  <a:lnTo>
                    <a:pt x="1084" y="2201"/>
                  </a:lnTo>
                  <a:cubicBezTo>
                    <a:pt x="1084" y="2564"/>
                    <a:pt x="789" y="2860"/>
                    <a:pt x="425" y="2860"/>
                  </a:cubicBezTo>
                  <a:lnTo>
                    <a:pt x="1" y="2860"/>
                  </a:lnTo>
                  <a:lnTo>
                    <a:pt x="1" y="3250"/>
                  </a:lnTo>
                  <a:lnTo>
                    <a:pt x="425" y="3250"/>
                  </a:lnTo>
                  <a:cubicBezTo>
                    <a:pt x="1005" y="3250"/>
                    <a:pt x="1476" y="2779"/>
                    <a:pt x="1476" y="2201"/>
                  </a:cubicBezTo>
                  <a:lnTo>
                    <a:pt x="1476" y="1050"/>
                  </a:lnTo>
                  <a:cubicBezTo>
                    <a:pt x="1476" y="471"/>
                    <a:pt x="1005" y="0"/>
                    <a:pt x="425" y="0"/>
                  </a:cubicBezTo>
                  <a:close/>
                </a:path>
              </a:pathLst>
            </a:custGeom>
            <a:solidFill>
              <a:srgbClr val="5E65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43"/>
            <p:cNvSpPr/>
            <p:nvPr/>
          </p:nvSpPr>
          <p:spPr>
            <a:xfrm>
              <a:off x="3036269" y="2171349"/>
              <a:ext cx="33227" cy="74318"/>
            </a:xfrm>
            <a:custGeom>
              <a:avLst/>
              <a:gdLst/>
              <a:ahLst/>
              <a:cxnLst/>
              <a:rect l="l" t="t" r="r" b="b"/>
              <a:pathLst>
                <a:path w="245" h="548" extrusionOk="0">
                  <a:moveTo>
                    <a:pt x="1" y="0"/>
                  </a:moveTo>
                  <a:lnTo>
                    <a:pt x="1" y="548"/>
                  </a:lnTo>
                  <a:lnTo>
                    <a:pt x="244" y="548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949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43"/>
            <p:cNvSpPr/>
            <p:nvPr/>
          </p:nvSpPr>
          <p:spPr>
            <a:xfrm>
              <a:off x="3036269" y="2559222"/>
              <a:ext cx="33227" cy="74318"/>
            </a:xfrm>
            <a:custGeom>
              <a:avLst/>
              <a:gdLst/>
              <a:ahLst/>
              <a:cxnLst/>
              <a:rect l="l" t="t" r="r" b="b"/>
              <a:pathLst>
                <a:path w="245" h="548" extrusionOk="0">
                  <a:moveTo>
                    <a:pt x="1" y="0"/>
                  </a:moveTo>
                  <a:lnTo>
                    <a:pt x="1" y="548"/>
                  </a:lnTo>
                  <a:lnTo>
                    <a:pt x="244" y="548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949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0" name="Google Shape;2770;p43"/>
          <p:cNvGrpSpPr/>
          <p:nvPr/>
        </p:nvGrpSpPr>
        <p:grpSpPr>
          <a:xfrm>
            <a:off x="4159892" y="2341303"/>
            <a:ext cx="880317" cy="933743"/>
            <a:chOff x="4159892" y="1884103"/>
            <a:chExt cx="880317" cy="933743"/>
          </a:xfrm>
        </p:grpSpPr>
        <p:sp>
          <p:nvSpPr>
            <p:cNvPr id="2771" name="Google Shape;2771;p43"/>
            <p:cNvSpPr/>
            <p:nvPr/>
          </p:nvSpPr>
          <p:spPr>
            <a:xfrm>
              <a:off x="4203427" y="2063121"/>
              <a:ext cx="667657" cy="708601"/>
            </a:xfrm>
            <a:custGeom>
              <a:avLst/>
              <a:gdLst/>
              <a:ahLst/>
              <a:cxnLst/>
              <a:rect l="l" t="t" r="r" b="b"/>
              <a:pathLst>
                <a:path w="4923" h="5225" extrusionOk="0">
                  <a:moveTo>
                    <a:pt x="0" y="1"/>
                  </a:moveTo>
                  <a:lnTo>
                    <a:pt x="0" y="5224"/>
                  </a:lnTo>
                  <a:lnTo>
                    <a:pt x="4923" y="5224"/>
                  </a:lnTo>
                  <a:lnTo>
                    <a:pt x="4923" y="1"/>
                  </a:lnTo>
                  <a:close/>
                </a:path>
              </a:pathLst>
            </a:custGeom>
            <a:solidFill>
              <a:srgbClr val="899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43"/>
            <p:cNvSpPr/>
            <p:nvPr/>
          </p:nvSpPr>
          <p:spPr>
            <a:xfrm>
              <a:off x="4159892" y="2736475"/>
              <a:ext cx="754725" cy="81371"/>
            </a:xfrm>
            <a:custGeom>
              <a:avLst/>
              <a:gdLst/>
              <a:ahLst/>
              <a:cxnLst/>
              <a:rect l="l" t="t" r="r" b="b"/>
              <a:pathLst>
                <a:path w="5565" h="600" extrusionOk="0">
                  <a:moveTo>
                    <a:pt x="94" y="0"/>
                  </a:moveTo>
                  <a:cubicBezTo>
                    <a:pt x="43" y="0"/>
                    <a:pt x="1" y="42"/>
                    <a:pt x="1" y="93"/>
                  </a:cubicBezTo>
                  <a:lnTo>
                    <a:pt x="1" y="507"/>
                  </a:lnTo>
                  <a:cubicBezTo>
                    <a:pt x="1" y="558"/>
                    <a:pt x="43" y="600"/>
                    <a:pt x="94" y="600"/>
                  </a:cubicBezTo>
                  <a:lnTo>
                    <a:pt x="5471" y="600"/>
                  </a:lnTo>
                  <a:cubicBezTo>
                    <a:pt x="5522" y="600"/>
                    <a:pt x="5565" y="558"/>
                    <a:pt x="5565" y="507"/>
                  </a:cubicBezTo>
                  <a:lnTo>
                    <a:pt x="5565" y="93"/>
                  </a:lnTo>
                  <a:cubicBezTo>
                    <a:pt x="5565" y="42"/>
                    <a:pt x="5522" y="0"/>
                    <a:pt x="5471" y="0"/>
                  </a:cubicBezTo>
                  <a:close/>
                </a:path>
              </a:pathLst>
            </a:custGeom>
            <a:solidFill>
              <a:srgbClr val="A2B0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43"/>
            <p:cNvSpPr/>
            <p:nvPr/>
          </p:nvSpPr>
          <p:spPr>
            <a:xfrm>
              <a:off x="4634432" y="2351043"/>
              <a:ext cx="161795" cy="25360"/>
            </a:xfrm>
            <a:custGeom>
              <a:avLst/>
              <a:gdLst/>
              <a:ahLst/>
              <a:cxnLst/>
              <a:rect l="l" t="t" r="r" b="b"/>
              <a:pathLst>
                <a:path w="1193" h="187" extrusionOk="0">
                  <a:moveTo>
                    <a:pt x="0" y="1"/>
                  </a:moveTo>
                  <a:lnTo>
                    <a:pt x="0" y="186"/>
                  </a:lnTo>
                  <a:lnTo>
                    <a:pt x="1192" y="186"/>
                  </a:lnTo>
                  <a:lnTo>
                    <a:pt x="1192" y="1"/>
                  </a:lnTo>
                  <a:close/>
                </a:path>
              </a:pathLst>
            </a:custGeom>
            <a:solidFill>
              <a:srgbClr val="BDC4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43"/>
            <p:cNvSpPr/>
            <p:nvPr/>
          </p:nvSpPr>
          <p:spPr>
            <a:xfrm>
              <a:off x="4761510" y="2322970"/>
              <a:ext cx="278699" cy="81913"/>
            </a:xfrm>
            <a:custGeom>
              <a:avLst/>
              <a:gdLst/>
              <a:ahLst/>
              <a:cxnLst/>
              <a:rect l="l" t="t" r="r" b="b"/>
              <a:pathLst>
                <a:path w="2055" h="604" extrusionOk="0">
                  <a:moveTo>
                    <a:pt x="79" y="0"/>
                  </a:moveTo>
                  <a:cubicBezTo>
                    <a:pt x="36" y="0"/>
                    <a:pt x="0" y="36"/>
                    <a:pt x="0" y="79"/>
                  </a:cubicBezTo>
                  <a:lnTo>
                    <a:pt x="0" y="524"/>
                  </a:lnTo>
                  <a:cubicBezTo>
                    <a:pt x="0" y="568"/>
                    <a:pt x="36" y="604"/>
                    <a:pt x="79" y="604"/>
                  </a:cubicBezTo>
                  <a:lnTo>
                    <a:pt x="1975" y="604"/>
                  </a:lnTo>
                  <a:cubicBezTo>
                    <a:pt x="2019" y="604"/>
                    <a:pt x="2055" y="568"/>
                    <a:pt x="2055" y="524"/>
                  </a:cubicBezTo>
                  <a:lnTo>
                    <a:pt x="2055" y="79"/>
                  </a:lnTo>
                  <a:cubicBezTo>
                    <a:pt x="2055" y="36"/>
                    <a:pt x="2018" y="0"/>
                    <a:pt x="1975" y="0"/>
                  </a:cubicBez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43"/>
            <p:cNvSpPr/>
            <p:nvPr/>
          </p:nvSpPr>
          <p:spPr>
            <a:xfrm>
              <a:off x="4173726" y="1884103"/>
              <a:ext cx="727194" cy="391935"/>
            </a:xfrm>
            <a:custGeom>
              <a:avLst/>
              <a:gdLst/>
              <a:ahLst/>
              <a:cxnLst/>
              <a:rect l="l" t="t" r="r" b="b"/>
              <a:pathLst>
                <a:path w="5362" h="2890" extrusionOk="0">
                  <a:moveTo>
                    <a:pt x="93" y="1"/>
                  </a:moveTo>
                  <a:cubicBezTo>
                    <a:pt x="42" y="1"/>
                    <a:pt x="0" y="44"/>
                    <a:pt x="0" y="95"/>
                  </a:cubicBezTo>
                  <a:lnTo>
                    <a:pt x="0" y="2796"/>
                  </a:lnTo>
                  <a:cubicBezTo>
                    <a:pt x="0" y="2847"/>
                    <a:pt x="42" y="2889"/>
                    <a:pt x="93" y="2889"/>
                  </a:cubicBezTo>
                  <a:lnTo>
                    <a:pt x="5269" y="2889"/>
                  </a:lnTo>
                  <a:cubicBezTo>
                    <a:pt x="5320" y="2889"/>
                    <a:pt x="5362" y="2847"/>
                    <a:pt x="5362" y="2796"/>
                  </a:cubicBezTo>
                  <a:lnTo>
                    <a:pt x="5362" y="95"/>
                  </a:lnTo>
                  <a:cubicBezTo>
                    <a:pt x="5362" y="44"/>
                    <a:pt x="5320" y="1"/>
                    <a:pt x="5269" y="1"/>
                  </a:cubicBezTo>
                  <a:close/>
                </a:path>
              </a:pathLst>
            </a:custGeom>
            <a:solidFill>
              <a:srgbClr val="A2B0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43"/>
            <p:cNvSpPr/>
            <p:nvPr/>
          </p:nvSpPr>
          <p:spPr>
            <a:xfrm>
              <a:off x="4621006" y="2506735"/>
              <a:ext cx="182273" cy="176710"/>
            </a:xfrm>
            <a:custGeom>
              <a:avLst/>
              <a:gdLst/>
              <a:ahLst/>
              <a:cxnLst/>
              <a:rect l="l" t="t" r="r" b="b"/>
              <a:pathLst>
                <a:path w="1344" h="1303" extrusionOk="0">
                  <a:moveTo>
                    <a:pt x="920" y="175"/>
                  </a:moveTo>
                  <a:cubicBezTo>
                    <a:pt x="1058" y="175"/>
                    <a:pt x="1169" y="287"/>
                    <a:pt x="1169" y="424"/>
                  </a:cubicBezTo>
                  <a:lnTo>
                    <a:pt x="1169" y="879"/>
                  </a:lnTo>
                  <a:cubicBezTo>
                    <a:pt x="1169" y="1017"/>
                    <a:pt x="1057" y="1129"/>
                    <a:pt x="920" y="1129"/>
                  </a:cubicBezTo>
                  <a:lnTo>
                    <a:pt x="423" y="1129"/>
                  </a:lnTo>
                  <a:cubicBezTo>
                    <a:pt x="285" y="1129"/>
                    <a:pt x="175" y="1016"/>
                    <a:pt x="175" y="879"/>
                  </a:cubicBezTo>
                  <a:lnTo>
                    <a:pt x="175" y="424"/>
                  </a:lnTo>
                  <a:cubicBezTo>
                    <a:pt x="175" y="285"/>
                    <a:pt x="286" y="175"/>
                    <a:pt x="423" y="175"/>
                  </a:cubicBezTo>
                  <a:close/>
                  <a:moveTo>
                    <a:pt x="423" y="1"/>
                  </a:moveTo>
                  <a:cubicBezTo>
                    <a:pt x="190" y="1"/>
                    <a:pt x="1" y="191"/>
                    <a:pt x="1" y="424"/>
                  </a:cubicBezTo>
                  <a:lnTo>
                    <a:pt x="1" y="879"/>
                  </a:lnTo>
                  <a:cubicBezTo>
                    <a:pt x="1" y="1113"/>
                    <a:pt x="191" y="1302"/>
                    <a:pt x="423" y="1302"/>
                  </a:cubicBezTo>
                  <a:lnTo>
                    <a:pt x="920" y="1302"/>
                  </a:lnTo>
                  <a:cubicBezTo>
                    <a:pt x="1154" y="1302"/>
                    <a:pt x="1343" y="1112"/>
                    <a:pt x="1343" y="879"/>
                  </a:cubicBezTo>
                  <a:lnTo>
                    <a:pt x="1343" y="424"/>
                  </a:lnTo>
                  <a:cubicBezTo>
                    <a:pt x="1343" y="190"/>
                    <a:pt x="1153" y="1"/>
                    <a:pt x="920" y="1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43"/>
            <p:cNvSpPr/>
            <p:nvPr/>
          </p:nvSpPr>
          <p:spPr>
            <a:xfrm>
              <a:off x="4372954" y="2478797"/>
              <a:ext cx="328472" cy="257809"/>
            </a:xfrm>
            <a:custGeom>
              <a:avLst/>
              <a:gdLst/>
              <a:ahLst/>
              <a:cxnLst/>
              <a:rect l="l" t="t" r="r" b="b"/>
              <a:pathLst>
                <a:path w="2422" h="1901" extrusionOk="0">
                  <a:moveTo>
                    <a:pt x="0" y="0"/>
                  </a:moveTo>
                  <a:lnTo>
                    <a:pt x="0" y="1472"/>
                  </a:lnTo>
                  <a:cubicBezTo>
                    <a:pt x="0" y="1708"/>
                    <a:pt x="193" y="1900"/>
                    <a:pt x="429" y="1900"/>
                  </a:cubicBezTo>
                  <a:lnTo>
                    <a:pt x="1994" y="1900"/>
                  </a:lnTo>
                  <a:cubicBezTo>
                    <a:pt x="2230" y="1900"/>
                    <a:pt x="2421" y="1708"/>
                    <a:pt x="2421" y="1472"/>
                  </a:cubicBezTo>
                  <a:lnTo>
                    <a:pt x="24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43"/>
            <p:cNvSpPr/>
            <p:nvPr/>
          </p:nvSpPr>
          <p:spPr>
            <a:xfrm>
              <a:off x="4587372" y="2494393"/>
              <a:ext cx="92222" cy="232855"/>
            </a:xfrm>
            <a:custGeom>
              <a:avLst/>
              <a:gdLst/>
              <a:ahLst/>
              <a:cxnLst/>
              <a:rect l="l" t="t" r="r" b="b"/>
              <a:pathLst>
                <a:path w="680" h="1717" extrusionOk="0">
                  <a:moveTo>
                    <a:pt x="587" y="1"/>
                  </a:moveTo>
                  <a:cubicBezTo>
                    <a:pt x="535" y="1"/>
                    <a:pt x="492" y="43"/>
                    <a:pt x="492" y="94"/>
                  </a:cubicBezTo>
                  <a:lnTo>
                    <a:pt x="492" y="1279"/>
                  </a:lnTo>
                  <a:cubicBezTo>
                    <a:pt x="492" y="1418"/>
                    <a:pt x="379" y="1531"/>
                    <a:pt x="241" y="1531"/>
                  </a:cubicBezTo>
                  <a:lnTo>
                    <a:pt x="93" y="1531"/>
                  </a:lnTo>
                  <a:cubicBezTo>
                    <a:pt x="42" y="1531"/>
                    <a:pt x="0" y="1573"/>
                    <a:pt x="0" y="1624"/>
                  </a:cubicBezTo>
                  <a:cubicBezTo>
                    <a:pt x="0" y="1675"/>
                    <a:pt x="42" y="1717"/>
                    <a:pt x="93" y="1717"/>
                  </a:cubicBezTo>
                  <a:lnTo>
                    <a:pt x="241" y="1717"/>
                  </a:lnTo>
                  <a:cubicBezTo>
                    <a:pt x="482" y="1717"/>
                    <a:pt x="680" y="1520"/>
                    <a:pt x="680" y="1279"/>
                  </a:cubicBezTo>
                  <a:lnTo>
                    <a:pt x="680" y="94"/>
                  </a:lnTo>
                  <a:cubicBezTo>
                    <a:pt x="680" y="43"/>
                    <a:pt x="638" y="1"/>
                    <a:pt x="587" y="1"/>
                  </a:cubicBez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43"/>
            <p:cNvSpPr/>
            <p:nvPr/>
          </p:nvSpPr>
          <p:spPr>
            <a:xfrm>
              <a:off x="4422998" y="2288522"/>
              <a:ext cx="228248" cy="152163"/>
            </a:xfrm>
            <a:custGeom>
              <a:avLst/>
              <a:gdLst/>
              <a:ahLst/>
              <a:cxnLst/>
              <a:rect l="l" t="t" r="r" b="b"/>
              <a:pathLst>
                <a:path w="1683" h="1122" extrusionOk="0">
                  <a:moveTo>
                    <a:pt x="95" y="1"/>
                  </a:moveTo>
                  <a:cubicBezTo>
                    <a:pt x="44" y="1"/>
                    <a:pt x="1" y="42"/>
                    <a:pt x="1" y="94"/>
                  </a:cubicBezTo>
                  <a:lnTo>
                    <a:pt x="1" y="1029"/>
                  </a:lnTo>
                  <a:cubicBezTo>
                    <a:pt x="1" y="1080"/>
                    <a:pt x="44" y="1122"/>
                    <a:pt x="95" y="1122"/>
                  </a:cubicBezTo>
                  <a:lnTo>
                    <a:pt x="1590" y="1122"/>
                  </a:lnTo>
                  <a:cubicBezTo>
                    <a:pt x="1641" y="1122"/>
                    <a:pt x="1683" y="1080"/>
                    <a:pt x="1683" y="1029"/>
                  </a:cubicBezTo>
                  <a:lnTo>
                    <a:pt x="1683" y="94"/>
                  </a:lnTo>
                  <a:cubicBezTo>
                    <a:pt x="1683" y="42"/>
                    <a:pt x="1641" y="1"/>
                    <a:pt x="1590" y="1"/>
                  </a:cubicBez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43"/>
            <p:cNvSpPr/>
            <p:nvPr/>
          </p:nvSpPr>
          <p:spPr>
            <a:xfrm>
              <a:off x="4445240" y="2330157"/>
              <a:ext cx="14647" cy="96288"/>
            </a:xfrm>
            <a:custGeom>
              <a:avLst/>
              <a:gdLst/>
              <a:ahLst/>
              <a:cxnLst/>
              <a:rect l="l" t="t" r="r" b="b"/>
              <a:pathLst>
                <a:path w="108" h="710" extrusionOk="0">
                  <a:moveTo>
                    <a:pt x="55" y="0"/>
                  </a:moveTo>
                  <a:cubicBezTo>
                    <a:pt x="25" y="0"/>
                    <a:pt x="1" y="25"/>
                    <a:pt x="1" y="55"/>
                  </a:cubicBezTo>
                  <a:lnTo>
                    <a:pt x="1" y="655"/>
                  </a:lnTo>
                  <a:cubicBezTo>
                    <a:pt x="1" y="685"/>
                    <a:pt x="25" y="710"/>
                    <a:pt x="55" y="710"/>
                  </a:cubicBezTo>
                  <a:cubicBezTo>
                    <a:pt x="84" y="710"/>
                    <a:pt x="108" y="685"/>
                    <a:pt x="108" y="655"/>
                  </a:cubicBezTo>
                  <a:lnTo>
                    <a:pt x="108" y="55"/>
                  </a:lnTo>
                  <a:cubicBezTo>
                    <a:pt x="108" y="25"/>
                    <a:pt x="83" y="0"/>
                    <a:pt x="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43"/>
            <p:cNvSpPr/>
            <p:nvPr/>
          </p:nvSpPr>
          <p:spPr>
            <a:xfrm>
              <a:off x="4398722" y="2275909"/>
              <a:ext cx="276665" cy="39058"/>
            </a:xfrm>
            <a:custGeom>
              <a:avLst/>
              <a:gdLst/>
              <a:ahLst/>
              <a:cxnLst/>
              <a:rect l="l" t="t" r="r" b="b"/>
              <a:pathLst>
                <a:path w="2040" h="288" extrusionOk="0">
                  <a:moveTo>
                    <a:pt x="1" y="0"/>
                  </a:moveTo>
                  <a:lnTo>
                    <a:pt x="1" y="288"/>
                  </a:lnTo>
                  <a:lnTo>
                    <a:pt x="2040" y="288"/>
                  </a:lnTo>
                  <a:lnTo>
                    <a:pt x="2040" y="0"/>
                  </a:lnTo>
                  <a:close/>
                </a:path>
              </a:pathLst>
            </a:custGeom>
            <a:solidFill>
              <a:srgbClr val="BDC4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43"/>
            <p:cNvSpPr/>
            <p:nvPr/>
          </p:nvSpPr>
          <p:spPr>
            <a:xfrm>
              <a:off x="4450665" y="1965475"/>
              <a:ext cx="173594" cy="171556"/>
            </a:xfrm>
            <a:custGeom>
              <a:avLst/>
              <a:gdLst/>
              <a:ahLst/>
              <a:cxnLst/>
              <a:rect l="l" t="t" r="r" b="b"/>
              <a:pathLst>
                <a:path w="1280" h="1265" extrusionOk="0">
                  <a:moveTo>
                    <a:pt x="639" y="0"/>
                  </a:moveTo>
                  <a:cubicBezTo>
                    <a:pt x="297" y="0"/>
                    <a:pt x="16" y="275"/>
                    <a:pt x="9" y="619"/>
                  </a:cubicBezTo>
                  <a:cubicBezTo>
                    <a:pt x="0" y="967"/>
                    <a:pt x="277" y="1256"/>
                    <a:pt x="626" y="1264"/>
                  </a:cubicBezTo>
                  <a:cubicBezTo>
                    <a:pt x="630" y="1264"/>
                    <a:pt x="634" y="1264"/>
                    <a:pt x="639" y="1264"/>
                  </a:cubicBezTo>
                  <a:cubicBezTo>
                    <a:pt x="982" y="1264"/>
                    <a:pt x="1264" y="991"/>
                    <a:pt x="1271" y="646"/>
                  </a:cubicBezTo>
                  <a:cubicBezTo>
                    <a:pt x="1279" y="297"/>
                    <a:pt x="1003" y="9"/>
                    <a:pt x="654" y="1"/>
                  </a:cubicBezTo>
                  <a:cubicBezTo>
                    <a:pt x="649" y="0"/>
                    <a:pt x="644" y="0"/>
                    <a:pt x="639" y="0"/>
                  </a:cubicBez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43"/>
            <p:cNvSpPr/>
            <p:nvPr/>
          </p:nvSpPr>
          <p:spPr>
            <a:xfrm>
              <a:off x="4482401" y="1994498"/>
              <a:ext cx="109852" cy="115410"/>
            </a:xfrm>
            <a:custGeom>
              <a:avLst/>
              <a:gdLst/>
              <a:ahLst/>
              <a:cxnLst/>
              <a:rect l="l" t="t" r="r" b="b"/>
              <a:pathLst>
                <a:path w="810" h="851" extrusionOk="0">
                  <a:moveTo>
                    <a:pt x="104" y="1"/>
                  </a:moveTo>
                  <a:cubicBezTo>
                    <a:pt x="82" y="1"/>
                    <a:pt x="59" y="9"/>
                    <a:pt x="42" y="25"/>
                  </a:cubicBezTo>
                  <a:cubicBezTo>
                    <a:pt x="3" y="59"/>
                    <a:pt x="1" y="117"/>
                    <a:pt x="35" y="156"/>
                  </a:cubicBezTo>
                  <a:lnTo>
                    <a:pt x="637" y="821"/>
                  </a:lnTo>
                  <a:cubicBezTo>
                    <a:pt x="655" y="841"/>
                    <a:pt x="680" y="851"/>
                    <a:pt x="705" y="851"/>
                  </a:cubicBezTo>
                  <a:cubicBezTo>
                    <a:pt x="727" y="851"/>
                    <a:pt x="750" y="843"/>
                    <a:pt x="768" y="827"/>
                  </a:cubicBezTo>
                  <a:cubicBezTo>
                    <a:pt x="806" y="793"/>
                    <a:pt x="809" y="735"/>
                    <a:pt x="774" y="696"/>
                  </a:cubicBezTo>
                  <a:lnTo>
                    <a:pt x="172" y="31"/>
                  </a:lnTo>
                  <a:cubicBezTo>
                    <a:pt x="154" y="11"/>
                    <a:pt x="129" y="1"/>
                    <a:pt x="104" y="1"/>
                  </a:cubicBezTo>
                  <a:close/>
                </a:path>
              </a:pathLst>
            </a:custGeom>
            <a:solidFill>
              <a:srgbClr val="6C7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43"/>
            <p:cNvSpPr/>
            <p:nvPr/>
          </p:nvSpPr>
          <p:spPr>
            <a:xfrm>
              <a:off x="4744286" y="1938486"/>
              <a:ext cx="113514" cy="100899"/>
            </a:xfrm>
            <a:custGeom>
              <a:avLst/>
              <a:gdLst/>
              <a:ahLst/>
              <a:cxnLst/>
              <a:rect l="l" t="t" r="r" b="b"/>
              <a:pathLst>
                <a:path w="837" h="744" extrusionOk="0">
                  <a:moveTo>
                    <a:pt x="419" y="1"/>
                  </a:moveTo>
                  <a:cubicBezTo>
                    <a:pt x="378" y="1"/>
                    <a:pt x="337" y="7"/>
                    <a:pt x="297" y="22"/>
                  </a:cubicBezTo>
                  <a:cubicBezTo>
                    <a:pt x="104" y="89"/>
                    <a:pt x="1" y="300"/>
                    <a:pt x="68" y="494"/>
                  </a:cubicBezTo>
                  <a:cubicBezTo>
                    <a:pt x="121" y="647"/>
                    <a:pt x="265" y="743"/>
                    <a:pt x="418" y="743"/>
                  </a:cubicBezTo>
                  <a:cubicBezTo>
                    <a:pt x="459" y="743"/>
                    <a:pt x="500" y="736"/>
                    <a:pt x="541" y="722"/>
                  </a:cubicBezTo>
                  <a:cubicBezTo>
                    <a:pt x="734" y="655"/>
                    <a:pt x="836" y="444"/>
                    <a:pt x="769" y="251"/>
                  </a:cubicBezTo>
                  <a:cubicBezTo>
                    <a:pt x="715" y="98"/>
                    <a:pt x="572" y="1"/>
                    <a:pt x="419" y="1"/>
                  </a:cubicBez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43"/>
            <p:cNvSpPr/>
            <p:nvPr/>
          </p:nvSpPr>
          <p:spPr>
            <a:xfrm>
              <a:off x="4775343" y="1951370"/>
              <a:ext cx="53299" cy="76488"/>
            </a:xfrm>
            <a:custGeom>
              <a:avLst/>
              <a:gdLst/>
              <a:ahLst/>
              <a:cxnLst/>
              <a:rect l="l" t="t" r="r" b="b"/>
              <a:pathLst>
                <a:path w="393" h="564" extrusionOk="0">
                  <a:moveTo>
                    <a:pt x="330" y="1"/>
                  </a:moveTo>
                  <a:cubicBezTo>
                    <a:pt x="311" y="1"/>
                    <a:pt x="293" y="10"/>
                    <a:pt x="283" y="27"/>
                  </a:cubicBezTo>
                  <a:lnTo>
                    <a:pt x="16" y="481"/>
                  </a:lnTo>
                  <a:cubicBezTo>
                    <a:pt x="1" y="507"/>
                    <a:pt x="10" y="540"/>
                    <a:pt x="35" y="556"/>
                  </a:cubicBezTo>
                  <a:cubicBezTo>
                    <a:pt x="44" y="561"/>
                    <a:pt x="53" y="563"/>
                    <a:pt x="62" y="563"/>
                  </a:cubicBezTo>
                  <a:cubicBezTo>
                    <a:pt x="81" y="563"/>
                    <a:pt x="99" y="553"/>
                    <a:pt x="109" y="536"/>
                  </a:cubicBezTo>
                  <a:lnTo>
                    <a:pt x="377" y="82"/>
                  </a:lnTo>
                  <a:cubicBezTo>
                    <a:pt x="393" y="56"/>
                    <a:pt x="383" y="23"/>
                    <a:pt x="358" y="8"/>
                  </a:cubicBezTo>
                  <a:cubicBezTo>
                    <a:pt x="349" y="3"/>
                    <a:pt x="339" y="1"/>
                    <a:pt x="330" y="1"/>
                  </a:cubicBezTo>
                  <a:close/>
                </a:path>
              </a:pathLst>
            </a:custGeom>
            <a:solidFill>
              <a:srgbClr val="6C7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43"/>
            <p:cNvSpPr/>
            <p:nvPr/>
          </p:nvSpPr>
          <p:spPr>
            <a:xfrm>
              <a:off x="4442528" y="2187349"/>
              <a:ext cx="37974" cy="37973"/>
            </a:xfrm>
            <a:custGeom>
              <a:avLst/>
              <a:gdLst/>
              <a:ahLst/>
              <a:cxnLst/>
              <a:rect l="l" t="t" r="r" b="b"/>
              <a:pathLst>
                <a:path w="280" h="280" extrusionOk="0">
                  <a:moveTo>
                    <a:pt x="140" y="1"/>
                  </a:moveTo>
                  <a:cubicBezTo>
                    <a:pt x="62" y="1"/>
                    <a:pt x="0" y="63"/>
                    <a:pt x="0" y="140"/>
                  </a:cubicBezTo>
                  <a:cubicBezTo>
                    <a:pt x="0" y="218"/>
                    <a:pt x="62" y="280"/>
                    <a:pt x="140" y="280"/>
                  </a:cubicBezTo>
                  <a:cubicBezTo>
                    <a:pt x="217" y="280"/>
                    <a:pt x="279" y="218"/>
                    <a:pt x="279" y="140"/>
                  </a:cubicBezTo>
                  <a:cubicBezTo>
                    <a:pt x="279" y="63"/>
                    <a:pt x="217" y="1"/>
                    <a:pt x="140" y="1"/>
                  </a:cubicBezTo>
                  <a:close/>
                </a:path>
              </a:pathLst>
            </a:custGeom>
            <a:solidFill>
              <a:srgbClr val="6C7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43"/>
            <p:cNvSpPr/>
            <p:nvPr/>
          </p:nvSpPr>
          <p:spPr>
            <a:xfrm>
              <a:off x="4518340" y="2187349"/>
              <a:ext cx="37974" cy="37973"/>
            </a:xfrm>
            <a:custGeom>
              <a:avLst/>
              <a:gdLst/>
              <a:ahLst/>
              <a:cxnLst/>
              <a:rect l="l" t="t" r="r" b="b"/>
              <a:pathLst>
                <a:path w="280" h="280" extrusionOk="0">
                  <a:moveTo>
                    <a:pt x="140" y="1"/>
                  </a:moveTo>
                  <a:cubicBezTo>
                    <a:pt x="63" y="1"/>
                    <a:pt x="1" y="63"/>
                    <a:pt x="1" y="140"/>
                  </a:cubicBezTo>
                  <a:cubicBezTo>
                    <a:pt x="1" y="218"/>
                    <a:pt x="63" y="280"/>
                    <a:pt x="140" y="280"/>
                  </a:cubicBezTo>
                  <a:cubicBezTo>
                    <a:pt x="217" y="280"/>
                    <a:pt x="279" y="218"/>
                    <a:pt x="279" y="140"/>
                  </a:cubicBezTo>
                  <a:cubicBezTo>
                    <a:pt x="279" y="63"/>
                    <a:pt x="217" y="1"/>
                    <a:pt x="140" y="1"/>
                  </a:cubicBezTo>
                  <a:close/>
                </a:path>
              </a:pathLst>
            </a:custGeom>
            <a:solidFill>
              <a:srgbClr val="6C7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43"/>
            <p:cNvSpPr/>
            <p:nvPr/>
          </p:nvSpPr>
          <p:spPr>
            <a:xfrm>
              <a:off x="4594017" y="2187349"/>
              <a:ext cx="37838" cy="37973"/>
            </a:xfrm>
            <a:custGeom>
              <a:avLst/>
              <a:gdLst/>
              <a:ahLst/>
              <a:cxnLst/>
              <a:rect l="l" t="t" r="r" b="b"/>
              <a:pathLst>
                <a:path w="279" h="280" extrusionOk="0">
                  <a:moveTo>
                    <a:pt x="140" y="1"/>
                  </a:moveTo>
                  <a:cubicBezTo>
                    <a:pt x="63" y="1"/>
                    <a:pt x="0" y="63"/>
                    <a:pt x="0" y="140"/>
                  </a:cubicBezTo>
                  <a:cubicBezTo>
                    <a:pt x="0" y="218"/>
                    <a:pt x="63" y="280"/>
                    <a:pt x="140" y="280"/>
                  </a:cubicBezTo>
                  <a:cubicBezTo>
                    <a:pt x="216" y="280"/>
                    <a:pt x="279" y="218"/>
                    <a:pt x="279" y="140"/>
                  </a:cubicBezTo>
                  <a:cubicBezTo>
                    <a:pt x="279" y="63"/>
                    <a:pt x="216" y="1"/>
                    <a:pt x="140" y="1"/>
                  </a:cubicBezTo>
                  <a:close/>
                </a:path>
              </a:pathLst>
            </a:custGeom>
            <a:solidFill>
              <a:srgbClr val="6C74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43"/>
            <p:cNvSpPr/>
            <p:nvPr/>
          </p:nvSpPr>
          <p:spPr>
            <a:xfrm>
              <a:off x="4745371" y="2073022"/>
              <a:ext cx="29836" cy="24004"/>
            </a:xfrm>
            <a:custGeom>
              <a:avLst/>
              <a:gdLst/>
              <a:ahLst/>
              <a:cxnLst/>
              <a:rect l="l" t="t" r="r" b="b"/>
              <a:pathLst>
                <a:path w="220" h="177" extrusionOk="0">
                  <a:moveTo>
                    <a:pt x="1" y="1"/>
                  </a:moveTo>
                  <a:lnTo>
                    <a:pt x="1" y="176"/>
                  </a:lnTo>
                  <a:lnTo>
                    <a:pt x="220" y="176"/>
                  </a:lnTo>
                  <a:lnTo>
                    <a:pt x="220" y="1"/>
                  </a:lnTo>
                  <a:close/>
                </a:path>
              </a:pathLst>
            </a:custGeom>
            <a:solidFill>
              <a:srgbClr val="7C8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43"/>
            <p:cNvSpPr/>
            <p:nvPr/>
          </p:nvSpPr>
          <p:spPr>
            <a:xfrm>
              <a:off x="4787142" y="2073022"/>
              <a:ext cx="29836" cy="24004"/>
            </a:xfrm>
            <a:custGeom>
              <a:avLst/>
              <a:gdLst/>
              <a:ahLst/>
              <a:cxnLst/>
              <a:rect l="l" t="t" r="r" b="b"/>
              <a:pathLst>
                <a:path w="220" h="177" extrusionOk="0">
                  <a:moveTo>
                    <a:pt x="1" y="1"/>
                  </a:moveTo>
                  <a:lnTo>
                    <a:pt x="1" y="176"/>
                  </a:lnTo>
                  <a:lnTo>
                    <a:pt x="220" y="176"/>
                  </a:lnTo>
                  <a:lnTo>
                    <a:pt x="220" y="1"/>
                  </a:lnTo>
                  <a:close/>
                </a:path>
              </a:pathLst>
            </a:custGeom>
            <a:solidFill>
              <a:srgbClr val="7C8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43"/>
            <p:cNvSpPr/>
            <p:nvPr/>
          </p:nvSpPr>
          <p:spPr>
            <a:xfrm>
              <a:off x="4828778" y="2073022"/>
              <a:ext cx="29836" cy="24004"/>
            </a:xfrm>
            <a:custGeom>
              <a:avLst/>
              <a:gdLst/>
              <a:ahLst/>
              <a:cxnLst/>
              <a:rect l="l" t="t" r="r" b="b"/>
              <a:pathLst>
                <a:path w="220" h="177" extrusionOk="0">
                  <a:moveTo>
                    <a:pt x="1" y="1"/>
                  </a:moveTo>
                  <a:lnTo>
                    <a:pt x="1" y="176"/>
                  </a:lnTo>
                  <a:lnTo>
                    <a:pt x="220" y="176"/>
                  </a:lnTo>
                  <a:lnTo>
                    <a:pt x="220" y="1"/>
                  </a:lnTo>
                  <a:close/>
                </a:path>
              </a:pathLst>
            </a:custGeom>
            <a:solidFill>
              <a:srgbClr val="7C8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43"/>
            <p:cNvSpPr/>
            <p:nvPr/>
          </p:nvSpPr>
          <p:spPr>
            <a:xfrm>
              <a:off x="4745371" y="2109910"/>
              <a:ext cx="29836" cy="23869"/>
            </a:xfrm>
            <a:custGeom>
              <a:avLst/>
              <a:gdLst/>
              <a:ahLst/>
              <a:cxnLst/>
              <a:rect l="l" t="t" r="r" b="b"/>
              <a:pathLst>
                <a:path w="220" h="176" extrusionOk="0">
                  <a:moveTo>
                    <a:pt x="1" y="1"/>
                  </a:moveTo>
                  <a:lnTo>
                    <a:pt x="1" y="176"/>
                  </a:lnTo>
                  <a:lnTo>
                    <a:pt x="220" y="176"/>
                  </a:lnTo>
                  <a:lnTo>
                    <a:pt x="220" y="1"/>
                  </a:lnTo>
                  <a:close/>
                </a:path>
              </a:pathLst>
            </a:custGeom>
            <a:solidFill>
              <a:srgbClr val="7C8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43"/>
            <p:cNvSpPr/>
            <p:nvPr/>
          </p:nvSpPr>
          <p:spPr>
            <a:xfrm>
              <a:off x="4787142" y="2109910"/>
              <a:ext cx="29836" cy="23869"/>
            </a:xfrm>
            <a:custGeom>
              <a:avLst/>
              <a:gdLst/>
              <a:ahLst/>
              <a:cxnLst/>
              <a:rect l="l" t="t" r="r" b="b"/>
              <a:pathLst>
                <a:path w="220" h="176" extrusionOk="0">
                  <a:moveTo>
                    <a:pt x="1" y="1"/>
                  </a:moveTo>
                  <a:lnTo>
                    <a:pt x="1" y="176"/>
                  </a:lnTo>
                  <a:lnTo>
                    <a:pt x="220" y="176"/>
                  </a:lnTo>
                  <a:lnTo>
                    <a:pt x="220" y="1"/>
                  </a:lnTo>
                  <a:close/>
                </a:path>
              </a:pathLst>
            </a:custGeom>
            <a:solidFill>
              <a:srgbClr val="7C8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43"/>
            <p:cNvSpPr/>
            <p:nvPr/>
          </p:nvSpPr>
          <p:spPr>
            <a:xfrm>
              <a:off x="4828778" y="2109910"/>
              <a:ext cx="29836" cy="23869"/>
            </a:xfrm>
            <a:custGeom>
              <a:avLst/>
              <a:gdLst/>
              <a:ahLst/>
              <a:cxnLst/>
              <a:rect l="l" t="t" r="r" b="b"/>
              <a:pathLst>
                <a:path w="220" h="176" extrusionOk="0">
                  <a:moveTo>
                    <a:pt x="1" y="1"/>
                  </a:moveTo>
                  <a:lnTo>
                    <a:pt x="1" y="176"/>
                  </a:lnTo>
                  <a:lnTo>
                    <a:pt x="220" y="176"/>
                  </a:lnTo>
                  <a:lnTo>
                    <a:pt x="220" y="1"/>
                  </a:lnTo>
                  <a:close/>
                </a:path>
              </a:pathLst>
            </a:custGeom>
            <a:solidFill>
              <a:srgbClr val="7C85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43"/>
            <p:cNvSpPr/>
            <p:nvPr/>
          </p:nvSpPr>
          <p:spPr>
            <a:xfrm>
              <a:off x="4213734" y="1924382"/>
              <a:ext cx="147961" cy="42177"/>
            </a:xfrm>
            <a:custGeom>
              <a:avLst/>
              <a:gdLst/>
              <a:ahLst/>
              <a:cxnLst/>
              <a:rect l="l" t="t" r="r" b="b"/>
              <a:pathLst>
                <a:path w="1091" h="311" extrusionOk="0">
                  <a:moveTo>
                    <a:pt x="937" y="1"/>
                  </a:moveTo>
                  <a:cubicBezTo>
                    <a:pt x="936" y="1"/>
                    <a:pt x="936" y="1"/>
                    <a:pt x="935" y="1"/>
                  </a:cubicBezTo>
                  <a:lnTo>
                    <a:pt x="155" y="1"/>
                  </a:lnTo>
                  <a:cubicBezTo>
                    <a:pt x="69" y="1"/>
                    <a:pt x="1" y="70"/>
                    <a:pt x="1" y="156"/>
                  </a:cubicBezTo>
                  <a:cubicBezTo>
                    <a:pt x="1" y="241"/>
                    <a:pt x="69" y="311"/>
                    <a:pt x="155" y="311"/>
                  </a:cubicBezTo>
                  <a:lnTo>
                    <a:pt x="935" y="311"/>
                  </a:lnTo>
                  <a:cubicBezTo>
                    <a:pt x="1021" y="311"/>
                    <a:pt x="1091" y="241"/>
                    <a:pt x="1091" y="156"/>
                  </a:cubicBezTo>
                  <a:cubicBezTo>
                    <a:pt x="1091" y="71"/>
                    <a:pt x="1021" y="1"/>
                    <a:pt x="937" y="1"/>
                  </a:cubicBezTo>
                  <a:close/>
                </a:path>
              </a:pathLst>
            </a:custGeom>
            <a:solidFill>
              <a:srgbClr val="BDC4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96" name="Google Shape;2796;p43"/>
          <p:cNvGrpSpPr/>
          <p:nvPr/>
        </p:nvGrpSpPr>
        <p:grpSpPr>
          <a:xfrm>
            <a:off x="5812262" y="2388700"/>
            <a:ext cx="921003" cy="893590"/>
            <a:chOff x="5812262" y="1931500"/>
            <a:chExt cx="921003" cy="893590"/>
          </a:xfrm>
        </p:grpSpPr>
        <p:sp>
          <p:nvSpPr>
            <p:cNvPr id="2797" name="Google Shape;2797;p43"/>
            <p:cNvSpPr/>
            <p:nvPr/>
          </p:nvSpPr>
          <p:spPr>
            <a:xfrm>
              <a:off x="5812262" y="2276518"/>
              <a:ext cx="545464" cy="548573"/>
            </a:xfrm>
            <a:custGeom>
              <a:avLst/>
              <a:gdLst/>
              <a:ahLst/>
              <a:cxnLst/>
              <a:rect l="l" t="t" r="r" b="b"/>
              <a:pathLst>
                <a:path w="4022" h="4045" extrusionOk="0">
                  <a:moveTo>
                    <a:pt x="485" y="1"/>
                  </a:moveTo>
                  <a:lnTo>
                    <a:pt x="777" y="755"/>
                  </a:lnTo>
                  <a:cubicBezTo>
                    <a:pt x="777" y="755"/>
                    <a:pt x="225" y="2871"/>
                    <a:pt x="113" y="3254"/>
                  </a:cubicBezTo>
                  <a:cubicBezTo>
                    <a:pt x="0" y="3635"/>
                    <a:pt x="133" y="4045"/>
                    <a:pt x="664" y="4045"/>
                  </a:cubicBezTo>
                  <a:lnTo>
                    <a:pt x="3357" y="4045"/>
                  </a:lnTo>
                  <a:cubicBezTo>
                    <a:pt x="3358" y="4045"/>
                    <a:pt x="3359" y="4045"/>
                    <a:pt x="3359" y="4045"/>
                  </a:cubicBezTo>
                  <a:cubicBezTo>
                    <a:pt x="3889" y="4045"/>
                    <a:pt x="4021" y="3636"/>
                    <a:pt x="3908" y="3254"/>
                  </a:cubicBezTo>
                  <a:cubicBezTo>
                    <a:pt x="3795" y="2871"/>
                    <a:pt x="3244" y="755"/>
                    <a:pt x="3244" y="755"/>
                  </a:cubicBezTo>
                  <a:lnTo>
                    <a:pt x="3535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43"/>
            <p:cNvSpPr/>
            <p:nvPr/>
          </p:nvSpPr>
          <p:spPr>
            <a:xfrm>
              <a:off x="6252626" y="2325205"/>
              <a:ext cx="273546" cy="331314"/>
            </a:xfrm>
            <a:custGeom>
              <a:avLst/>
              <a:gdLst/>
              <a:ahLst/>
              <a:cxnLst/>
              <a:rect l="l" t="t" r="r" b="b"/>
              <a:pathLst>
                <a:path w="2017" h="2443" extrusionOk="0">
                  <a:moveTo>
                    <a:pt x="1055" y="1"/>
                  </a:moveTo>
                  <a:cubicBezTo>
                    <a:pt x="806" y="1"/>
                    <a:pt x="349" y="58"/>
                    <a:pt x="117" y="90"/>
                  </a:cubicBezTo>
                  <a:lnTo>
                    <a:pt x="1" y="389"/>
                  </a:lnTo>
                  <a:lnTo>
                    <a:pt x="4" y="425"/>
                  </a:lnTo>
                  <a:cubicBezTo>
                    <a:pt x="24" y="502"/>
                    <a:pt x="88" y="745"/>
                    <a:pt x="168" y="1049"/>
                  </a:cubicBezTo>
                  <a:cubicBezTo>
                    <a:pt x="374" y="743"/>
                    <a:pt x="699" y="597"/>
                    <a:pt x="946" y="581"/>
                  </a:cubicBezTo>
                  <a:cubicBezTo>
                    <a:pt x="954" y="581"/>
                    <a:pt x="962" y="580"/>
                    <a:pt x="970" y="580"/>
                  </a:cubicBezTo>
                  <a:cubicBezTo>
                    <a:pt x="1148" y="580"/>
                    <a:pt x="1366" y="713"/>
                    <a:pt x="1400" y="924"/>
                  </a:cubicBezTo>
                  <a:cubicBezTo>
                    <a:pt x="1434" y="1144"/>
                    <a:pt x="1550" y="1904"/>
                    <a:pt x="1589" y="2154"/>
                  </a:cubicBezTo>
                  <a:cubicBezTo>
                    <a:pt x="1621" y="2366"/>
                    <a:pt x="1682" y="2442"/>
                    <a:pt x="1799" y="2442"/>
                  </a:cubicBezTo>
                  <a:cubicBezTo>
                    <a:pt x="1821" y="2442"/>
                    <a:pt x="1844" y="2440"/>
                    <a:pt x="1869" y="2435"/>
                  </a:cubicBezTo>
                  <a:cubicBezTo>
                    <a:pt x="1993" y="2413"/>
                    <a:pt x="2017" y="2230"/>
                    <a:pt x="1996" y="2101"/>
                  </a:cubicBezTo>
                  <a:cubicBezTo>
                    <a:pt x="1976" y="1970"/>
                    <a:pt x="1814" y="920"/>
                    <a:pt x="1758" y="559"/>
                  </a:cubicBezTo>
                  <a:cubicBezTo>
                    <a:pt x="1701" y="198"/>
                    <a:pt x="1424" y="29"/>
                    <a:pt x="1144" y="4"/>
                  </a:cubicBezTo>
                  <a:cubicBezTo>
                    <a:pt x="1119" y="2"/>
                    <a:pt x="1089" y="1"/>
                    <a:pt x="1055" y="1"/>
                  </a:cubicBez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43"/>
            <p:cNvSpPr/>
            <p:nvPr/>
          </p:nvSpPr>
          <p:spPr>
            <a:xfrm>
              <a:off x="5839251" y="2586952"/>
              <a:ext cx="491351" cy="218615"/>
            </a:xfrm>
            <a:custGeom>
              <a:avLst/>
              <a:gdLst/>
              <a:ahLst/>
              <a:cxnLst/>
              <a:rect l="l" t="t" r="r" b="b"/>
              <a:pathLst>
                <a:path w="3623" h="1612" extrusionOk="0">
                  <a:moveTo>
                    <a:pt x="325" y="1"/>
                  </a:moveTo>
                  <a:cubicBezTo>
                    <a:pt x="208" y="446"/>
                    <a:pt x="98" y="855"/>
                    <a:pt x="54" y="1007"/>
                  </a:cubicBezTo>
                  <a:cubicBezTo>
                    <a:pt x="1" y="1187"/>
                    <a:pt x="17" y="1359"/>
                    <a:pt x="97" y="1466"/>
                  </a:cubicBezTo>
                  <a:cubicBezTo>
                    <a:pt x="169" y="1561"/>
                    <a:pt x="292" y="1611"/>
                    <a:pt x="464" y="1611"/>
                  </a:cubicBezTo>
                  <a:lnTo>
                    <a:pt x="3158" y="1611"/>
                  </a:lnTo>
                  <a:cubicBezTo>
                    <a:pt x="3331" y="1611"/>
                    <a:pt x="3454" y="1563"/>
                    <a:pt x="3527" y="1466"/>
                  </a:cubicBezTo>
                  <a:cubicBezTo>
                    <a:pt x="3608" y="1359"/>
                    <a:pt x="3623" y="1187"/>
                    <a:pt x="3569" y="1007"/>
                  </a:cubicBezTo>
                  <a:cubicBezTo>
                    <a:pt x="3524" y="855"/>
                    <a:pt x="3415" y="446"/>
                    <a:pt x="32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43"/>
            <p:cNvSpPr/>
            <p:nvPr/>
          </p:nvSpPr>
          <p:spPr>
            <a:xfrm>
              <a:off x="5883328" y="2544910"/>
              <a:ext cx="403063" cy="42448"/>
            </a:xfrm>
            <a:custGeom>
              <a:avLst/>
              <a:gdLst/>
              <a:ahLst/>
              <a:cxnLst/>
              <a:rect l="l" t="t" r="r" b="b"/>
              <a:pathLst>
                <a:path w="2972" h="313" extrusionOk="0">
                  <a:moveTo>
                    <a:pt x="82" y="1"/>
                  </a:moveTo>
                  <a:cubicBezTo>
                    <a:pt x="55" y="104"/>
                    <a:pt x="28" y="209"/>
                    <a:pt x="0" y="313"/>
                  </a:cubicBezTo>
                  <a:lnTo>
                    <a:pt x="2972" y="313"/>
                  </a:lnTo>
                  <a:cubicBezTo>
                    <a:pt x="2945" y="210"/>
                    <a:pt x="2916" y="105"/>
                    <a:pt x="28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43"/>
            <p:cNvSpPr/>
            <p:nvPr/>
          </p:nvSpPr>
          <p:spPr>
            <a:xfrm>
              <a:off x="5877225" y="2433701"/>
              <a:ext cx="113378" cy="329008"/>
            </a:xfrm>
            <a:custGeom>
              <a:avLst/>
              <a:gdLst/>
              <a:ahLst/>
              <a:cxnLst/>
              <a:rect l="l" t="t" r="r" b="b"/>
              <a:pathLst>
                <a:path w="836" h="2426" extrusionOk="0">
                  <a:moveTo>
                    <a:pt x="694" y="0"/>
                  </a:moveTo>
                  <a:cubicBezTo>
                    <a:pt x="637" y="0"/>
                    <a:pt x="585" y="39"/>
                    <a:pt x="570" y="96"/>
                  </a:cubicBezTo>
                  <a:lnTo>
                    <a:pt x="19" y="2266"/>
                  </a:lnTo>
                  <a:cubicBezTo>
                    <a:pt x="0" y="2335"/>
                    <a:pt x="43" y="2404"/>
                    <a:pt x="111" y="2422"/>
                  </a:cubicBezTo>
                  <a:cubicBezTo>
                    <a:pt x="121" y="2425"/>
                    <a:pt x="131" y="2426"/>
                    <a:pt x="142" y="2426"/>
                  </a:cubicBezTo>
                  <a:cubicBezTo>
                    <a:pt x="198" y="2426"/>
                    <a:pt x="250" y="2387"/>
                    <a:pt x="265" y="2330"/>
                  </a:cubicBezTo>
                  <a:lnTo>
                    <a:pt x="817" y="160"/>
                  </a:lnTo>
                  <a:cubicBezTo>
                    <a:pt x="835" y="91"/>
                    <a:pt x="792" y="23"/>
                    <a:pt x="725" y="4"/>
                  </a:cubicBezTo>
                  <a:cubicBezTo>
                    <a:pt x="714" y="2"/>
                    <a:pt x="704" y="0"/>
                    <a:pt x="6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43"/>
            <p:cNvSpPr/>
            <p:nvPr/>
          </p:nvSpPr>
          <p:spPr>
            <a:xfrm>
              <a:off x="6328980" y="1955369"/>
              <a:ext cx="145520" cy="21156"/>
            </a:xfrm>
            <a:custGeom>
              <a:avLst/>
              <a:gdLst/>
              <a:ahLst/>
              <a:cxnLst/>
              <a:rect l="l" t="t" r="r" b="b"/>
              <a:pathLst>
                <a:path w="1073" h="156" extrusionOk="0">
                  <a:moveTo>
                    <a:pt x="1" y="0"/>
                  </a:moveTo>
                  <a:lnTo>
                    <a:pt x="1" y="156"/>
                  </a:lnTo>
                  <a:lnTo>
                    <a:pt x="1073" y="156"/>
                  </a:lnTo>
                  <a:lnTo>
                    <a:pt x="1073" y="0"/>
                  </a:lnTo>
                  <a:close/>
                </a:path>
              </a:pathLst>
            </a:custGeom>
            <a:solidFill>
              <a:srgbClr val="A2B0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43"/>
            <p:cNvSpPr/>
            <p:nvPr/>
          </p:nvSpPr>
          <p:spPr>
            <a:xfrm>
              <a:off x="5842641" y="1960252"/>
              <a:ext cx="484570" cy="316531"/>
            </a:xfrm>
            <a:custGeom>
              <a:avLst/>
              <a:gdLst/>
              <a:ahLst/>
              <a:cxnLst/>
              <a:rect l="l" t="t" r="r" b="b"/>
              <a:pathLst>
                <a:path w="3573" h="2334" extrusionOk="0">
                  <a:moveTo>
                    <a:pt x="0" y="0"/>
                  </a:moveTo>
                  <a:lnTo>
                    <a:pt x="1223" y="1985"/>
                  </a:lnTo>
                  <a:lnTo>
                    <a:pt x="975" y="2334"/>
                  </a:lnTo>
                  <a:lnTo>
                    <a:pt x="2596" y="2334"/>
                  </a:lnTo>
                  <a:lnTo>
                    <a:pt x="2350" y="1985"/>
                  </a:lnTo>
                  <a:lnTo>
                    <a:pt x="3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43"/>
            <p:cNvSpPr/>
            <p:nvPr/>
          </p:nvSpPr>
          <p:spPr>
            <a:xfrm>
              <a:off x="5860272" y="2267702"/>
              <a:ext cx="449173" cy="24140"/>
            </a:xfrm>
            <a:custGeom>
              <a:avLst/>
              <a:gdLst/>
              <a:ahLst/>
              <a:cxnLst/>
              <a:rect l="l" t="t" r="r" b="b"/>
              <a:pathLst>
                <a:path w="3312" h="178" extrusionOk="0">
                  <a:moveTo>
                    <a:pt x="88" y="0"/>
                  </a:moveTo>
                  <a:cubicBezTo>
                    <a:pt x="40" y="0"/>
                    <a:pt x="0" y="40"/>
                    <a:pt x="0" y="89"/>
                  </a:cubicBezTo>
                  <a:cubicBezTo>
                    <a:pt x="0" y="138"/>
                    <a:pt x="40" y="177"/>
                    <a:pt x="88" y="177"/>
                  </a:cubicBezTo>
                  <a:lnTo>
                    <a:pt x="3223" y="177"/>
                  </a:lnTo>
                  <a:cubicBezTo>
                    <a:pt x="3272" y="177"/>
                    <a:pt x="3311" y="138"/>
                    <a:pt x="3311" y="89"/>
                  </a:cubicBezTo>
                  <a:cubicBezTo>
                    <a:pt x="3311" y="40"/>
                    <a:pt x="3272" y="0"/>
                    <a:pt x="3223" y="0"/>
                  </a:cubicBezTo>
                  <a:close/>
                </a:path>
              </a:pathLst>
            </a:custGeom>
            <a:solidFill>
              <a:srgbClr val="A2B0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43"/>
            <p:cNvSpPr/>
            <p:nvPr/>
          </p:nvSpPr>
          <p:spPr>
            <a:xfrm>
              <a:off x="5994402" y="2218879"/>
              <a:ext cx="180781" cy="19800"/>
            </a:xfrm>
            <a:custGeom>
              <a:avLst/>
              <a:gdLst/>
              <a:ahLst/>
              <a:cxnLst/>
              <a:rect l="l" t="t" r="r" b="b"/>
              <a:pathLst>
                <a:path w="1333" h="146" extrusionOk="0">
                  <a:moveTo>
                    <a:pt x="74" y="0"/>
                  </a:moveTo>
                  <a:cubicBezTo>
                    <a:pt x="33" y="0"/>
                    <a:pt x="1" y="33"/>
                    <a:pt x="1" y="73"/>
                  </a:cubicBezTo>
                  <a:cubicBezTo>
                    <a:pt x="1" y="114"/>
                    <a:pt x="35" y="146"/>
                    <a:pt x="74" y="146"/>
                  </a:cubicBezTo>
                  <a:lnTo>
                    <a:pt x="1259" y="146"/>
                  </a:lnTo>
                  <a:cubicBezTo>
                    <a:pt x="1301" y="146"/>
                    <a:pt x="1333" y="113"/>
                    <a:pt x="1333" y="73"/>
                  </a:cubicBezTo>
                  <a:cubicBezTo>
                    <a:pt x="1333" y="33"/>
                    <a:pt x="1301" y="0"/>
                    <a:pt x="1259" y="0"/>
                  </a:cubicBezTo>
                  <a:close/>
                </a:path>
              </a:pathLst>
            </a:custGeom>
            <a:solidFill>
              <a:srgbClr val="A2B0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43"/>
            <p:cNvSpPr/>
            <p:nvPr/>
          </p:nvSpPr>
          <p:spPr>
            <a:xfrm>
              <a:off x="5907875" y="2355177"/>
              <a:ext cx="354239" cy="54247"/>
            </a:xfrm>
            <a:custGeom>
              <a:avLst/>
              <a:gdLst/>
              <a:ahLst/>
              <a:cxnLst/>
              <a:rect l="l" t="t" r="r" b="b"/>
              <a:pathLst>
                <a:path w="2612" h="400" extrusionOk="0">
                  <a:moveTo>
                    <a:pt x="0" y="0"/>
                  </a:moveTo>
                  <a:lnTo>
                    <a:pt x="0" y="399"/>
                  </a:lnTo>
                  <a:lnTo>
                    <a:pt x="2611" y="399"/>
                  </a:lnTo>
                  <a:lnTo>
                    <a:pt x="2611" y="0"/>
                  </a:lnTo>
                  <a:close/>
                </a:path>
              </a:pathLst>
            </a:custGeom>
            <a:solidFill>
              <a:srgbClr val="899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43"/>
            <p:cNvSpPr/>
            <p:nvPr/>
          </p:nvSpPr>
          <p:spPr>
            <a:xfrm>
              <a:off x="6430425" y="1935026"/>
              <a:ext cx="302839" cy="61977"/>
            </a:xfrm>
            <a:custGeom>
              <a:avLst/>
              <a:gdLst/>
              <a:ahLst/>
              <a:cxnLst/>
              <a:rect l="l" t="t" r="r" b="b"/>
              <a:pathLst>
                <a:path w="2233" h="457" extrusionOk="0">
                  <a:moveTo>
                    <a:pt x="59" y="1"/>
                  </a:moveTo>
                  <a:cubicBezTo>
                    <a:pt x="26" y="1"/>
                    <a:pt x="1" y="27"/>
                    <a:pt x="1" y="59"/>
                  </a:cubicBezTo>
                  <a:lnTo>
                    <a:pt x="1" y="397"/>
                  </a:lnTo>
                  <a:cubicBezTo>
                    <a:pt x="1" y="431"/>
                    <a:pt x="27" y="456"/>
                    <a:pt x="59" y="456"/>
                  </a:cubicBezTo>
                  <a:lnTo>
                    <a:pt x="2174" y="456"/>
                  </a:lnTo>
                  <a:cubicBezTo>
                    <a:pt x="2207" y="456"/>
                    <a:pt x="2232" y="430"/>
                    <a:pt x="2232" y="397"/>
                  </a:cubicBezTo>
                  <a:lnTo>
                    <a:pt x="2232" y="59"/>
                  </a:lnTo>
                  <a:cubicBezTo>
                    <a:pt x="2232" y="26"/>
                    <a:pt x="2206" y="1"/>
                    <a:pt x="2174" y="1"/>
                  </a:cubicBez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43"/>
            <p:cNvSpPr/>
            <p:nvPr/>
          </p:nvSpPr>
          <p:spPr>
            <a:xfrm>
              <a:off x="6482504" y="1931500"/>
              <a:ext cx="11528" cy="69029"/>
            </a:xfrm>
            <a:custGeom>
              <a:avLst/>
              <a:gdLst/>
              <a:ahLst/>
              <a:cxnLst/>
              <a:rect l="l" t="t" r="r" b="b"/>
              <a:pathLst>
                <a:path w="85" h="509" extrusionOk="0">
                  <a:moveTo>
                    <a:pt x="0" y="0"/>
                  </a:moveTo>
                  <a:lnTo>
                    <a:pt x="0" y="509"/>
                  </a:lnTo>
                  <a:lnTo>
                    <a:pt x="84" y="509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464C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43"/>
            <p:cNvSpPr/>
            <p:nvPr/>
          </p:nvSpPr>
          <p:spPr>
            <a:xfrm>
              <a:off x="6691361" y="1931500"/>
              <a:ext cx="11528" cy="69029"/>
            </a:xfrm>
            <a:custGeom>
              <a:avLst/>
              <a:gdLst/>
              <a:ahLst/>
              <a:cxnLst/>
              <a:rect l="l" t="t" r="r" b="b"/>
              <a:pathLst>
                <a:path w="85" h="509" extrusionOk="0">
                  <a:moveTo>
                    <a:pt x="0" y="0"/>
                  </a:moveTo>
                  <a:lnTo>
                    <a:pt x="0" y="509"/>
                  </a:lnTo>
                  <a:lnTo>
                    <a:pt x="84" y="509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464C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43"/>
            <p:cNvSpPr/>
            <p:nvPr/>
          </p:nvSpPr>
          <p:spPr>
            <a:xfrm>
              <a:off x="5865155" y="1964727"/>
              <a:ext cx="439680" cy="228787"/>
            </a:xfrm>
            <a:custGeom>
              <a:avLst/>
              <a:gdLst/>
              <a:ahLst/>
              <a:cxnLst/>
              <a:rect l="l" t="t" r="r" b="b"/>
              <a:pathLst>
                <a:path w="3242" h="1687" extrusionOk="0">
                  <a:moveTo>
                    <a:pt x="0" y="1"/>
                  </a:moveTo>
                  <a:cubicBezTo>
                    <a:pt x="0" y="1"/>
                    <a:pt x="527" y="908"/>
                    <a:pt x="677" y="1145"/>
                  </a:cubicBezTo>
                  <a:cubicBezTo>
                    <a:pt x="931" y="1546"/>
                    <a:pt x="1222" y="1687"/>
                    <a:pt x="1621" y="1687"/>
                  </a:cubicBezTo>
                  <a:cubicBezTo>
                    <a:pt x="2020" y="1687"/>
                    <a:pt x="2310" y="1546"/>
                    <a:pt x="2563" y="1145"/>
                  </a:cubicBezTo>
                  <a:cubicBezTo>
                    <a:pt x="2713" y="907"/>
                    <a:pt x="3242" y="1"/>
                    <a:pt x="324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43"/>
            <p:cNvSpPr/>
            <p:nvPr/>
          </p:nvSpPr>
          <p:spPr>
            <a:xfrm>
              <a:off x="5900416" y="1957404"/>
              <a:ext cx="132094" cy="195967"/>
            </a:xfrm>
            <a:custGeom>
              <a:avLst/>
              <a:gdLst/>
              <a:ahLst/>
              <a:cxnLst/>
              <a:rect l="l" t="t" r="r" b="b"/>
              <a:pathLst>
                <a:path w="974" h="1445" extrusionOk="0">
                  <a:moveTo>
                    <a:pt x="128" y="1"/>
                  </a:moveTo>
                  <a:cubicBezTo>
                    <a:pt x="108" y="1"/>
                    <a:pt x="88" y="6"/>
                    <a:pt x="71" y="17"/>
                  </a:cubicBezTo>
                  <a:cubicBezTo>
                    <a:pt x="16" y="49"/>
                    <a:pt x="0" y="118"/>
                    <a:pt x="32" y="170"/>
                  </a:cubicBezTo>
                  <a:lnTo>
                    <a:pt x="749" y="1390"/>
                  </a:lnTo>
                  <a:cubicBezTo>
                    <a:pt x="770" y="1425"/>
                    <a:pt x="807" y="1444"/>
                    <a:pt x="845" y="1444"/>
                  </a:cubicBezTo>
                  <a:cubicBezTo>
                    <a:pt x="865" y="1444"/>
                    <a:pt x="885" y="1439"/>
                    <a:pt x="902" y="1428"/>
                  </a:cubicBezTo>
                  <a:cubicBezTo>
                    <a:pt x="957" y="1396"/>
                    <a:pt x="973" y="1327"/>
                    <a:pt x="941" y="1274"/>
                  </a:cubicBezTo>
                  <a:lnTo>
                    <a:pt x="224" y="56"/>
                  </a:lnTo>
                  <a:cubicBezTo>
                    <a:pt x="203" y="20"/>
                    <a:pt x="166" y="1"/>
                    <a:pt x="1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43"/>
            <p:cNvSpPr/>
            <p:nvPr/>
          </p:nvSpPr>
          <p:spPr>
            <a:xfrm>
              <a:off x="5819721" y="1947639"/>
              <a:ext cx="530545" cy="36752"/>
            </a:xfrm>
            <a:custGeom>
              <a:avLst/>
              <a:gdLst/>
              <a:ahLst/>
              <a:cxnLst/>
              <a:rect l="l" t="t" r="r" b="b"/>
              <a:pathLst>
                <a:path w="3912" h="271" extrusionOk="0">
                  <a:moveTo>
                    <a:pt x="135" y="1"/>
                  </a:moveTo>
                  <a:cubicBezTo>
                    <a:pt x="60" y="1"/>
                    <a:pt x="1" y="61"/>
                    <a:pt x="1" y="135"/>
                  </a:cubicBezTo>
                  <a:cubicBezTo>
                    <a:pt x="1" y="210"/>
                    <a:pt x="60" y="270"/>
                    <a:pt x="135" y="270"/>
                  </a:cubicBezTo>
                  <a:lnTo>
                    <a:pt x="3777" y="270"/>
                  </a:lnTo>
                  <a:cubicBezTo>
                    <a:pt x="3851" y="270"/>
                    <a:pt x="3911" y="210"/>
                    <a:pt x="3911" y="135"/>
                  </a:cubicBezTo>
                  <a:cubicBezTo>
                    <a:pt x="3911" y="61"/>
                    <a:pt x="3851" y="1"/>
                    <a:pt x="3777" y="1"/>
                  </a:cubicBezTo>
                  <a:close/>
                </a:path>
              </a:pathLst>
            </a:custGeom>
            <a:solidFill>
              <a:srgbClr val="899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3" name="Google Shape;2813;p43"/>
          <p:cNvGrpSpPr/>
          <p:nvPr/>
        </p:nvGrpSpPr>
        <p:grpSpPr>
          <a:xfrm>
            <a:off x="7674451" y="2311104"/>
            <a:ext cx="715536" cy="847075"/>
            <a:chOff x="7674451" y="1853904"/>
            <a:chExt cx="715536" cy="847075"/>
          </a:xfrm>
        </p:grpSpPr>
        <p:sp>
          <p:nvSpPr>
            <p:cNvPr id="2814" name="Google Shape;2814;p43"/>
            <p:cNvSpPr/>
            <p:nvPr/>
          </p:nvSpPr>
          <p:spPr>
            <a:xfrm>
              <a:off x="7674451" y="2248694"/>
              <a:ext cx="610968" cy="452284"/>
            </a:xfrm>
            <a:custGeom>
              <a:avLst/>
              <a:gdLst/>
              <a:ahLst/>
              <a:cxnLst/>
              <a:rect l="l" t="t" r="r" b="b"/>
              <a:pathLst>
                <a:path w="4505" h="3335" extrusionOk="0">
                  <a:moveTo>
                    <a:pt x="1572" y="1"/>
                  </a:moveTo>
                  <a:cubicBezTo>
                    <a:pt x="1572" y="1"/>
                    <a:pt x="270" y="606"/>
                    <a:pt x="116" y="1837"/>
                  </a:cubicBezTo>
                  <a:cubicBezTo>
                    <a:pt x="0" y="2760"/>
                    <a:pt x="774" y="3335"/>
                    <a:pt x="1293" y="3335"/>
                  </a:cubicBezTo>
                  <a:lnTo>
                    <a:pt x="3211" y="3335"/>
                  </a:lnTo>
                  <a:cubicBezTo>
                    <a:pt x="3732" y="3335"/>
                    <a:pt x="4504" y="2760"/>
                    <a:pt x="4388" y="1837"/>
                  </a:cubicBezTo>
                  <a:cubicBezTo>
                    <a:pt x="4233" y="606"/>
                    <a:pt x="2933" y="1"/>
                    <a:pt x="293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43"/>
            <p:cNvSpPr/>
            <p:nvPr/>
          </p:nvSpPr>
          <p:spPr>
            <a:xfrm>
              <a:off x="7932674" y="2201363"/>
              <a:ext cx="94527" cy="275304"/>
            </a:xfrm>
            <a:custGeom>
              <a:avLst/>
              <a:gdLst/>
              <a:ahLst/>
              <a:cxnLst/>
              <a:rect l="l" t="t" r="r" b="b"/>
              <a:pathLst>
                <a:path w="697" h="2030" extrusionOk="0">
                  <a:moveTo>
                    <a:pt x="1" y="0"/>
                  </a:moveTo>
                  <a:lnTo>
                    <a:pt x="1" y="2029"/>
                  </a:lnTo>
                  <a:lnTo>
                    <a:pt x="696" y="2029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899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43"/>
            <p:cNvSpPr/>
            <p:nvPr/>
          </p:nvSpPr>
          <p:spPr>
            <a:xfrm>
              <a:off x="8073857" y="2153489"/>
              <a:ext cx="316130" cy="67944"/>
            </a:xfrm>
            <a:custGeom>
              <a:avLst/>
              <a:gdLst/>
              <a:ahLst/>
              <a:cxnLst/>
              <a:rect l="l" t="t" r="r" b="b"/>
              <a:pathLst>
                <a:path w="2331" h="501" extrusionOk="0">
                  <a:moveTo>
                    <a:pt x="0" y="0"/>
                  </a:moveTo>
                  <a:lnTo>
                    <a:pt x="0" y="500"/>
                  </a:lnTo>
                  <a:lnTo>
                    <a:pt x="711" y="500"/>
                  </a:lnTo>
                  <a:cubicBezTo>
                    <a:pt x="889" y="500"/>
                    <a:pt x="1247" y="307"/>
                    <a:pt x="1553" y="307"/>
                  </a:cubicBezTo>
                  <a:cubicBezTo>
                    <a:pt x="1895" y="307"/>
                    <a:pt x="2028" y="457"/>
                    <a:pt x="2087" y="457"/>
                  </a:cubicBezTo>
                  <a:cubicBezTo>
                    <a:pt x="2148" y="457"/>
                    <a:pt x="2235" y="267"/>
                    <a:pt x="2282" y="146"/>
                  </a:cubicBezTo>
                  <a:cubicBezTo>
                    <a:pt x="2331" y="26"/>
                    <a:pt x="2244" y="0"/>
                    <a:pt x="2162" y="0"/>
                  </a:cubicBezTo>
                  <a:close/>
                </a:path>
              </a:pathLst>
            </a:custGeom>
            <a:solidFill>
              <a:srgbClr val="525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43"/>
            <p:cNvSpPr/>
            <p:nvPr/>
          </p:nvSpPr>
          <p:spPr>
            <a:xfrm>
              <a:off x="7798409" y="2153489"/>
              <a:ext cx="287921" cy="95882"/>
            </a:xfrm>
            <a:custGeom>
              <a:avLst/>
              <a:gdLst/>
              <a:ahLst/>
              <a:cxnLst/>
              <a:rect l="l" t="t" r="r" b="b"/>
              <a:pathLst>
                <a:path w="2123" h="707" extrusionOk="0">
                  <a:moveTo>
                    <a:pt x="0" y="0"/>
                  </a:moveTo>
                  <a:lnTo>
                    <a:pt x="0" y="159"/>
                  </a:lnTo>
                  <a:cubicBezTo>
                    <a:pt x="0" y="159"/>
                    <a:pt x="585" y="264"/>
                    <a:pt x="585" y="706"/>
                  </a:cubicBezTo>
                  <a:lnTo>
                    <a:pt x="2122" y="706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899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43"/>
            <p:cNvSpPr/>
            <p:nvPr/>
          </p:nvSpPr>
          <p:spPr>
            <a:xfrm>
              <a:off x="7805733" y="1853904"/>
              <a:ext cx="348408" cy="299715"/>
            </a:xfrm>
            <a:custGeom>
              <a:avLst/>
              <a:gdLst/>
              <a:ahLst/>
              <a:cxnLst/>
              <a:rect l="l" t="t" r="r" b="b"/>
              <a:pathLst>
                <a:path w="2569" h="2210" extrusionOk="0">
                  <a:moveTo>
                    <a:pt x="0" y="0"/>
                  </a:moveTo>
                  <a:lnTo>
                    <a:pt x="0" y="1848"/>
                  </a:lnTo>
                  <a:cubicBezTo>
                    <a:pt x="0" y="2047"/>
                    <a:pt x="161" y="2209"/>
                    <a:pt x="361" y="2209"/>
                  </a:cubicBezTo>
                  <a:lnTo>
                    <a:pt x="2207" y="2209"/>
                  </a:lnTo>
                  <a:cubicBezTo>
                    <a:pt x="2407" y="2209"/>
                    <a:pt x="2569" y="2047"/>
                    <a:pt x="2569" y="1848"/>
                  </a:cubicBezTo>
                  <a:lnTo>
                    <a:pt x="256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43"/>
            <p:cNvSpPr/>
            <p:nvPr/>
          </p:nvSpPr>
          <p:spPr>
            <a:xfrm>
              <a:off x="7822550" y="2030753"/>
              <a:ext cx="314774" cy="105782"/>
            </a:xfrm>
            <a:custGeom>
              <a:avLst/>
              <a:gdLst/>
              <a:ahLst/>
              <a:cxnLst/>
              <a:rect l="l" t="t" r="r" b="b"/>
              <a:pathLst>
                <a:path w="2321" h="780" extrusionOk="0">
                  <a:moveTo>
                    <a:pt x="0" y="1"/>
                  </a:moveTo>
                  <a:lnTo>
                    <a:pt x="0" y="543"/>
                  </a:lnTo>
                  <a:cubicBezTo>
                    <a:pt x="0" y="673"/>
                    <a:pt x="107" y="779"/>
                    <a:pt x="237" y="779"/>
                  </a:cubicBezTo>
                  <a:lnTo>
                    <a:pt x="2083" y="779"/>
                  </a:lnTo>
                  <a:cubicBezTo>
                    <a:pt x="2214" y="779"/>
                    <a:pt x="2321" y="673"/>
                    <a:pt x="2321" y="543"/>
                  </a:cubicBezTo>
                  <a:lnTo>
                    <a:pt x="2321" y="1"/>
                  </a:lnTo>
                  <a:close/>
                </a:path>
              </a:pathLst>
            </a:custGeom>
            <a:solidFill>
              <a:srgbClr val="382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43"/>
            <p:cNvSpPr/>
            <p:nvPr/>
          </p:nvSpPr>
          <p:spPr>
            <a:xfrm>
              <a:off x="7698998" y="2442767"/>
              <a:ext cx="561874" cy="241264"/>
            </a:xfrm>
            <a:custGeom>
              <a:avLst/>
              <a:gdLst/>
              <a:ahLst/>
              <a:cxnLst/>
              <a:rect l="l" t="t" r="r" b="b"/>
              <a:pathLst>
                <a:path w="4143" h="1779" extrusionOk="0">
                  <a:moveTo>
                    <a:pt x="165" y="0"/>
                  </a:moveTo>
                  <a:cubicBezTo>
                    <a:pt x="116" y="130"/>
                    <a:pt x="77" y="272"/>
                    <a:pt x="58" y="421"/>
                  </a:cubicBezTo>
                  <a:cubicBezTo>
                    <a:pt x="1" y="881"/>
                    <a:pt x="185" y="1200"/>
                    <a:pt x="348" y="1386"/>
                  </a:cubicBezTo>
                  <a:cubicBezTo>
                    <a:pt x="559" y="1625"/>
                    <a:pt x="859" y="1779"/>
                    <a:pt x="1112" y="1779"/>
                  </a:cubicBezTo>
                  <a:lnTo>
                    <a:pt x="3030" y="1779"/>
                  </a:lnTo>
                  <a:cubicBezTo>
                    <a:pt x="3284" y="1779"/>
                    <a:pt x="3583" y="1624"/>
                    <a:pt x="3795" y="1386"/>
                  </a:cubicBezTo>
                  <a:cubicBezTo>
                    <a:pt x="3959" y="1200"/>
                    <a:pt x="4142" y="881"/>
                    <a:pt x="4084" y="421"/>
                  </a:cubicBezTo>
                  <a:cubicBezTo>
                    <a:pt x="4066" y="272"/>
                    <a:pt x="4028" y="130"/>
                    <a:pt x="39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43"/>
            <p:cNvSpPr/>
            <p:nvPr/>
          </p:nvSpPr>
          <p:spPr>
            <a:xfrm>
              <a:off x="7721647" y="2396656"/>
              <a:ext cx="516983" cy="46246"/>
            </a:xfrm>
            <a:custGeom>
              <a:avLst/>
              <a:gdLst/>
              <a:ahLst/>
              <a:cxnLst/>
              <a:rect l="l" t="t" r="r" b="b"/>
              <a:pathLst>
                <a:path w="3812" h="341" extrusionOk="0">
                  <a:moveTo>
                    <a:pt x="171" y="1"/>
                  </a:moveTo>
                  <a:cubicBezTo>
                    <a:pt x="105" y="106"/>
                    <a:pt x="47" y="219"/>
                    <a:pt x="0" y="340"/>
                  </a:cubicBezTo>
                  <a:lnTo>
                    <a:pt x="3812" y="340"/>
                  </a:lnTo>
                  <a:cubicBezTo>
                    <a:pt x="3764" y="219"/>
                    <a:pt x="3706" y="106"/>
                    <a:pt x="3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43"/>
            <p:cNvSpPr/>
            <p:nvPr/>
          </p:nvSpPr>
          <p:spPr>
            <a:xfrm>
              <a:off x="7850081" y="1892149"/>
              <a:ext cx="29294" cy="218615"/>
            </a:xfrm>
            <a:custGeom>
              <a:avLst/>
              <a:gdLst/>
              <a:ahLst/>
              <a:cxnLst/>
              <a:rect l="l" t="t" r="r" b="b"/>
              <a:pathLst>
                <a:path w="216" h="1612" extrusionOk="0">
                  <a:moveTo>
                    <a:pt x="108" y="0"/>
                  </a:moveTo>
                  <a:cubicBezTo>
                    <a:pt x="48" y="0"/>
                    <a:pt x="1" y="50"/>
                    <a:pt x="1" y="108"/>
                  </a:cubicBezTo>
                  <a:lnTo>
                    <a:pt x="1" y="1504"/>
                  </a:lnTo>
                  <a:cubicBezTo>
                    <a:pt x="1" y="1565"/>
                    <a:pt x="49" y="1612"/>
                    <a:pt x="108" y="1612"/>
                  </a:cubicBezTo>
                  <a:cubicBezTo>
                    <a:pt x="169" y="1612"/>
                    <a:pt x="216" y="1564"/>
                    <a:pt x="216" y="1504"/>
                  </a:cubicBezTo>
                  <a:lnTo>
                    <a:pt x="216" y="108"/>
                  </a:lnTo>
                  <a:cubicBezTo>
                    <a:pt x="216" y="47"/>
                    <a:pt x="167" y="0"/>
                    <a:pt x="1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43"/>
            <p:cNvSpPr/>
            <p:nvPr/>
          </p:nvSpPr>
          <p:spPr>
            <a:xfrm>
              <a:off x="7740499" y="2291550"/>
              <a:ext cx="160303" cy="354369"/>
            </a:xfrm>
            <a:custGeom>
              <a:avLst/>
              <a:gdLst/>
              <a:ahLst/>
              <a:cxnLst/>
              <a:rect l="l" t="t" r="r" b="b"/>
              <a:pathLst>
                <a:path w="1182" h="2613" extrusionOk="0">
                  <a:moveTo>
                    <a:pt x="1075" y="0"/>
                  </a:moveTo>
                  <a:cubicBezTo>
                    <a:pt x="1056" y="0"/>
                    <a:pt x="1036" y="6"/>
                    <a:pt x="1020" y="19"/>
                  </a:cubicBezTo>
                  <a:cubicBezTo>
                    <a:pt x="632" y="302"/>
                    <a:pt x="150" y="783"/>
                    <a:pt x="58" y="1464"/>
                  </a:cubicBezTo>
                  <a:cubicBezTo>
                    <a:pt x="0" y="1891"/>
                    <a:pt x="146" y="2290"/>
                    <a:pt x="468" y="2589"/>
                  </a:cubicBezTo>
                  <a:cubicBezTo>
                    <a:pt x="486" y="2605"/>
                    <a:pt x="508" y="2612"/>
                    <a:pt x="531" y="2612"/>
                  </a:cubicBezTo>
                  <a:cubicBezTo>
                    <a:pt x="555" y="2612"/>
                    <a:pt x="581" y="2603"/>
                    <a:pt x="600" y="2584"/>
                  </a:cubicBezTo>
                  <a:cubicBezTo>
                    <a:pt x="635" y="2545"/>
                    <a:pt x="634" y="2486"/>
                    <a:pt x="595" y="2452"/>
                  </a:cubicBezTo>
                  <a:cubicBezTo>
                    <a:pt x="435" y="2304"/>
                    <a:pt x="176" y="1983"/>
                    <a:pt x="243" y="1490"/>
                  </a:cubicBezTo>
                  <a:cubicBezTo>
                    <a:pt x="327" y="872"/>
                    <a:pt x="772" y="431"/>
                    <a:pt x="1130" y="170"/>
                  </a:cubicBezTo>
                  <a:cubicBezTo>
                    <a:pt x="1172" y="139"/>
                    <a:pt x="1181" y="82"/>
                    <a:pt x="1151" y="39"/>
                  </a:cubicBezTo>
                  <a:cubicBezTo>
                    <a:pt x="1132" y="14"/>
                    <a:pt x="1104" y="0"/>
                    <a:pt x="10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24" name="Google Shape;2824;p43"/>
          <p:cNvSpPr txBox="1"/>
          <p:nvPr/>
        </p:nvSpPr>
        <p:spPr>
          <a:xfrm>
            <a:off x="7006013" y="4077750"/>
            <a:ext cx="1983346" cy="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Fira Sans"/>
                <a:ea typeface="Fira Sans"/>
                <a:cs typeface="Fira Sans"/>
                <a:sym typeface="Fira Sans"/>
              </a:rPr>
              <a:t>V</a:t>
            </a:r>
            <a:r>
              <a:rPr lang="cs-CZ" sz="1200" dirty="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rPr>
              <a:t>yužívá metodu kontinuálního obírání téměř vroucí vody přes kávová zrna k přípravě kávy. </a:t>
            </a:r>
            <a:endParaRPr sz="120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825" name="Google Shape;2825;p43"/>
          <p:cNvSpPr txBox="1"/>
          <p:nvPr/>
        </p:nvSpPr>
        <p:spPr>
          <a:xfrm>
            <a:off x="311700" y="4077750"/>
            <a:ext cx="1861187" cy="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rPr>
              <a:t>Tento způsob stolování zahrnuje vaření různých surovin ve vroucím vývaru.</a:t>
            </a:r>
            <a:endParaRPr sz="120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826" name="Google Shape;2826;p43"/>
          <p:cNvSpPr txBox="1"/>
          <p:nvPr/>
        </p:nvSpPr>
        <p:spPr>
          <a:xfrm>
            <a:off x="5561513" y="4077750"/>
            <a:ext cx="1444500" cy="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Fira Sans"/>
                <a:ea typeface="Fira Sans"/>
                <a:cs typeface="Fira Sans"/>
                <a:sym typeface="Fira Sans"/>
              </a:rPr>
              <a:t>R</a:t>
            </a:r>
            <a:r>
              <a:rPr lang="cs-CZ" sz="1200" dirty="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rPr>
              <a:t>uční způsob přípravy kávy.</a:t>
            </a:r>
            <a:endParaRPr sz="120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827" name="Google Shape;2827;p43"/>
          <p:cNvSpPr txBox="1"/>
          <p:nvPr/>
        </p:nvSpPr>
        <p:spPr>
          <a:xfrm>
            <a:off x="5446875" y="3596300"/>
            <a:ext cx="16404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POUR OVER</a:t>
            </a:r>
            <a:endParaRPr b="1" dirty="0">
              <a:solidFill>
                <a:schemeClr val="accent3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828" name="Google Shape;2828;p43"/>
          <p:cNvSpPr txBox="1"/>
          <p:nvPr/>
        </p:nvSpPr>
        <p:spPr>
          <a:xfrm>
            <a:off x="7170175" y="3596300"/>
            <a:ext cx="16404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PERCOLATOR</a:t>
            </a:r>
            <a:endParaRPr b="1" dirty="0">
              <a:solidFill>
                <a:schemeClr val="accent4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829" name="Google Shape;2829;p43"/>
          <p:cNvSpPr txBox="1"/>
          <p:nvPr/>
        </p:nvSpPr>
        <p:spPr>
          <a:xfrm>
            <a:off x="385200" y="3596300"/>
            <a:ext cx="16404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HOT POT</a:t>
            </a:r>
            <a:endParaRPr b="1" dirty="0">
              <a:solidFill>
                <a:schemeClr val="dk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830" name="Google Shape;2830;p43"/>
          <p:cNvSpPr txBox="1"/>
          <p:nvPr/>
        </p:nvSpPr>
        <p:spPr>
          <a:xfrm>
            <a:off x="2057300" y="3596300"/>
            <a:ext cx="16404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FRENCH PRESS</a:t>
            </a:r>
            <a:endParaRPr b="1">
              <a:solidFill>
                <a:schemeClr val="accen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831" name="Google Shape;2831;p43"/>
          <p:cNvSpPr txBox="1"/>
          <p:nvPr/>
        </p:nvSpPr>
        <p:spPr>
          <a:xfrm>
            <a:off x="2092550" y="4077750"/>
            <a:ext cx="1640400" cy="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rPr>
              <a:t>Tento způsob přípravy je jednoduchý a vyžaduje jen málo vybavení. </a:t>
            </a:r>
            <a:endParaRPr sz="1200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832" name="Google Shape;2832;p43"/>
          <p:cNvSpPr txBox="1">
            <a:spLocks noGrp="1"/>
          </p:cNvSpPr>
          <p:nvPr>
            <p:ph type="body" idx="1"/>
          </p:nvPr>
        </p:nvSpPr>
        <p:spPr>
          <a:xfrm>
            <a:off x="3732950" y="3596300"/>
            <a:ext cx="1640400" cy="38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 b="1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ESPRESSO MACHINE</a:t>
            </a:r>
            <a:endParaRPr sz="1400" b="1">
              <a:solidFill>
                <a:schemeClr val="accen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833" name="Google Shape;2833;p43"/>
          <p:cNvSpPr txBox="1">
            <a:spLocks noGrp="1"/>
          </p:cNvSpPr>
          <p:nvPr>
            <p:ph type="body" idx="1"/>
          </p:nvPr>
        </p:nvSpPr>
        <p:spPr>
          <a:xfrm>
            <a:off x="3627425" y="4077750"/>
            <a:ext cx="1934087" cy="6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chemeClr val="dk1"/>
                </a:solidFill>
              </a:rPr>
              <a:t>Zahrnuje extrakci horkou vodou pod vysokým tlakem přes jemně mletá kávová zrna. </a:t>
            </a:r>
            <a:endParaRPr sz="1200" dirty="0">
              <a:solidFill>
                <a:schemeClr val="dk1"/>
              </a:solidFill>
            </a:endParaRPr>
          </a:p>
        </p:txBody>
      </p:sp>
      <p:grpSp>
        <p:nvGrpSpPr>
          <p:cNvPr id="2834" name="Google Shape;2834;p43"/>
          <p:cNvGrpSpPr/>
          <p:nvPr/>
        </p:nvGrpSpPr>
        <p:grpSpPr>
          <a:xfrm>
            <a:off x="1191775" y="1156400"/>
            <a:ext cx="6807900" cy="1103025"/>
            <a:chOff x="1191775" y="1156400"/>
            <a:chExt cx="6807900" cy="1103025"/>
          </a:xfrm>
        </p:grpSpPr>
        <p:sp>
          <p:nvSpPr>
            <p:cNvPr id="2835" name="Google Shape;2835;p43"/>
            <p:cNvSpPr txBox="1"/>
            <p:nvPr/>
          </p:nvSpPr>
          <p:spPr>
            <a:xfrm>
              <a:off x="3732950" y="1156400"/>
              <a:ext cx="1640400" cy="38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 dirty="0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COFFEE MAKER TYPES</a:t>
              </a:r>
              <a:endParaRPr b="1" dirty="0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grpSp>
          <p:nvGrpSpPr>
            <p:cNvPr id="2836" name="Google Shape;2836;p43"/>
            <p:cNvGrpSpPr/>
            <p:nvPr/>
          </p:nvGrpSpPr>
          <p:grpSpPr>
            <a:xfrm>
              <a:off x="1191775" y="1158000"/>
              <a:ext cx="6807900" cy="1101425"/>
              <a:chOff x="1191775" y="1158000"/>
              <a:chExt cx="6807900" cy="1101425"/>
            </a:xfrm>
          </p:grpSpPr>
          <p:sp>
            <p:nvSpPr>
              <p:cNvPr id="2837" name="Google Shape;2837;p43"/>
              <p:cNvSpPr/>
              <p:nvPr/>
            </p:nvSpPr>
            <p:spPr>
              <a:xfrm>
                <a:off x="3627425" y="1158000"/>
                <a:ext cx="1847400" cy="3822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2838" name="Google Shape;2838;p43"/>
              <p:cNvCxnSpPr>
                <a:stCxn id="2835" idx="2"/>
              </p:cNvCxnSpPr>
              <p:nvPr/>
            </p:nvCxnSpPr>
            <p:spPr>
              <a:xfrm flipH="1">
                <a:off x="4545050" y="1538600"/>
                <a:ext cx="8100" cy="7194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cxnSp>
            <p:nvCxnSpPr>
              <p:cNvPr id="2839" name="Google Shape;2839;p43"/>
              <p:cNvCxnSpPr/>
              <p:nvPr/>
            </p:nvCxnSpPr>
            <p:spPr>
              <a:xfrm rot="10800000" flipH="1">
                <a:off x="1191775" y="1969750"/>
                <a:ext cx="6807900" cy="66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40" name="Google Shape;2840;p43"/>
              <p:cNvCxnSpPr/>
              <p:nvPr/>
            </p:nvCxnSpPr>
            <p:spPr>
              <a:xfrm>
                <a:off x="2823775" y="1969625"/>
                <a:ext cx="2700" cy="2898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cxnSp>
            <p:nvCxnSpPr>
              <p:cNvPr id="2841" name="Google Shape;2841;p43"/>
              <p:cNvCxnSpPr/>
              <p:nvPr/>
            </p:nvCxnSpPr>
            <p:spPr>
              <a:xfrm>
                <a:off x="1204050" y="1969625"/>
                <a:ext cx="2700" cy="2898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cxnSp>
            <p:nvCxnSpPr>
              <p:cNvPr id="2842" name="Google Shape;2842;p43"/>
              <p:cNvCxnSpPr/>
              <p:nvPr/>
            </p:nvCxnSpPr>
            <p:spPr>
              <a:xfrm>
                <a:off x="7989025" y="1969625"/>
                <a:ext cx="2700" cy="2898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  <p:cxnSp>
            <p:nvCxnSpPr>
              <p:cNvPr id="2843" name="Google Shape;2843;p43"/>
              <p:cNvCxnSpPr/>
              <p:nvPr/>
            </p:nvCxnSpPr>
            <p:spPr>
              <a:xfrm>
                <a:off x="6080850" y="1969625"/>
                <a:ext cx="2700" cy="2898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oval" w="med" len="med"/>
              </a:ln>
            </p:spPr>
          </p:cxn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4" grpId="0"/>
      <p:bldP spid="2826" grpId="0"/>
      <p:bldP spid="2827" grpId="0"/>
      <p:bldP spid="2828" grpId="0"/>
      <p:bldP spid="2830" grpId="0"/>
      <p:bldP spid="2831" grpId="0"/>
      <p:bldP spid="2832" grpId="0" build="p"/>
      <p:bldP spid="283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3" name="Google Shape;3633;p51"/>
          <p:cNvSpPr txBox="1"/>
          <p:nvPr/>
        </p:nvSpPr>
        <p:spPr>
          <a:xfrm>
            <a:off x="311700" y="2926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800" b="1" dirty="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COFFEE PARADISE</a:t>
            </a:r>
            <a:endParaRPr lang="cs-CZ" sz="2800" b="1" dirty="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3634" name="Google Shape;3634;p51"/>
          <p:cNvGrpSpPr/>
          <p:nvPr/>
        </p:nvGrpSpPr>
        <p:grpSpPr>
          <a:xfrm>
            <a:off x="5436960" y="2797630"/>
            <a:ext cx="523367" cy="740870"/>
            <a:chOff x="5547050" y="2327041"/>
            <a:chExt cx="740160" cy="1047758"/>
          </a:xfrm>
        </p:grpSpPr>
        <p:sp>
          <p:nvSpPr>
            <p:cNvPr id="3635" name="Google Shape;3635;p51"/>
            <p:cNvSpPr/>
            <p:nvPr/>
          </p:nvSpPr>
          <p:spPr>
            <a:xfrm>
              <a:off x="5666502" y="3317942"/>
              <a:ext cx="518336" cy="56857"/>
            </a:xfrm>
            <a:custGeom>
              <a:avLst/>
              <a:gdLst/>
              <a:ahLst/>
              <a:cxnLst/>
              <a:rect l="l" t="t" r="r" b="b"/>
              <a:pathLst>
                <a:path w="4157" h="456" extrusionOk="0">
                  <a:moveTo>
                    <a:pt x="2078" y="0"/>
                  </a:moveTo>
                  <a:cubicBezTo>
                    <a:pt x="930" y="0"/>
                    <a:pt x="0" y="103"/>
                    <a:pt x="0" y="229"/>
                  </a:cubicBezTo>
                  <a:cubicBezTo>
                    <a:pt x="0" y="354"/>
                    <a:pt x="930" y="456"/>
                    <a:pt x="2078" y="456"/>
                  </a:cubicBezTo>
                  <a:cubicBezTo>
                    <a:pt x="3226" y="456"/>
                    <a:pt x="4156" y="354"/>
                    <a:pt x="4156" y="229"/>
                  </a:cubicBezTo>
                  <a:cubicBezTo>
                    <a:pt x="4156" y="103"/>
                    <a:pt x="3226" y="0"/>
                    <a:pt x="20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6" name="Google Shape;3636;p51"/>
            <p:cNvSpPr/>
            <p:nvPr/>
          </p:nvSpPr>
          <p:spPr>
            <a:xfrm>
              <a:off x="5601414" y="2493127"/>
              <a:ext cx="628562" cy="856977"/>
            </a:xfrm>
            <a:custGeom>
              <a:avLst/>
              <a:gdLst/>
              <a:ahLst/>
              <a:cxnLst/>
              <a:rect l="l" t="t" r="r" b="b"/>
              <a:pathLst>
                <a:path w="5041" h="6873" extrusionOk="0">
                  <a:moveTo>
                    <a:pt x="0" y="0"/>
                  </a:moveTo>
                  <a:lnTo>
                    <a:pt x="0" y="0"/>
                  </a:lnTo>
                  <a:cubicBezTo>
                    <a:pt x="369" y="2282"/>
                    <a:pt x="738" y="4553"/>
                    <a:pt x="1109" y="6810"/>
                  </a:cubicBezTo>
                  <a:cubicBezTo>
                    <a:pt x="1579" y="6852"/>
                    <a:pt x="2049" y="6873"/>
                    <a:pt x="2520" y="6873"/>
                  </a:cubicBezTo>
                  <a:cubicBezTo>
                    <a:pt x="2992" y="6873"/>
                    <a:pt x="3463" y="6852"/>
                    <a:pt x="3932" y="6810"/>
                  </a:cubicBezTo>
                  <a:cubicBezTo>
                    <a:pt x="4303" y="4554"/>
                    <a:pt x="4672" y="2284"/>
                    <a:pt x="5040" y="0"/>
                  </a:cubicBezTo>
                  <a:lnTo>
                    <a:pt x="5040" y="0"/>
                  </a:lnTo>
                  <a:cubicBezTo>
                    <a:pt x="4206" y="132"/>
                    <a:pt x="3363" y="198"/>
                    <a:pt x="2520" y="198"/>
                  </a:cubicBezTo>
                  <a:cubicBezTo>
                    <a:pt x="1677" y="198"/>
                    <a:pt x="835" y="13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7" name="Google Shape;3637;p51"/>
            <p:cNvSpPr/>
            <p:nvPr/>
          </p:nvSpPr>
          <p:spPr>
            <a:xfrm>
              <a:off x="5601414" y="2493127"/>
              <a:ext cx="628562" cy="856977"/>
            </a:xfrm>
            <a:custGeom>
              <a:avLst/>
              <a:gdLst/>
              <a:ahLst/>
              <a:cxnLst/>
              <a:rect l="l" t="t" r="r" b="b"/>
              <a:pathLst>
                <a:path w="5041" h="6873" extrusionOk="0">
                  <a:moveTo>
                    <a:pt x="0" y="0"/>
                  </a:moveTo>
                  <a:lnTo>
                    <a:pt x="0" y="0"/>
                  </a:lnTo>
                  <a:cubicBezTo>
                    <a:pt x="369" y="2282"/>
                    <a:pt x="738" y="4553"/>
                    <a:pt x="1109" y="6810"/>
                  </a:cubicBezTo>
                  <a:cubicBezTo>
                    <a:pt x="1579" y="6852"/>
                    <a:pt x="2049" y="6873"/>
                    <a:pt x="2520" y="6873"/>
                  </a:cubicBezTo>
                  <a:cubicBezTo>
                    <a:pt x="2992" y="6873"/>
                    <a:pt x="3463" y="6852"/>
                    <a:pt x="3932" y="6810"/>
                  </a:cubicBezTo>
                  <a:cubicBezTo>
                    <a:pt x="4303" y="4554"/>
                    <a:pt x="4672" y="2284"/>
                    <a:pt x="5040" y="0"/>
                  </a:cubicBezTo>
                  <a:lnTo>
                    <a:pt x="5040" y="0"/>
                  </a:lnTo>
                  <a:cubicBezTo>
                    <a:pt x="4206" y="132"/>
                    <a:pt x="3363" y="198"/>
                    <a:pt x="2520" y="198"/>
                  </a:cubicBezTo>
                  <a:cubicBezTo>
                    <a:pt x="1677" y="198"/>
                    <a:pt x="835" y="132"/>
                    <a:pt x="0" y="0"/>
                  </a:cubicBezTo>
                  <a:close/>
                </a:path>
              </a:pathLst>
            </a:custGeom>
            <a:solidFill>
              <a:srgbClr val="FFE5AF">
                <a:alpha val="41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8" name="Google Shape;3638;p51"/>
            <p:cNvSpPr/>
            <p:nvPr/>
          </p:nvSpPr>
          <p:spPr>
            <a:xfrm>
              <a:off x="5618372" y="2597491"/>
              <a:ext cx="594896" cy="648749"/>
            </a:xfrm>
            <a:custGeom>
              <a:avLst/>
              <a:gdLst/>
              <a:ahLst/>
              <a:cxnLst/>
              <a:rect l="l" t="t" r="r" b="b"/>
              <a:pathLst>
                <a:path w="4771" h="5203" extrusionOk="0">
                  <a:moveTo>
                    <a:pt x="0" y="0"/>
                  </a:moveTo>
                  <a:lnTo>
                    <a:pt x="0" y="0"/>
                  </a:lnTo>
                  <a:cubicBezTo>
                    <a:pt x="277" y="1709"/>
                    <a:pt x="554" y="3410"/>
                    <a:pt x="831" y="5105"/>
                  </a:cubicBezTo>
                  <a:cubicBezTo>
                    <a:pt x="1350" y="5170"/>
                    <a:pt x="1868" y="5203"/>
                    <a:pt x="2385" y="5203"/>
                  </a:cubicBezTo>
                  <a:cubicBezTo>
                    <a:pt x="2903" y="5203"/>
                    <a:pt x="3421" y="5170"/>
                    <a:pt x="3940" y="5105"/>
                  </a:cubicBezTo>
                  <a:cubicBezTo>
                    <a:pt x="4217" y="3410"/>
                    <a:pt x="4494" y="1709"/>
                    <a:pt x="4770" y="0"/>
                  </a:cubicBezTo>
                  <a:lnTo>
                    <a:pt x="4770" y="0"/>
                  </a:lnTo>
                  <a:cubicBezTo>
                    <a:pt x="3973" y="152"/>
                    <a:pt x="3179" y="228"/>
                    <a:pt x="2385" y="228"/>
                  </a:cubicBezTo>
                  <a:cubicBezTo>
                    <a:pt x="1591" y="228"/>
                    <a:pt x="797" y="15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9" name="Google Shape;3639;p51"/>
            <p:cNvSpPr/>
            <p:nvPr/>
          </p:nvSpPr>
          <p:spPr>
            <a:xfrm>
              <a:off x="5640193" y="2589885"/>
              <a:ext cx="94764" cy="660096"/>
            </a:xfrm>
            <a:custGeom>
              <a:avLst/>
              <a:gdLst/>
              <a:ahLst/>
              <a:cxnLst/>
              <a:rect l="l" t="t" r="r" b="b"/>
              <a:pathLst>
                <a:path w="760" h="5294" extrusionOk="0">
                  <a:moveTo>
                    <a:pt x="16" y="1"/>
                  </a:moveTo>
                  <a:cubicBezTo>
                    <a:pt x="16" y="1"/>
                    <a:pt x="15" y="1"/>
                    <a:pt x="15" y="1"/>
                  </a:cubicBezTo>
                  <a:cubicBezTo>
                    <a:pt x="5" y="2"/>
                    <a:pt x="0" y="10"/>
                    <a:pt x="1" y="17"/>
                  </a:cubicBezTo>
                  <a:lnTo>
                    <a:pt x="729" y="5281"/>
                  </a:lnTo>
                  <a:cubicBezTo>
                    <a:pt x="731" y="5289"/>
                    <a:pt x="736" y="5294"/>
                    <a:pt x="743" y="5294"/>
                  </a:cubicBezTo>
                  <a:lnTo>
                    <a:pt x="746" y="5294"/>
                  </a:lnTo>
                  <a:cubicBezTo>
                    <a:pt x="754" y="5292"/>
                    <a:pt x="759" y="5285"/>
                    <a:pt x="758" y="5277"/>
                  </a:cubicBezTo>
                  <a:lnTo>
                    <a:pt x="31" y="14"/>
                  </a:lnTo>
                  <a:cubicBezTo>
                    <a:pt x="30" y="6"/>
                    <a:pt x="23" y="1"/>
                    <a:pt x="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0" name="Google Shape;3640;p51"/>
            <p:cNvSpPr/>
            <p:nvPr/>
          </p:nvSpPr>
          <p:spPr>
            <a:xfrm>
              <a:off x="5666253" y="2589885"/>
              <a:ext cx="86161" cy="660096"/>
            </a:xfrm>
            <a:custGeom>
              <a:avLst/>
              <a:gdLst/>
              <a:ahLst/>
              <a:cxnLst/>
              <a:rect l="l" t="t" r="r" b="b"/>
              <a:pathLst>
                <a:path w="691" h="5294" extrusionOk="0">
                  <a:moveTo>
                    <a:pt x="15" y="1"/>
                  </a:moveTo>
                  <a:cubicBezTo>
                    <a:pt x="15" y="1"/>
                    <a:pt x="14" y="1"/>
                    <a:pt x="13" y="1"/>
                  </a:cubicBezTo>
                  <a:cubicBezTo>
                    <a:pt x="6" y="2"/>
                    <a:pt x="0" y="10"/>
                    <a:pt x="1" y="17"/>
                  </a:cubicBezTo>
                  <a:lnTo>
                    <a:pt x="660" y="5281"/>
                  </a:lnTo>
                  <a:cubicBezTo>
                    <a:pt x="661" y="5289"/>
                    <a:pt x="666" y="5294"/>
                    <a:pt x="673" y="5294"/>
                  </a:cubicBezTo>
                  <a:lnTo>
                    <a:pt x="676" y="5294"/>
                  </a:lnTo>
                  <a:cubicBezTo>
                    <a:pt x="684" y="5292"/>
                    <a:pt x="691" y="5285"/>
                    <a:pt x="689" y="5277"/>
                  </a:cubicBezTo>
                  <a:lnTo>
                    <a:pt x="31" y="14"/>
                  </a:lnTo>
                  <a:cubicBezTo>
                    <a:pt x="29" y="7"/>
                    <a:pt x="23" y="1"/>
                    <a:pt x="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1" name="Google Shape;3641;p51"/>
            <p:cNvSpPr/>
            <p:nvPr/>
          </p:nvSpPr>
          <p:spPr>
            <a:xfrm>
              <a:off x="5692063" y="2590010"/>
              <a:ext cx="77557" cy="659971"/>
            </a:xfrm>
            <a:custGeom>
              <a:avLst/>
              <a:gdLst/>
              <a:ahLst/>
              <a:cxnLst/>
              <a:rect l="l" t="t" r="r" b="b"/>
              <a:pathLst>
                <a:path w="622" h="5293" extrusionOk="0">
                  <a:moveTo>
                    <a:pt x="17" y="1"/>
                  </a:moveTo>
                  <a:cubicBezTo>
                    <a:pt x="16" y="1"/>
                    <a:pt x="16" y="1"/>
                    <a:pt x="15" y="1"/>
                  </a:cubicBezTo>
                  <a:cubicBezTo>
                    <a:pt x="8" y="1"/>
                    <a:pt x="1" y="9"/>
                    <a:pt x="3" y="16"/>
                  </a:cubicBezTo>
                  <a:lnTo>
                    <a:pt x="592" y="5280"/>
                  </a:lnTo>
                  <a:cubicBezTo>
                    <a:pt x="592" y="5288"/>
                    <a:pt x="598" y="5293"/>
                    <a:pt x="606" y="5293"/>
                  </a:cubicBezTo>
                  <a:lnTo>
                    <a:pt x="607" y="5293"/>
                  </a:lnTo>
                  <a:cubicBezTo>
                    <a:pt x="615" y="5293"/>
                    <a:pt x="622" y="5285"/>
                    <a:pt x="620" y="5278"/>
                  </a:cubicBezTo>
                  <a:lnTo>
                    <a:pt x="30" y="14"/>
                  </a:lnTo>
                  <a:cubicBezTo>
                    <a:pt x="30" y="7"/>
                    <a:pt x="24" y="1"/>
                    <a:pt x="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2" name="Google Shape;3642;p51"/>
            <p:cNvSpPr/>
            <p:nvPr/>
          </p:nvSpPr>
          <p:spPr>
            <a:xfrm>
              <a:off x="5718123" y="2590010"/>
              <a:ext cx="68829" cy="659971"/>
            </a:xfrm>
            <a:custGeom>
              <a:avLst/>
              <a:gdLst/>
              <a:ahLst/>
              <a:cxnLst/>
              <a:rect l="l" t="t" r="r" b="b"/>
              <a:pathLst>
                <a:path w="552" h="5293" extrusionOk="0">
                  <a:moveTo>
                    <a:pt x="16" y="1"/>
                  </a:moveTo>
                  <a:cubicBezTo>
                    <a:pt x="16" y="1"/>
                    <a:pt x="15" y="1"/>
                    <a:pt x="15" y="1"/>
                  </a:cubicBezTo>
                  <a:cubicBezTo>
                    <a:pt x="7" y="1"/>
                    <a:pt x="0" y="9"/>
                    <a:pt x="1" y="16"/>
                  </a:cubicBezTo>
                  <a:lnTo>
                    <a:pt x="522" y="5280"/>
                  </a:lnTo>
                  <a:cubicBezTo>
                    <a:pt x="522" y="5288"/>
                    <a:pt x="528" y="5293"/>
                    <a:pt x="537" y="5293"/>
                  </a:cubicBezTo>
                  <a:lnTo>
                    <a:pt x="538" y="5293"/>
                  </a:lnTo>
                  <a:cubicBezTo>
                    <a:pt x="546" y="5293"/>
                    <a:pt x="552" y="5285"/>
                    <a:pt x="551" y="5278"/>
                  </a:cubicBezTo>
                  <a:lnTo>
                    <a:pt x="30" y="14"/>
                  </a:lnTo>
                  <a:cubicBezTo>
                    <a:pt x="30" y="7"/>
                    <a:pt x="23" y="1"/>
                    <a:pt x="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3" name="Google Shape;3643;p51"/>
            <p:cNvSpPr/>
            <p:nvPr/>
          </p:nvSpPr>
          <p:spPr>
            <a:xfrm>
              <a:off x="5744308" y="2590010"/>
              <a:ext cx="60101" cy="659971"/>
            </a:xfrm>
            <a:custGeom>
              <a:avLst/>
              <a:gdLst/>
              <a:ahLst/>
              <a:cxnLst/>
              <a:rect l="l" t="t" r="r" b="b"/>
              <a:pathLst>
                <a:path w="482" h="5293" extrusionOk="0">
                  <a:moveTo>
                    <a:pt x="16" y="1"/>
                  </a:moveTo>
                  <a:cubicBezTo>
                    <a:pt x="16" y="1"/>
                    <a:pt x="15" y="1"/>
                    <a:pt x="15" y="1"/>
                  </a:cubicBezTo>
                  <a:cubicBezTo>
                    <a:pt x="6" y="1"/>
                    <a:pt x="0" y="9"/>
                    <a:pt x="1" y="16"/>
                  </a:cubicBezTo>
                  <a:lnTo>
                    <a:pt x="453" y="5280"/>
                  </a:lnTo>
                  <a:cubicBezTo>
                    <a:pt x="453" y="5288"/>
                    <a:pt x="460" y="5293"/>
                    <a:pt x="467" y="5293"/>
                  </a:cubicBezTo>
                  <a:cubicBezTo>
                    <a:pt x="476" y="5293"/>
                    <a:pt x="481" y="5285"/>
                    <a:pt x="481" y="5278"/>
                  </a:cubicBezTo>
                  <a:lnTo>
                    <a:pt x="30" y="14"/>
                  </a:lnTo>
                  <a:cubicBezTo>
                    <a:pt x="30" y="7"/>
                    <a:pt x="23" y="1"/>
                    <a:pt x="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4" name="Google Shape;3644;p51"/>
            <p:cNvSpPr/>
            <p:nvPr/>
          </p:nvSpPr>
          <p:spPr>
            <a:xfrm>
              <a:off x="5770493" y="2590134"/>
              <a:ext cx="51248" cy="659846"/>
            </a:xfrm>
            <a:custGeom>
              <a:avLst/>
              <a:gdLst/>
              <a:ahLst/>
              <a:cxnLst/>
              <a:rect l="l" t="t" r="r" b="b"/>
              <a:pathLst>
                <a:path w="411" h="5292" extrusionOk="0">
                  <a:moveTo>
                    <a:pt x="14" y="0"/>
                  </a:moveTo>
                  <a:cubicBezTo>
                    <a:pt x="6" y="0"/>
                    <a:pt x="1" y="8"/>
                    <a:pt x="1" y="15"/>
                  </a:cubicBezTo>
                  <a:lnTo>
                    <a:pt x="383" y="5279"/>
                  </a:lnTo>
                  <a:cubicBezTo>
                    <a:pt x="383" y="5287"/>
                    <a:pt x="389" y="5292"/>
                    <a:pt x="397" y="5292"/>
                  </a:cubicBezTo>
                  <a:cubicBezTo>
                    <a:pt x="405" y="5292"/>
                    <a:pt x="410" y="5284"/>
                    <a:pt x="410" y="5277"/>
                  </a:cubicBezTo>
                  <a:lnTo>
                    <a:pt x="30" y="13"/>
                  </a:lnTo>
                  <a:cubicBezTo>
                    <a:pt x="30" y="5"/>
                    <a:pt x="21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5" name="Google Shape;3645;p51"/>
            <p:cNvSpPr/>
            <p:nvPr/>
          </p:nvSpPr>
          <p:spPr>
            <a:xfrm>
              <a:off x="5796553" y="2590010"/>
              <a:ext cx="42769" cy="659971"/>
            </a:xfrm>
            <a:custGeom>
              <a:avLst/>
              <a:gdLst/>
              <a:ahLst/>
              <a:cxnLst/>
              <a:rect l="l" t="t" r="r" b="b"/>
              <a:pathLst>
                <a:path w="343" h="5293" extrusionOk="0">
                  <a:moveTo>
                    <a:pt x="15" y="0"/>
                  </a:moveTo>
                  <a:cubicBezTo>
                    <a:pt x="6" y="0"/>
                    <a:pt x="1" y="8"/>
                    <a:pt x="1" y="15"/>
                  </a:cubicBezTo>
                  <a:lnTo>
                    <a:pt x="313" y="5279"/>
                  </a:lnTo>
                  <a:cubicBezTo>
                    <a:pt x="313" y="5286"/>
                    <a:pt x="319" y="5293"/>
                    <a:pt x="327" y="5293"/>
                  </a:cubicBezTo>
                  <a:cubicBezTo>
                    <a:pt x="336" y="5293"/>
                    <a:pt x="342" y="5286"/>
                    <a:pt x="342" y="5278"/>
                  </a:cubicBezTo>
                  <a:lnTo>
                    <a:pt x="30" y="14"/>
                  </a:lnTo>
                  <a:cubicBezTo>
                    <a:pt x="29" y="5"/>
                    <a:pt x="22" y="0"/>
                    <a:pt x="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6" name="Google Shape;3646;p51"/>
            <p:cNvSpPr/>
            <p:nvPr/>
          </p:nvSpPr>
          <p:spPr>
            <a:xfrm>
              <a:off x="5822613" y="2590010"/>
              <a:ext cx="34040" cy="659971"/>
            </a:xfrm>
            <a:custGeom>
              <a:avLst/>
              <a:gdLst/>
              <a:ahLst/>
              <a:cxnLst/>
              <a:rect l="l" t="t" r="r" b="b"/>
              <a:pathLst>
                <a:path w="273" h="5293" extrusionOk="0">
                  <a:moveTo>
                    <a:pt x="15" y="0"/>
                  </a:moveTo>
                  <a:cubicBezTo>
                    <a:pt x="7" y="1"/>
                    <a:pt x="0" y="8"/>
                    <a:pt x="0" y="15"/>
                  </a:cubicBezTo>
                  <a:lnTo>
                    <a:pt x="243" y="5279"/>
                  </a:lnTo>
                  <a:cubicBezTo>
                    <a:pt x="243" y="5286"/>
                    <a:pt x="250" y="5293"/>
                    <a:pt x="257" y="5293"/>
                  </a:cubicBezTo>
                  <a:cubicBezTo>
                    <a:pt x="266" y="5293"/>
                    <a:pt x="273" y="5286"/>
                    <a:pt x="273" y="5278"/>
                  </a:cubicBezTo>
                  <a:lnTo>
                    <a:pt x="29" y="14"/>
                  </a:lnTo>
                  <a:cubicBezTo>
                    <a:pt x="28" y="6"/>
                    <a:pt x="22" y="0"/>
                    <a:pt x="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7" name="Google Shape;3647;p51"/>
            <p:cNvSpPr/>
            <p:nvPr/>
          </p:nvSpPr>
          <p:spPr>
            <a:xfrm>
              <a:off x="5848673" y="2589885"/>
              <a:ext cx="25312" cy="660096"/>
            </a:xfrm>
            <a:custGeom>
              <a:avLst/>
              <a:gdLst/>
              <a:ahLst/>
              <a:cxnLst/>
              <a:rect l="l" t="t" r="r" b="b"/>
              <a:pathLst>
                <a:path w="203" h="5294" extrusionOk="0">
                  <a:moveTo>
                    <a:pt x="15" y="1"/>
                  </a:moveTo>
                  <a:cubicBezTo>
                    <a:pt x="15" y="1"/>
                    <a:pt x="14" y="1"/>
                    <a:pt x="13" y="1"/>
                  </a:cubicBezTo>
                  <a:cubicBezTo>
                    <a:pt x="6" y="2"/>
                    <a:pt x="0" y="9"/>
                    <a:pt x="0" y="16"/>
                  </a:cubicBezTo>
                  <a:lnTo>
                    <a:pt x="174" y="5280"/>
                  </a:lnTo>
                  <a:cubicBezTo>
                    <a:pt x="174" y="5287"/>
                    <a:pt x="180" y="5294"/>
                    <a:pt x="187" y="5294"/>
                  </a:cubicBezTo>
                  <a:cubicBezTo>
                    <a:pt x="197" y="5294"/>
                    <a:pt x="203" y="5287"/>
                    <a:pt x="203" y="5279"/>
                  </a:cubicBezTo>
                  <a:lnTo>
                    <a:pt x="29" y="15"/>
                  </a:lnTo>
                  <a:cubicBezTo>
                    <a:pt x="28" y="8"/>
                    <a:pt x="22" y="1"/>
                    <a:pt x="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8" name="Google Shape;3648;p51"/>
            <p:cNvSpPr/>
            <p:nvPr/>
          </p:nvSpPr>
          <p:spPr>
            <a:xfrm>
              <a:off x="5874857" y="2590134"/>
              <a:ext cx="16584" cy="659846"/>
            </a:xfrm>
            <a:custGeom>
              <a:avLst/>
              <a:gdLst/>
              <a:ahLst/>
              <a:cxnLst/>
              <a:rect l="l" t="t" r="r" b="b"/>
              <a:pathLst>
                <a:path w="133" h="5292" extrusionOk="0">
                  <a:moveTo>
                    <a:pt x="15" y="0"/>
                  </a:moveTo>
                  <a:cubicBezTo>
                    <a:pt x="7" y="0"/>
                    <a:pt x="1" y="7"/>
                    <a:pt x="1" y="14"/>
                  </a:cubicBezTo>
                  <a:lnTo>
                    <a:pt x="104" y="5278"/>
                  </a:lnTo>
                  <a:cubicBezTo>
                    <a:pt x="104" y="5285"/>
                    <a:pt x="110" y="5292"/>
                    <a:pt x="119" y="5292"/>
                  </a:cubicBezTo>
                  <a:cubicBezTo>
                    <a:pt x="126" y="5292"/>
                    <a:pt x="133" y="5285"/>
                    <a:pt x="133" y="5278"/>
                  </a:cubicBezTo>
                  <a:lnTo>
                    <a:pt x="29" y="14"/>
                  </a:lnTo>
                  <a:cubicBezTo>
                    <a:pt x="29" y="7"/>
                    <a:pt x="21" y="0"/>
                    <a:pt x="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9" name="Google Shape;3649;p51"/>
            <p:cNvSpPr/>
            <p:nvPr/>
          </p:nvSpPr>
          <p:spPr>
            <a:xfrm>
              <a:off x="5900917" y="2590134"/>
              <a:ext cx="7980" cy="659846"/>
            </a:xfrm>
            <a:custGeom>
              <a:avLst/>
              <a:gdLst/>
              <a:ahLst/>
              <a:cxnLst/>
              <a:rect l="l" t="t" r="r" b="b"/>
              <a:pathLst>
                <a:path w="64" h="5292" extrusionOk="0">
                  <a:moveTo>
                    <a:pt x="14" y="0"/>
                  </a:moveTo>
                  <a:cubicBezTo>
                    <a:pt x="7" y="0"/>
                    <a:pt x="1" y="7"/>
                    <a:pt x="1" y="14"/>
                  </a:cubicBezTo>
                  <a:lnTo>
                    <a:pt x="34" y="5278"/>
                  </a:lnTo>
                  <a:cubicBezTo>
                    <a:pt x="34" y="5285"/>
                    <a:pt x="42" y="5292"/>
                    <a:pt x="49" y="5292"/>
                  </a:cubicBezTo>
                  <a:cubicBezTo>
                    <a:pt x="57" y="5292"/>
                    <a:pt x="63" y="5285"/>
                    <a:pt x="63" y="5278"/>
                  </a:cubicBezTo>
                  <a:lnTo>
                    <a:pt x="28" y="14"/>
                  </a:lnTo>
                  <a:cubicBezTo>
                    <a:pt x="28" y="7"/>
                    <a:pt x="22" y="0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0" name="Google Shape;3650;p51"/>
            <p:cNvSpPr/>
            <p:nvPr/>
          </p:nvSpPr>
          <p:spPr>
            <a:xfrm>
              <a:off x="5922613" y="2590134"/>
              <a:ext cx="7980" cy="659846"/>
            </a:xfrm>
            <a:custGeom>
              <a:avLst/>
              <a:gdLst/>
              <a:ahLst/>
              <a:cxnLst/>
              <a:rect l="l" t="t" r="r" b="b"/>
              <a:pathLst>
                <a:path w="64" h="5292" extrusionOk="0">
                  <a:moveTo>
                    <a:pt x="49" y="0"/>
                  </a:moveTo>
                  <a:cubicBezTo>
                    <a:pt x="42" y="0"/>
                    <a:pt x="34" y="7"/>
                    <a:pt x="34" y="14"/>
                  </a:cubicBezTo>
                  <a:lnTo>
                    <a:pt x="1" y="5278"/>
                  </a:lnTo>
                  <a:cubicBezTo>
                    <a:pt x="1" y="5285"/>
                    <a:pt x="7" y="5292"/>
                    <a:pt x="14" y="5292"/>
                  </a:cubicBezTo>
                  <a:cubicBezTo>
                    <a:pt x="22" y="5292"/>
                    <a:pt x="28" y="5285"/>
                    <a:pt x="28" y="5278"/>
                  </a:cubicBezTo>
                  <a:lnTo>
                    <a:pt x="63" y="14"/>
                  </a:lnTo>
                  <a:cubicBezTo>
                    <a:pt x="63" y="7"/>
                    <a:pt x="57" y="0"/>
                    <a:pt x="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1" name="Google Shape;3651;p51"/>
            <p:cNvSpPr/>
            <p:nvPr/>
          </p:nvSpPr>
          <p:spPr>
            <a:xfrm>
              <a:off x="5939945" y="2590134"/>
              <a:ext cx="16584" cy="659846"/>
            </a:xfrm>
            <a:custGeom>
              <a:avLst/>
              <a:gdLst/>
              <a:ahLst/>
              <a:cxnLst/>
              <a:rect l="l" t="t" r="r" b="b"/>
              <a:pathLst>
                <a:path w="133" h="5292" extrusionOk="0">
                  <a:moveTo>
                    <a:pt x="118" y="0"/>
                  </a:moveTo>
                  <a:cubicBezTo>
                    <a:pt x="110" y="0"/>
                    <a:pt x="104" y="7"/>
                    <a:pt x="104" y="14"/>
                  </a:cubicBezTo>
                  <a:lnTo>
                    <a:pt x="1" y="5278"/>
                  </a:lnTo>
                  <a:cubicBezTo>
                    <a:pt x="1" y="5285"/>
                    <a:pt x="7" y="5292"/>
                    <a:pt x="15" y="5292"/>
                  </a:cubicBezTo>
                  <a:cubicBezTo>
                    <a:pt x="22" y="5292"/>
                    <a:pt x="28" y="5285"/>
                    <a:pt x="28" y="5278"/>
                  </a:cubicBezTo>
                  <a:lnTo>
                    <a:pt x="133" y="14"/>
                  </a:lnTo>
                  <a:cubicBezTo>
                    <a:pt x="133" y="7"/>
                    <a:pt x="126" y="0"/>
                    <a:pt x="1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2" name="Google Shape;3652;p51"/>
            <p:cNvSpPr/>
            <p:nvPr/>
          </p:nvSpPr>
          <p:spPr>
            <a:xfrm>
              <a:off x="5957277" y="2589885"/>
              <a:ext cx="25561" cy="660096"/>
            </a:xfrm>
            <a:custGeom>
              <a:avLst/>
              <a:gdLst/>
              <a:ahLst/>
              <a:cxnLst/>
              <a:rect l="l" t="t" r="r" b="b"/>
              <a:pathLst>
                <a:path w="205" h="5294" extrusionOk="0">
                  <a:moveTo>
                    <a:pt x="188" y="1"/>
                  </a:moveTo>
                  <a:cubicBezTo>
                    <a:pt x="180" y="1"/>
                    <a:pt x="175" y="8"/>
                    <a:pt x="175" y="15"/>
                  </a:cubicBezTo>
                  <a:lnTo>
                    <a:pt x="1" y="5279"/>
                  </a:lnTo>
                  <a:cubicBezTo>
                    <a:pt x="1" y="5287"/>
                    <a:pt x="6" y="5294"/>
                    <a:pt x="15" y="5294"/>
                  </a:cubicBezTo>
                  <a:cubicBezTo>
                    <a:pt x="22" y="5294"/>
                    <a:pt x="30" y="5289"/>
                    <a:pt x="31" y="5280"/>
                  </a:cubicBezTo>
                  <a:lnTo>
                    <a:pt x="205" y="16"/>
                  </a:lnTo>
                  <a:cubicBezTo>
                    <a:pt x="205" y="7"/>
                    <a:pt x="197" y="1"/>
                    <a:pt x="190" y="1"/>
                  </a:cubicBezTo>
                  <a:cubicBezTo>
                    <a:pt x="190" y="1"/>
                    <a:pt x="189" y="1"/>
                    <a:pt x="1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3" name="Google Shape;3653;p51"/>
            <p:cNvSpPr/>
            <p:nvPr/>
          </p:nvSpPr>
          <p:spPr>
            <a:xfrm>
              <a:off x="5974733" y="2590010"/>
              <a:ext cx="34290" cy="659971"/>
            </a:xfrm>
            <a:custGeom>
              <a:avLst/>
              <a:gdLst/>
              <a:ahLst/>
              <a:cxnLst/>
              <a:rect l="l" t="t" r="r" b="b"/>
              <a:pathLst>
                <a:path w="275" h="5293" extrusionOk="0">
                  <a:moveTo>
                    <a:pt x="260" y="0"/>
                  </a:moveTo>
                  <a:cubicBezTo>
                    <a:pt x="253" y="0"/>
                    <a:pt x="245" y="6"/>
                    <a:pt x="245" y="14"/>
                  </a:cubicBezTo>
                  <a:lnTo>
                    <a:pt x="2" y="5278"/>
                  </a:lnTo>
                  <a:cubicBezTo>
                    <a:pt x="0" y="5285"/>
                    <a:pt x="7" y="5293"/>
                    <a:pt x="15" y="5293"/>
                  </a:cubicBezTo>
                  <a:cubicBezTo>
                    <a:pt x="23" y="5293"/>
                    <a:pt x="29" y="5288"/>
                    <a:pt x="31" y="5279"/>
                  </a:cubicBezTo>
                  <a:lnTo>
                    <a:pt x="274" y="15"/>
                  </a:lnTo>
                  <a:cubicBezTo>
                    <a:pt x="274" y="8"/>
                    <a:pt x="267" y="0"/>
                    <a:pt x="2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4" name="Google Shape;3654;p51"/>
            <p:cNvSpPr/>
            <p:nvPr/>
          </p:nvSpPr>
          <p:spPr>
            <a:xfrm>
              <a:off x="5992190" y="2590010"/>
              <a:ext cx="42893" cy="659971"/>
            </a:xfrm>
            <a:custGeom>
              <a:avLst/>
              <a:gdLst/>
              <a:ahLst/>
              <a:cxnLst/>
              <a:rect l="l" t="t" r="r" b="b"/>
              <a:pathLst>
                <a:path w="344" h="5293" extrusionOk="0">
                  <a:moveTo>
                    <a:pt x="329" y="0"/>
                  </a:moveTo>
                  <a:cubicBezTo>
                    <a:pt x="321" y="1"/>
                    <a:pt x="313" y="6"/>
                    <a:pt x="313" y="14"/>
                  </a:cubicBezTo>
                  <a:lnTo>
                    <a:pt x="1" y="5278"/>
                  </a:lnTo>
                  <a:cubicBezTo>
                    <a:pt x="0" y="5285"/>
                    <a:pt x="6" y="5293"/>
                    <a:pt x="16" y="5293"/>
                  </a:cubicBezTo>
                  <a:cubicBezTo>
                    <a:pt x="23" y="5293"/>
                    <a:pt x="29" y="5288"/>
                    <a:pt x="31" y="5279"/>
                  </a:cubicBezTo>
                  <a:lnTo>
                    <a:pt x="343" y="15"/>
                  </a:lnTo>
                  <a:cubicBezTo>
                    <a:pt x="343" y="8"/>
                    <a:pt x="336" y="0"/>
                    <a:pt x="3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5" name="Google Shape;3655;p51"/>
            <p:cNvSpPr/>
            <p:nvPr/>
          </p:nvSpPr>
          <p:spPr>
            <a:xfrm>
              <a:off x="6009521" y="2590134"/>
              <a:ext cx="51372" cy="659846"/>
            </a:xfrm>
            <a:custGeom>
              <a:avLst/>
              <a:gdLst/>
              <a:ahLst/>
              <a:cxnLst/>
              <a:rect l="l" t="t" r="r" b="b"/>
              <a:pathLst>
                <a:path w="412" h="5292" extrusionOk="0">
                  <a:moveTo>
                    <a:pt x="398" y="0"/>
                  </a:moveTo>
                  <a:cubicBezTo>
                    <a:pt x="390" y="0"/>
                    <a:pt x="383" y="5"/>
                    <a:pt x="383" y="13"/>
                  </a:cubicBezTo>
                  <a:lnTo>
                    <a:pt x="1" y="5277"/>
                  </a:lnTo>
                  <a:cubicBezTo>
                    <a:pt x="0" y="5284"/>
                    <a:pt x="7" y="5292"/>
                    <a:pt x="16" y="5292"/>
                  </a:cubicBezTo>
                  <a:cubicBezTo>
                    <a:pt x="23" y="5292"/>
                    <a:pt x="30" y="5287"/>
                    <a:pt x="30" y="5279"/>
                  </a:cubicBezTo>
                  <a:lnTo>
                    <a:pt x="411" y="15"/>
                  </a:lnTo>
                  <a:cubicBezTo>
                    <a:pt x="412" y="8"/>
                    <a:pt x="406" y="0"/>
                    <a:pt x="3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6" name="Google Shape;3656;p51"/>
            <p:cNvSpPr/>
            <p:nvPr/>
          </p:nvSpPr>
          <p:spPr>
            <a:xfrm>
              <a:off x="6026853" y="2590010"/>
              <a:ext cx="60225" cy="659971"/>
            </a:xfrm>
            <a:custGeom>
              <a:avLst/>
              <a:gdLst/>
              <a:ahLst/>
              <a:cxnLst/>
              <a:rect l="l" t="t" r="r" b="b"/>
              <a:pathLst>
                <a:path w="483" h="5293" extrusionOk="0">
                  <a:moveTo>
                    <a:pt x="467" y="1"/>
                  </a:moveTo>
                  <a:cubicBezTo>
                    <a:pt x="460" y="1"/>
                    <a:pt x="455" y="7"/>
                    <a:pt x="454" y="14"/>
                  </a:cubicBezTo>
                  <a:lnTo>
                    <a:pt x="2" y="5278"/>
                  </a:lnTo>
                  <a:cubicBezTo>
                    <a:pt x="1" y="5285"/>
                    <a:pt x="7" y="5291"/>
                    <a:pt x="16" y="5293"/>
                  </a:cubicBezTo>
                  <a:cubicBezTo>
                    <a:pt x="24" y="5293"/>
                    <a:pt x="30" y="5288"/>
                    <a:pt x="30" y="5280"/>
                  </a:cubicBezTo>
                  <a:lnTo>
                    <a:pt x="481" y="16"/>
                  </a:lnTo>
                  <a:cubicBezTo>
                    <a:pt x="482" y="9"/>
                    <a:pt x="476" y="3"/>
                    <a:pt x="469" y="1"/>
                  </a:cubicBezTo>
                  <a:cubicBezTo>
                    <a:pt x="469" y="1"/>
                    <a:pt x="468" y="1"/>
                    <a:pt x="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7" name="Google Shape;3657;p51"/>
            <p:cNvSpPr/>
            <p:nvPr/>
          </p:nvSpPr>
          <p:spPr>
            <a:xfrm>
              <a:off x="6044185" y="2590010"/>
              <a:ext cx="68954" cy="659971"/>
            </a:xfrm>
            <a:custGeom>
              <a:avLst/>
              <a:gdLst/>
              <a:ahLst/>
              <a:cxnLst/>
              <a:rect l="l" t="t" r="r" b="b"/>
              <a:pathLst>
                <a:path w="553" h="5293" extrusionOk="0">
                  <a:moveTo>
                    <a:pt x="536" y="1"/>
                  </a:moveTo>
                  <a:cubicBezTo>
                    <a:pt x="530" y="1"/>
                    <a:pt x="524" y="7"/>
                    <a:pt x="523" y="14"/>
                  </a:cubicBezTo>
                  <a:lnTo>
                    <a:pt x="3" y="5278"/>
                  </a:lnTo>
                  <a:cubicBezTo>
                    <a:pt x="1" y="5285"/>
                    <a:pt x="8" y="5291"/>
                    <a:pt x="15" y="5293"/>
                  </a:cubicBezTo>
                  <a:lnTo>
                    <a:pt x="16" y="5293"/>
                  </a:lnTo>
                  <a:cubicBezTo>
                    <a:pt x="24" y="5293"/>
                    <a:pt x="30" y="5288"/>
                    <a:pt x="30" y="5280"/>
                  </a:cubicBezTo>
                  <a:lnTo>
                    <a:pt x="551" y="16"/>
                  </a:lnTo>
                  <a:cubicBezTo>
                    <a:pt x="552" y="9"/>
                    <a:pt x="546" y="3"/>
                    <a:pt x="538" y="1"/>
                  </a:cubicBezTo>
                  <a:cubicBezTo>
                    <a:pt x="537" y="1"/>
                    <a:pt x="537" y="1"/>
                    <a:pt x="5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8" name="Google Shape;3658;p51"/>
            <p:cNvSpPr/>
            <p:nvPr/>
          </p:nvSpPr>
          <p:spPr>
            <a:xfrm>
              <a:off x="6061641" y="2590010"/>
              <a:ext cx="77432" cy="659971"/>
            </a:xfrm>
            <a:custGeom>
              <a:avLst/>
              <a:gdLst/>
              <a:ahLst/>
              <a:cxnLst/>
              <a:rect l="l" t="t" r="r" b="b"/>
              <a:pathLst>
                <a:path w="621" h="5293" extrusionOk="0">
                  <a:moveTo>
                    <a:pt x="605" y="1"/>
                  </a:moveTo>
                  <a:cubicBezTo>
                    <a:pt x="598" y="1"/>
                    <a:pt x="592" y="7"/>
                    <a:pt x="591" y="14"/>
                  </a:cubicBezTo>
                  <a:lnTo>
                    <a:pt x="2" y="5278"/>
                  </a:lnTo>
                  <a:cubicBezTo>
                    <a:pt x="1" y="5285"/>
                    <a:pt x="7" y="5291"/>
                    <a:pt x="14" y="5293"/>
                  </a:cubicBezTo>
                  <a:lnTo>
                    <a:pt x="16" y="5293"/>
                  </a:lnTo>
                  <a:cubicBezTo>
                    <a:pt x="23" y="5293"/>
                    <a:pt x="30" y="5288"/>
                    <a:pt x="30" y="5280"/>
                  </a:cubicBezTo>
                  <a:lnTo>
                    <a:pt x="619" y="16"/>
                  </a:lnTo>
                  <a:cubicBezTo>
                    <a:pt x="621" y="9"/>
                    <a:pt x="614" y="3"/>
                    <a:pt x="607" y="1"/>
                  </a:cubicBezTo>
                  <a:cubicBezTo>
                    <a:pt x="606" y="1"/>
                    <a:pt x="606" y="1"/>
                    <a:pt x="6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9" name="Google Shape;3659;p51"/>
            <p:cNvSpPr/>
            <p:nvPr/>
          </p:nvSpPr>
          <p:spPr>
            <a:xfrm>
              <a:off x="6079222" y="2589885"/>
              <a:ext cx="86161" cy="660096"/>
            </a:xfrm>
            <a:custGeom>
              <a:avLst/>
              <a:gdLst/>
              <a:ahLst/>
              <a:cxnLst/>
              <a:rect l="l" t="t" r="r" b="b"/>
              <a:pathLst>
                <a:path w="691" h="5294" extrusionOk="0">
                  <a:moveTo>
                    <a:pt x="675" y="1"/>
                  </a:moveTo>
                  <a:cubicBezTo>
                    <a:pt x="667" y="1"/>
                    <a:pt x="661" y="7"/>
                    <a:pt x="660" y="14"/>
                  </a:cubicBezTo>
                  <a:lnTo>
                    <a:pt x="1" y="5277"/>
                  </a:lnTo>
                  <a:cubicBezTo>
                    <a:pt x="0" y="5286"/>
                    <a:pt x="6" y="5292"/>
                    <a:pt x="14" y="5294"/>
                  </a:cubicBezTo>
                  <a:lnTo>
                    <a:pt x="15" y="5294"/>
                  </a:lnTo>
                  <a:cubicBezTo>
                    <a:pt x="22" y="5294"/>
                    <a:pt x="29" y="5289"/>
                    <a:pt x="31" y="5281"/>
                  </a:cubicBezTo>
                  <a:lnTo>
                    <a:pt x="690" y="17"/>
                  </a:lnTo>
                  <a:cubicBezTo>
                    <a:pt x="691" y="9"/>
                    <a:pt x="685" y="2"/>
                    <a:pt x="676" y="1"/>
                  </a:cubicBezTo>
                  <a:cubicBezTo>
                    <a:pt x="676" y="1"/>
                    <a:pt x="675" y="1"/>
                    <a:pt x="6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0" name="Google Shape;3660;p51"/>
            <p:cNvSpPr/>
            <p:nvPr/>
          </p:nvSpPr>
          <p:spPr>
            <a:xfrm>
              <a:off x="6096554" y="2590010"/>
              <a:ext cx="94515" cy="659971"/>
            </a:xfrm>
            <a:custGeom>
              <a:avLst/>
              <a:gdLst/>
              <a:ahLst/>
              <a:cxnLst/>
              <a:rect l="l" t="t" r="r" b="b"/>
              <a:pathLst>
                <a:path w="758" h="5293" extrusionOk="0">
                  <a:moveTo>
                    <a:pt x="745" y="0"/>
                  </a:moveTo>
                  <a:cubicBezTo>
                    <a:pt x="737" y="0"/>
                    <a:pt x="730" y="5"/>
                    <a:pt x="729" y="13"/>
                  </a:cubicBezTo>
                  <a:lnTo>
                    <a:pt x="0" y="5276"/>
                  </a:lnTo>
                  <a:cubicBezTo>
                    <a:pt x="0" y="5284"/>
                    <a:pt x="5" y="5291"/>
                    <a:pt x="14" y="5293"/>
                  </a:cubicBezTo>
                  <a:lnTo>
                    <a:pt x="16" y="5293"/>
                  </a:lnTo>
                  <a:cubicBezTo>
                    <a:pt x="23" y="5293"/>
                    <a:pt x="29" y="5288"/>
                    <a:pt x="30" y="5280"/>
                  </a:cubicBezTo>
                  <a:lnTo>
                    <a:pt x="757" y="16"/>
                  </a:lnTo>
                  <a:cubicBezTo>
                    <a:pt x="757" y="9"/>
                    <a:pt x="752" y="1"/>
                    <a:pt x="7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1" name="Google Shape;3661;p51"/>
            <p:cNvSpPr/>
            <p:nvPr/>
          </p:nvSpPr>
          <p:spPr>
            <a:xfrm>
              <a:off x="5549045" y="2429161"/>
              <a:ext cx="736294" cy="122817"/>
            </a:xfrm>
            <a:custGeom>
              <a:avLst/>
              <a:gdLst/>
              <a:ahLst/>
              <a:cxnLst/>
              <a:rect l="l" t="t" r="r" b="b"/>
              <a:pathLst>
                <a:path w="5905" h="985" extrusionOk="0">
                  <a:moveTo>
                    <a:pt x="2953" y="1"/>
                  </a:moveTo>
                  <a:cubicBezTo>
                    <a:pt x="1322" y="1"/>
                    <a:pt x="1" y="147"/>
                    <a:pt x="1" y="327"/>
                  </a:cubicBezTo>
                  <a:lnTo>
                    <a:pt x="1" y="659"/>
                  </a:lnTo>
                  <a:cubicBezTo>
                    <a:pt x="1" y="839"/>
                    <a:pt x="1322" y="984"/>
                    <a:pt x="2953" y="984"/>
                  </a:cubicBezTo>
                  <a:cubicBezTo>
                    <a:pt x="4584" y="984"/>
                    <a:pt x="5905" y="839"/>
                    <a:pt x="5905" y="659"/>
                  </a:cubicBezTo>
                  <a:lnTo>
                    <a:pt x="5905" y="327"/>
                  </a:lnTo>
                  <a:cubicBezTo>
                    <a:pt x="5905" y="147"/>
                    <a:pt x="4584" y="1"/>
                    <a:pt x="29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2" name="Google Shape;3662;p51"/>
            <p:cNvSpPr/>
            <p:nvPr/>
          </p:nvSpPr>
          <p:spPr>
            <a:xfrm>
              <a:off x="5548920" y="2429161"/>
              <a:ext cx="736294" cy="81546"/>
            </a:xfrm>
            <a:custGeom>
              <a:avLst/>
              <a:gdLst/>
              <a:ahLst/>
              <a:cxnLst/>
              <a:rect l="l" t="t" r="r" b="b"/>
              <a:pathLst>
                <a:path w="5905" h="654" extrusionOk="0">
                  <a:moveTo>
                    <a:pt x="2953" y="1"/>
                  </a:moveTo>
                  <a:cubicBezTo>
                    <a:pt x="1322" y="1"/>
                    <a:pt x="1" y="147"/>
                    <a:pt x="1" y="327"/>
                  </a:cubicBezTo>
                  <a:cubicBezTo>
                    <a:pt x="1" y="507"/>
                    <a:pt x="1322" y="654"/>
                    <a:pt x="2953" y="654"/>
                  </a:cubicBezTo>
                  <a:cubicBezTo>
                    <a:pt x="4583" y="654"/>
                    <a:pt x="5904" y="507"/>
                    <a:pt x="5904" y="327"/>
                  </a:cubicBezTo>
                  <a:cubicBezTo>
                    <a:pt x="5904" y="147"/>
                    <a:pt x="4583" y="1"/>
                    <a:pt x="29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3" name="Google Shape;3663;p51"/>
            <p:cNvSpPr/>
            <p:nvPr/>
          </p:nvSpPr>
          <p:spPr>
            <a:xfrm>
              <a:off x="5598547" y="2366817"/>
              <a:ext cx="637415" cy="133291"/>
            </a:xfrm>
            <a:custGeom>
              <a:avLst/>
              <a:gdLst/>
              <a:ahLst/>
              <a:cxnLst/>
              <a:rect l="l" t="t" r="r" b="b"/>
              <a:pathLst>
                <a:path w="5112" h="1069" extrusionOk="0">
                  <a:moveTo>
                    <a:pt x="2556" y="0"/>
                  </a:moveTo>
                  <a:cubicBezTo>
                    <a:pt x="1179" y="0"/>
                    <a:pt x="60" y="123"/>
                    <a:pt x="57" y="277"/>
                  </a:cubicBezTo>
                  <a:cubicBezTo>
                    <a:pt x="54" y="361"/>
                    <a:pt x="1" y="701"/>
                    <a:pt x="1" y="786"/>
                  </a:cubicBezTo>
                  <a:cubicBezTo>
                    <a:pt x="1" y="942"/>
                    <a:pt x="1145" y="1069"/>
                    <a:pt x="2556" y="1069"/>
                  </a:cubicBezTo>
                  <a:cubicBezTo>
                    <a:pt x="3968" y="1069"/>
                    <a:pt x="5112" y="942"/>
                    <a:pt x="5112" y="786"/>
                  </a:cubicBezTo>
                  <a:cubicBezTo>
                    <a:pt x="5112" y="701"/>
                    <a:pt x="5057" y="361"/>
                    <a:pt x="5055" y="277"/>
                  </a:cubicBezTo>
                  <a:cubicBezTo>
                    <a:pt x="5051" y="125"/>
                    <a:pt x="3932" y="0"/>
                    <a:pt x="25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4" name="Google Shape;3664;p51"/>
            <p:cNvSpPr/>
            <p:nvPr/>
          </p:nvSpPr>
          <p:spPr>
            <a:xfrm>
              <a:off x="5605030" y="2366817"/>
              <a:ext cx="624323" cy="69326"/>
            </a:xfrm>
            <a:custGeom>
              <a:avLst/>
              <a:gdLst/>
              <a:ahLst/>
              <a:cxnLst/>
              <a:rect l="l" t="t" r="r" b="b"/>
              <a:pathLst>
                <a:path w="5007" h="556" extrusionOk="0">
                  <a:moveTo>
                    <a:pt x="2504" y="0"/>
                  </a:moveTo>
                  <a:cubicBezTo>
                    <a:pt x="1127" y="0"/>
                    <a:pt x="8" y="125"/>
                    <a:pt x="5" y="277"/>
                  </a:cubicBezTo>
                  <a:cubicBezTo>
                    <a:pt x="1" y="430"/>
                    <a:pt x="1120" y="555"/>
                    <a:pt x="2504" y="555"/>
                  </a:cubicBezTo>
                  <a:cubicBezTo>
                    <a:pt x="3888" y="555"/>
                    <a:pt x="5006" y="429"/>
                    <a:pt x="5003" y="277"/>
                  </a:cubicBezTo>
                  <a:cubicBezTo>
                    <a:pt x="4999" y="123"/>
                    <a:pt x="3880" y="0"/>
                    <a:pt x="25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5" name="Google Shape;3665;p51"/>
            <p:cNvSpPr/>
            <p:nvPr/>
          </p:nvSpPr>
          <p:spPr>
            <a:xfrm>
              <a:off x="5633459" y="2327041"/>
              <a:ext cx="567215" cy="96009"/>
            </a:xfrm>
            <a:custGeom>
              <a:avLst/>
              <a:gdLst/>
              <a:ahLst/>
              <a:cxnLst/>
              <a:rect l="l" t="t" r="r" b="b"/>
              <a:pathLst>
                <a:path w="4549" h="770" extrusionOk="0">
                  <a:moveTo>
                    <a:pt x="2275" y="0"/>
                  </a:moveTo>
                  <a:cubicBezTo>
                    <a:pt x="1156" y="0"/>
                    <a:pt x="229" y="82"/>
                    <a:pt x="204" y="185"/>
                  </a:cubicBezTo>
                  <a:cubicBezTo>
                    <a:pt x="189" y="243"/>
                    <a:pt x="2" y="506"/>
                    <a:pt x="0" y="567"/>
                  </a:cubicBezTo>
                  <a:cubicBezTo>
                    <a:pt x="0" y="679"/>
                    <a:pt x="1018" y="770"/>
                    <a:pt x="2275" y="770"/>
                  </a:cubicBezTo>
                  <a:cubicBezTo>
                    <a:pt x="3530" y="770"/>
                    <a:pt x="4548" y="680"/>
                    <a:pt x="4548" y="567"/>
                  </a:cubicBezTo>
                  <a:cubicBezTo>
                    <a:pt x="4548" y="506"/>
                    <a:pt x="4359" y="243"/>
                    <a:pt x="4346" y="185"/>
                  </a:cubicBezTo>
                  <a:cubicBezTo>
                    <a:pt x="4320" y="82"/>
                    <a:pt x="3392" y="0"/>
                    <a:pt x="2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6" name="Google Shape;3666;p51"/>
            <p:cNvSpPr/>
            <p:nvPr/>
          </p:nvSpPr>
          <p:spPr>
            <a:xfrm>
              <a:off x="5655529" y="2327041"/>
              <a:ext cx="523199" cy="47381"/>
            </a:xfrm>
            <a:custGeom>
              <a:avLst/>
              <a:gdLst/>
              <a:ahLst/>
              <a:cxnLst/>
              <a:rect l="l" t="t" r="r" b="b"/>
              <a:pathLst>
                <a:path w="4196" h="380" extrusionOk="0">
                  <a:moveTo>
                    <a:pt x="2098" y="0"/>
                  </a:moveTo>
                  <a:cubicBezTo>
                    <a:pt x="979" y="0"/>
                    <a:pt x="52" y="82"/>
                    <a:pt x="27" y="185"/>
                  </a:cubicBezTo>
                  <a:cubicBezTo>
                    <a:pt x="0" y="292"/>
                    <a:pt x="927" y="380"/>
                    <a:pt x="2098" y="380"/>
                  </a:cubicBezTo>
                  <a:cubicBezTo>
                    <a:pt x="3268" y="380"/>
                    <a:pt x="4195" y="292"/>
                    <a:pt x="4169" y="185"/>
                  </a:cubicBezTo>
                  <a:cubicBezTo>
                    <a:pt x="4143" y="82"/>
                    <a:pt x="3215" y="0"/>
                    <a:pt x="20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7" name="Google Shape;3667;p51"/>
            <p:cNvSpPr/>
            <p:nvPr/>
          </p:nvSpPr>
          <p:spPr>
            <a:xfrm>
              <a:off x="5685330" y="2342628"/>
              <a:ext cx="83044" cy="12593"/>
            </a:xfrm>
            <a:custGeom>
              <a:avLst/>
              <a:gdLst/>
              <a:ahLst/>
              <a:cxnLst/>
              <a:rect l="l" t="t" r="r" b="b"/>
              <a:pathLst>
                <a:path w="666" h="101" extrusionOk="0">
                  <a:moveTo>
                    <a:pt x="333" y="0"/>
                  </a:moveTo>
                  <a:cubicBezTo>
                    <a:pt x="149" y="0"/>
                    <a:pt x="0" y="23"/>
                    <a:pt x="0" y="50"/>
                  </a:cubicBezTo>
                  <a:cubicBezTo>
                    <a:pt x="0" y="78"/>
                    <a:pt x="149" y="100"/>
                    <a:pt x="333" y="100"/>
                  </a:cubicBezTo>
                  <a:cubicBezTo>
                    <a:pt x="516" y="100"/>
                    <a:pt x="666" y="78"/>
                    <a:pt x="666" y="50"/>
                  </a:cubicBezTo>
                  <a:cubicBezTo>
                    <a:pt x="666" y="23"/>
                    <a:pt x="516" y="0"/>
                    <a:pt x="3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8" name="Google Shape;3668;p51"/>
            <p:cNvSpPr/>
            <p:nvPr/>
          </p:nvSpPr>
          <p:spPr>
            <a:xfrm>
              <a:off x="5547050" y="2494000"/>
              <a:ext cx="740160" cy="36159"/>
            </a:xfrm>
            <a:custGeom>
              <a:avLst/>
              <a:gdLst/>
              <a:ahLst/>
              <a:cxnLst/>
              <a:rect l="l" t="t" r="r" b="b"/>
              <a:pathLst>
                <a:path w="5936" h="290" extrusionOk="0">
                  <a:moveTo>
                    <a:pt x="5920" y="1"/>
                  </a:moveTo>
                  <a:cubicBezTo>
                    <a:pt x="5919" y="1"/>
                    <a:pt x="5917" y="1"/>
                    <a:pt x="5915" y="2"/>
                  </a:cubicBezTo>
                  <a:cubicBezTo>
                    <a:pt x="5330" y="164"/>
                    <a:pt x="3983" y="257"/>
                    <a:pt x="2709" y="257"/>
                  </a:cubicBezTo>
                  <a:cubicBezTo>
                    <a:pt x="1530" y="257"/>
                    <a:pt x="415" y="178"/>
                    <a:pt x="22" y="3"/>
                  </a:cubicBezTo>
                  <a:cubicBezTo>
                    <a:pt x="20" y="2"/>
                    <a:pt x="18" y="2"/>
                    <a:pt x="17" y="2"/>
                  </a:cubicBezTo>
                  <a:cubicBezTo>
                    <a:pt x="11" y="2"/>
                    <a:pt x="6" y="5"/>
                    <a:pt x="2" y="11"/>
                  </a:cubicBezTo>
                  <a:cubicBezTo>
                    <a:pt x="0" y="18"/>
                    <a:pt x="2" y="26"/>
                    <a:pt x="11" y="29"/>
                  </a:cubicBezTo>
                  <a:cubicBezTo>
                    <a:pt x="439" y="222"/>
                    <a:pt x="1690" y="289"/>
                    <a:pt x="2747" y="289"/>
                  </a:cubicBezTo>
                  <a:cubicBezTo>
                    <a:pt x="2773" y="289"/>
                    <a:pt x="2800" y="289"/>
                    <a:pt x="2826" y="288"/>
                  </a:cubicBezTo>
                  <a:cubicBezTo>
                    <a:pt x="4157" y="284"/>
                    <a:pt x="5372" y="182"/>
                    <a:pt x="5924" y="29"/>
                  </a:cubicBezTo>
                  <a:cubicBezTo>
                    <a:pt x="5931" y="27"/>
                    <a:pt x="5936" y="19"/>
                    <a:pt x="5934" y="12"/>
                  </a:cubicBezTo>
                  <a:cubicBezTo>
                    <a:pt x="5931" y="5"/>
                    <a:pt x="5926" y="1"/>
                    <a:pt x="59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9" name="Google Shape;3669;p51"/>
            <p:cNvSpPr/>
            <p:nvPr/>
          </p:nvSpPr>
          <p:spPr>
            <a:xfrm>
              <a:off x="5626976" y="2667691"/>
              <a:ext cx="577315" cy="427179"/>
            </a:xfrm>
            <a:custGeom>
              <a:avLst/>
              <a:gdLst/>
              <a:ahLst/>
              <a:cxnLst/>
              <a:rect l="l" t="t" r="r" b="b"/>
              <a:pathLst>
                <a:path w="4630" h="3426" extrusionOk="0">
                  <a:moveTo>
                    <a:pt x="1" y="0"/>
                  </a:moveTo>
                  <a:cubicBezTo>
                    <a:pt x="180" y="1110"/>
                    <a:pt x="361" y="2216"/>
                    <a:pt x="540" y="3319"/>
                  </a:cubicBezTo>
                  <a:cubicBezTo>
                    <a:pt x="1129" y="3390"/>
                    <a:pt x="1722" y="3425"/>
                    <a:pt x="2315" y="3425"/>
                  </a:cubicBezTo>
                  <a:cubicBezTo>
                    <a:pt x="2909" y="3425"/>
                    <a:pt x="3502" y="3390"/>
                    <a:pt x="4092" y="3319"/>
                  </a:cubicBezTo>
                  <a:cubicBezTo>
                    <a:pt x="4272" y="2215"/>
                    <a:pt x="4451" y="1109"/>
                    <a:pt x="4630" y="0"/>
                  </a:cubicBezTo>
                  <a:lnTo>
                    <a:pt x="4630" y="0"/>
                  </a:lnTo>
                  <a:cubicBezTo>
                    <a:pt x="3863" y="121"/>
                    <a:pt x="3089" y="182"/>
                    <a:pt x="2315" y="182"/>
                  </a:cubicBezTo>
                  <a:cubicBezTo>
                    <a:pt x="1542" y="182"/>
                    <a:pt x="768" y="121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0" name="Google Shape;3670;p51"/>
            <p:cNvSpPr/>
            <p:nvPr/>
          </p:nvSpPr>
          <p:spPr>
            <a:xfrm>
              <a:off x="5751789" y="2735895"/>
              <a:ext cx="327685" cy="327679"/>
            </a:xfrm>
            <a:custGeom>
              <a:avLst/>
              <a:gdLst/>
              <a:ahLst/>
              <a:cxnLst/>
              <a:rect l="l" t="t" r="r" b="b"/>
              <a:pathLst>
                <a:path w="2628" h="2628" extrusionOk="0">
                  <a:moveTo>
                    <a:pt x="1313" y="1"/>
                  </a:moveTo>
                  <a:cubicBezTo>
                    <a:pt x="589" y="1"/>
                    <a:pt x="1" y="589"/>
                    <a:pt x="1" y="1314"/>
                  </a:cubicBezTo>
                  <a:cubicBezTo>
                    <a:pt x="1" y="2039"/>
                    <a:pt x="589" y="2627"/>
                    <a:pt x="1313" y="2627"/>
                  </a:cubicBezTo>
                  <a:cubicBezTo>
                    <a:pt x="2039" y="2627"/>
                    <a:pt x="2627" y="2039"/>
                    <a:pt x="2627" y="1314"/>
                  </a:cubicBezTo>
                  <a:cubicBezTo>
                    <a:pt x="2627" y="589"/>
                    <a:pt x="2039" y="1"/>
                    <a:pt x="13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1" name="Google Shape;3671;p51"/>
            <p:cNvSpPr/>
            <p:nvPr/>
          </p:nvSpPr>
          <p:spPr>
            <a:xfrm>
              <a:off x="5829595" y="2817567"/>
              <a:ext cx="212846" cy="194887"/>
            </a:xfrm>
            <a:custGeom>
              <a:avLst/>
              <a:gdLst/>
              <a:ahLst/>
              <a:cxnLst/>
              <a:rect l="l" t="t" r="r" b="b"/>
              <a:pathLst>
                <a:path w="1707" h="1563" extrusionOk="0">
                  <a:moveTo>
                    <a:pt x="1481" y="0"/>
                  </a:moveTo>
                  <a:lnTo>
                    <a:pt x="1481" y="0"/>
                  </a:lnTo>
                  <a:cubicBezTo>
                    <a:pt x="857" y="292"/>
                    <a:pt x="698" y="538"/>
                    <a:pt x="650" y="775"/>
                  </a:cubicBezTo>
                  <a:cubicBezTo>
                    <a:pt x="586" y="1097"/>
                    <a:pt x="294" y="1306"/>
                    <a:pt x="1" y="1420"/>
                  </a:cubicBezTo>
                  <a:cubicBezTo>
                    <a:pt x="5" y="1425"/>
                    <a:pt x="8" y="1430"/>
                    <a:pt x="13" y="1435"/>
                  </a:cubicBezTo>
                  <a:cubicBezTo>
                    <a:pt x="99" y="1521"/>
                    <a:pt x="219" y="1562"/>
                    <a:pt x="355" y="1562"/>
                  </a:cubicBezTo>
                  <a:cubicBezTo>
                    <a:pt x="611" y="1562"/>
                    <a:pt x="925" y="1418"/>
                    <a:pt x="1188" y="1157"/>
                  </a:cubicBezTo>
                  <a:cubicBezTo>
                    <a:pt x="1581" y="764"/>
                    <a:pt x="1706" y="253"/>
                    <a:pt x="14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2" name="Google Shape;3672;p51"/>
            <p:cNvSpPr/>
            <p:nvPr/>
          </p:nvSpPr>
          <p:spPr>
            <a:xfrm>
              <a:off x="5788697" y="2787267"/>
              <a:ext cx="213345" cy="195136"/>
            </a:xfrm>
            <a:custGeom>
              <a:avLst/>
              <a:gdLst/>
              <a:ahLst/>
              <a:cxnLst/>
              <a:rect l="l" t="t" r="r" b="b"/>
              <a:pathLst>
                <a:path w="1711" h="1565" extrusionOk="0">
                  <a:moveTo>
                    <a:pt x="1353" y="0"/>
                  </a:moveTo>
                  <a:cubicBezTo>
                    <a:pt x="1097" y="0"/>
                    <a:pt x="782" y="144"/>
                    <a:pt x="520" y="406"/>
                  </a:cubicBezTo>
                  <a:cubicBezTo>
                    <a:pt x="126" y="800"/>
                    <a:pt x="0" y="1312"/>
                    <a:pt x="228" y="1564"/>
                  </a:cubicBezTo>
                  <a:cubicBezTo>
                    <a:pt x="523" y="1450"/>
                    <a:pt x="815" y="1241"/>
                    <a:pt x="878" y="920"/>
                  </a:cubicBezTo>
                  <a:cubicBezTo>
                    <a:pt x="926" y="680"/>
                    <a:pt x="1086" y="437"/>
                    <a:pt x="1710" y="144"/>
                  </a:cubicBezTo>
                  <a:cubicBezTo>
                    <a:pt x="1705" y="138"/>
                    <a:pt x="1701" y="132"/>
                    <a:pt x="1695" y="127"/>
                  </a:cubicBezTo>
                  <a:cubicBezTo>
                    <a:pt x="1609" y="41"/>
                    <a:pt x="1489" y="0"/>
                    <a:pt x="13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73" name="Google Shape;3673;p51"/>
          <p:cNvGrpSpPr/>
          <p:nvPr/>
        </p:nvGrpSpPr>
        <p:grpSpPr>
          <a:xfrm>
            <a:off x="3920544" y="1746945"/>
            <a:ext cx="523455" cy="740782"/>
            <a:chOff x="2984048" y="2208900"/>
            <a:chExt cx="740285" cy="1047633"/>
          </a:xfrm>
        </p:grpSpPr>
        <p:sp>
          <p:nvSpPr>
            <p:cNvPr id="3674" name="Google Shape;3674;p51"/>
            <p:cNvSpPr/>
            <p:nvPr/>
          </p:nvSpPr>
          <p:spPr>
            <a:xfrm>
              <a:off x="3103376" y="3199676"/>
              <a:ext cx="518461" cy="56858"/>
            </a:xfrm>
            <a:custGeom>
              <a:avLst/>
              <a:gdLst/>
              <a:ahLst/>
              <a:cxnLst/>
              <a:rect l="l" t="t" r="r" b="b"/>
              <a:pathLst>
                <a:path w="4158" h="456" extrusionOk="0">
                  <a:moveTo>
                    <a:pt x="2079" y="1"/>
                  </a:moveTo>
                  <a:cubicBezTo>
                    <a:pt x="931" y="1"/>
                    <a:pt x="1" y="103"/>
                    <a:pt x="1" y="229"/>
                  </a:cubicBezTo>
                  <a:cubicBezTo>
                    <a:pt x="1" y="355"/>
                    <a:pt x="931" y="456"/>
                    <a:pt x="2079" y="456"/>
                  </a:cubicBezTo>
                  <a:cubicBezTo>
                    <a:pt x="3227" y="456"/>
                    <a:pt x="4158" y="355"/>
                    <a:pt x="4158" y="229"/>
                  </a:cubicBezTo>
                  <a:cubicBezTo>
                    <a:pt x="4158" y="103"/>
                    <a:pt x="3227" y="1"/>
                    <a:pt x="20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51"/>
            <p:cNvSpPr/>
            <p:nvPr/>
          </p:nvSpPr>
          <p:spPr>
            <a:xfrm>
              <a:off x="3038288" y="2374861"/>
              <a:ext cx="628562" cy="856977"/>
            </a:xfrm>
            <a:custGeom>
              <a:avLst/>
              <a:gdLst/>
              <a:ahLst/>
              <a:cxnLst/>
              <a:rect l="l" t="t" r="r" b="b"/>
              <a:pathLst>
                <a:path w="5041" h="6873" extrusionOk="0">
                  <a:moveTo>
                    <a:pt x="1" y="1"/>
                  </a:moveTo>
                  <a:lnTo>
                    <a:pt x="1" y="1"/>
                  </a:lnTo>
                  <a:cubicBezTo>
                    <a:pt x="369" y="2282"/>
                    <a:pt x="738" y="4553"/>
                    <a:pt x="1110" y="6810"/>
                  </a:cubicBezTo>
                  <a:cubicBezTo>
                    <a:pt x="1579" y="6852"/>
                    <a:pt x="2050" y="6873"/>
                    <a:pt x="2521" y="6873"/>
                  </a:cubicBezTo>
                  <a:cubicBezTo>
                    <a:pt x="2992" y="6873"/>
                    <a:pt x="3463" y="6852"/>
                    <a:pt x="3933" y="6810"/>
                  </a:cubicBezTo>
                  <a:cubicBezTo>
                    <a:pt x="4303" y="4554"/>
                    <a:pt x="4673" y="2284"/>
                    <a:pt x="5041" y="1"/>
                  </a:cubicBezTo>
                  <a:lnTo>
                    <a:pt x="5041" y="1"/>
                  </a:lnTo>
                  <a:cubicBezTo>
                    <a:pt x="4206" y="133"/>
                    <a:pt x="3364" y="199"/>
                    <a:pt x="2521" y="199"/>
                  </a:cubicBezTo>
                  <a:cubicBezTo>
                    <a:pt x="1679" y="199"/>
                    <a:pt x="836" y="133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51"/>
            <p:cNvSpPr/>
            <p:nvPr/>
          </p:nvSpPr>
          <p:spPr>
            <a:xfrm>
              <a:off x="3038288" y="2374861"/>
              <a:ext cx="628562" cy="856977"/>
            </a:xfrm>
            <a:custGeom>
              <a:avLst/>
              <a:gdLst/>
              <a:ahLst/>
              <a:cxnLst/>
              <a:rect l="l" t="t" r="r" b="b"/>
              <a:pathLst>
                <a:path w="5041" h="6873" extrusionOk="0">
                  <a:moveTo>
                    <a:pt x="1" y="1"/>
                  </a:moveTo>
                  <a:lnTo>
                    <a:pt x="1" y="1"/>
                  </a:lnTo>
                  <a:cubicBezTo>
                    <a:pt x="369" y="2282"/>
                    <a:pt x="738" y="4553"/>
                    <a:pt x="1110" y="6810"/>
                  </a:cubicBezTo>
                  <a:cubicBezTo>
                    <a:pt x="1579" y="6852"/>
                    <a:pt x="2050" y="6873"/>
                    <a:pt x="2521" y="6873"/>
                  </a:cubicBezTo>
                  <a:cubicBezTo>
                    <a:pt x="2992" y="6873"/>
                    <a:pt x="3463" y="6852"/>
                    <a:pt x="3933" y="6810"/>
                  </a:cubicBezTo>
                  <a:cubicBezTo>
                    <a:pt x="4303" y="4554"/>
                    <a:pt x="4673" y="2284"/>
                    <a:pt x="5041" y="1"/>
                  </a:cubicBezTo>
                  <a:lnTo>
                    <a:pt x="5041" y="1"/>
                  </a:lnTo>
                  <a:cubicBezTo>
                    <a:pt x="4206" y="133"/>
                    <a:pt x="3364" y="199"/>
                    <a:pt x="2521" y="199"/>
                  </a:cubicBezTo>
                  <a:cubicBezTo>
                    <a:pt x="1679" y="199"/>
                    <a:pt x="836" y="133"/>
                    <a:pt x="1" y="1"/>
                  </a:cubicBezTo>
                  <a:close/>
                </a:path>
              </a:pathLst>
            </a:custGeom>
            <a:solidFill>
              <a:srgbClr val="FFE5AF">
                <a:alpha val="41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51"/>
            <p:cNvSpPr/>
            <p:nvPr/>
          </p:nvSpPr>
          <p:spPr>
            <a:xfrm>
              <a:off x="3063974" y="2549425"/>
              <a:ext cx="577315" cy="427429"/>
            </a:xfrm>
            <a:custGeom>
              <a:avLst/>
              <a:gdLst/>
              <a:ahLst/>
              <a:cxnLst/>
              <a:rect l="l" t="t" r="r" b="b"/>
              <a:pathLst>
                <a:path w="4630" h="3428" extrusionOk="0">
                  <a:moveTo>
                    <a:pt x="0" y="0"/>
                  </a:moveTo>
                  <a:lnTo>
                    <a:pt x="0" y="0"/>
                  </a:lnTo>
                  <a:cubicBezTo>
                    <a:pt x="179" y="1111"/>
                    <a:pt x="361" y="2217"/>
                    <a:pt x="540" y="3320"/>
                  </a:cubicBezTo>
                  <a:cubicBezTo>
                    <a:pt x="1129" y="3391"/>
                    <a:pt x="1722" y="3427"/>
                    <a:pt x="2315" y="3427"/>
                  </a:cubicBezTo>
                  <a:cubicBezTo>
                    <a:pt x="2908" y="3427"/>
                    <a:pt x="3501" y="3391"/>
                    <a:pt x="4091" y="3320"/>
                  </a:cubicBezTo>
                  <a:cubicBezTo>
                    <a:pt x="4271" y="2216"/>
                    <a:pt x="4450" y="1110"/>
                    <a:pt x="4629" y="0"/>
                  </a:cubicBezTo>
                  <a:lnTo>
                    <a:pt x="4629" y="0"/>
                  </a:lnTo>
                  <a:cubicBezTo>
                    <a:pt x="3862" y="122"/>
                    <a:pt x="3089" y="182"/>
                    <a:pt x="2315" y="182"/>
                  </a:cubicBezTo>
                  <a:cubicBezTo>
                    <a:pt x="1541" y="182"/>
                    <a:pt x="767" y="122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51"/>
            <p:cNvSpPr/>
            <p:nvPr/>
          </p:nvSpPr>
          <p:spPr>
            <a:xfrm>
              <a:off x="3046767" y="2580597"/>
              <a:ext cx="612228" cy="364960"/>
            </a:xfrm>
            <a:custGeom>
              <a:avLst/>
              <a:gdLst/>
              <a:ahLst/>
              <a:cxnLst/>
              <a:rect l="l" t="t" r="r" b="b"/>
              <a:pathLst>
                <a:path w="4910" h="2927" extrusionOk="0">
                  <a:moveTo>
                    <a:pt x="34" y="32"/>
                  </a:moveTo>
                  <a:lnTo>
                    <a:pt x="34" y="32"/>
                  </a:lnTo>
                  <a:cubicBezTo>
                    <a:pt x="837" y="133"/>
                    <a:pt x="1646" y="183"/>
                    <a:pt x="2454" y="183"/>
                  </a:cubicBezTo>
                  <a:cubicBezTo>
                    <a:pt x="3263" y="183"/>
                    <a:pt x="4072" y="133"/>
                    <a:pt x="4875" y="32"/>
                  </a:cubicBezTo>
                  <a:lnTo>
                    <a:pt x="4875" y="32"/>
                  </a:lnTo>
                  <a:cubicBezTo>
                    <a:pt x="4694" y="932"/>
                    <a:pt x="4505" y="1865"/>
                    <a:pt x="4313" y="2809"/>
                  </a:cubicBezTo>
                  <a:cubicBezTo>
                    <a:pt x="3696" y="2868"/>
                    <a:pt x="3075" y="2898"/>
                    <a:pt x="2454" y="2898"/>
                  </a:cubicBezTo>
                  <a:cubicBezTo>
                    <a:pt x="1833" y="2898"/>
                    <a:pt x="1211" y="2868"/>
                    <a:pt x="594" y="2809"/>
                  </a:cubicBezTo>
                  <a:cubicBezTo>
                    <a:pt x="404" y="1878"/>
                    <a:pt x="215" y="943"/>
                    <a:pt x="34" y="32"/>
                  </a:cubicBezTo>
                  <a:close/>
                  <a:moveTo>
                    <a:pt x="19" y="0"/>
                  </a:moveTo>
                  <a:cubicBezTo>
                    <a:pt x="14" y="0"/>
                    <a:pt x="8" y="1"/>
                    <a:pt x="5" y="5"/>
                  </a:cubicBezTo>
                  <a:cubicBezTo>
                    <a:pt x="2" y="8"/>
                    <a:pt x="0" y="12"/>
                    <a:pt x="2" y="17"/>
                  </a:cubicBezTo>
                  <a:cubicBezTo>
                    <a:pt x="188" y="938"/>
                    <a:pt x="378" y="1884"/>
                    <a:pt x="568" y="2824"/>
                  </a:cubicBezTo>
                  <a:cubicBezTo>
                    <a:pt x="570" y="2830"/>
                    <a:pt x="575" y="2835"/>
                    <a:pt x="581" y="2835"/>
                  </a:cubicBezTo>
                  <a:cubicBezTo>
                    <a:pt x="1203" y="2896"/>
                    <a:pt x="1829" y="2926"/>
                    <a:pt x="2454" y="2926"/>
                  </a:cubicBezTo>
                  <a:cubicBezTo>
                    <a:pt x="3079" y="2926"/>
                    <a:pt x="3704" y="2897"/>
                    <a:pt x="4328" y="2835"/>
                  </a:cubicBezTo>
                  <a:cubicBezTo>
                    <a:pt x="4336" y="2834"/>
                    <a:pt x="4341" y="2830"/>
                    <a:pt x="4342" y="2824"/>
                  </a:cubicBezTo>
                  <a:cubicBezTo>
                    <a:pt x="4535" y="1870"/>
                    <a:pt x="4725" y="927"/>
                    <a:pt x="4908" y="17"/>
                  </a:cubicBezTo>
                  <a:cubicBezTo>
                    <a:pt x="4910" y="12"/>
                    <a:pt x="4906" y="8"/>
                    <a:pt x="4904" y="5"/>
                  </a:cubicBezTo>
                  <a:cubicBezTo>
                    <a:pt x="4900" y="1"/>
                    <a:pt x="4896" y="0"/>
                    <a:pt x="4891" y="0"/>
                  </a:cubicBezTo>
                  <a:cubicBezTo>
                    <a:pt x="4083" y="103"/>
                    <a:pt x="3269" y="154"/>
                    <a:pt x="2455" y="154"/>
                  </a:cubicBezTo>
                  <a:cubicBezTo>
                    <a:pt x="1641" y="154"/>
                    <a:pt x="827" y="103"/>
                    <a:pt x="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51"/>
            <p:cNvSpPr/>
            <p:nvPr/>
          </p:nvSpPr>
          <p:spPr>
            <a:xfrm>
              <a:off x="2986043" y="2311020"/>
              <a:ext cx="736294" cy="122692"/>
            </a:xfrm>
            <a:custGeom>
              <a:avLst/>
              <a:gdLst/>
              <a:ahLst/>
              <a:cxnLst/>
              <a:rect l="l" t="t" r="r" b="b"/>
              <a:pathLst>
                <a:path w="5905" h="984" extrusionOk="0">
                  <a:moveTo>
                    <a:pt x="2952" y="0"/>
                  </a:moveTo>
                  <a:cubicBezTo>
                    <a:pt x="1321" y="0"/>
                    <a:pt x="0" y="146"/>
                    <a:pt x="0" y="326"/>
                  </a:cubicBezTo>
                  <a:lnTo>
                    <a:pt x="0" y="658"/>
                  </a:lnTo>
                  <a:cubicBezTo>
                    <a:pt x="0" y="838"/>
                    <a:pt x="1321" y="983"/>
                    <a:pt x="2952" y="983"/>
                  </a:cubicBezTo>
                  <a:cubicBezTo>
                    <a:pt x="4583" y="983"/>
                    <a:pt x="5904" y="838"/>
                    <a:pt x="5904" y="658"/>
                  </a:cubicBezTo>
                  <a:lnTo>
                    <a:pt x="5904" y="326"/>
                  </a:lnTo>
                  <a:cubicBezTo>
                    <a:pt x="5904" y="146"/>
                    <a:pt x="4583" y="0"/>
                    <a:pt x="2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51"/>
            <p:cNvSpPr/>
            <p:nvPr/>
          </p:nvSpPr>
          <p:spPr>
            <a:xfrm>
              <a:off x="2986043" y="2311020"/>
              <a:ext cx="736294" cy="81421"/>
            </a:xfrm>
            <a:custGeom>
              <a:avLst/>
              <a:gdLst/>
              <a:ahLst/>
              <a:cxnLst/>
              <a:rect l="l" t="t" r="r" b="b"/>
              <a:pathLst>
                <a:path w="5905" h="653" extrusionOk="0">
                  <a:moveTo>
                    <a:pt x="2952" y="0"/>
                  </a:moveTo>
                  <a:cubicBezTo>
                    <a:pt x="1322" y="0"/>
                    <a:pt x="0" y="146"/>
                    <a:pt x="0" y="326"/>
                  </a:cubicBezTo>
                  <a:cubicBezTo>
                    <a:pt x="0" y="507"/>
                    <a:pt x="1322" y="653"/>
                    <a:pt x="2952" y="653"/>
                  </a:cubicBezTo>
                  <a:cubicBezTo>
                    <a:pt x="4582" y="653"/>
                    <a:pt x="5904" y="507"/>
                    <a:pt x="5904" y="326"/>
                  </a:cubicBezTo>
                  <a:cubicBezTo>
                    <a:pt x="5904" y="146"/>
                    <a:pt x="4582" y="0"/>
                    <a:pt x="29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51"/>
            <p:cNvSpPr/>
            <p:nvPr/>
          </p:nvSpPr>
          <p:spPr>
            <a:xfrm>
              <a:off x="3035545" y="2248551"/>
              <a:ext cx="637415" cy="133291"/>
            </a:xfrm>
            <a:custGeom>
              <a:avLst/>
              <a:gdLst/>
              <a:ahLst/>
              <a:cxnLst/>
              <a:rect l="l" t="t" r="r" b="b"/>
              <a:pathLst>
                <a:path w="5112" h="1069" extrusionOk="0">
                  <a:moveTo>
                    <a:pt x="2555" y="1"/>
                  </a:moveTo>
                  <a:cubicBezTo>
                    <a:pt x="1179" y="1"/>
                    <a:pt x="60" y="124"/>
                    <a:pt x="57" y="277"/>
                  </a:cubicBezTo>
                  <a:cubicBezTo>
                    <a:pt x="53" y="361"/>
                    <a:pt x="0" y="702"/>
                    <a:pt x="0" y="787"/>
                  </a:cubicBezTo>
                  <a:cubicBezTo>
                    <a:pt x="0" y="942"/>
                    <a:pt x="1144" y="1069"/>
                    <a:pt x="2555" y="1069"/>
                  </a:cubicBezTo>
                  <a:cubicBezTo>
                    <a:pt x="3967" y="1069"/>
                    <a:pt x="5111" y="942"/>
                    <a:pt x="5111" y="787"/>
                  </a:cubicBezTo>
                  <a:cubicBezTo>
                    <a:pt x="5111" y="702"/>
                    <a:pt x="5057" y="361"/>
                    <a:pt x="5055" y="277"/>
                  </a:cubicBezTo>
                  <a:cubicBezTo>
                    <a:pt x="5051" y="126"/>
                    <a:pt x="3931" y="1"/>
                    <a:pt x="25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51"/>
            <p:cNvSpPr/>
            <p:nvPr/>
          </p:nvSpPr>
          <p:spPr>
            <a:xfrm>
              <a:off x="3042029" y="2248551"/>
              <a:ext cx="624198" cy="69326"/>
            </a:xfrm>
            <a:custGeom>
              <a:avLst/>
              <a:gdLst/>
              <a:ahLst/>
              <a:cxnLst/>
              <a:rect l="l" t="t" r="r" b="b"/>
              <a:pathLst>
                <a:path w="5006" h="556" extrusionOk="0">
                  <a:moveTo>
                    <a:pt x="2503" y="1"/>
                  </a:moveTo>
                  <a:cubicBezTo>
                    <a:pt x="1127" y="1"/>
                    <a:pt x="8" y="126"/>
                    <a:pt x="5" y="277"/>
                  </a:cubicBezTo>
                  <a:cubicBezTo>
                    <a:pt x="0" y="431"/>
                    <a:pt x="1120" y="555"/>
                    <a:pt x="2503" y="555"/>
                  </a:cubicBezTo>
                  <a:cubicBezTo>
                    <a:pt x="3887" y="555"/>
                    <a:pt x="5006" y="429"/>
                    <a:pt x="5003" y="277"/>
                  </a:cubicBezTo>
                  <a:cubicBezTo>
                    <a:pt x="4999" y="124"/>
                    <a:pt x="3879" y="1"/>
                    <a:pt x="25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51"/>
            <p:cNvSpPr/>
            <p:nvPr/>
          </p:nvSpPr>
          <p:spPr>
            <a:xfrm>
              <a:off x="3070333" y="2208900"/>
              <a:ext cx="567215" cy="96259"/>
            </a:xfrm>
            <a:custGeom>
              <a:avLst/>
              <a:gdLst/>
              <a:ahLst/>
              <a:cxnLst/>
              <a:rect l="l" t="t" r="r" b="b"/>
              <a:pathLst>
                <a:path w="4549" h="772" extrusionOk="0">
                  <a:moveTo>
                    <a:pt x="2275" y="1"/>
                  </a:moveTo>
                  <a:cubicBezTo>
                    <a:pt x="1157" y="1"/>
                    <a:pt x="230" y="82"/>
                    <a:pt x="204" y="186"/>
                  </a:cubicBezTo>
                  <a:cubicBezTo>
                    <a:pt x="190" y="242"/>
                    <a:pt x="3" y="506"/>
                    <a:pt x="1" y="567"/>
                  </a:cubicBezTo>
                  <a:cubicBezTo>
                    <a:pt x="1" y="680"/>
                    <a:pt x="1019" y="771"/>
                    <a:pt x="2275" y="771"/>
                  </a:cubicBezTo>
                  <a:cubicBezTo>
                    <a:pt x="3531" y="771"/>
                    <a:pt x="4549" y="680"/>
                    <a:pt x="4549" y="567"/>
                  </a:cubicBezTo>
                  <a:cubicBezTo>
                    <a:pt x="4549" y="506"/>
                    <a:pt x="4359" y="244"/>
                    <a:pt x="4346" y="186"/>
                  </a:cubicBezTo>
                  <a:cubicBezTo>
                    <a:pt x="4320" y="82"/>
                    <a:pt x="3392" y="1"/>
                    <a:pt x="22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51"/>
            <p:cNvSpPr/>
            <p:nvPr/>
          </p:nvSpPr>
          <p:spPr>
            <a:xfrm>
              <a:off x="3092403" y="2208900"/>
              <a:ext cx="523199" cy="47506"/>
            </a:xfrm>
            <a:custGeom>
              <a:avLst/>
              <a:gdLst/>
              <a:ahLst/>
              <a:cxnLst/>
              <a:rect l="l" t="t" r="r" b="b"/>
              <a:pathLst>
                <a:path w="4196" h="381" extrusionOk="0">
                  <a:moveTo>
                    <a:pt x="2078" y="1"/>
                  </a:moveTo>
                  <a:cubicBezTo>
                    <a:pt x="968" y="1"/>
                    <a:pt x="54" y="83"/>
                    <a:pt x="27" y="186"/>
                  </a:cubicBezTo>
                  <a:cubicBezTo>
                    <a:pt x="1" y="292"/>
                    <a:pt x="928" y="380"/>
                    <a:pt x="2098" y="380"/>
                  </a:cubicBezTo>
                  <a:cubicBezTo>
                    <a:pt x="3269" y="380"/>
                    <a:pt x="4196" y="292"/>
                    <a:pt x="4169" y="186"/>
                  </a:cubicBezTo>
                  <a:cubicBezTo>
                    <a:pt x="4143" y="82"/>
                    <a:pt x="3215" y="1"/>
                    <a:pt x="2098" y="1"/>
                  </a:cubicBezTo>
                  <a:cubicBezTo>
                    <a:pt x="2091" y="1"/>
                    <a:pt x="2084" y="1"/>
                    <a:pt x="20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51"/>
            <p:cNvSpPr/>
            <p:nvPr/>
          </p:nvSpPr>
          <p:spPr>
            <a:xfrm>
              <a:off x="3122204" y="2224361"/>
              <a:ext cx="83168" cy="12593"/>
            </a:xfrm>
            <a:custGeom>
              <a:avLst/>
              <a:gdLst/>
              <a:ahLst/>
              <a:cxnLst/>
              <a:rect l="l" t="t" r="r" b="b"/>
              <a:pathLst>
                <a:path w="667" h="101" extrusionOk="0">
                  <a:moveTo>
                    <a:pt x="334" y="0"/>
                  </a:moveTo>
                  <a:cubicBezTo>
                    <a:pt x="149" y="0"/>
                    <a:pt x="1" y="23"/>
                    <a:pt x="1" y="50"/>
                  </a:cubicBezTo>
                  <a:cubicBezTo>
                    <a:pt x="1" y="78"/>
                    <a:pt x="149" y="101"/>
                    <a:pt x="334" y="101"/>
                  </a:cubicBezTo>
                  <a:cubicBezTo>
                    <a:pt x="517" y="101"/>
                    <a:pt x="666" y="78"/>
                    <a:pt x="666" y="50"/>
                  </a:cubicBezTo>
                  <a:cubicBezTo>
                    <a:pt x="666" y="23"/>
                    <a:pt x="517" y="0"/>
                    <a:pt x="3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51"/>
            <p:cNvSpPr/>
            <p:nvPr/>
          </p:nvSpPr>
          <p:spPr>
            <a:xfrm>
              <a:off x="2984048" y="2375983"/>
              <a:ext cx="740285" cy="36035"/>
            </a:xfrm>
            <a:custGeom>
              <a:avLst/>
              <a:gdLst/>
              <a:ahLst/>
              <a:cxnLst/>
              <a:rect l="l" t="t" r="r" b="b"/>
              <a:pathLst>
                <a:path w="5937" h="289" extrusionOk="0">
                  <a:moveTo>
                    <a:pt x="5921" y="0"/>
                  </a:moveTo>
                  <a:cubicBezTo>
                    <a:pt x="5919" y="0"/>
                    <a:pt x="5918" y="0"/>
                    <a:pt x="5916" y="1"/>
                  </a:cubicBezTo>
                  <a:cubicBezTo>
                    <a:pt x="5331" y="164"/>
                    <a:pt x="3983" y="256"/>
                    <a:pt x="2709" y="256"/>
                  </a:cubicBezTo>
                  <a:cubicBezTo>
                    <a:pt x="1531" y="256"/>
                    <a:pt x="415" y="177"/>
                    <a:pt x="22" y="2"/>
                  </a:cubicBezTo>
                  <a:cubicBezTo>
                    <a:pt x="21" y="1"/>
                    <a:pt x="19" y="1"/>
                    <a:pt x="17" y="1"/>
                  </a:cubicBezTo>
                  <a:cubicBezTo>
                    <a:pt x="12" y="1"/>
                    <a:pt x="6" y="4"/>
                    <a:pt x="4" y="10"/>
                  </a:cubicBezTo>
                  <a:cubicBezTo>
                    <a:pt x="1" y="17"/>
                    <a:pt x="4" y="25"/>
                    <a:pt x="11" y="30"/>
                  </a:cubicBezTo>
                  <a:cubicBezTo>
                    <a:pt x="440" y="221"/>
                    <a:pt x="1690" y="288"/>
                    <a:pt x="2747" y="288"/>
                  </a:cubicBezTo>
                  <a:cubicBezTo>
                    <a:pt x="2773" y="288"/>
                    <a:pt x="2799" y="288"/>
                    <a:pt x="2828" y="287"/>
                  </a:cubicBezTo>
                  <a:cubicBezTo>
                    <a:pt x="4158" y="283"/>
                    <a:pt x="5373" y="181"/>
                    <a:pt x="5924" y="29"/>
                  </a:cubicBezTo>
                  <a:cubicBezTo>
                    <a:pt x="5931" y="27"/>
                    <a:pt x="5936" y="18"/>
                    <a:pt x="5934" y="11"/>
                  </a:cubicBezTo>
                  <a:cubicBezTo>
                    <a:pt x="5932" y="5"/>
                    <a:pt x="5927" y="0"/>
                    <a:pt x="59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51"/>
            <p:cNvSpPr/>
            <p:nvPr/>
          </p:nvSpPr>
          <p:spPr>
            <a:xfrm>
              <a:off x="3301631" y="2727854"/>
              <a:ext cx="126062" cy="115336"/>
            </a:xfrm>
            <a:custGeom>
              <a:avLst/>
              <a:gdLst/>
              <a:ahLst/>
              <a:cxnLst/>
              <a:rect l="l" t="t" r="r" b="b"/>
              <a:pathLst>
                <a:path w="1011" h="925" extrusionOk="0">
                  <a:moveTo>
                    <a:pt x="876" y="1"/>
                  </a:moveTo>
                  <a:lnTo>
                    <a:pt x="876" y="1"/>
                  </a:lnTo>
                  <a:cubicBezTo>
                    <a:pt x="507" y="173"/>
                    <a:pt x="414" y="318"/>
                    <a:pt x="384" y="459"/>
                  </a:cubicBezTo>
                  <a:cubicBezTo>
                    <a:pt x="345" y="650"/>
                    <a:pt x="174" y="773"/>
                    <a:pt x="1" y="841"/>
                  </a:cubicBezTo>
                  <a:cubicBezTo>
                    <a:pt x="3" y="843"/>
                    <a:pt x="6" y="847"/>
                    <a:pt x="8" y="850"/>
                  </a:cubicBezTo>
                  <a:cubicBezTo>
                    <a:pt x="59" y="901"/>
                    <a:pt x="129" y="925"/>
                    <a:pt x="210" y="925"/>
                  </a:cubicBezTo>
                  <a:cubicBezTo>
                    <a:pt x="362" y="925"/>
                    <a:pt x="548" y="840"/>
                    <a:pt x="703" y="684"/>
                  </a:cubicBezTo>
                  <a:cubicBezTo>
                    <a:pt x="936" y="452"/>
                    <a:pt x="1010" y="150"/>
                    <a:pt x="8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51"/>
            <p:cNvSpPr/>
            <p:nvPr/>
          </p:nvSpPr>
          <p:spPr>
            <a:xfrm>
              <a:off x="3277566" y="2709899"/>
              <a:ext cx="126311" cy="115461"/>
            </a:xfrm>
            <a:custGeom>
              <a:avLst/>
              <a:gdLst/>
              <a:ahLst/>
              <a:cxnLst/>
              <a:rect l="l" t="t" r="r" b="b"/>
              <a:pathLst>
                <a:path w="1013" h="926" extrusionOk="0">
                  <a:moveTo>
                    <a:pt x="801" y="1"/>
                  </a:moveTo>
                  <a:cubicBezTo>
                    <a:pt x="650" y="1"/>
                    <a:pt x="464" y="85"/>
                    <a:pt x="308" y="240"/>
                  </a:cubicBezTo>
                  <a:cubicBezTo>
                    <a:pt x="76" y="473"/>
                    <a:pt x="0" y="776"/>
                    <a:pt x="136" y="926"/>
                  </a:cubicBezTo>
                  <a:cubicBezTo>
                    <a:pt x="310" y="858"/>
                    <a:pt x="481" y="734"/>
                    <a:pt x="520" y="545"/>
                  </a:cubicBezTo>
                  <a:cubicBezTo>
                    <a:pt x="548" y="403"/>
                    <a:pt x="643" y="258"/>
                    <a:pt x="1012" y="86"/>
                  </a:cubicBezTo>
                  <a:cubicBezTo>
                    <a:pt x="1009" y="81"/>
                    <a:pt x="1007" y="78"/>
                    <a:pt x="1003" y="75"/>
                  </a:cubicBezTo>
                  <a:cubicBezTo>
                    <a:pt x="952" y="25"/>
                    <a:pt x="882" y="1"/>
                    <a:pt x="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51"/>
            <p:cNvSpPr/>
            <p:nvPr/>
          </p:nvSpPr>
          <p:spPr>
            <a:xfrm>
              <a:off x="3438165" y="2774612"/>
              <a:ext cx="39277" cy="81920"/>
            </a:xfrm>
            <a:custGeom>
              <a:avLst/>
              <a:gdLst/>
              <a:ahLst/>
              <a:cxnLst/>
              <a:rect l="l" t="t" r="r" b="b"/>
              <a:pathLst>
                <a:path w="315" h="657" extrusionOk="0">
                  <a:moveTo>
                    <a:pt x="55" y="1"/>
                  </a:moveTo>
                  <a:cubicBezTo>
                    <a:pt x="51" y="1"/>
                    <a:pt x="47" y="1"/>
                    <a:pt x="43" y="1"/>
                  </a:cubicBezTo>
                  <a:cubicBezTo>
                    <a:pt x="0" y="219"/>
                    <a:pt x="33" y="307"/>
                    <a:pt x="86" y="365"/>
                  </a:cubicBezTo>
                  <a:cubicBezTo>
                    <a:pt x="158" y="442"/>
                    <a:pt x="155" y="558"/>
                    <a:pt x="129" y="656"/>
                  </a:cubicBezTo>
                  <a:lnTo>
                    <a:pt x="135" y="656"/>
                  </a:lnTo>
                  <a:cubicBezTo>
                    <a:pt x="247" y="640"/>
                    <a:pt x="315" y="479"/>
                    <a:pt x="288" y="299"/>
                  </a:cubicBezTo>
                  <a:cubicBezTo>
                    <a:pt x="261" y="129"/>
                    <a:pt x="161" y="1"/>
                    <a:pt x="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51"/>
            <p:cNvSpPr/>
            <p:nvPr/>
          </p:nvSpPr>
          <p:spPr>
            <a:xfrm>
              <a:off x="3414724" y="2775485"/>
              <a:ext cx="37407" cy="81795"/>
            </a:xfrm>
            <a:custGeom>
              <a:avLst/>
              <a:gdLst/>
              <a:ahLst/>
              <a:cxnLst/>
              <a:rect l="l" t="t" r="r" b="b"/>
              <a:pathLst>
                <a:path w="300" h="656" extrusionOk="0">
                  <a:moveTo>
                    <a:pt x="179" y="1"/>
                  </a:moveTo>
                  <a:cubicBezTo>
                    <a:pt x="68" y="18"/>
                    <a:pt x="0" y="178"/>
                    <a:pt x="27" y="358"/>
                  </a:cubicBezTo>
                  <a:cubicBezTo>
                    <a:pt x="52" y="528"/>
                    <a:pt x="154" y="655"/>
                    <a:pt x="258" y="655"/>
                  </a:cubicBezTo>
                  <a:cubicBezTo>
                    <a:pt x="263" y="655"/>
                    <a:pt x="267" y="655"/>
                    <a:pt x="271" y="654"/>
                  </a:cubicBezTo>
                  <a:cubicBezTo>
                    <a:pt x="298" y="558"/>
                    <a:pt x="300" y="444"/>
                    <a:pt x="229" y="364"/>
                  </a:cubicBezTo>
                  <a:cubicBezTo>
                    <a:pt x="177" y="306"/>
                    <a:pt x="143" y="218"/>
                    <a:pt x="1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51"/>
            <p:cNvSpPr/>
            <p:nvPr/>
          </p:nvSpPr>
          <p:spPr>
            <a:xfrm>
              <a:off x="3235920" y="2681844"/>
              <a:ext cx="80799" cy="44389"/>
            </a:xfrm>
            <a:custGeom>
              <a:avLst/>
              <a:gdLst/>
              <a:ahLst/>
              <a:cxnLst/>
              <a:rect l="l" t="t" r="r" b="b"/>
              <a:pathLst>
                <a:path w="648" h="356" extrusionOk="0">
                  <a:moveTo>
                    <a:pt x="451" y="1"/>
                  </a:moveTo>
                  <a:cubicBezTo>
                    <a:pt x="392" y="1"/>
                    <a:pt x="326" y="15"/>
                    <a:pt x="261" y="43"/>
                  </a:cubicBezTo>
                  <a:cubicBezTo>
                    <a:pt x="98" y="115"/>
                    <a:pt x="1" y="253"/>
                    <a:pt x="37" y="356"/>
                  </a:cubicBezTo>
                  <a:cubicBezTo>
                    <a:pt x="258" y="341"/>
                    <a:pt x="335" y="286"/>
                    <a:pt x="378" y="222"/>
                  </a:cubicBezTo>
                  <a:cubicBezTo>
                    <a:pt x="435" y="134"/>
                    <a:pt x="543" y="105"/>
                    <a:pt x="642" y="105"/>
                  </a:cubicBezTo>
                  <a:cubicBezTo>
                    <a:pt x="644" y="105"/>
                    <a:pt x="646" y="105"/>
                    <a:pt x="647" y="105"/>
                  </a:cubicBezTo>
                  <a:cubicBezTo>
                    <a:pt x="646" y="102"/>
                    <a:pt x="646" y="101"/>
                    <a:pt x="645" y="98"/>
                  </a:cubicBezTo>
                  <a:cubicBezTo>
                    <a:pt x="618" y="35"/>
                    <a:pt x="543" y="1"/>
                    <a:pt x="4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51"/>
            <p:cNvSpPr/>
            <p:nvPr/>
          </p:nvSpPr>
          <p:spPr>
            <a:xfrm>
              <a:off x="3242778" y="2699924"/>
              <a:ext cx="81173" cy="44389"/>
            </a:xfrm>
            <a:custGeom>
              <a:avLst/>
              <a:gdLst/>
              <a:ahLst/>
              <a:cxnLst/>
              <a:rect l="l" t="t" r="r" b="b"/>
              <a:pathLst>
                <a:path w="651" h="356" extrusionOk="0">
                  <a:moveTo>
                    <a:pt x="612" y="1"/>
                  </a:moveTo>
                  <a:cubicBezTo>
                    <a:pt x="509" y="1"/>
                    <a:pt x="398" y="28"/>
                    <a:pt x="341" y="117"/>
                  </a:cubicBezTo>
                  <a:cubicBezTo>
                    <a:pt x="299" y="184"/>
                    <a:pt x="222" y="237"/>
                    <a:pt x="1" y="251"/>
                  </a:cubicBezTo>
                  <a:cubicBezTo>
                    <a:pt x="2" y="254"/>
                    <a:pt x="2" y="257"/>
                    <a:pt x="3" y="259"/>
                  </a:cubicBezTo>
                  <a:cubicBezTo>
                    <a:pt x="30" y="322"/>
                    <a:pt x="106" y="356"/>
                    <a:pt x="198" y="356"/>
                  </a:cubicBezTo>
                  <a:cubicBezTo>
                    <a:pt x="257" y="356"/>
                    <a:pt x="323" y="342"/>
                    <a:pt x="388" y="314"/>
                  </a:cubicBezTo>
                  <a:cubicBezTo>
                    <a:pt x="551" y="242"/>
                    <a:pt x="651" y="104"/>
                    <a:pt x="6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51"/>
            <p:cNvSpPr/>
            <p:nvPr/>
          </p:nvSpPr>
          <p:spPr>
            <a:xfrm>
              <a:off x="3433053" y="2680722"/>
              <a:ext cx="63841" cy="67207"/>
            </a:xfrm>
            <a:custGeom>
              <a:avLst/>
              <a:gdLst/>
              <a:ahLst/>
              <a:cxnLst/>
              <a:rect l="l" t="t" r="r" b="b"/>
              <a:pathLst>
                <a:path w="512" h="539" extrusionOk="0">
                  <a:moveTo>
                    <a:pt x="91" y="0"/>
                  </a:moveTo>
                  <a:cubicBezTo>
                    <a:pt x="57" y="0"/>
                    <a:pt x="26" y="9"/>
                    <a:pt x="0" y="28"/>
                  </a:cubicBezTo>
                  <a:cubicBezTo>
                    <a:pt x="78" y="236"/>
                    <a:pt x="154" y="293"/>
                    <a:pt x="230" y="314"/>
                  </a:cubicBezTo>
                  <a:cubicBezTo>
                    <a:pt x="332" y="343"/>
                    <a:pt x="390" y="441"/>
                    <a:pt x="420" y="538"/>
                  </a:cubicBezTo>
                  <a:cubicBezTo>
                    <a:pt x="421" y="537"/>
                    <a:pt x="424" y="535"/>
                    <a:pt x="425" y="534"/>
                  </a:cubicBezTo>
                  <a:cubicBezTo>
                    <a:pt x="511" y="462"/>
                    <a:pt x="482" y="289"/>
                    <a:pt x="364" y="151"/>
                  </a:cubicBezTo>
                  <a:cubicBezTo>
                    <a:pt x="281" y="55"/>
                    <a:pt x="176" y="0"/>
                    <a:pt x="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51"/>
            <p:cNvSpPr/>
            <p:nvPr/>
          </p:nvSpPr>
          <p:spPr>
            <a:xfrm>
              <a:off x="3417218" y="2687829"/>
              <a:ext cx="63966" cy="67207"/>
            </a:xfrm>
            <a:custGeom>
              <a:avLst/>
              <a:gdLst/>
              <a:ahLst/>
              <a:cxnLst/>
              <a:rect l="l" t="t" r="r" b="b"/>
              <a:pathLst>
                <a:path w="513" h="539" extrusionOk="0">
                  <a:moveTo>
                    <a:pt x="93" y="1"/>
                  </a:moveTo>
                  <a:cubicBezTo>
                    <a:pt x="91" y="2"/>
                    <a:pt x="89" y="3"/>
                    <a:pt x="87" y="5"/>
                  </a:cubicBezTo>
                  <a:cubicBezTo>
                    <a:pt x="1" y="77"/>
                    <a:pt x="29" y="250"/>
                    <a:pt x="148" y="388"/>
                  </a:cubicBezTo>
                  <a:cubicBezTo>
                    <a:pt x="230" y="484"/>
                    <a:pt x="335" y="539"/>
                    <a:pt x="419" y="539"/>
                  </a:cubicBezTo>
                  <a:cubicBezTo>
                    <a:pt x="455" y="539"/>
                    <a:pt x="487" y="529"/>
                    <a:pt x="512" y="509"/>
                  </a:cubicBezTo>
                  <a:cubicBezTo>
                    <a:pt x="485" y="414"/>
                    <a:pt x="424" y="315"/>
                    <a:pt x="322" y="287"/>
                  </a:cubicBezTo>
                  <a:cubicBezTo>
                    <a:pt x="246" y="266"/>
                    <a:pt x="173" y="209"/>
                    <a:pt x="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51"/>
            <p:cNvSpPr/>
            <p:nvPr/>
          </p:nvSpPr>
          <p:spPr>
            <a:xfrm>
              <a:off x="3216344" y="2766133"/>
              <a:ext cx="63717" cy="67331"/>
            </a:xfrm>
            <a:custGeom>
              <a:avLst/>
              <a:gdLst/>
              <a:ahLst/>
              <a:cxnLst/>
              <a:rect l="l" t="t" r="r" b="b"/>
              <a:pathLst>
                <a:path w="511" h="540" extrusionOk="0">
                  <a:moveTo>
                    <a:pt x="91" y="0"/>
                  </a:moveTo>
                  <a:cubicBezTo>
                    <a:pt x="56" y="0"/>
                    <a:pt x="25" y="9"/>
                    <a:pt x="0" y="28"/>
                  </a:cubicBezTo>
                  <a:cubicBezTo>
                    <a:pt x="78" y="236"/>
                    <a:pt x="154" y="293"/>
                    <a:pt x="229" y="315"/>
                  </a:cubicBezTo>
                  <a:cubicBezTo>
                    <a:pt x="332" y="343"/>
                    <a:pt x="390" y="442"/>
                    <a:pt x="420" y="539"/>
                  </a:cubicBezTo>
                  <a:cubicBezTo>
                    <a:pt x="421" y="537"/>
                    <a:pt x="424" y="536"/>
                    <a:pt x="425" y="535"/>
                  </a:cubicBezTo>
                  <a:cubicBezTo>
                    <a:pt x="511" y="462"/>
                    <a:pt x="482" y="289"/>
                    <a:pt x="363" y="151"/>
                  </a:cubicBezTo>
                  <a:cubicBezTo>
                    <a:pt x="280" y="55"/>
                    <a:pt x="176" y="0"/>
                    <a:pt x="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51"/>
            <p:cNvSpPr/>
            <p:nvPr/>
          </p:nvSpPr>
          <p:spPr>
            <a:xfrm>
              <a:off x="3200508" y="2773365"/>
              <a:ext cx="63841" cy="67207"/>
            </a:xfrm>
            <a:custGeom>
              <a:avLst/>
              <a:gdLst/>
              <a:ahLst/>
              <a:cxnLst/>
              <a:rect l="l" t="t" r="r" b="b"/>
              <a:pathLst>
                <a:path w="512" h="539" extrusionOk="0">
                  <a:moveTo>
                    <a:pt x="92" y="0"/>
                  </a:moveTo>
                  <a:cubicBezTo>
                    <a:pt x="90" y="1"/>
                    <a:pt x="89" y="2"/>
                    <a:pt x="86" y="4"/>
                  </a:cubicBezTo>
                  <a:cubicBezTo>
                    <a:pt x="0" y="77"/>
                    <a:pt x="29" y="250"/>
                    <a:pt x="148" y="388"/>
                  </a:cubicBezTo>
                  <a:cubicBezTo>
                    <a:pt x="230" y="483"/>
                    <a:pt x="334" y="538"/>
                    <a:pt x="419" y="538"/>
                  </a:cubicBezTo>
                  <a:cubicBezTo>
                    <a:pt x="454" y="538"/>
                    <a:pt x="486" y="529"/>
                    <a:pt x="512" y="509"/>
                  </a:cubicBezTo>
                  <a:cubicBezTo>
                    <a:pt x="483" y="414"/>
                    <a:pt x="423" y="314"/>
                    <a:pt x="321" y="287"/>
                  </a:cubicBezTo>
                  <a:cubicBezTo>
                    <a:pt x="246" y="265"/>
                    <a:pt x="172" y="208"/>
                    <a:pt x="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97" name="Google Shape;3697;p51"/>
          <p:cNvGrpSpPr/>
          <p:nvPr/>
        </p:nvGrpSpPr>
        <p:grpSpPr>
          <a:xfrm>
            <a:off x="3177622" y="1185289"/>
            <a:ext cx="523367" cy="740782"/>
            <a:chOff x="2051375" y="2208900"/>
            <a:chExt cx="740160" cy="1047633"/>
          </a:xfrm>
        </p:grpSpPr>
        <p:sp>
          <p:nvSpPr>
            <p:cNvPr id="3698" name="Google Shape;3698;p51"/>
            <p:cNvSpPr/>
            <p:nvPr/>
          </p:nvSpPr>
          <p:spPr>
            <a:xfrm>
              <a:off x="2170827" y="3199676"/>
              <a:ext cx="518336" cy="56858"/>
            </a:xfrm>
            <a:custGeom>
              <a:avLst/>
              <a:gdLst/>
              <a:ahLst/>
              <a:cxnLst/>
              <a:rect l="l" t="t" r="r" b="b"/>
              <a:pathLst>
                <a:path w="4157" h="456" extrusionOk="0">
                  <a:moveTo>
                    <a:pt x="2078" y="1"/>
                  </a:moveTo>
                  <a:cubicBezTo>
                    <a:pt x="930" y="1"/>
                    <a:pt x="0" y="103"/>
                    <a:pt x="0" y="229"/>
                  </a:cubicBezTo>
                  <a:cubicBezTo>
                    <a:pt x="0" y="355"/>
                    <a:pt x="930" y="456"/>
                    <a:pt x="2078" y="456"/>
                  </a:cubicBezTo>
                  <a:cubicBezTo>
                    <a:pt x="3226" y="456"/>
                    <a:pt x="4156" y="355"/>
                    <a:pt x="4156" y="229"/>
                  </a:cubicBezTo>
                  <a:cubicBezTo>
                    <a:pt x="4156" y="103"/>
                    <a:pt x="3226" y="1"/>
                    <a:pt x="20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51"/>
            <p:cNvSpPr/>
            <p:nvPr/>
          </p:nvSpPr>
          <p:spPr>
            <a:xfrm>
              <a:off x="2105739" y="2374861"/>
              <a:ext cx="628562" cy="856977"/>
            </a:xfrm>
            <a:custGeom>
              <a:avLst/>
              <a:gdLst/>
              <a:ahLst/>
              <a:cxnLst/>
              <a:rect l="l" t="t" r="r" b="b"/>
              <a:pathLst>
                <a:path w="5041" h="6873" extrusionOk="0">
                  <a:moveTo>
                    <a:pt x="0" y="1"/>
                  </a:moveTo>
                  <a:lnTo>
                    <a:pt x="0" y="1"/>
                  </a:lnTo>
                  <a:cubicBezTo>
                    <a:pt x="369" y="2282"/>
                    <a:pt x="738" y="4553"/>
                    <a:pt x="1109" y="6810"/>
                  </a:cubicBezTo>
                  <a:cubicBezTo>
                    <a:pt x="1579" y="6852"/>
                    <a:pt x="2049" y="6873"/>
                    <a:pt x="2520" y="6873"/>
                  </a:cubicBezTo>
                  <a:cubicBezTo>
                    <a:pt x="2992" y="6873"/>
                    <a:pt x="3463" y="6852"/>
                    <a:pt x="3932" y="6810"/>
                  </a:cubicBezTo>
                  <a:cubicBezTo>
                    <a:pt x="4303" y="4554"/>
                    <a:pt x="4672" y="2284"/>
                    <a:pt x="5040" y="1"/>
                  </a:cubicBezTo>
                  <a:lnTo>
                    <a:pt x="5040" y="1"/>
                  </a:lnTo>
                  <a:cubicBezTo>
                    <a:pt x="4206" y="133"/>
                    <a:pt x="3363" y="199"/>
                    <a:pt x="2520" y="199"/>
                  </a:cubicBezTo>
                  <a:cubicBezTo>
                    <a:pt x="1677" y="199"/>
                    <a:pt x="835" y="133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51"/>
            <p:cNvSpPr/>
            <p:nvPr/>
          </p:nvSpPr>
          <p:spPr>
            <a:xfrm>
              <a:off x="2105739" y="2374861"/>
              <a:ext cx="628562" cy="856977"/>
            </a:xfrm>
            <a:custGeom>
              <a:avLst/>
              <a:gdLst/>
              <a:ahLst/>
              <a:cxnLst/>
              <a:rect l="l" t="t" r="r" b="b"/>
              <a:pathLst>
                <a:path w="5041" h="6873" extrusionOk="0">
                  <a:moveTo>
                    <a:pt x="0" y="1"/>
                  </a:moveTo>
                  <a:lnTo>
                    <a:pt x="0" y="1"/>
                  </a:lnTo>
                  <a:cubicBezTo>
                    <a:pt x="369" y="2282"/>
                    <a:pt x="738" y="4553"/>
                    <a:pt x="1109" y="6810"/>
                  </a:cubicBezTo>
                  <a:cubicBezTo>
                    <a:pt x="1579" y="6852"/>
                    <a:pt x="2049" y="6873"/>
                    <a:pt x="2520" y="6873"/>
                  </a:cubicBezTo>
                  <a:cubicBezTo>
                    <a:pt x="2992" y="6873"/>
                    <a:pt x="3463" y="6852"/>
                    <a:pt x="3932" y="6810"/>
                  </a:cubicBezTo>
                  <a:cubicBezTo>
                    <a:pt x="4303" y="4554"/>
                    <a:pt x="4672" y="2284"/>
                    <a:pt x="5040" y="1"/>
                  </a:cubicBezTo>
                  <a:lnTo>
                    <a:pt x="5040" y="1"/>
                  </a:lnTo>
                  <a:cubicBezTo>
                    <a:pt x="4206" y="133"/>
                    <a:pt x="3363" y="199"/>
                    <a:pt x="2520" y="199"/>
                  </a:cubicBezTo>
                  <a:cubicBezTo>
                    <a:pt x="1677" y="199"/>
                    <a:pt x="835" y="133"/>
                    <a:pt x="0" y="1"/>
                  </a:cubicBezTo>
                  <a:close/>
                </a:path>
              </a:pathLst>
            </a:custGeom>
            <a:solidFill>
              <a:srgbClr val="FFE5AF">
                <a:alpha val="41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1" name="Google Shape;3701;p51"/>
            <p:cNvSpPr/>
            <p:nvPr/>
          </p:nvSpPr>
          <p:spPr>
            <a:xfrm>
              <a:off x="2104492" y="2571370"/>
              <a:ext cx="631305" cy="394885"/>
            </a:xfrm>
            <a:custGeom>
              <a:avLst/>
              <a:gdLst/>
              <a:ahLst/>
              <a:cxnLst/>
              <a:rect l="l" t="t" r="r" b="b"/>
              <a:pathLst>
                <a:path w="5063" h="3167" extrusionOk="0">
                  <a:moveTo>
                    <a:pt x="2529" y="31"/>
                  </a:moveTo>
                  <a:cubicBezTo>
                    <a:pt x="2879" y="31"/>
                    <a:pt x="3220" y="149"/>
                    <a:pt x="3493" y="366"/>
                  </a:cubicBezTo>
                  <a:cubicBezTo>
                    <a:pt x="3495" y="367"/>
                    <a:pt x="3499" y="368"/>
                    <a:pt x="3503" y="368"/>
                  </a:cubicBezTo>
                  <a:cubicBezTo>
                    <a:pt x="3906" y="341"/>
                    <a:pt x="4310" y="296"/>
                    <a:pt x="4704" y="238"/>
                  </a:cubicBezTo>
                  <a:lnTo>
                    <a:pt x="5029" y="189"/>
                  </a:lnTo>
                  <a:lnTo>
                    <a:pt x="4977" y="512"/>
                  </a:lnTo>
                  <a:cubicBezTo>
                    <a:pt x="4881" y="1111"/>
                    <a:pt x="4783" y="1709"/>
                    <a:pt x="4686" y="2306"/>
                  </a:cubicBezTo>
                  <a:lnTo>
                    <a:pt x="4659" y="2482"/>
                  </a:lnTo>
                  <a:lnTo>
                    <a:pt x="4482" y="2505"/>
                  </a:lnTo>
                  <a:cubicBezTo>
                    <a:pt x="4236" y="2537"/>
                    <a:pt x="3981" y="2564"/>
                    <a:pt x="3725" y="2584"/>
                  </a:cubicBezTo>
                  <a:cubicBezTo>
                    <a:pt x="3722" y="2584"/>
                    <a:pt x="3718" y="2587"/>
                    <a:pt x="3715" y="2589"/>
                  </a:cubicBezTo>
                  <a:cubicBezTo>
                    <a:pt x="3418" y="2938"/>
                    <a:pt x="2988" y="3138"/>
                    <a:pt x="2531" y="3138"/>
                  </a:cubicBezTo>
                  <a:cubicBezTo>
                    <a:pt x="2075" y="3138"/>
                    <a:pt x="1643" y="2937"/>
                    <a:pt x="1347" y="2589"/>
                  </a:cubicBezTo>
                  <a:cubicBezTo>
                    <a:pt x="1344" y="2587"/>
                    <a:pt x="1340" y="2584"/>
                    <a:pt x="1336" y="2584"/>
                  </a:cubicBezTo>
                  <a:cubicBezTo>
                    <a:pt x="1080" y="2564"/>
                    <a:pt x="827" y="2537"/>
                    <a:pt x="581" y="2505"/>
                  </a:cubicBezTo>
                  <a:lnTo>
                    <a:pt x="404" y="2482"/>
                  </a:lnTo>
                  <a:lnTo>
                    <a:pt x="373" y="2306"/>
                  </a:lnTo>
                  <a:cubicBezTo>
                    <a:pt x="276" y="1708"/>
                    <a:pt x="180" y="1111"/>
                    <a:pt x="83" y="512"/>
                  </a:cubicBezTo>
                  <a:lnTo>
                    <a:pt x="31" y="189"/>
                  </a:lnTo>
                  <a:lnTo>
                    <a:pt x="355" y="238"/>
                  </a:lnTo>
                  <a:cubicBezTo>
                    <a:pt x="749" y="297"/>
                    <a:pt x="1153" y="341"/>
                    <a:pt x="1556" y="368"/>
                  </a:cubicBezTo>
                  <a:cubicBezTo>
                    <a:pt x="1557" y="368"/>
                    <a:pt x="1558" y="368"/>
                    <a:pt x="1560" y="368"/>
                  </a:cubicBezTo>
                  <a:cubicBezTo>
                    <a:pt x="1562" y="368"/>
                    <a:pt x="1565" y="367"/>
                    <a:pt x="1567" y="366"/>
                  </a:cubicBezTo>
                  <a:cubicBezTo>
                    <a:pt x="1839" y="151"/>
                    <a:pt x="2180" y="31"/>
                    <a:pt x="2529" y="31"/>
                  </a:cubicBezTo>
                  <a:close/>
                  <a:moveTo>
                    <a:pt x="2531" y="0"/>
                  </a:moveTo>
                  <a:cubicBezTo>
                    <a:pt x="2178" y="0"/>
                    <a:pt x="1832" y="121"/>
                    <a:pt x="1555" y="338"/>
                  </a:cubicBezTo>
                  <a:cubicBezTo>
                    <a:pt x="1154" y="311"/>
                    <a:pt x="753" y="269"/>
                    <a:pt x="362" y="209"/>
                  </a:cubicBezTo>
                  <a:lnTo>
                    <a:pt x="18" y="157"/>
                  </a:lnTo>
                  <a:cubicBezTo>
                    <a:pt x="17" y="157"/>
                    <a:pt x="16" y="157"/>
                    <a:pt x="15" y="157"/>
                  </a:cubicBezTo>
                  <a:cubicBezTo>
                    <a:pt x="11" y="157"/>
                    <a:pt x="8" y="158"/>
                    <a:pt x="5" y="161"/>
                  </a:cubicBezTo>
                  <a:cubicBezTo>
                    <a:pt x="3" y="164"/>
                    <a:pt x="0" y="168"/>
                    <a:pt x="1" y="173"/>
                  </a:cubicBezTo>
                  <a:lnTo>
                    <a:pt x="56" y="517"/>
                  </a:lnTo>
                  <a:cubicBezTo>
                    <a:pt x="152" y="1116"/>
                    <a:pt x="250" y="1714"/>
                    <a:pt x="347" y="2311"/>
                  </a:cubicBezTo>
                  <a:lnTo>
                    <a:pt x="378" y="2497"/>
                  </a:lnTo>
                  <a:cubicBezTo>
                    <a:pt x="379" y="2504"/>
                    <a:pt x="384" y="2507"/>
                    <a:pt x="390" y="2509"/>
                  </a:cubicBezTo>
                  <a:lnTo>
                    <a:pt x="577" y="2533"/>
                  </a:lnTo>
                  <a:cubicBezTo>
                    <a:pt x="822" y="2566"/>
                    <a:pt x="1073" y="2592"/>
                    <a:pt x="1328" y="2613"/>
                  </a:cubicBezTo>
                  <a:cubicBezTo>
                    <a:pt x="1630" y="2965"/>
                    <a:pt x="2067" y="3166"/>
                    <a:pt x="2530" y="3166"/>
                  </a:cubicBezTo>
                  <a:cubicBezTo>
                    <a:pt x="2993" y="3166"/>
                    <a:pt x="3431" y="2965"/>
                    <a:pt x="3735" y="2613"/>
                  </a:cubicBezTo>
                  <a:cubicBezTo>
                    <a:pt x="3988" y="2592"/>
                    <a:pt x="4241" y="2566"/>
                    <a:pt x="4486" y="2533"/>
                  </a:cubicBezTo>
                  <a:lnTo>
                    <a:pt x="4672" y="2509"/>
                  </a:lnTo>
                  <a:cubicBezTo>
                    <a:pt x="4679" y="2509"/>
                    <a:pt x="4684" y="2504"/>
                    <a:pt x="4685" y="2497"/>
                  </a:cubicBezTo>
                  <a:lnTo>
                    <a:pt x="4716" y="2311"/>
                  </a:lnTo>
                  <a:cubicBezTo>
                    <a:pt x="4813" y="1713"/>
                    <a:pt x="4909" y="1116"/>
                    <a:pt x="5006" y="517"/>
                  </a:cubicBezTo>
                  <a:lnTo>
                    <a:pt x="5061" y="173"/>
                  </a:lnTo>
                  <a:cubicBezTo>
                    <a:pt x="5063" y="168"/>
                    <a:pt x="5061" y="164"/>
                    <a:pt x="5058" y="161"/>
                  </a:cubicBezTo>
                  <a:cubicBezTo>
                    <a:pt x="5054" y="158"/>
                    <a:pt x="5049" y="157"/>
                    <a:pt x="5044" y="157"/>
                  </a:cubicBezTo>
                  <a:lnTo>
                    <a:pt x="4701" y="209"/>
                  </a:lnTo>
                  <a:cubicBezTo>
                    <a:pt x="4309" y="269"/>
                    <a:pt x="3908" y="311"/>
                    <a:pt x="3507" y="338"/>
                  </a:cubicBezTo>
                  <a:cubicBezTo>
                    <a:pt x="3231" y="121"/>
                    <a:pt x="2884" y="0"/>
                    <a:pt x="2531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51"/>
            <p:cNvSpPr/>
            <p:nvPr/>
          </p:nvSpPr>
          <p:spPr>
            <a:xfrm>
              <a:off x="2144518" y="2605160"/>
              <a:ext cx="550880" cy="327679"/>
            </a:xfrm>
            <a:custGeom>
              <a:avLst/>
              <a:gdLst/>
              <a:ahLst/>
              <a:cxnLst/>
              <a:rect l="l" t="t" r="r" b="b"/>
              <a:pathLst>
                <a:path w="4418" h="2628" extrusionOk="0">
                  <a:moveTo>
                    <a:pt x="2209" y="1"/>
                  </a:moveTo>
                  <a:cubicBezTo>
                    <a:pt x="1868" y="1"/>
                    <a:pt x="1557" y="132"/>
                    <a:pt x="1324" y="343"/>
                  </a:cubicBezTo>
                  <a:cubicBezTo>
                    <a:pt x="881" y="317"/>
                    <a:pt x="440" y="271"/>
                    <a:pt x="0" y="204"/>
                  </a:cubicBezTo>
                  <a:lnTo>
                    <a:pt x="0" y="204"/>
                  </a:lnTo>
                  <a:cubicBezTo>
                    <a:pt x="97" y="803"/>
                    <a:pt x="194" y="1400"/>
                    <a:pt x="291" y="1998"/>
                  </a:cubicBezTo>
                  <a:cubicBezTo>
                    <a:pt x="574" y="2035"/>
                    <a:pt x="860" y="2062"/>
                    <a:pt x="1145" y="2083"/>
                  </a:cubicBezTo>
                  <a:cubicBezTo>
                    <a:pt x="1384" y="2413"/>
                    <a:pt x="1771" y="2627"/>
                    <a:pt x="2209" y="2627"/>
                  </a:cubicBezTo>
                  <a:cubicBezTo>
                    <a:pt x="2646" y="2627"/>
                    <a:pt x="3035" y="2412"/>
                    <a:pt x="3273" y="2083"/>
                  </a:cubicBezTo>
                  <a:cubicBezTo>
                    <a:pt x="3558" y="2062"/>
                    <a:pt x="3843" y="2035"/>
                    <a:pt x="4128" y="1998"/>
                  </a:cubicBezTo>
                  <a:cubicBezTo>
                    <a:pt x="4225" y="1400"/>
                    <a:pt x="4322" y="803"/>
                    <a:pt x="4417" y="204"/>
                  </a:cubicBezTo>
                  <a:lnTo>
                    <a:pt x="4417" y="204"/>
                  </a:lnTo>
                  <a:cubicBezTo>
                    <a:pt x="3977" y="271"/>
                    <a:pt x="3536" y="317"/>
                    <a:pt x="3094" y="343"/>
                  </a:cubicBezTo>
                  <a:cubicBezTo>
                    <a:pt x="2860" y="131"/>
                    <a:pt x="2549" y="1"/>
                    <a:pt x="2209" y="1"/>
                  </a:cubicBezTo>
                  <a:close/>
                </a:path>
              </a:pathLst>
            </a:custGeom>
            <a:solidFill>
              <a:srgbClr val="A85E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3" name="Google Shape;3703;p51"/>
            <p:cNvSpPr/>
            <p:nvPr/>
          </p:nvSpPr>
          <p:spPr>
            <a:xfrm>
              <a:off x="2144518" y="2630597"/>
              <a:ext cx="550880" cy="239275"/>
            </a:xfrm>
            <a:custGeom>
              <a:avLst/>
              <a:gdLst/>
              <a:ahLst/>
              <a:cxnLst/>
              <a:rect l="l" t="t" r="r" b="b"/>
              <a:pathLst>
                <a:path w="4418" h="1919" extrusionOk="0">
                  <a:moveTo>
                    <a:pt x="0" y="0"/>
                  </a:moveTo>
                  <a:cubicBezTo>
                    <a:pt x="97" y="599"/>
                    <a:pt x="194" y="1196"/>
                    <a:pt x="290" y="1794"/>
                  </a:cubicBezTo>
                  <a:cubicBezTo>
                    <a:pt x="927" y="1877"/>
                    <a:pt x="1568" y="1918"/>
                    <a:pt x="2209" y="1918"/>
                  </a:cubicBezTo>
                  <a:cubicBezTo>
                    <a:pt x="2850" y="1918"/>
                    <a:pt x="3490" y="1877"/>
                    <a:pt x="4127" y="1794"/>
                  </a:cubicBezTo>
                  <a:cubicBezTo>
                    <a:pt x="4224" y="1197"/>
                    <a:pt x="4321" y="599"/>
                    <a:pt x="4417" y="0"/>
                  </a:cubicBezTo>
                  <a:lnTo>
                    <a:pt x="4417" y="0"/>
                  </a:lnTo>
                  <a:cubicBezTo>
                    <a:pt x="3686" y="111"/>
                    <a:pt x="2948" y="166"/>
                    <a:pt x="2209" y="166"/>
                  </a:cubicBezTo>
                  <a:cubicBezTo>
                    <a:pt x="1471" y="166"/>
                    <a:pt x="732" y="111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4" name="Google Shape;3704;p51"/>
            <p:cNvSpPr/>
            <p:nvPr/>
          </p:nvSpPr>
          <p:spPr>
            <a:xfrm>
              <a:off x="2053370" y="2311020"/>
              <a:ext cx="736294" cy="122692"/>
            </a:xfrm>
            <a:custGeom>
              <a:avLst/>
              <a:gdLst/>
              <a:ahLst/>
              <a:cxnLst/>
              <a:rect l="l" t="t" r="r" b="b"/>
              <a:pathLst>
                <a:path w="5905" h="984" extrusionOk="0">
                  <a:moveTo>
                    <a:pt x="2953" y="0"/>
                  </a:moveTo>
                  <a:cubicBezTo>
                    <a:pt x="1322" y="0"/>
                    <a:pt x="1" y="146"/>
                    <a:pt x="1" y="326"/>
                  </a:cubicBezTo>
                  <a:lnTo>
                    <a:pt x="1" y="658"/>
                  </a:lnTo>
                  <a:cubicBezTo>
                    <a:pt x="1" y="838"/>
                    <a:pt x="1322" y="983"/>
                    <a:pt x="2953" y="983"/>
                  </a:cubicBezTo>
                  <a:cubicBezTo>
                    <a:pt x="4584" y="983"/>
                    <a:pt x="5905" y="838"/>
                    <a:pt x="5905" y="658"/>
                  </a:cubicBezTo>
                  <a:lnTo>
                    <a:pt x="5905" y="326"/>
                  </a:lnTo>
                  <a:cubicBezTo>
                    <a:pt x="5905" y="146"/>
                    <a:pt x="4584" y="0"/>
                    <a:pt x="29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5" name="Google Shape;3705;p51"/>
            <p:cNvSpPr/>
            <p:nvPr/>
          </p:nvSpPr>
          <p:spPr>
            <a:xfrm>
              <a:off x="2053245" y="2311020"/>
              <a:ext cx="736294" cy="81421"/>
            </a:xfrm>
            <a:custGeom>
              <a:avLst/>
              <a:gdLst/>
              <a:ahLst/>
              <a:cxnLst/>
              <a:rect l="l" t="t" r="r" b="b"/>
              <a:pathLst>
                <a:path w="5905" h="653" extrusionOk="0">
                  <a:moveTo>
                    <a:pt x="2953" y="0"/>
                  </a:moveTo>
                  <a:cubicBezTo>
                    <a:pt x="1322" y="0"/>
                    <a:pt x="1" y="146"/>
                    <a:pt x="1" y="326"/>
                  </a:cubicBezTo>
                  <a:cubicBezTo>
                    <a:pt x="1" y="507"/>
                    <a:pt x="1322" y="653"/>
                    <a:pt x="2953" y="653"/>
                  </a:cubicBezTo>
                  <a:cubicBezTo>
                    <a:pt x="4583" y="653"/>
                    <a:pt x="5904" y="507"/>
                    <a:pt x="5904" y="326"/>
                  </a:cubicBezTo>
                  <a:cubicBezTo>
                    <a:pt x="5904" y="146"/>
                    <a:pt x="4583" y="0"/>
                    <a:pt x="29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6" name="Google Shape;3706;p51"/>
            <p:cNvSpPr/>
            <p:nvPr/>
          </p:nvSpPr>
          <p:spPr>
            <a:xfrm>
              <a:off x="2102872" y="2248551"/>
              <a:ext cx="637415" cy="133291"/>
            </a:xfrm>
            <a:custGeom>
              <a:avLst/>
              <a:gdLst/>
              <a:ahLst/>
              <a:cxnLst/>
              <a:rect l="l" t="t" r="r" b="b"/>
              <a:pathLst>
                <a:path w="5112" h="1069" extrusionOk="0">
                  <a:moveTo>
                    <a:pt x="2556" y="1"/>
                  </a:moveTo>
                  <a:cubicBezTo>
                    <a:pt x="1179" y="1"/>
                    <a:pt x="60" y="124"/>
                    <a:pt x="57" y="277"/>
                  </a:cubicBezTo>
                  <a:cubicBezTo>
                    <a:pt x="54" y="361"/>
                    <a:pt x="1" y="702"/>
                    <a:pt x="1" y="787"/>
                  </a:cubicBezTo>
                  <a:cubicBezTo>
                    <a:pt x="1" y="942"/>
                    <a:pt x="1145" y="1069"/>
                    <a:pt x="2556" y="1069"/>
                  </a:cubicBezTo>
                  <a:cubicBezTo>
                    <a:pt x="3968" y="1069"/>
                    <a:pt x="5112" y="942"/>
                    <a:pt x="5112" y="787"/>
                  </a:cubicBezTo>
                  <a:cubicBezTo>
                    <a:pt x="5112" y="702"/>
                    <a:pt x="5057" y="361"/>
                    <a:pt x="5055" y="277"/>
                  </a:cubicBezTo>
                  <a:cubicBezTo>
                    <a:pt x="5051" y="126"/>
                    <a:pt x="3932" y="1"/>
                    <a:pt x="25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7" name="Google Shape;3707;p51"/>
            <p:cNvSpPr/>
            <p:nvPr/>
          </p:nvSpPr>
          <p:spPr>
            <a:xfrm>
              <a:off x="2109355" y="2248551"/>
              <a:ext cx="624323" cy="69326"/>
            </a:xfrm>
            <a:custGeom>
              <a:avLst/>
              <a:gdLst/>
              <a:ahLst/>
              <a:cxnLst/>
              <a:rect l="l" t="t" r="r" b="b"/>
              <a:pathLst>
                <a:path w="5007" h="556" extrusionOk="0">
                  <a:moveTo>
                    <a:pt x="2504" y="1"/>
                  </a:moveTo>
                  <a:cubicBezTo>
                    <a:pt x="1127" y="1"/>
                    <a:pt x="8" y="126"/>
                    <a:pt x="5" y="277"/>
                  </a:cubicBezTo>
                  <a:cubicBezTo>
                    <a:pt x="1" y="431"/>
                    <a:pt x="1120" y="555"/>
                    <a:pt x="2504" y="555"/>
                  </a:cubicBezTo>
                  <a:cubicBezTo>
                    <a:pt x="3888" y="555"/>
                    <a:pt x="5006" y="429"/>
                    <a:pt x="5003" y="277"/>
                  </a:cubicBezTo>
                  <a:cubicBezTo>
                    <a:pt x="4999" y="124"/>
                    <a:pt x="3880" y="1"/>
                    <a:pt x="25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8" name="Google Shape;3708;p51"/>
            <p:cNvSpPr/>
            <p:nvPr/>
          </p:nvSpPr>
          <p:spPr>
            <a:xfrm>
              <a:off x="2137784" y="2208900"/>
              <a:ext cx="567215" cy="96259"/>
            </a:xfrm>
            <a:custGeom>
              <a:avLst/>
              <a:gdLst/>
              <a:ahLst/>
              <a:cxnLst/>
              <a:rect l="l" t="t" r="r" b="b"/>
              <a:pathLst>
                <a:path w="4549" h="772" extrusionOk="0">
                  <a:moveTo>
                    <a:pt x="2275" y="1"/>
                  </a:moveTo>
                  <a:cubicBezTo>
                    <a:pt x="1156" y="1"/>
                    <a:pt x="229" y="82"/>
                    <a:pt x="204" y="186"/>
                  </a:cubicBezTo>
                  <a:cubicBezTo>
                    <a:pt x="189" y="242"/>
                    <a:pt x="2" y="506"/>
                    <a:pt x="0" y="567"/>
                  </a:cubicBezTo>
                  <a:cubicBezTo>
                    <a:pt x="0" y="680"/>
                    <a:pt x="1018" y="771"/>
                    <a:pt x="2275" y="771"/>
                  </a:cubicBezTo>
                  <a:cubicBezTo>
                    <a:pt x="3530" y="771"/>
                    <a:pt x="4548" y="680"/>
                    <a:pt x="4548" y="567"/>
                  </a:cubicBezTo>
                  <a:cubicBezTo>
                    <a:pt x="4548" y="506"/>
                    <a:pt x="4359" y="244"/>
                    <a:pt x="4346" y="186"/>
                  </a:cubicBezTo>
                  <a:cubicBezTo>
                    <a:pt x="4320" y="82"/>
                    <a:pt x="3392" y="1"/>
                    <a:pt x="22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9" name="Google Shape;3709;p51"/>
            <p:cNvSpPr/>
            <p:nvPr/>
          </p:nvSpPr>
          <p:spPr>
            <a:xfrm>
              <a:off x="2159854" y="2208900"/>
              <a:ext cx="523199" cy="47506"/>
            </a:xfrm>
            <a:custGeom>
              <a:avLst/>
              <a:gdLst/>
              <a:ahLst/>
              <a:cxnLst/>
              <a:rect l="l" t="t" r="r" b="b"/>
              <a:pathLst>
                <a:path w="4196" h="381" extrusionOk="0">
                  <a:moveTo>
                    <a:pt x="2077" y="1"/>
                  </a:moveTo>
                  <a:cubicBezTo>
                    <a:pt x="968" y="1"/>
                    <a:pt x="52" y="83"/>
                    <a:pt x="27" y="186"/>
                  </a:cubicBezTo>
                  <a:cubicBezTo>
                    <a:pt x="0" y="292"/>
                    <a:pt x="927" y="380"/>
                    <a:pt x="2098" y="380"/>
                  </a:cubicBezTo>
                  <a:cubicBezTo>
                    <a:pt x="3268" y="380"/>
                    <a:pt x="4195" y="292"/>
                    <a:pt x="4169" y="186"/>
                  </a:cubicBezTo>
                  <a:cubicBezTo>
                    <a:pt x="4143" y="82"/>
                    <a:pt x="3215" y="1"/>
                    <a:pt x="2098" y="1"/>
                  </a:cubicBezTo>
                  <a:cubicBezTo>
                    <a:pt x="2091" y="1"/>
                    <a:pt x="2084" y="1"/>
                    <a:pt x="207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0" name="Google Shape;3710;p51"/>
            <p:cNvSpPr/>
            <p:nvPr/>
          </p:nvSpPr>
          <p:spPr>
            <a:xfrm>
              <a:off x="2189655" y="2224361"/>
              <a:ext cx="83044" cy="12593"/>
            </a:xfrm>
            <a:custGeom>
              <a:avLst/>
              <a:gdLst/>
              <a:ahLst/>
              <a:cxnLst/>
              <a:rect l="l" t="t" r="r" b="b"/>
              <a:pathLst>
                <a:path w="666" h="101" extrusionOk="0">
                  <a:moveTo>
                    <a:pt x="333" y="0"/>
                  </a:moveTo>
                  <a:cubicBezTo>
                    <a:pt x="149" y="0"/>
                    <a:pt x="0" y="23"/>
                    <a:pt x="0" y="50"/>
                  </a:cubicBezTo>
                  <a:cubicBezTo>
                    <a:pt x="0" y="78"/>
                    <a:pt x="149" y="101"/>
                    <a:pt x="333" y="101"/>
                  </a:cubicBezTo>
                  <a:cubicBezTo>
                    <a:pt x="516" y="101"/>
                    <a:pt x="666" y="78"/>
                    <a:pt x="666" y="50"/>
                  </a:cubicBezTo>
                  <a:cubicBezTo>
                    <a:pt x="666" y="23"/>
                    <a:pt x="516" y="0"/>
                    <a:pt x="3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1" name="Google Shape;3711;p51"/>
            <p:cNvSpPr/>
            <p:nvPr/>
          </p:nvSpPr>
          <p:spPr>
            <a:xfrm>
              <a:off x="2051375" y="2375983"/>
              <a:ext cx="740160" cy="36035"/>
            </a:xfrm>
            <a:custGeom>
              <a:avLst/>
              <a:gdLst/>
              <a:ahLst/>
              <a:cxnLst/>
              <a:rect l="l" t="t" r="r" b="b"/>
              <a:pathLst>
                <a:path w="5936" h="289" extrusionOk="0">
                  <a:moveTo>
                    <a:pt x="5920" y="0"/>
                  </a:moveTo>
                  <a:cubicBezTo>
                    <a:pt x="5919" y="0"/>
                    <a:pt x="5917" y="0"/>
                    <a:pt x="5915" y="1"/>
                  </a:cubicBezTo>
                  <a:cubicBezTo>
                    <a:pt x="5330" y="164"/>
                    <a:pt x="3983" y="256"/>
                    <a:pt x="2709" y="256"/>
                  </a:cubicBezTo>
                  <a:cubicBezTo>
                    <a:pt x="1530" y="256"/>
                    <a:pt x="415" y="177"/>
                    <a:pt x="22" y="2"/>
                  </a:cubicBezTo>
                  <a:cubicBezTo>
                    <a:pt x="20" y="1"/>
                    <a:pt x="18" y="1"/>
                    <a:pt x="17" y="1"/>
                  </a:cubicBezTo>
                  <a:cubicBezTo>
                    <a:pt x="11" y="1"/>
                    <a:pt x="6" y="4"/>
                    <a:pt x="2" y="10"/>
                  </a:cubicBezTo>
                  <a:cubicBezTo>
                    <a:pt x="0" y="17"/>
                    <a:pt x="2" y="25"/>
                    <a:pt x="11" y="30"/>
                  </a:cubicBezTo>
                  <a:cubicBezTo>
                    <a:pt x="439" y="221"/>
                    <a:pt x="1690" y="288"/>
                    <a:pt x="2747" y="288"/>
                  </a:cubicBezTo>
                  <a:cubicBezTo>
                    <a:pt x="2773" y="288"/>
                    <a:pt x="2800" y="288"/>
                    <a:pt x="2826" y="287"/>
                  </a:cubicBezTo>
                  <a:cubicBezTo>
                    <a:pt x="4157" y="283"/>
                    <a:pt x="5372" y="181"/>
                    <a:pt x="5924" y="29"/>
                  </a:cubicBezTo>
                  <a:cubicBezTo>
                    <a:pt x="5931" y="27"/>
                    <a:pt x="5936" y="18"/>
                    <a:pt x="5934" y="11"/>
                  </a:cubicBezTo>
                  <a:cubicBezTo>
                    <a:pt x="5931" y="5"/>
                    <a:pt x="5926" y="0"/>
                    <a:pt x="59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2" name="Google Shape;3712;p51"/>
            <p:cNvSpPr/>
            <p:nvPr/>
          </p:nvSpPr>
          <p:spPr>
            <a:xfrm>
              <a:off x="2256114" y="2605036"/>
              <a:ext cx="327685" cy="327803"/>
            </a:xfrm>
            <a:custGeom>
              <a:avLst/>
              <a:gdLst/>
              <a:ahLst/>
              <a:cxnLst/>
              <a:rect l="l" t="t" r="r" b="b"/>
              <a:pathLst>
                <a:path w="2628" h="2629" extrusionOk="0">
                  <a:moveTo>
                    <a:pt x="1313" y="1"/>
                  </a:moveTo>
                  <a:cubicBezTo>
                    <a:pt x="589" y="1"/>
                    <a:pt x="1" y="589"/>
                    <a:pt x="1" y="1314"/>
                  </a:cubicBezTo>
                  <a:cubicBezTo>
                    <a:pt x="1" y="2040"/>
                    <a:pt x="589" y="2628"/>
                    <a:pt x="1313" y="2628"/>
                  </a:cubicBezTo>
                  <a:cubicBezTo>
                    <a:pt x="2039" y="2628"/>
                    <a:pt x="2627" y="2040"/>
                    <a:pt x="2627" y="1314"/>
                  </a:cubicBezTo>
                  <a:cubicBezTo>
                    <a:pt x="2627" y="589"/>
                    <a:pt x="2039" y="1"/>
                    <a:pt x="1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3" name="Google Shape;3713;p51"/>
            <p:cNvSpPr/>
            <p:nvPr/>
          </p:nvSpPr>
          <p:spPr>
            <a:xfrm>
              <a:off x="2271077" y="2620248"/>
              <a:ext cx="297884" cy="297629"/>
            </a:xfrm>
            <a:custGeom>
              <a:avLst/>
              <a:gdLst/>
              <a:ahLst/>
              <a:cxnLst/>
              <a:rect l="l" t="t" r="r" b="b"/>
              <a:pathLst>
                <a:path w="2389" h="2387" extrusionOk="0">
                  <a:moveTo>
                    <a:pt x="1194" y="27"/>
                  </a:moveTo>
                  <a:cubicBezTo>
                    <a:pt x="1837" y="27"/>
                    <a:pt x="2359" y="550"/>
                    <a:pt x="2359" y="1192"/>
                  </a:cubicBezTo>
                  <a:cubicBezTo>
                    <a:pt x="2359" y="1834"/>
                    <a:pt x="1836" y="2358"/>
                    <a:pt x="1194" y="2358"/>
                  </a:cubicBezTo>
                  <a:cubicBezTo>
                    <a:pt x="552" y="2358"/>
                    <a:pt x="29" y="1834"/>
                    <a:pt x="29" y="1192"/>
                  </a:cubicBezTo>
                  <a:cubicBezTo>
                    <a:pt x="29" y="550"/>
                    <a:pt x="552" y="27"/>
                    <a:pt x="1194" y="27"/>
                  </a:cubicBezTo>
                  <a:close/>
                  <a:moveTo>
                    <a:pt x="1194" y="0"/>
                  </a:moveTo>
                  <a:cubicBezTo>
                    <a:pt x="536" y="0"/>
                    <a:pt x="0" y="534"/>
                    <a:pt x="0" y="1193"/>
                  </a:cubicBezTo>
                  <a:cubicBezTo>
                    <a:pt x="0" y="1851"/>
                    <a:pt x="535" y="2386"/>
                    <a:pt x="1194" y="2386"/>
                  </a:cubicBezTo>
                  <a:cubicBezTo>
                    <a:pt x="1852" y="2386"/>
                    <a:pt x="2388" y="1851"/>
                    <a:pt x="2387" y="1193"/>
                  </a:cubicBezTo>
                  <a:cubicBezTo>
                    <a:pt x="2387" y="536"/>
                    <a:pt x="1851" y="0"/>
                    <a:pt x="11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4" name="Google Shape;3714;p51"/>
          <p:cNvGrpSpPr/>
          <p:nvPr/>
        </p:nvGrpSpPr>
        <p:grpSpPr>
          <a:xfrm>
            <a:off x="4699845" y="2218598"/>
            <a:ext cx="523367" cy="740782"/>
            <a:chOff x="3916721" y="2208900"/>
            <a:chExt cx="740160" cy="1047633"/>
          </a:xfrm>
        </p:grpSpPr>
        <p:sp>
          <p:nvSpPr>
            <p:cNvPr id="3715" name="Google Shape;3715;p51"/>
            <p:cNvSpPr/>
            <p:nvPr/>
          </p:nvSpPr>
          <p:spPr>
            <a:xfrm>
              <a:off x="4036173" y="3199676"/>
              <a:ext cx="518461" cy="56858"/>
            </a:xfrm>
            <a:custGeom>
              <a:avLst/>
              <a:gdLst/>
              <a:ahLst/>
              <a:cxnLst/>
              <a:rect l="l" t="t" r="r" b="b"/>
              <a:pathLst>
                <a:path w="4158" h="456" extrusionOk="0">
                  <a:moveTo>
                    <a:pt x="2078" y="1"/>
                  </a:moveTo>
                  <a:cubicBezTo>
                    <a:pt x="931" y="1"/>
                    <a:pt x="0" y="103"/>
                    <a:pt x="0" y="229"/>
                  </a:cubicBezTo>
                  <a:cubicBezTo>
                    <a:pt x="0" y="355"/>
                    <a:pt x="931" y="456"/>
                    <a:pt x="2078" y="456"/>
                  </a:cubicBezTo>
                  <a:cubicBezTo>
                    <a:pt x="3226" y="456"/>
                    <a:pt x="4157" y="355"/>
                    <a:pt x="4157" y="229"/>
                  </a:cubicBezTo>
                  <a:cubicBezTo>
                    <a:pt x="4157" y="103"/>
                    <a:pt x="3226" y="1"/>
                    <a:pt x="20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6" name="Google Shape;3716;p51"/>
            <p:cNvSpPr/>
            <p:nvPr/>
          </p:nvSpPr>
          <p:spPr>
            <a:xfrm>
              <a:off x="3970961" y="2374861"/>
              <a:ext cx="628562" cy="856977"/>
            </a:xfrm>
            <a:custGeom>
              <a:avLst/>
              <a:gdLst/>
              <a:ahLst/>
              <a:cxnLst/>
              <a:rect l="l" t="t" r="r" b="b"/>
              <a:pathLst>
                <a:path w="5041" h="6873" extrusionOk="0">
                  <a:moveTo>
                    <a:pt x="0" y="1"/>
                  </a:moveTo>
                  <a:lnTo>
                    <a:pt x="0" y="1"/>
                  </a:lnTo>
                  <a:cubicBezTo>
                    <a:pt x="369" y="2282"/>
                    <a:pt x="738" y="4553"/>
                    <a:pt x="1109" y="6810"/>
                  </a:cubicBezTo>
                  <a:cubicBezTo>
                    <a:pt x="1579" y="6852"/>
                    <a:pt x="2049" y="6873"/>
                    <a:pt x="2520" y="6873"/>
                  </a:cubicBezTo>
                  <a:cubicBezTo>
                    <a:pt x="2992" y="6873"/>
                    <a:pt x="3463" y="6852"/>
                    <a:pt x="3932" y="6810"/>
                  </a:cubicBezTo>
                  <a:cubicBezTo>
                    <a:pt x="4303" y="4554"/>
                    <a:pt x="4672" y="2284"/>
                    <a:pt x="5040" y="1"/>
                  </a:cubicBezTo>
                  <a:lnTo>
                    <a:pt x="5040" y="1"/>
                  </a:lnTo>
                  <a:cubicBezTo>
                    <a:pt x="4206" y="133"/>
                    <a:pt x="3364" y="199"/>
                    <a:pt x="2521" y="199"/>
                  </a:cubicBezTo>
                  <a:cubicBezTo>
                    <a:pt x="1679" y="199"/>
                    <a:pt x="836" y="133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7" name="Google Shape;3717;p51"/>
            <p:cNvSpPr/>
            <p:nvPr/>
          </p:nvSpPr>
          <p:spPr>
            <a:xfrm>
              <a:off x="3970961" y="2374861"/>
              <a:ext cx="628562" cy="856977"/>
            </a:xfrm>
            <a:custGeom>
              <a:avLst/>
              <a:gdLst/>
              <a:ahLst/>
              <a:cxnLst/>
              <a:rect l="l" t="t" r="r" b="b"/>
              <a:pathLst>
                <a:path w="5041" h="6873" extrusionOk="0">
                  <a:moveTo>
                    <a:pt x="0" y="1"/>
                  </a:moveTo>
                  <a:lnTo>
                    <a:pt x="0" y="1"/>
                  </a:lnTo>
                  <a:cubicBezTo>
                    <a:pt x="369" y="2282"/>
                    <a:pt x="738" y="4553"/>
                    <a:pt x="1109" y="6810"/>
                  </a:cubicBezTo>
                  <a:cubicBezTo>
                    <a:pt x="1579" y="6852"/>
                    <a:pt x="2049" y="6873"/>
                    <a:pt x="2520" y="6873"/>
                  </a:cubicBezTo>
                  <a:cubicBezTo>
                    <a:pt x="2992" y="6873"/>
                    <a:pt x="3463" y="6852"/>
                    <a:pt x="3932" y="6810"/>
                  </a:cubicBezTo>
                  <a:cubicBezTo>
                    <a:pt x="4303" y="4554"/>
                    <a:pt x="4672" y="2284"/>
                    <a:pt x="5040" y="1"/>
                  </a:cubicBezTo>
                  <a:lnTo>
                    <a:pt x="5040" y="1"/>
                  </a:lnTo>
                  <a:cubicBezTo>
                    <a:pt x="4206" y="133"/>
                    <a:pt x="3364" y="199"/>
                    <a:pt x="2521" y="199"/>
                  </a:cubicBezTo>
                  <a:cubicBezTo>
                    <a:pt x="1679" y="199"/>
                    <a:pt x="836" y="133"/>
                    <a:pt x="0" y="1"/>
                  </a:cubicBezTo>
                  <a:close/>
                </a:path>
              </a:pathLst>
            </a:custGeom>
            <a:solidFill>
              <a:srgbClr val="FFE5AF">
                <a:alpha val="41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8" name="Google Shape;3718;p51"/>
            <p:cNvSpPr/>
            <p:nvPr/>
          </p:nvSpPr>
          <p:spPr>
            <a:xfrm>
              <a:off x="3996522" y="2549425"/>
              <a:ext cx="577315" cy="427429"/>
            </a:xfrm>
            <a:custGeom>
              <a:avLst/>
              <a:gdLst/>
              <a:ahLst/>
              <a:cxnLst/>
              <a:rect l="l" t="t" r="r" b="b"/>
              <a:pathLst>
                <a:path w="4630" h="3428" extrusionOk="0">
                  <a:moveTo>
                    <a:pt x="1" y="0"/>
                  </a:moveTo>
                  <a:lnTo>
                    <a:pt x="1" y="0"/>
                  </a:lnTo>
                  <a:cubicBezTo>
                    <a:pt x="180" y="1111"/>
                    <a:pt x="361" y="2217"/>
                    <a:pt x="540" y="3320"/>
                  </a:cubicBezTo>
                  <a:cubicBezTo>
                    <a:pt x="1129" y="3391"/>
                    <a:pt x="1722" y="3427"/>
                    <a:pt x="2315" y="3427"/>
                  </a:cubicBezTo>
                  <a:cubicBezTo>
                    <a:pt x="2909" y="3427"/>
                    <a:pt x="3502" y="3391"/>
                    <a:pt x="4092" y="3320"/>
                  </a:cubicBezTo>
                  <a:cubicBezTo>
                    <a:pt x="4272" y="2216"/>
                    <a:pt x="4451" y="1110"/>
                    <a:pt x="4630" y="0"/>
                  </a:cubicBezTo>
                  <a:lnTo>
                    <a:pt x="4630" y="0"/>
                  </a:lnTo>
                  <a:cubicBezTo>
                    <a:pt x="3863" y="122"/>
                    <a:pt x="3089" y="182"/>
                    <a:pt x="2315" y="182"/>
                  </a:cubicBezTo>
                  <a:cubicBezTo>
                    <a:pt x="1542" y="182"/>
                    <a:pt x="768" y="12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9" name="Google Shape;3719;p51"/>
            <p:cNvSpPr/>
            <p:nvPr/>
          </p:nvSpPr>
          <p:spPr>
            <a:xfrm>
              <a:off x="3918592" y="2311020"/>
              <a:ext cx="736294" cy="122692"/>
            </a:xfrm>
            <a:custGeom>
              <a:avLst/>
              <a:gdLst/>
              <a:ahLst/>
              <a:cxnLst/>
              <a:rect l="l" t="t" r="r" b="b"/>
              <a:pathLst>
                <a:path w="5905" h="984" extrusionOk="0">
                  <a:moveTo>
                    <a:pt x="2953" y="0"/>
                  </a:moveTo>
                  <a:cubicBezTo>
                    <a:pt x="1322" y="0"/>
                    <a:pt x="1" y="146"/>
                    <a:pt x="1" y="326"/>
                  </a:cubicBezTo>
                  <a:lnTo>
                    <a:pt x="1" y="658"/>
                  </a:lnTo>
                  <a:cubicBezTo>
                    <a:pt x="1" y="838"/>
                    <a:pt x="1322" y="983"/>
                    <a:pt x="2953" y="983"/>
                  </a:cubicBezTo>
                  <a:cubicBezTo>
                    <a:pt x="4584" y="983"/>
                    <a:pt x="5905" y="838"/>
                    <a:pt x="5905" y="658"/>
                  </a:cubicBezTo>
                  <a:lnTo>
                    <a:pt x="5905" y="326"/>
                  </a:lnTo>
                  <a:cubicBezTo>
                    <a:pt x="5905" y="146"/>
                    <a:pt x="4584" y="0"/>
                    <a:pt x="29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0" name="Google Shape;3720;p51"/>
            <p:cNvSpPr/>
            <p:nvPr/>
          </p:nvSpPr>
          <p:spPr>
            <a:xfrm>
              <a:off x="3918592" y="2311020"/>
              <a:ext cx="736294" cy="81421"/>
            </a:xfrm>
            <a:custGeom>
              <a:avLst/>
              <a:gdLst/>
              <a:ahLst/>
              <a:cxnLst/>
              <a:rect l="l" t="t" r="r" b="b"/>
              <a:pathLst>
                <a:path w="5905" h="653" extrusionOk="0">
                  <a:moveTo>
                    <a:pt x="2953" y="0"/>
                  </a:moveTo>
                  <a:cubicBezTo>
                    <a:pt x="1323" y="0"/>
                    <a:pt x="1" y="146"/>
                    <a:pt x="1" y="326"/>
                  </a:cubicBezTo>
                  <a:cubicBezTo>
                    <a:pt x="1" y="507"/>
                    <a:pt x="1323" y="653"/>
                    <a:pt x="2953" y="653"/>
                  </a:cubicBezTo>
                  <a:cubicBezTo>
                    <a:pt x="4583" y="653"/>
                    <a:pt x="5905" y="507"/>
                    <a:pt x="5905" y="326"/>
                  </a:cubicBezTo>
                  <a:cubicBezTo>
                    <a:pt x="5905" y="146"/>
                    <a:pt x="4583" y="0"/>
                    <a:pt x="29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1" name="Google Shape;3721;p51"/>
            <p:cNvSpPr/>
            <p:nvPr/>
          </p:nvSpPr>
          <p:spPr>
            <a:xfrm>
              <a:off x="3967969" y="2248551"/>
              <a:ext cx="637415" cy="133291"/>
            </a:xfrm>
            <a:custGeom>
              <a:avLst/>
              <a:gdLst/>
              <a:ahLst/>
              <a:cxnLst/>
              <a:rect l="l" t="t" r="r" b="b"/>
              <a:pathLst>
                <a:path w="5112" h="1069" extrusionOk="0">
                  <a:moveTo>
                    <a:pt x="2557" y="1"/>
                  </a:moveTo>
                  <a:cubicBezTo>
                    <a:pt x="1180" y="1"/>
                    <a:pt x="61" y="124"/>
                    <a:pt x="58" y="277"/>
                  </a:cubicBezTo>
                  <a:cubicBezTo>
                    <a:pt x="56" y="361"/>
                    <a:pt x="2" y="702"/>
                    <a:pt x="1" y="787"/>
                  </a:cubicBezTo>
                  <a:cubicBezTo>
                    <a:pt x="1" y="942"/>
                    <a:pt x="1145" y="1069"/>
                    <a:pt x="2557" y="1069"/>
                  </a:cubicBezTo>
                  <a:cubicBezTo>
                    <a:pt x="3969" y="1069"/>
                    <a:pt x="5112" y="942"/>
                    <a:pt x="5112" y="787"/>
                  </a:cubicBezTo>
                  <a:cubicBezTo>
                    <a:pt x="5112" y="702"/>
                    <a:pt x="5058" y="361"/>
                    <a:pt x="5055" y="277"/>
                  </a:cubicBezTo>
                  <a:cubicBezTo>
                    <a:pt x="5052" y="126"/>
                    <a:pt x="3933" y="1"/>
                    <a:pt x="25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2" name="Google Shape;3722;p51"/>
            <p:cNvSpPr/>
            <p:nvPr/>
          </p:nvSpPr>
          <p:spPr>
            <a:xfrm>
              <a:off x="3974577" y="2248551"/>
              <a:ext cx="624323" cy="69326"/>
            </a:xfrm>
            <a:custGeom>
              <a:avLst/>
              <a:gdLst/>
              <a:ahLst/>
              <a:cxnLst/>
              <a:rect l="l" t="t" r="r" b="b"/>
              <a:pathLst>
                <a:path w="5007" h="556" extrusionOk="0">
                  <a:moveTo>
                    <a:pt x="2504" y="1"/>
                  </a:moveTo>
                  <a:cubicBezTo>
                    <a:pt x="1127" y="1"/>
                    <a:pt x="8" y="126"/>
                    <a:pt x="5" y="277"/>
                  </a:cubicBezTo>
                  <a:cubicBezTo>
                    <a:pt x="1" y="431"/>
                    <a:pt x="1120" y="555"/>
                    <a:pt x="2504" y="555"/>
                  </a:cubicBezTo>
                  <a:cubicBezTo>
                    <a:pt x="3888" y="555"/>
                    <a:pt x="5006" y="429"/>
                    <a:pt x="5002" y="277"/>
                  </a:cubicBezTo>
                  <a:cubicBezTo>
                    <a:pt x="4999" y="124"/>
                    <a:pt x="3880" y="1"/>
                    <a:pt x="250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3" name="Google Shape;3723;p51"/>
            <p:cNvSpPr/>
            <p:nvPr/>
          </p:nvSpPr>
          <p:spPr>
            <a:xfrm>
              <a:off x="4003131" y="2208900"/>
              <a:ext cx="567215" cy="96259"/>
            </a:xfrm>
            <a:custGeom>
              <a:avLst/>
              <a:gdLst/>
              <a:ahLst/>
              <a:cxnLst/>
              <a:rect l="l" t="t" r="r" b="b"/>
              <a:pathLst>
                <a:path w="4549" h="772" extrusionOk="0">
                  <a:moveTo>
                    <a:pt x="2275" y="1"/>
                  </a:moveTo>
                  <a:cubicBezTo>
                    <a:pt x="1157" y="1"/>
                    <a:pt x="229" y="82"/>
                    <a:pt x="204" y="186"/>
                  </a:cubicBezTo>
                  <a:cubicBezTo>
                    <a:pt x="188" y="242"/>
                    <a:pt x="1" y="506"/>
                    <a:pt x="0" y="567"/>
                  </a:cubicBezTo>
                  <a:cubicBezTo>
                    <a:pt x="0" y="680"/>
                    <a:pt x="1018" y="771"/>
                    <a:pt x="2275" y="771"/>
                  </a:cubicBezTo>
                  <a:cubicBezTo>
                    <a:pt x="3530" y="771"/>
                    <a:pt x="4548" y="680"/>
                    <a:pt x="4548" y="567"/>
                  </a:cubicBezTo>
                  <a:cubicBezTo>
                    <a:pt x="4548" y="506"/>
                    <a:pt x="4360" y="244"/>
                    <a:pt x="4346" y="186"/>
                  </a:cubicBezTo>
                  <a:cubicBezTo>
                    <a:pt x="4320" y="82"/>
                    <a:pt x="3392" y="1"/>
                    <a:pt x="22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4" name="Google Shape;3724;p51"/>
            <p:cNvSpPr/>
            <p:nvPr/>
          </p:nvSpPr>
          <p:spPr>
            <a:xfrm>
              <a:off x="4025201" y="2208900"/>
              <a:ext cx="523199" cy="47506"/>
            </a:xfrm>
            <a:custGeom>
              <a:avLst/>
              <a:gdLst/>
              <a:ahLst/>
              <a:cxnLst/>
              <a:rect l="l" t="t" r="r" b="b"/>
              <a:pathLst>
                <a:path w="4196" h="381" extrusionOk="0">
                  <a:moveTo>
                    <a:pt x="2077" y="1"/>
                  </a:moveTo>
                  <a:cubicBezTo>
                    <a:pt x="969" y="1"/>
                    <a:pt x="52" y="83"/>
                    <a:pt x="27" y="186"/>
                  </a:cubicBezTo>
                  <a:cubicBezTo>
                    <a:pt x="0" y="292"/>
                    <a:pt x="927" y="380"/>
                    <a:pt x="2098" y="380"/>
                  </a:cubicBezTo>
                  <a:cubicBezTo>
                    <a:pt x="3268" y="380"/>
                    <a:pt x="4195" y="292"/>
                    <a:pt x="4169" y="186"/>
                  </a:cubicBezTo>
                  <a:cubicBezTo>
                    <a:pt x="4143" y="82"/>
                    <a:pt x="3215" y="1"/>
                    <a:pt x="2098" y="1"/>
                  </a:cubicBezTo>
                  <a:cubicBezTo>
                    <a:pt x="2091" y="1"/>
                    <a:pt x="2084" y="1"/>
                    <a:pt x="20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5" name="Google Shape;3725;p51"/>
            <p:cNvSpPr/>
            <p:nvPr/>
          </p:nvSpPr>
          <p:spPr>
            <a:xfrm>
              <a:off x="4054877" y="2224361"/>
              <a:ext cx="83044" cy="12593"/>
            </a:xfrm>
            <a:custGeom>
              <a:avLst/>
              <a:gdLst/>
              <a:ahLst/>
              <a:cxnLst/>
              <a:rect l="l" t="t" r="r" b="b"/>
              <a:pathLst>
                <a:path w="666" h="101" extrusionOk="0">
                  <a:moveTo>
                    <a:pt x="333" y="0"/>
                  </a:moveTo>
                  <a:cubicBezTo>
                    <a:pt x="149" y="0"/>
                    <a:pt x="0" y="23"/>
                    <a:pt x="0" y="50"/>
                  </a:cubicBezTo>
                  <a:cubicBezTo>
                    <a:pt x="0" y="78"/>
                    <a:pt x="149" y="101"/>
                    <a:pt x="333" y="101"/>
                  </a:cubicBezTo>
                  <a:cubicBezTo>
                    <a:pt x="516" y="101"/>
                    <a:pt x="666" y="78"/>
                    <a:pt x="666" y="50"/>
                  </a:cubicBezTo>
                  <a:cubicBezTo>
                    <a:pt x="666" y="23"/>
                    <a:pt x="516" y="0"/>
                    <a:pt x="3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6" name="Google Shape;3726;p51"/>
            <p:cNvSpPr/>
            <p:nvPr/>
          </p:nvSpPr>
          <p:spPr>
            <a:xfrm>
              <a:off x="3916721" y="2375983"/>
              <a:ext cx="740160" cy="36035"/>
            </a:xfrm>
            <a:custGeom>
              <a:avLst/>
              <a:gdLst/>
              <a:ahLst/>
              <a:cxnLst/>
              <a:rect l="l" t="t" r="r" b="b"/>
              <a:pathLst>
                <a:path w="5936" h="289" extrusionOk="0">
                  <a:moveTo>
                    <a:pt x="5920" y="0"/>
                  </a:moveTo>
                  <a:cubicBezTo>
                    <a:pt x="5919" y="0"/>
                    <a:pt x="5917" y="0"/>
                    <a:pt x="5915" y="1"/>
                  </a:cubicBezTo>
                  <a:cubicBezTo>
                    <a:pt x="5330" y="164"/>
                    <a:pt x="3983" y="256"/>
                    <a:pt x="2709" y="256"/>
                  </a:cubicBezTo>
                  <a:cubicBezTo>
                    <a:pt x="1530" y="256"/>
                    <a:pt x="415" y="177"/>
                    <a:pt x="22" y="2"/>
                  </a:cubicBezTo>
                  <a:cubicBezTo>
                    <a:pt x="20" y="1"/>
                    <a:pt x="18" y="1"/>
                    <a:pt x="17" y="1"/>
                  </a:cubicBezTo>
                  <a:cubicBezTo>
                    <a:pt x="11" y="1"/>
                    <a:pt x="6" y="4"/>
                    <a:pt x="3" y="10"/>
                  </a:cubicBezTo>
                  <a:cubicBezTo>
                    <a:pt x="0" y="17"/>
                    <a:pt x="3" y="25"/>
                    <a:pt x="11" y="30"/>
                  </a:cubicBezTo>
                  <a:cubicBezTo>
                    <a:pt x="439" y="221"/>
                    <a:pt x="1690" y="288"/>
                    <a:pt x="2747" y="288"/>
                  </a:cubicBezTo>
                  <a:cubicBezTo>
                    <a:pt x="2773" y="288"/>
                    <a:pt x="2800" y="288"/>
                    <a:pt x="2826" y="287"/>
                  </a:cubicBezTo>
                  <a:cubicBezTo>
                    <a:pt x="4157" y="283"/>
                    <a:pt x="5372" y="181"/>
                    <a:pt x="5924" y="29"/>
                  </a:cubicBezTo>
                  <a:cubicBezTo>
                    <a:pt x="5931" y="27"/>
                    <a:pt x="5936" y="18"/>
                    <a:pt x="5934" y="11"/>
                  </a:cubicBezTo>
                  <a:cubicBezTo>
                    <a:pt x="5931" y="5"/>
                    <a:pt x="5926" y="0"/>
                    <a:pt x="59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7" name="Google Shape;3727;p51"/>
            <p:cNvSpPr/>
            <p:nvPr/>
          </p:nvSpPr>
          <p:spPr>
            <a:xfrm>
              <a:off x="4009864" y="2605160"/>
              <a:ext cx="551005" cy="327679"/>
            </a:xfrm>
            <a:custGeom>
              <a:avLst/>
              <a:gdLst/>
              <a:ahLst/>
              <a:cxnLst/>
              <a:rect l="l" t="t" r="r" b="b"/>
              <a:pathLst>
                <a:path w="4419" h="2628" extrusionOk="0">
                  <a:moveTo>
                    <a:pt x="2209" y="1"/>
                  </a:moveTo>
                  <a:cubicBezTo>
                    <a:pt x="1868" y="1"/>
                    <a:pt x="1557" y="132"/>
                    <a:pt x="1324" y="343"/>
                  </a:cubicBezTo>
                  <a:cubicBezTo>
                    <a:pt x="881" y="317"/>
                    <a:pt x="440" y="271"/>
                    <a:pt x="0" y="204"/>
                  </a:cubicBezTo>
                  <a:lnTo>
                    <a:pt x="0" y="204"/>
                  </a:lnTo>
                  <a:cubicBezTo>
                    <a:pt x="98" y="803"/>
                    <a:pt x="194" y="1400"/>
                    <a:pt x="291" y="1998"/>
                  </a:cubicBezTo>
                  <a:cubicBezTo>
                    <a:pt x="574" y="2035"/>
                    <a:pt x="860" y="2062"/>
                    <a:pt x="1145" y="2083"/>
                  </a:cubicBezTo>
                  <a:cubicBezTo>
                    <a:pt x="1385" y="2413"/>
                    <a:pt x="1771" y="2627"/>
                    <a:pt x="2209" y="2627"/>
                  </a:cubicBezTo>
                  <a:cubicBezTo>
                    <a:pt x="2646" y="2627"/>
                    <a:pt x="3035" y="2412"/>
                    <a:pt x="3273" y="2083"/>
                  </a:cubicBezTo>
                  <a:cubicBezTo>
                    <a:pt x="3559" y="2062"/>
                    <a:pt x="3843" y="2035"/>
                    <a:pt x="4128" y="1998"/>
                  </a:cubicBezTo>
                  <a:cubicBezTo>
                    <a:pt x="4224" y="1400"/>
                    <a:pt x="4321" y="803"/>
                    <a:pt x="4418" y="204"/>
                  </a:cubicBezTo>
                  <a:lnTo>
                    <a:pt x="4418" y="204"/>
                  </a:lnTo>
                  <a:cubicBezTo>
                    <a:pt x="3978" y="271"/>
                    <a:pt x="3536" y="317"/>
                    <a:pt x="3094" y="343"/>
                  </a:cubicBezTo>
                  <a:cubicBezTo>
                    <a:pt x="2860" y="131"/>
                    <a:pt x="2549" y="1"/>
                    <a:pt x="22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8" name="Google Shape;3728;p51"/>
            <p:cNvSpPr/>
            <p:nvPr/>
          </p:nvSpPr>
          <p:spPr>
            <a:xfrm>
              <a:off x="4162982" y="2791695"/>
              <a:ext cx="256861" cy="118453"/>
            </a:xfrm>
            <a:custGeom>
              <a:avLst/>
              <a:gdLst/>
              <a:ahLst/>
              <a:cxnLst/>
              <a:rect l="l" t="t" r="r" b="b"/>
              <a:pathLst>
                <a:path w="2060" h="950" extrusionOk="0">
                  <a:moveTo>
                    <a:pt x="2043" y="0"/>
                  </a:moveTo>
                  <a:cubicBezTo>
                    <a:pt x="2037" y="0"/>
                    <a:pt x="2031" y="5"/>
                    <a:pt x="2030" y="12"/>
                  </a:cubicBezTo>
                  <a:cubicBezTo>
                    <a:pt x="1948" y="539"/>
                    <a:pt x="1500" y="921"/>
                    <a:pt x="966" y="921"/>
                  </a:cubicBezTo>
                  <a:cubicBezTo>
                    <a:pt x="578" y="921"/>
                    <a:pt x="220" y="712"/>
                    <a:pt x="29" y="375"/>
                  </a:cubicBezTo>
                  <a:cubicBezTo>
                    <a:pt x="26" y="371"/>
                    <a:pt x="21" y="368"/>
                    <a:pt x="16" y="368"/>
                  </a:cubicBezTo>
                  <a:cubicBezTo>
                    <a:pt x="14" y="368"/>
                    <a:pt x="11" y="369"/>
                    <a:pt x="9" y="370"/>
                  </a:cubicBezTo>
                  <a:cubicBezTo>
                    <a:pt x="3" y="374"/>
                    <a:pt x="0" y="382"/>
                    <a:pt x="4" y="389"/>
                  </a:cubicBezTo>
                  <a:cubicBezTo>
                    <a:pt x="201" y="735"/>
                    <a:pt x="569" y="950"/>
                    <a:pt x="967" y="950"/>
                  </a:cubicBezTo>
                  <a:cubicBezTo>
                    <a:pt x="1515" y="950"/>
                    <a:pt x="1975" y="558"/>
                    <a:pt x="2058" y="17"/>
                  </a:cubicBezTo>
                  <a:cubicBezTo>
                    <a:pt x="2060" y="9"/>
                    <a:pt x="2055" y="1"/>
                    <a:pt x="2047" y="0"/>
                  </a:cubicBezTo>
                  <a:cubicBezTo>
                    <a:pt x="2045" y="0"/>
                    <a:pt x="2044" y="0"/>
                    <a:pt x="20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9" name="Google Shape;3729;p51"/>
            <p:cNvSpPr/>
            <p:nvPr/>
          </p:nvSpPr>
          <p:spPr>
            <a:xfrm>
              <a:off x="4161112" y="2634462"/>
              <a:ext cx="244517" cy="75935"/>
            </a:xfrm>
            <a:custGeom>
              <a:avLst/>
              <a:gdLst/>
              <a:ahLst/>
              <a:cxnLst/>
              <a:rect l="l" t="t" r="r" b="b"/>
              <a:pathLst>
                <a:path w="1961" h="609" extrusionOk="0">
                  <a:moveTo>
                    <a:pt x="982" y="1"/>
                  </a:moveTo>
                  <a:cubicBezTo>
                    <a:pt x="572" y="1"/>
                    <a:pt x="198" y="226"/>
                    <a:pt x="5" y="588"/>
                  </a:cubicBezTo>
                  <a:cubicBezTo>
                    <a:pt x="1" y="594"/>
                    <a:pt x="4" y="604"/>
                    <a:pt x="11" y="608"/>
                  </a:cubicBezTo>
                  <a:cubicBezTo>
                    <a:pt x="13" y="609"/>
                    <a:pt x="15" y="609"/>
                    <a:pt x="18" y="609"/>
                  </a:cubicBezTo>
                  <a:cubicBezTo>
                    <a:pt x="23" y="609"/>
                    <a:pt x="28" y="605"/>
                    <a:pt x="29" y="602"/>
                  </a:cubicBezTo>
                  <a:cubicBezTo>
                    <a:pt x="218" y="249"/>
                    <a:pt x="582" y="30"/>
                    <a:pt x="981" y="30"/>
                  </a:cubicBezTo>
                  <a:cubicBezTo>
                    <a:pt x="1379" y="30"/>
                    <a:pt x="1743" y="249"/>
                    <a:pt x="1932" y="598"/>
                  </a:cubicBezTo>
                  <a:cubicBezTo>
                    <a:pt x="1934" y="604"/>
                    <a:pt x="1938" y="607"/>
                    <a:pt x="1943" y="607"/>
                  </a:cubicBezTo>
                  <a:cubicBezTo>
                    <a:pt x="1946" y="607"/>
                    <a:pt x="1948" y="606"/>
                    <a:pt x="1950" y="605"/>
                  </a:cubicBezTo>
                  <a:cubicBezTo>
                    <a:pt x="1958" y="602"/>
                    <a:pt x="1960" y="592"/>
                    <a:pt x="1957" y="586"/>
                  </a:cubicBezTo>
                  <a:cubicBezTo>
                    <a:pt x="1764" y="225"/>
                    <a:pt x="1390" y="1"/>
                    <a:pt x="9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30" name="Google Shape;3730;p51"/>
          <p:cNvSpPr/>
          <p:nvPr/>
        </p:nvSpPr>
        <p:spPr>
          <a:xfrm flipH="1">
            <a:off x="3178608" y="2084801"/>
            <a:ext cx="521438" cy="521447"/>
          </a:xfrm>
          <a:custGeom>
            <a:avLst/>
            <a:gdLst/>
            <a:ahLst/>
            <a:cxnLst/>
            <a:rect l="l" t="t" r="r" b="b"/>
            <a:pathLst>
              <a:path w="3653" h="3653" extrusionOk="0">
                <a:moveTo>
                  <a:pt x="755" y="0"/>
                </a:moveTo>
                <a:cubicBezTo>
                  <a:pt x="338" y="0"/>
                  <a:pt x="0" y="338"/>
                  <a:pt x="0" y="755"/>
                </a:cubicBezTo>
                <a:lnTo>
                  <a:pt x="0" y="2897"/>
                </a:lnTo>
                <a:cubicBezTo>
                  <a:pt x="0" y="3315"/>
                  <a:pt x="338" y="3652"/>
                  <a:pt x="755" y="3652"/>
                </a:cubicBezTo>
                <a:lnTo>
                  <a:pt x="2897" y="3652"/>
                </a:lnTo>
                <a:cubicBezTo>
                  <a:pt x="3315" y="3652"/>
                  <a:pt x="3652" y="3315"/>
                  <a:pt x="3652" y="2897"/>
                </a:cubicBezTo>
                <a:lnTo>
                  <a:pt x="3652" y="755"/>
                </a:lnTo>
                <a:cubicBezTo>
                  <a:pt x="3652" y="338"/>
                  <a:pt x="3315" y="0"/>
                  <a:pt x="289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1" name="Google Shape;3731;p51"/>
          <p:cNvSpPr/>
          <p:nvPr/>
        </p:nvSpPr>
        <p:spPr>
          <a:xfrm flipH="1">
            <a:off x="5453917" y="3735625"/>
            <a:ext cx="521438" cy="521447"/>
          </a:xfrm>
          <a:custGeom>
            <a:avLst/>
            <a:gdLst/>
            <a:ahLst/>
            <a:cxnLst/>
            <a:rect l="l" t="t" r="r" b="b"/>
            <a:pathLst>
              <a:path w="3653" h="3653" extrusionOk="0">
                <a:moveTo>
                  <a:pt x="753" y="1"/>
                </a:moveTo>
                <a:cubicBezTo>
                  <a:pt x="336" y="1"/>
                  <a:pt x="0" y="338"/>
                  <a:pt x="0" y="754"/>
                </a:cubicBezTo>
                <a:lnTo>
                  <a:pt x="0" y="2898"/>
                </a:lnTo>
                <a:cubicBezTo>
                  <a:pt x="0" y="3315"/>
                  <a:pt x="336" y="3653"/>
                  <a:pt x="753" y="3653"/>
                </a:cubicBezTo>
                <a:lnTo>
                  <a:pt x="2897" y="3653"/>
                </a:lnTo>
                <a:cubicBezTo>
                  <a:pt x="3315" y="3653"/>
                  <a:pt x="3652" y="3315"/>
                  <a:pt x="3652" y="2898"/>
                </a:cubicBezTo>
                <a:lnTo>
                  <a:pt x="3652" y="754"/>
                </a:lnTo>
                <a:cubicBezTo>
                  <a:pt x="3652" y="340"/>
                  <a:pt x="3311" y="3"/>
                  <a:pt x="289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2" name="Google Shape;3732;p51"/>
          <p:cNvSpPr/>
          <p:nvPr/>
        </p:nvSpPr>
        <p:spPr>
          <a:xfrm flipH="1">
            <a:off x="5453918" y="3735911"/>
            <a:ext cx="260933" cy="521162"/>
          </a:xfrm>
          <a:custGeom>
            <a:avLst/>
            <a:gdLst/>
            <a:ahLst/>
            <a:cxnLst/>
            <a:rect l="l" t="t" r="r" b="b"/>
            <a:pathLst>
              <a:path w="1828" h="3651" extrusionOk="0">
                <a:moveTo>
                  <a:pt x="0" y="1"/>
                </a:moveTo>
                <a:lnTo>
                  <a:pt x="0" y="3651"/>
                </a:lnTo>
                <a:lnTo>
                  <a:pt x="1072" y="3651"/>
                </a:lnTo>
                <a:cubicBezTo>
                  <a:pt x="1490" y="3651"/>
                  <a:pt x="1827" y="3313"/>
                  <a:pt x="1827" y="2896"/>
                </a:cubicBezTo>
                <a:lnTo>
                  <a:pt x="1827" y="752"/>
                </a:lnTo>
                <a:cubicBezTo>
                  <a:pt x="1827" y="338"/>
                  <a:pt x="1486" y="1"/>
                  <a:pt x="1072" y="1"/>
                </a:cubicBezTo>
                <a:close/>
              </a:path>
            </a:pathLst>
          </a:custGeom>
          <a:solidFill>
            <a:srgbClr val="FFFFFF">
              <a:alpha val="299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3" name="Google Shape;3733;p51"/>
          <p:cNvSpPr/>
          <p:nvPr/>
        </p:nvSpPr>
        <p:spPr>
          <a:xfrm flipH="1">
            <a:off x="4699525" y="3735625"/>
            <a:ext cx="521438" cy="521447"/>
          </a:xfrm>
          <a:custGeom>
            <a:avLst/>
            <a:gdLst/>
            <a:ahLst/>
            <a:cxnLst/>
            <a:rect l="l" t="t" r="r" b="b"/>
            <a:pathLst>
              <a:path w="3653" h="3653" extrusionOk="0">
                <a:moveTo>
                  <a:pt x="755" y="1"/>
                </a:moveTo>
                <a:cubicBezTo>
                  <a:pt x="338" y="1"/>
                  <a:pt x="0" y="338"/>
                  <a:pt x="0" y="754"/>
                </a:cubicBezTo>
                <a:lnTo>
                  <a:pt x="0" y="2898"/>
                </a:lnTo>
                <a:cubicBezTo>
                  <a:pt x="0" y="3315"/>
                  <a:pt x="338" y="3653"/>
                  <a:pt x="755" y="3653"/>
                </a:cubicBezTo>
                <a:lnTo>
                  <a:pt x="2899" y="3653"/>
                </a:lnTo>
                <a:cubicBezTo>
                  <a:pt x="3314" y="3653"/>
                  <a:pt x="3652" y="3315"/>
                  <a:pt x="3652" y="2898"/>
                </a:cubicBezTo>
                <a:lnTo>
                  <a:pt x="3652" y="754"/>
                </a:lnTo>
                <a:cubicBezTo>
                  <a:pt x="3652" y="340"/>
                  <a:pt x="3314" y="3"/>
                  <a:pt x="289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4" name="Google Shape;3734;p51"/>
          <p:cNvSpPr/>
          <p:nvPr/>
        </p:nvSpPr>
        <p:spPr>
          <a:xfrm flipH="1">
            <a:off x="4699526" y="3735911"/>
            <a:ext cx="260648" cy="521162"/>
          </a:xfrm>
          <a:custGeom>
            <a:avLst/>
            <a:gdLst/>
            <a:ahLst/>
            <a:cxnLst/>
            <a:rect l="l" t="t" r="r" b="b"/>
            <a:pathLst>
              <a:path w="1826" h="3651" extrusionOk="0">
                <a:moveTo>
                  <a:pt x="0" y="1"/>
                </a:moveTo>
                <a:lnTo>
                  <a:pt x="0" y="3651"/>
                </a:lnTo>
                <a:lnTo>
                  <a:pt x="1072" y="3651"/>
                </a:lnTo>
                <a:cubicBezTo>
                  <a:pt x="1487" y="3651"/>
                  <a:pt x="1825" y="3313"/>
                  <a:pt x="1825" y="2896"/>
                </a:cubicBezTo>
                <a:lnTo>
                  <a:pt x="1825" y="752"/>
                </a:lnTo>
                <a:cubicBezTo>
                  <a:pt x="1825" y="338"/>
                  <a:pt x="1487" y="1"/>
                  <a:pt x="1072" y="1"/>
                </a:cubicBezTo>
                <a:close/>
              </a:path>
            </a:pathLst>
          </a:custGeom>
          <a:solidFill>
            <a:srgbClr val="FFFFFF">
              <a:alpha val="299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5" name="Google Shape;3735;p51"/>
          <p:cNvSpPr/>
          <p:nvPr/>
        </p:nvSpPr>
        <p:spPr>
          <a:xfrm flipH="1">
            <a:off x="3921395" y="3735625"/>
            <a:ext cx="521438" cy="521447"/>
          </a:xfrm>
          <a:custGeom>
            <a:avLst/>
            <a:gdLst/>
            <a:ahLst/>
            <a:cxnLst/>
            <a:rect l="l" t="t" r="r" b="b"/>
            <a:pathLst>
              <a:path w="3653" h="3653" extrusionOk="0">
                <a:moveTo>
                  <a:pt x="756" y="1"/>
                </a:moveTo>
                <a:cubicBezTo>
                  <a:pt x="338" y="1"/>
                  <a:pt x="1" y="338"/>
                  <a:pt x="1" y="754"/>
                </a:cubicBezTo>
                <a:lnTo>
                  <a:pt x="1" y="2898"/>
                </a:lnTo>
                <a:cubicBezTo>
                  <a:pt x="1" y="3315"/>
                  <a:pt x="338" y="3653"/>
                  <a:pt x="756" y="3653"/>
                </a:cubicBezTo>
                <a:lnTo>
                  <a:pt x="2898" y="3653"/>
                </a:lnTo>
                <a:cubicBezTo>
                  <a:pt x="3315" y="3653"/>
                  <a:pt x="3653" y="3315"/>
                  <a:pt x="3653" y="2898"/>
                </a:cubicBezTo>
                <a:lnTo>
                  <a:pt x="3653" y="754"/>
                </a:lnTo>
                <a:cubicBezTo>
                  <a:pt x="3653" y="340"/>
                  <a:pt x="3315" y="3"/>
                  <a:pt x="289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6" name="Google Shape;3736;p51"/>
          <p:cNvSpPr/>
          <p:nvPr/>
        </p:nvSpPr>
        <p:spPr>
          <a:xfrm flipH="1">
            <a:off x="3939139" y="3735911"/>
            <a:ext cx="260648" cy="521162"/>
          </a:xfrm>
          <a:custGeom>
            <a:avLst/>
            <a:gdLst/>
            <a:ahLst/>
            <a:cxnLst/>
            <a:rect l="l" t="t" r="r" b="b"/>
            <a:pathLst>
              <a:path w="1826" h="3651" extrusionOk="0">
                <a:moveTo>
                  <a:pt x="1" y="1"/>
                </a:moveTo>
                <a:lnTo>
                  <a:pt x="1" y="3651"/>
                </a:lnTo>
                <a:lnTo>
                  <a:pt x="1071" y="3651"/>
                </a:lnTo>
                <a:cubicBezTo>
                  <a:pt x="1488" y="3651"/>
                  <a:pt x="1826" y="3313"/>
                  <a:pt x="1826" y="2896"/>
                </a:cubicBezTo>
                <a:lnTo>
                  <a:pt x="1826" y="752"/>
                </a:lnTo>
                <a:cubicBezTo>
                  <a:pt x="1826" y="338"/>
                  <a:pt x="1488" y="1"/>
                  <a:pt x="1071" y="1"/>
                </a:cubicBezTo>
                <a:close/>
              </a:path>
            </a:pathLst>
          </a:custGeom>
          <a:solidFill>
            <a:srgbClr val="FFFFFF">
              <a:alpha val="299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7" name="Google Shape;3737;p51"/>
          <p:cNvSpPr/>
          <p:nvPr/>
        </p:nvSpPr>
        <p:spPr>
          <a:xfrm flipH="1">
            <a:off x="3178608" y="3735625"/>
            <a:ext cx="521438" cy="521447"/>
          </a:xfrm>
          <a:custGeom>
            <a:avLst/>
            <a:gdLst/>
            <a:ahLst/>
            <a:cxnLst/>
            <a:rect l="l" t="t" r="r" b="b"/>
            <a:pathLst>
              <a:path w="3653" h="3653" extrusionOk="0">
                <a:moveTo>
                  <a:pt x="755" y="1"/>
                </a:moveTo>
                <a:cubicBezTo>
                  <a:pt x="338" y="1"/>
                  <a:pt x="0" y="338"/>
                  <a:pt x="0" y="754"/>
                </a:cubicBezTo>
                <a:lnTo>
                  <a:pt x="0" y="2898"/>
                </a:lnTo>
                <a:cubicBezTo>
                  <a:pt x="0" y="3315"/>
                  <a:pt x="338" y="3653"/>
                  <a:pt x="755" y="3653"/>
                </a:cubicBezTo>
                <a:lnTo>
                  <a:pt x="2897" y="3653"/>
                </a:lnTo>
                <a:cubicBezTo>
                  <a:pt x="3315" y="3653"/>
                  <a:pt x="3652" y="3315"/>
                  <a:pt x="3652" y="2898"/>
                </a:cubicBezTo>
                <a:lnTo>
                  <a:pt x="3652" y="754"/>
                </a:lnTo>
                <a:cubicBezTo>
                  <a:pt x="3652" y="340"/>
                  <a:pt x="3315" y="3"/>
                  <a:pt x="2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8" name="Google Shape;3738;p51"/>
          <p:cNvSpPr/>
          <p:nvPr/>
        </p:nvSpPr>
        <p:spPr>
          <a:xfrm flipH="1">
            <a:off x="3178609" y="3735911"/>
            <a:ext cx="260933" cy="521162"/>
          </a:xfrm>
          <a:custGeom>
            <a:avLst/>
            <a:gdLst/>
            <a:ahLst/>
            <a:cxnLst/>
            <a:rect l="l" t="t" r="r" b="b"/>
            <a:pathLst>
              <a:path w="1828" h="3651" extrusionOk="0">
                <a:moveTo>
                  <a:pt x="0" y="1"/>
                </a:moveTo>
                <a:lnTo>
                  <a:pt x="0" y="3651"/>
                </a:lnTo>
                <a:lnTo>
                  <a:pt x="1072" y="3651"/>
                </a:lnTo>
                <a:cubicBezTo>
                  <a:pt x="1490" y="3651"/>
                  <a:pt x="1827" y="3313"/>
                  <a:pt x="1827" y="2896"/>
                </a:cubicBezTo>
                <a:lnTo>
                  <a:pt x="1827" y="752"/>
                </a:lnTo>
                <a:cubicBezTo>
                  <a:pt x="1827" y="338"/>
                  <a:pt x="1490" y="1"/>
                  <a:pt x="1072" y="1"/>
                </a:cubicBezTo>
                <a:close/>
              </a:path>
            </a:pathLst>
          </a:custGeom>
          <a:solidFill>
            <a:srgbClr val="FFFFFF">
              <a:alpha val="299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9" name="Google Shape;3739;p51"/>
          <p:cNvSpPr/>
          <p:nvPr/>
        </p:nvSpPr>
        <p:spPr>
          <a:xfrm flipH="1">
            <a:off x="4699525" y="3185493"/>
            <a:ext cx="521438" cy="521447"/>
          </a:xfrm>
          <a:custGeom>
            <a:avLst/>
            <a:gdLst/>
            <a:ahLst/>
            <a:cxnLst/>
            <a:rect l="l" t="t" r="r" b="b"/>
            <a:pathLst>
              <a:path w="3653" h="3653" extrusionOk="0">
                <a:moveTo>
                  <a:pt x="755" y="0"/>
                </a:moveTo>
                <a:cubicBezTo>
                  <a:pt x="338" y="0"/>
                  <a:pt x="0" y="338"/>
                  <a:pt x="0" y="755"/>
                </a:cubicBezTo>
                <a:lnTo>
                  <a:pt x="0" y="2897"/>
                </a:lnTo>
                <a:cubicBezTo>
                  <a:pt x="0" y="3315"/>
                  <a:pt x="338" y="3652"/>
                  <a:pt x="755" y="3652"/>
                </a:cubicBezTo>
                <a:lnTo>
                  <a:pt x="2899" y="3652"/>
                </a:lnTo>
                <a:cubicBezTo>
                  <a:pt x="3314" y="3652"/>
                  <a:pt x="3652" y="3315"/>
                  <a:pt x="3652" y="2897"/>
                </a:cubicBezTo>
                <a:lnTo>
                  <a:pt x="3652" y="755"/>
                </a:lnTo>
                <a:cubicBezTo>
                  <a:pt x="3652" y="338"/>
                  <a:pt x="3314" y="0"/>
                  <a:pt x="28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0" name="Google Shape;3740;p51"/>
          <p:cNvSpPr/>
          <p:nvPr/>
        </p:nvSpPr>
        <p:spPr>
          <a:xfrm flipH="1">
            <a:off x="4699526" y="3185779"/>
            <a:ext cx="260648" cy="521162"/>
          </a:xfrm>
          <a:custGeom>
            <a:avLst/>
            <a:gdLst/>
            <a:ahLst/>
            <a:cxnLst/>
            <a:rect l="l" t="t" r="r" b="b"/>
            <a:pathLst>
              <a:path w="1826" h="3651" extrusionOk="0">
                <a:moveTo>
                  <a:pt x="1076" y="0"/>
                </a:moveTo>
                <a:cubicBezTo>
                  <a:pt x="1075" y="0"/>
                  <a:pt x="1073" y="0"/>
                  <a:pt x="1072" y="0"/>
                </a:cubicBezTo>
                <a:lnTo>
                  <a:pt x="0" y="0"/>
                </a:lnTo>
                <a:lnTo>
                  <a:pt x="0" y="3650"/>
                </a:lnTo>
                <a:lnTo>
                  <a:pt x="1072" y="3650"/>
                </a:lnTo>
                <a:cubicBezTo>
                  <a:pt x="1487" y="3650"/>
                  <a:pt x="1825" y="3313"/>
                  <a:pt x="1825" y="2895"/>
                </a:cubicBezTo>
                <a:lnTo>
                  <a:pt x="1825" y="753"/>
                </a:lnTo>
                <a:cubicBezTo>
                  <a:pt x="1825" y="337"/>
                  <a:pt x="1490" y="0"/>
                  <a:pt x="1076" y="0"/>
                </a:cubicBezTo>
                <a:close/>
              </a:path>
            </a:pathLst>
          </a:custGeom>
          <a:solidFill>
            <a:srgbClr val="FFFFFF">
              <a:alpha val="299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1" name="Google Shape;3741;p51"/>
          <p:cNvSpPr/>
          <p:nvPr/>
        </p:nvSpPr>
        <p:spPr>
          <a:xfrm flipH="1">
            <a:off x="3921395" y="3185493"/>
            <a:ext cx="521438" cy="521447"/>
          </a:xfrm>
          <a:custGeom>
            <a:avLst/>
            <a:gdLst/>
            <a:ahLst/>
            <a:cxnLst/>
            <a:rect l="l" t="t" r="r" b="b"/>
            <a:pathLst>
              <a:path w="3653" h="3653" extrusionOk="0">
                <a:moveTo>
                  <a:pt x="756" y="0"/>
                </a:moveTo>
                <a:cubicBezTo>
                  <a:pt x="338" y="0"/>
                  <a:pt x="1" y="338"/>
                  <a:pt x="1" y="755"/>
                </a:cubicBezTo>
                <a:lnTo>
                  <a:pt x="1" y="2897"/>
                </a:lnTo>
                <a:cubicBezTo>
                  <a:pt x="1" y="3315"/>
                  <a:pt x="338" y="3652"/>
                  <a:pt x="756" y="3652"/>
                </a:cubicBezTo>
                <a:lnTo>
                  <a:pt x="2898" y="3652"/>
                </a:lnTo>
                <a:cubicBezTo>
                  <a:pt x="3315" y="3652"/>
                  <a:pt x="3653" y="3315"/>
                  <a:pt x="3653" y="2897"/>
                </a:cubicBezTo>
                <a:lnTo>
                  <a:pt x="3653" y="755"/>
                </a:lnTo>
                <a:cubicBezTo>
                  <a:pt x="3653" y="338"/>
                  <a:pt x="3315" y="0"/>
                  <a:pt x="289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2" name="Google Shape;3742;p51"/>
          <p:cNvSpPr/>
          <p:nvPr/>
        </p:nvSpPr>
        <p:spPr>
          <a:xfrm flipH="1">
            <a:off x="3939139" y="3185779"/>
            <a:ext cx="260648" cy="521162"/>
          </a:xfrm>
          <a:custGeom>
            <a:avLst/>
            <a:gdLst/>
            <a:ahLst/>
            <a:cxnLst/>
            <a:rect l="l" t="t" r="r" b="b"/>
            <a:pathLst>
              <a:path w="1826" h="3651" extrusionOk="0">
                <a:moveTo>
                  <a:pt x="1074" y="0"/>
                </a:moveTo>
                <a:cubicBezTo>
                  <a:pt x="1073" y="0"/>
                  <a:pt x="1072" y="0"/>
                  <a:pt x="1071" y="0"/>
                </a:cubicBezTo>
                <a:lnTo>
                  <a:pt x="1" y="0"/>
                </a:lnTo>
                <a:lnTo>
                  <a:pt x="1" y="3650"/>
                </a:lnTo>
                <a:lnTo>
                  <a:pt x="1071" y="3650"/>
                </a:lnTo>
                <a:cubicBezTo>
                  <a:pt x="1488" y="3650"/>
                  <a:pt x="1826" y="3313"/>
                  <a:pt x="1826" y="2895"/>
                </a:cubicBezTo>
                <a:lnTo>
                  <a:pt x="1826" y="753"/>
                </a:lnTo>
                <a:cubicBezTo>
                  <a:pt x="1826" y="337"/>
                  <a:pt x="1490" y="0"/>
                  <a:pt x="1074" y="0"/>
                </a:cubicBezTo>
                <a:close/>
              </a:path>
            </a:pathLst>
          </a:custGeom>
          <a:solidFill>
            <a:srgbClr val="FFFFFF">
              <a:alpha val="299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3" name="Google Shape;3743;p51"/>
          <p:cNvSpPr/>
          <p:nvPr/>
        </p:nvSpPr>
        <p:spPr>
          <a:xfrm flipH="1">
            <a:off x="3178608" y="3185493"/>
            <a:ext cx="521438" cy="521447"/>
          </a:xfrm>
          <a:custGeom>
            <a:avLst/>
            <a:gdLst/>
            <a:ahLst/>
            <a:cxnLst/>
            <a:rect l="l" t="t" r="r" b="b"/>
            <a:pathLst>
              <a:path w="3653" h="3653" extrusionOk="0">
                <a:moveTo>
                  <a:pt x="755" y="0"/>
                </a:moveTo>
                <a:cubicBezTo>
                  <a:pt x="338" y="0"/>
                  <a:pt x="0" y="338"/>
                  <a:pt x="0" y="755"/>
                </a:cubicBezTo>
                <a:lnTo>
                  <a:pt x="0" y="2897"/>
                </a:lnTo>
                <a:cubicBezTo>
                  <a:pt x="0" y="3315"/>
                  <a:pt x="338" y="3652"/>
                  <a:pt x="755" y="3652"/>
                </a:cubicBezTo>
                <a:lnTo>
                  <a:pt x="2897" y="3652"/>
                </a:lnTo>
                <a:cubicBezTo>
                  <a:pt x="3315" y="3652"/>
                  <a:pt x="3652" y="3315"/>
                  <a:pt x="3652" y="2897"/>
                </a:cubicBezTo>
                <a:lnTo>
                  <a:pt x="3652" y="755"/>
                </a:lnTo>
                <a:cubicBezTo>
                  <a:pt x="3652" y="338"/>
                  <a:pt x="3315" y="0"/>
                  <a:pt x="289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4" name="Google Shape;3744;p51"/>
          <p:cNvSpPr txBox="1"/>
          <p:nvPr/>
        </p:nvSpPr>
        <p:spPr>
          <a:xfrm>
            <a:off x="5424704" y="4333152"/>
            <a:ext cx="5829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4</a:t>
            </a:r>
            <a:endParaRPr sz="1600" b="1" dirty="0">
              <a:solidFill>
                <a:schemeClr val="accent3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745" name="Google Shape;3745;p51"/>
          <p:cNvSpPr txBox="1"/>
          <p:nvPr/>
        </p:nvSpPr>
        <p:spPr>
          <a:xfrm>
            <a:off x="3151288" y="4333152"/>
            <a:ext cx="5829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sz="1600" b="1" dirty="0">
              <a:solidFill>
                <a:schemeClr val="dk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746" name="Google Shape;3746;p51"/>
          <p:cNvSpPr txBox="1"/>
          <p:nvPr/>
        </p:nvSpPr>
        <p:spPr>
          <a:xfrm>
            <a:off x="3909814" y="4333152"/>
            <a:ext cx="582900" cy="3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</a:t>
            </a:r>
            <a:endParaRPr sz="1600" b="1" dirty="0">
              <a:solidFill>
                <a:schemeClr val="accen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747" name="Google Shape;3747;p51"/>
          <p:cNvSpPr txBox="1">
            <a:spLocks noGrp="1"/>
          </p:cNvSpPr>
          <p:nvPr>
            <p:ph type="body" idx="1"/>
          </p:nvPr>
        </p:nvSpPr>
        <p:spPr>
          <a:xfrm>
            <a:off x="4721553" y="4333152"/>
            <a:ext cx="494100" cy="3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1600" b="1" dirty="0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</a:t>
            </a:r>
            <a:endParaRPr sz="1600" b="1" dirty="0">
              <a:solidFill>
                <a:schemeClr val="accen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748" name="Google Shape;3748;p51"/>
          <p:cNvSpPr/>
          <p:nvPr/>
        </p:nvSpPr>
        <p:spPr>
          <a:xfrm flipH="1">
            <a:off x="3178609" y="3185779"/>
            <a:ext cx="260933" cy="521162"/>
          </a:xfrm>
          <a:custGeom>
            <a:avLst/>
            <a:gdLst/>
            <a:ahLst/>
            <a:cxnLst/>
            <a:rect l="l" t="t" r="r" b="b"/>
            <a:pathLst>
              <a:path w="1828" h="3651" extrusionOk="0">
                <a:moveTo>
                  <a:pt x="1076" y="0"/>
                </a:moveTo>
                <a:cubicBezTo>
                  <a:pt x="1075" y="0"/>
                  <a:pt x="1074" y="0"/>
                  <a:pt x="1072" y="0"/>
                </a:cubicBezTo>
                <a:lnTo>
                  <a:pt x="0" y="0"/>
                </a:lnTo>
                <a:lnTo>
                  <a:pt x="0" y="3650"/>
                </a:lnTo>
                <a:lnTo>
                  <a:pt x="1072" y="3650"/>
                </a:lnTo>
                <a:cubicBezTo>
                  <a:pt x="1490" y="3650"/>
                  <a:pt x="1827" y="3313"/>
                  <a:pt x="1827" y="2895"/>
                </a:cubicBezTo>
                <a:lnTo>
                  <a:pt x="1827" y="753"/>
                </a:lnTo>
                <a:cubicBezTo>
                  <a:pt x="1827" y="337"/>
                  <a:pt x="1492" y="0"/>
                  <a:pt x="1076" y="0"/>
                </a:cubicBezTo>
                <a:close/>
              </a:path>
            </a:pathLst>
          </a:custGeom>
          <a:solidFill>
            <a:srgbClr val="FFFFFF">
              <a:alpha val="299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9" name="Google Shape;3749;p51"/>
          <p:cNvSpPr/>
          <p:nvPr/>
        </p:nvSpPr>
        <p:spPr>
          <a:xfrm flipH="1">
            <a:off x="3921395" y="2634933"/>
            <a:ext cx="521153" cy="521447"/>
          </a:xfrm>
          <a:custGeom>
            <a:avLst/>
            <a:gdLst/>
            <a:ahLst/>
            <a:cxnLst/>
            <a:rect l="l" t="t" r="r" b="b"/>
            <a:pathLst>
              <a:path w="3651" h="3653" extrusionOk="0">
                <a:moveTo>
                  <a:pt x="756" y="1"/>
                </a:moveTo>
                <a:cubicBezTo>
                  <a:pt x="338" y="1"/>
                  <a:pt x="1" y="338"/>
                  <a:pt x="1" y="756"/>
                </a:cubicBezTo>
                <a:lnTo>
                  <a:pt x="1" y="2898"/>
                </a:lnTo>
                <a:cubicBezTo>
                  <a:pt x="1" y="3315"/>
                  <a:pt x="338" y="3653"/>
                  <a:pt x="756" y="3653"/>
                </a:cubicBezTo>
                <a:lnTo>
                  <a:pt x="2896" y="3653"/>
                </a:lnTo>
                <a:cubicBezTo>
                  <a:pt x="3313" y="3653"/>
                  <a:pt x="3651" y="3315"/>
                  <a:pt x="3651" y="2898"/>
                </a:cubicBezTo>
                <a:lnTo>
                  <a:pt x="3651" y="756"/>
                </a:lnTo>
                <a:cubicBezTo>
                  <a:pt x="3651" y="340"/>
                  <a:pt x="3313" y="1"/>
                  <a:pt x="289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0" name="Google Shape;3750;p51"/>
          <p:cNvSpPr/>
          <p:nvPr/>
        </p:nvSpPr>
        <p:spPr>
          <a:xfrm flipH="1">
            <a:off x="3939139" y="2635218"/>
            <a:ext cx="260648" cy="521162"/>
          </a:xfrm>
          <a:custGeom>
            <a:avLst/>
            <a:gdLst/>
            <a:ahLst/>
            <a:cxnLst/>
            <a:rect l="l" t="t" r="r" b="b"/>
            <a:pathLst>
              <a:path w="1826" h="3651" extrusionOk="0">
                <a:moveTo>
                  <a:pt x="1074" y="1"/>
                </a:moveTo>
                <a:cubicBezTo>
                  <a:pt x="1073" y="1"/>
                  <a:pt x="1072" y="1"/>
                  <a:pt x="1071" y="1"/>
                </a:cubicBezTo>
                <a:lnTo>
                  <a:pt x="1" y="1"/>
                </a:lnTo>
                <a:lnTo>
                  <a:pt x="1" y="3651"/>
                </a:lnTo>
                <a:lnTo>
                  <a:pt x="1071" y="3651"/>
                </a:lnTo>
                <a:cubicBezTo>
                  <a:pt x="1488" y="3651"/>
                  <a:pt x="1826" y="3313"/>
                  <a:pt x="1826" y="2896"/>
                </a:cubicBezTo>
                <a:lnTo>
                  <a:pt x="1826" y="754"/>
                </a:lnTo>
                <a:cubicBezTo>
                  <a:pt x="1826" y="340"/>
                  <a:pt x="1490" y="1"/>
                  <a:pt x="1074" y="1"/>
                </a:cubicBezTo>
                <a:close/>
              </a:path>
            </a:pathLst>
          </a:custGeom>
          <a:solidFill>
            <a:srgbClr val="FFFFFF">
              <a:alpha val="299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1" name="Google Shape;3751;p51"/>
          <p:cNvSpPr/>
          <p:nvPr/>
        </p:nvSpPr>
        <p:spPr>
          <a:xfrm flipH="1">
            <a:off x="3178608" y="2634933"/>
            <a:ext cx="521153" cy="521447"/>
          </a:xfrm>
          <a:custGeom>
            <a:avLst/>
            <a:gdLst/>
            <a:ahLst/>
            <a:cxnLst/>
            <a:rect l="l" t="t" r="r" b="b"/>
            <a:pathLst>
              <a:path w="3651" h="3653" extrusionOk="0">
                <a:moveTo>
                  <a:pt x="755" y="1"/>
                </a:moveTo>
                <a:cubicBezTo>
                  <a:pt x="338" y="1"/>
                  <a:pt x="0" y="338"/>
                  <a:pt x="0" y="756"/>
                </a:cubicBezTo>
                <a:lnTo>
                  <a:pt x="0" y="2898"/>
                </a:lnTo>
                <a:cubicBezTo>
                  <a:pt x="0" y="3315"/>
                  <a:pt x="338" y="3653"/>
                  <a:pt x="755" y="3653"/>
                </a:cubicBezTo>
                <a:lnTo>
                  <a:pt x="2895" y="3653"/>
                </a:lnTo>
                <a:cubicBezTo>
                  <a:pt x="3313" y="3653"/>
                  <a:pt x="3650" y="3315"/>
                  <a:pt x="3650" y="2898"/>
                </a:cubicBezTo>
                <a:lnTo>
                  <a:pt x="3650" y="756"/>
                </a:lnTo>
                <a:cubicBezTo>
                  <a:pt x="3650" y="340"/>
                  <a:pt x="3313" y="1"/>
                  <a:pt x="289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2" name="Google Shape;3752;p51"/>
          <p:cNvSpPr/>
          <p:nvPr/>
        </p:nvSpPr>
        <p:spPr>
          <a:xfrm flipH="1">
            <a:off x="3178609" y="2635218"/>
            <a:ext cx="260933" cy="521162"/>
          </a:xfrm>
          <a:custGeom>
            <a:avLst/>
            <a:gdLst/>
            <a:ahLst/>
            <a:cxnLst/>
            <a:rect l="l" t="t" r="r" b="b"/>
            <a:pathLst>
              <a:path w="1828" h="3651" extrusionOk="0">
                <a:moveTo>
                  <a:pt x="1076" y="1"/>
                </a:moveTo>
                <a:cubicBezTo>
                  <a:pt x="1075" y="1"/>
                  <a:pt x="1074" y="1"/>
                  <a:pt x="1072" y="1"/>
                </a:cubicBezTo>
                <a:lnTo>
                  <a:pt x="0" y="1"/>
                </a:lnTo>
                <a:lnTo>
                  <a:pt x="0" y="3651"/>
                </a:lnTo>
                <a:lnTo>
                  <a:pt x="1072" y="3651"/>
                </a:lnTo>
                <a:cubicBezTo>
                  <a:pt x="1490" y="3651"/>
                  <a:pt x="1827" y="3313"/>
                  <a:pt x="1827" y="2896"/>
                </a:cubicBezTo>
                <a:lnTo>
                  <a:pt x="1827" y="754"/>
                </a:lnTo>
                <a:cubicBezTo>
                  <a:pt x="1827" y="340"/>
                  <a:pt x="1492" y="1"/>
                  <a:pt x="1076" y="1"/>
                </a:cubicBezTo>
                <a:close/>
              </a:path>
            </a:pathLst>
          </a:custGeom>
          <a:solidFill>
            <a:srgbClr val="FFFFFF">
              <a:alpha val="299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3" name="Google Shape;3753;p51"/>
          <p:cNvSpPr/>
          <p:nvPr/>
        </p:nvSpPr>
        <p:spPr>
          <a:xfrm flipH="1">
            <a:off x="3178609" y="2085086"/>
            <a:ext cx="260933" cy="521162"/>
          </a:xfrm>
          <a:custGeom>
            <a:avLst/>
            <a:gdLst/>
            <a:ahLst/>
            <a:cxnLst/>
            <a:rect l="l" t="t" r="r" b="b"/>
            <a:pathLst>
              <a:path w="1828" h="3651" extrusionOk="0">
                <a:moveTo>
                  <a:pt x="1076" y="0"/>
                </a:moveTo>
                <a:cubicBezTo>
                  <a:pt x="1075" y="0"/>
                  <a:pt x="1074" y="0"/>
                  <a:pt x="1072" y="0"/>
                </a:cubicBezTo>
                <a:lnTo>
                  <a:pt x="0" y="0"/>
                </a:lnTo>
                <a:lnTo>
                  <a:pt x="0" y="3650"/>
                </a:lnTo>
                <a:lnTo>
                  <a:pt x="1072" y="3650"/>
                </a:lnTo>
                <a:cubicBezTo>
                  <a:pt x="1490" y="3650"/>
                  <a:pt x="1827" y="3313"/>
                  <a:pt x="1827" y="2895"/>
                </a:cubicBezTo>
                <a:lnTo>
                  <a:pt x="1827" y="753"/>
                </a:lnTo>
                <a:cubicBezTo>
                  <a:pt x="1827" y="337"/>
                  <a:pt x="1492" y="0"/>
                  <a:pt x="1076" y="0"/>
                </a:cubicBezTo>
                <a:close/>
              </a:path>
            </a:pathLst>
          </a:custGeom>
          <a:solidFill>
            <a:srgbClr val="FFFFFF">
              <a:alpha val="299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4" name="Google Shape;3754;p51"/>
          <p:cNvSpPr txBox="1"/>
          <p:nvPr/>
        </p:nvSpPr>
        <p:spPr>
          <a:xfrm>
            <a:off x="461359" y="4126228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rPr>
              <a:t>Doneseme vám kávu až ke stolu.</a:t>
            </a:r>
            <a:endParaRPr sz="120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755" name="Google Shape;3755;p51"/>
          <p:cNvSpPr txBox="1"/>
          <p:nvPr/>
        </p:nvSpPr>
        <p:spPr>
          <a:xfrm>
            <a:off x="6622676" y="1604306"/>
            <a:ext cx="2367912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Fira Sans"/>
                <a:ea typeface="Fira Sans"/>
                <a:cs typeface="Fira Sans"/>
                <a:sym typeface="Fira Sans"/>
              </a:rPr>
              <a:t>Asi každý si ke kávě rád sedne.</a:t>
            </a:r>
            <a:endParaRPr sz="120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756" name="Google Shape;3756;p51"/>
          <p:cNvSpPr txBox="1"/>
          <p:nvPr/>
        </p:nvSpPr>
        <p:spPr>
          <a:xfrm>
            <a:off x="461359" y="1618089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latin typeface="Fira Sans"/>
                <a:ea typeface="Fira Sans"/>
                <a:cs typeface="Fira Sans"/>
                <a:sym typeface="Fira Sans"/>
              </a:rPr>
              <a:t>Káva s sebou je nejprodávanější položkou u nás.</a:t>
            </a:r>
            <a:endParaRPr sz="120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757" name="Google Shape;3757;p51"/>
          <p:cNvSpPr txBox="1"/>
          <p:nvPr/>
        </p:nvSpPr>
        <p:spPr>
          <a:xfrm>
            <a:off x="6747285" y="4133662"/>
            <a:ext cx="19266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rPr>
              <a:t>Přijeďte si autem k </a:t>
            </a:r>
            <a:r>
              <a:rPr lang="cs-CZ" sz="1200" dirty="0">
                <a:latin typeface="Fira Sans"/>
                <a:ea typeface="Fira Sans"/>
                <a:cs typeface="Fira Sans"/>
                <a:sym typeface="Fira Sans"/>
              </a:rPr>
              <a:t>výdejnímu okénku pro kávu.</a:t>
            </a:r>
            <a:endParaRPr sz="1200" dirty="0">
              <a:solidFill>
                <a:srgbClr val="0000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3758" name="Google Shape;3758;p51"/>
          <p:cNvSpPr txBox="1"/>
          <p:nvPr/>
        </p:nvSpPr>
        <p:spPr>
          <a:xfrm>
            <a:off x="6208309" y="3546183"/>
            <a:ext cx="2465576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3600" b="1" dirty="0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4. DO AUTA</a:t>
            </a:r>
            <a:endParaRPr sz="3600" b="1" dirty="0">
              <a:solidFill>
                <a:schemeClr val="accent4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759" name="Google Shape;3759;p51"/>
          <p:cNvSpPr txBox="1"/>
          <p:nvPr/>
        </p:nvSpPr>
        <p:spPr>
          <a:xfrm>
            <a:off x="6622676" y="1022226"/>
            <a:ext cx="2051209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3600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3. U NÁS</a:t>
            </a:r>
            <a:endParaRPr sz="3600" b="1" dirty="0">
              <a:solidFill>
                <a:schemeClr val="accent3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760" name="Google Shape;3760;p51"/>
          <p:cNvSpPr txBox="1"/>
          <p:nvPr/>
        </p:nvSpPr>
        <p:spPr>
          <a:xfrm>
            <a:off x="0" y="1069351"/>
            <a:ext cx="2397498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3600" b="1" dirty="0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1. S SEBOU</a:t>
            </a:r>
            <a:endParaRPr sz="3600" b="1" dirty="0">
              <a:solidFill>
                <a:schemeClr val="dk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761" name="Google Shape;3761;p51"/>
          <p:cNvSpPr txBox="1"/>
          <p:nvPr/>
        </p:nvSpPr>
        <p:spPr>
          <a:xfrm>
            <a:off x="50420" y="3519305"/>
            <a:ext cx="2800728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-CZ" sz="3600" b="1" dirty="0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2. AŽ KE STOLU</a:t>
            </a:r>
            <a:endParaRPr sz="3600" b="1" dirty="0">
              <a:solidFill>
                <a:schemeClr val="accent2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1" grpId="0" animBg="1"/>
      <p:bldP spid="3733" grpId="0" animBg="1"/>
      <p:bldP spid="3735" grpId="0" animBg="1"/>
      <p:bldP spid="3739" grpId="0" animBg="1"/>
      <p:bldP spid="3741" grpId="0" animBg="1"/>
      <p:bldP spid="3744" grpId="0"/>
      <p:bldP spid="3746" grpId="0"/>
      <p:bldP spid="3747" grpId="0" build="p"/>
      <p:bldP spid="3749" grpId="0" animBg="1"/>
      <p:bldP spid="3750" grpId="0" animBg="1"/>
      <p:bldP spid="3754" grpId="0"/>
      <p:bldP spid="3755" grpId="0"/>
      <p:bldP spid="3757" grpId="0"/>
      <p:bldP spid="3758" grpId="0"/>
      <p:bldP spid="3759" grpId="0"/>
      <p:bldP spid="3761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4C221B"/>
      </a:dk2>
      <a:lt2>
        <a:srgbClr val="76441C"/>
      </a:lt2>
      <a:accent1>
        <a:srgbClr val="9D5C2D"/>
      </a:accent1>
      <a:accent2>
        <a:srgbClr val="C08A4C"/>
      </a:accent2>
      <a:accent3>
        <a:srgbClr val="D9A866"/>
      </a:accent3>
      <a:accent4>
        <a:srgbClr val="DD955F"/>
      </a:accent4>
      <a:accent5>
        <a:srgbClr val="FACA93"/>
      </a:accent5>
      <a:accent6>
        <a:srgbClr val="FFE5AF"/>
      </a:accent6>
      <a:hlink>
        <a:srgbClr val="D6591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d50060-576a-4c11-a093-8054766b506b" xsi:nil="true"/>
    <lcf76f155ced4ddcb4097134ff3c332f xmlns="4a6a4d91-85e4-4738-8f53-8f0d4154b60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D6A30238EEBF479F5DDA1E8F08DF78" ma:contentTypeVersion="9" ma:contentTypeDescription="Vytvoří nový dokument" ma:contentTypeScope="" ma:versionID="90f25a428910640e0cf3796451651d71">
  <xsd:schema xmlns:xsd="http://www.w3.org/2001/XMLSchema" xmlns:xs="http://www.w3.org/2001/XMLSchema" xmlns:p="http://schemas.microsoft.com/office/2006/metadata/properties" xmlns:ns2="4a6a4d91-85e4-4738-8f53-8f0d4154b603" xmlns:ns3="05d50060-576a-4c11-a093-8054766b506b" targetNamespace="http://schemas.microsoft.com/office/2006/metadata/properties" ma:root="true" ma:fieldsID="4c827946d1b46cafa6af593695916331" ns2:_="" ns3:_="">
    <xsd:import namespace="4a6a4d91-85e4-4738-8f53-8f0d4154b603"/>
    <xsd:import namespace="05d50060-576a-4c11-a093-8054766b50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a4d91-85e4-4738-8f53-8f0d4154b6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Značky obrázků" ma:readOnly="false" ma:fieldId="{5cf76f15-5ced-4ddc-b409-7134ff3c332f}" ma:taxonomyMulti="true" ma:sspId="c105e749-9433-44a2-8c01-e47ede5d4d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d50060-576a-4c11-a093-8054766b506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08a5f16-4443-4acc-a3d5-0f031c365acf}" ma:internalName="TaxCatchAll" ma:showField="CatchAllData" ma:web="05d50060-576a-4c11-a093-8054766b50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67C7E8-8BC6-40D8-B828-2D947B3753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1EB531-0B6A-4268-B517-CA144F65E4D6}">
  <ds:schemaRefs>
    <ds:schemaRef ds:uri="http://schemas.microsoft.com/office/2006/metadata/properties"/>
    <ds:schemaRef ds:uri="http://schemas.microsoft.com/office/infopath/2007/PartnerControls"/>
    <ds:schemaRef ds:uri="05d50060-576a-4c11-a093-8054766b506b"/>
    <ds:schemaRef ds:uri="4a6a4d91-85e4-4738-8f53-8f0d4154b603"/>
  </ds:schemaRefs>
</ds:datastoreItem>
</file>

<file path=customXml/itemProps3.xml><?xml version="1.0" encoding="utf-8"?>
<ds:datastoreItem xmlns:ds="http://schemas.openxmlformats.org/officeDocument/2006/customXml" ds:itemID="{DCC0E834-9C7C-4F68-BCE2-BDCAE0581E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6a4d91-85e4-4738-8f53-8f0d4154b603"/>
    <ds:schemaRef ds:uri="05d50060-576a-4c11-a093-8054766b50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579</Words>
  <Application>Microsoft Office PowerPoint</Application>
  <PresentationFormat>Předvádění na obrazovce (16:9)</PresentationFormat>
  <Paragraphs>106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Fira Sans</vt:lpstr>
      <vt:lpstr>Fira Sans Extra Condensed</vt:lpstr>
      <vt:lpstr>Roboto</vt:lpstr>
      <vt:lpstr>Simple Light</vt:lpstr>
      <vt:lpstr>Simple Light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Student</cp:lastModifiedBy>
  <cp:revision>45</cp:revision>
  <dcterms:modified xsi:type="dcterms:W3CDTF">2023-11-10T09:20:23Z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0x01010028D6A30238EEBF479F5DDA1E8F08DF78</vt:lpwstr>
  </property>
  <property fmtid="{D5CDD505-2E9C-101B-9397-08002B2CF9AE}" pid="3" name="MediaServiceImageTags">
    <vt:lpwstr/>
  </property>
</Properties>
</file>