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d9a7h0x8dbtvvBR3cX400ChDq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7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45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85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464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59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207361"/>
            <a:ext cx="7940660" cy="101803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1" y="3632607"/>
            <a:ext cx="7940660" cy="1018033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07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536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8011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3056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6513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1"/>
            <a:ext cx="8246070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2"/>
            <a:ext cx="8246070" cy="4072133"/>
          </a:xfrm>
        </p:spPr>
        <p:txBody>
          <a:bodyPr/>
          <a:lstStyle>
            <a:lvl1pPr algn="l">
              <a:defRPr sz="2800">
                <a:solidFill>
                  <a:srgbClr val="007033"/>
                </a:solidFill>
              </a:defRPr>
            </a:lvl1pPr>
            <a:lvl2pPr algn="l">
              <a:defRPr>
                <a:solidFill>
                  <a:srgbClr val="007033"/>
                </a:solidFill>
              </a:defRPr>
            </a:lvl2pPr>
            <a:lvl3pPr algn="l">
              <a:defRPr>
                <a:solidFill>
                  <a:srgbClr val="007033"/>
                </a:solidFill>
              </a:defRPr>
            </a:lvl3pPr>
            <a:lvl4pPr algn="l">
              <a:defRPr>
                <a:solidFill>
                  <a:srgbClr val="007033"/>
                </a:solidFill>
              </a:defRPr>
            </a:lvl4pPr>
            <a:lvl5pPr algn="l">
              <a:defRPr>
                <a:solidFill>
                  <a:srgbClr val="007033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8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78507"/>
            <a:ext cx="6413610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1"/>
            <a:ext cx="6413610" cy="4681415"/>
          </a:xfrm>
        </p:spPr>
        <p:txBody>
          <a:bodyPr/>
          <a:lstStyle>
            <a:lvl1pPr>
              <a:defRPr sz="2800">
                <a:solidFill>
                  <a:srgbClr val="007033"/>
                </a:solidFill>
              </a:defRPr>
            </a:lvl1pPr>
            <a:lvl2pPr>
              <a:defRPr>
                <a:solidFill>
                  <a:srgbClr val="007033"/>
                </a:solidFill>
              </a:defRPr>
            </a:lvl2pPr>
            <a:lvl3pPr>
              <a:defRPr>
                <a:solidFill>
                  <a:srgbClr val="007033"/>
                </a:solidFill>
              </a:defRPr>
            </a:lvl3pPr>
            <a:lvl4pPr>
              <a:defRPr>
                <a:solidFill>
                  <a:srgbClr val="007033"/>
                </a:solidFill>
              </a:defRPr>
            </a:lvl4pPr>
            <a:lvl5pPr>
              <a:defRPr>
                <a:solidFill>
                  <a:srgbClr val="007033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6868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2336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0723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1"/>
            <a:ext cx="8246070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410965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3040828"/>
            <a:ext cx="4040188" cy="3035059"/>
          </a:xfrm>
        </p:spPr>
        <p:txBody>
          <a:bodyPr/>
          <a:lstStyle>
            <a:lvl1pPr algn="ctr">
              <a:defRPr sz="2400">
                <a:solidFill>
                  <a:srgbClr val="007033"/>
                </a:solidFill>
              </a:defRPr>
            </a:lvl1pPr>
            <a:lvl2pPr algn="ctr">
              <a:defRPr sz="2000">
                <a:solidFill>
                  <a:srgbClr val="007033"/>
                </a:solidFill>
              </a:defRPr>
            </a:lvl2pPr>
            <a:lvl3pPr algn="ctr">
              <a:defRPr sz="1800">
                <a:solidFill>
                  <a:srgbClr val="007033"/>
                </a:solidFill>
              </a:defRPr>
            </a:lvl3pPr>
            <a:lvl4pPr algn="ctr">
              <a:defRPr sz="1600">
                <a:solidFill>
                  <a:srgbClr val="007033"/>
                </a:solidFill>
              </a:defRPr>
            </a:lvl4pPr>
            <a:lvl5pPr algn="ctr">
              <a:defRPr sz="1600">
                <a:solidFill>
                  <a:srgbClr val="0070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410965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3040828"/>
            <a:ext cx="4041775" cy="3035059"/>
          </a:xfrm>
        </p:spPr>
        <p:txBody>
          <a:bodyPr/>
          <a:lstStyle>
            <a:lvl1pPr algn="ctr">
              <a:defRPr sz="2400">
                <a:solidFill>
                  <a:srgbClr val="007033"/>
                </a:solidFill>
              </a:defRPr>
            </a:lvl1pPr>
            <a:lvl2pPr algn="ctr">
              <a:defRPr sz="2000">
                <a:solidFill>
                  <a:srgbClr val="007033"/>
                </a:solidFill>
              </a:defRPr>
            </a:lvl2pPr>
            <a:lvl3pPr algn="ctr">
              <a:defRPr sz="1800">
                <a:solidFill>
                  <a:srgbClr val="007033"/>
                </a:solidFill>
              </a:defRPr>
            </a:lvl3pPr>
            <a:lvl4pPr algn="ctr">
              <a:defRPr sz="1600">
                <a:solidFill>
                  <a:srgbClr val="007033"/>
                </a:solidFill>
              </a:defRPr>
            </a:lvl4pPr>
            <a:lvl5pPr algn="ctr">
              <a:defRPr sz="1600">
                <a:solidFill>
                  <a:srgbClr val="0070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027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5943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3983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683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89754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hloupeksec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chloupeksecurity.webnode.cz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subTitle" idx="4294967295"/>
          </p:nvPr>
        </p:nvSpPr>
        <p:spPr>
          <a:xfrm>
            <a:off x="812800" y="4324927"/>
            <a:ext cx="7940675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48"/>
              <a:buNone/>
            </a:pPr>
            <a:r>
              <a:rPr lang="cs-CZ" sz="3600" b="1" dirty="0">
                <a:solidFill>
                  <a:schemeClr val="tx1"/>
                </a:solidFill>
              </a:rPr>
              <a:t>Vaše bezpečí v našich tlapkách!</a:t>
            </a:r>
            <a:endParaRPr b="1" dirty="0">
              <a:solidFill>
                <a:schemeClr val="tx1"/>
              </a:solidFill>
            </a:endParaRPr>
          </a:p>
          <a:p>
            <a:pPr marL="0" marR="64008" lvl="0" indent="0" algn="r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  <p:pic>
        <p:nvPicPr>
          <p:cNvPr id="107" name="Google Shape;107;p1" descr="C:\Users\jakub\Downloads\3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760" y="2264060"/>
            <a:ext cx="8108736" cy="121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idx="1"/>
          </p:nvPr>
        </p:nvSpPr>
        <p:spPr>
          <a:xfrm>
            <a:off x="1410008" y="3694544"/>
            <a:ext cx="6884247" cy="316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Jsme </a:t>
            </a:r>
            <a:r>
              <a:rPr lang="cs-CZ" sz="2000" b="1" dirty="0">
                <a:solidFill>
                  <a:schemeClr val="tx1"/>
                </a:solidFill>
              </a:rPr>
              <a:t>firma zabývající se </a:t>
            </a:r>
            <a:r>
              <a:rPr lang="cs-CZ" sz="2000" b="1" dirty="0" smtClean="0">
                <a:solidFill>
                  <a:schemeClr val="tx1"/>
                </a:solidFill>
              </a:rPr>
              <a:t>bezpečnostními </a:t>
            </a:r>
            <a:r>
              <a:rPr lang="cs-CZ" sz="2000" b="1" dirty="0">
                <a:solidFill>
                  <a:schemeClr val="tx1"/>
                </a:solidFill>
              </a:rPr>
              <a:t>produkty, </a:t>
            </a:r>
            <a:r>
              <a:rPr lang="cs-CZ" sz="2000" b="1" dirty="0" smtClean="0">
                <a:solidFill>
                  <a:schemeClr val="tx1"/>
                </a:solidFill>
              </a:rPr>
              <a:t> komplexním </a:t>
            </a:r>
            <a:r>
              <a:rPr lang="cs-CZ" sz="2000" b="1" dirty="0">
                <a:solidFill>
                  <a:schemeClr val="tx1"/>
                </a:solidFill>
              </a:rPr>
              <a:t>zajištěním služeb jako je ostrahu objektu, ostrahu eventů, </a:t>
            </a:r>
            <a:r>
              <a:rPr lang="cs-CZ" sz="2000" b="1" dirty="0" smtClean="0">
                <a:solidFill>
                  <a:schemeClr val="tx1"/>
                </a:solidFill>
              </a:rPr>
              <a:t>montáž </a:t>
            </a:r>
            <a:r>
              <a:rPr lang="cs-CZ" sz="2000" b="1" dirty="0">
                <a:solidFill>
                  <a:schemeClr val="tx1"/>
                </a:solidFill>
              </a:rPr>
              <a:t>a servis systému bezpečnostních zařízení.</a:t>
            </a:r>
            <a:endParaRPr b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</a:rPr>
              <a:t>Naši práci </a:t>
            </a:r>
            <a:r>
              <a:rPr lang="cs-CZ" sz="2000" b="1" dirty="0" smtClean="0">
                <a:solidFill>
                  <a:schemeClr val="tx1"/>
                </a:solidFill>
              </a:rPr>
              <a:t>zprostředkováváme </a:t>
            </a:r>
            <a:r>
              <a:rPr lang="cs-CZ" sz="2000" b="1" dirty="0">
                <a:solidFill>
                  <a:schemeClr val="tx1"/>
                </a:solidFill>
              </a:rPr>
              <a:t>nejen velkým firmám</a:t>
            </a:r>
            <a:r>
              <a:rPr lang="cs-CZ" sz="2000" b="1" dirty="0" smtClean="0">
                <a:solidFill>
                  <a:schemeClr val="tx1"/>
                </a:solidFill>
              </a:rPr>
              <a:t>,</a:t>
            </a: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ale </a:t>
            </a:r>
            <a:r>
              <a:rPr lang="cs-CZ" sz="2000" b="1" dirty="0">
                <a:solidFill>
                  <a:schemeClr val="tx1"/>
                </a:solidFill>
              </a:rPr>
              <a:t>i fyzickým osobám.</a:t>
            </a:r>
            <a:endParaRPr b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V </a:t>
            </a:r>
            <a:r>
              <a:rPr lang="cs-CZ" sz="2000" b="1" dirty="0">
                <a:solidFill>
                  <a:schemeClr val="tx1"/>
                </a:solidFill>
              </a:rPr>
              <a:t>naší </a:t>
            </a:r>
            <a:r>
              <a:rPr lang="cs-CZ" sz="2000" b="1" dirty="0" smtClean="0">
                <a:solidFill>
                  <a:schemeClr val="tx1"/>
                </a:solidFill>
              </a:rPr>
              <a:t>společnosti </a:t>
            </a:r>
            <a:r>
              <a:rPr lang="cs-CZ" sz="2000" b="1" dirty="0">
                <a:solidFill>
                  <a:schemeClr val="tx1"/>
                </a:solidFill>
              </a:rPr>
              <a:t>se snažíme dělat maximum pro to, abychom svou práci odváděli na </a:t>
            </a:r>
            <a:r>
              <a:rPr lang="cs-CZ" sz="2000" b="1" dirty="0" smtClean="0">
                <a:solidFill>
                  <a:schemeClr val="tx1"/>
                </a:solidFill>
              </a:rPr>
              <a:t>110 % </a:t>
            </a:r>
            <a:r>
              <a:rPr lang="cs-CZ" sz="2000" b="1" dirty="0">
                <a:solidFill>
                  <a:schemeClr val="tx1"/>
                </a:solidFill>
              </a:rPr>
              <a:t>a s přáním klienta na prvním místě.</a:t>
            </a:r>
            <a:endParaRPr sz="2000" b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None/>
            </a:pPr>
            <a:endParaRPr sz="2000" b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None/>
            </a:pPr>
            <a:endParaRPr sz="2000" b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None/>
            </a:pPr>
            <a:endParaRPr sz="2000" b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None/>
            </a:pPr>
            <a:endParaRPr sz="2000" b="1" dirty="0">
              <a:solidFill>
                <a:schemeClr val="tx1"/>
              </a:solidFill>
            </a:endParaRPr>
          </a:p>
        </p:txBody>
      </p:sp>
      <p:pic>
        <p:nvPicPr>
          <p:cNvPr id="113" name="Google Shape;113;p2" descr="C:\Users\jakub\Downloads\drawing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72" y="1924895"/>
            <a:ext cx="7640117" cy="1286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idx="1"/>
          </p:nvPr>
        </p:nvSpPr>
        <p:spPr>
          <a:xfrm>
            <a:off x="1302327" y="4235772"/>
            <a:ext cx="4682838" cy="262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64008" lvl="0" indent="0">
              <a:spcBef>
                <a:spcPts val="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Set 4 kamer s </a:t>
            </a:r>
            <a:r>
              <a:rPr lang="cs-CZ" sz="2000" b="1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rozlišením  </a:t>
            </a:r>
          </a:p>
          <a:p>
            <a:pPr marL="0" marR="64008" lvl="0" indent="0">
              <a:spcBef>
                <a:spcPts val="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3840 </a:t>
            </a: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x 2160 </a:t>
            </a:r>
            <a:r>
              <a:rPr lang="cs-CZ" sz="2000" b="1" dirty="0" err="1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px</a:t>
            </a:r>
            <a:endParaRPr lang="cs-CZ" sz="2000" b="1" dirty="0">
              <a:solidFill>
                <a:schemeClr val="tx1"/>
              </a:solidFill>
            </a:endParaRP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Záznamové zařízení</a:t>
            </a:r>
            <a:endParaRPr lang="cs-CZ" sz="2000" b="1" dirty="0">
              <a:solidFill>
                <a:schemeClr val="tx1"/>
              </a:solidFill>
            </a:endParaRP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Možnost sledování v reálném čase</a:t>
            </a: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Jednoduchý ovládací software</a:t>
            </a:r>
            <a:endParaRPr lang="cs-CZ" sz="2000" b="1" dirty="0">
              <a:solidFill>
                <a:schemeClr val="tx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3" name="Google Shape;113;p2" descr="C:\Users\jakub\Downloads\drawing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72" y="1924895"/>
            <a:ext cx="7640117" cy="12860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1;p3"/>
          <p:cNvSpPr txBox="1">
            <a:spLocks/>
          </p:cNvSpPr>
          <p:nvPr/>
        </p:nvSpPr>
        <p:spPr>
          <a:xfrm>
            <a:off x="979630" y="2949717"/>
            <a:ext cx="4171952" cy="7143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3600"/>
              <a:buFont typeface="Lucida Sans"/>
              <a:buNone/>
            </a:pPr>
            <a:r>
              <a:rPr lang="cs-CZ" b="1" dirty="0" smtClean="0">
                <a:solidFill>
                  <a:srgbClr val="FF6600"/>
                </a:solidFill>
              </a:rPr>
              <a:t>Kamerové sety</a:t>
            </a:r>
            <a:endParaRPr lang="cs-CZ" b="1" dirty="0">
              <a:solidFill>
                <a:srgbClr val="FF6600"/>
              </a:solidFill>
            </a:endParaRPr>
          </a:p>
        </p:txBody>
      </p:sp>
      <p:pic>
        <p:nvPicPr>
          <p:cNvPr id="8" name="Google Shape;1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5165" y="4144954"/>
            <a:ext cx="3000396" cy="2640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6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idx="1"/>
          </p:nvPr>
        </p:nvSpPr>
        <p:spPr>
          <a:xfrm>
            <a:off x="1327342" y="3846938"/>
            <a:ext cx="5036513" cy="281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64008" lvl="0" indent="0">
              <a:spcBef>
                <a:spcPts val="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Kamery s </a:t>
            </a:r>
            <a:r>
              <a:rPr lang="cs-CZ" sz="2000" b="1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rozlišením </a:t>
            </a: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2304 x 1296 </a:t>
            </a:r>
            <a:r>
              <a:rPr lang="cs-CZ" sz="2000" b="1" dirty="0" err="1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px</a:t>
            </a:r>
            <a:r>
              <a:rPr lang="cs-CZ" sz="2000" b="1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        pozorovacím </a:t>
            </a: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úhlem 360°</a:t>
            </a:r>
            <a:endParaRPr lang="cs-CZ" sz="2000" b="1" dirty="0">
              <a:solidFill>
                <a:schemeClr val="tx1"/>
              </a:solidFill>
            </a:endParaRP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Alarm na detekci </a:t>
            </a:r>
            <a:r>
              <a:rPr lang="cs-CZ" sz="2000" b="1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plynů: </a:t>
            </a: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zemní </a:t>
            </a:r>
            <a:r>
              <a:rPr lang="cs-CZ" sz="2000" b="1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plyn, propan-butan</a:t>
            </a:r>
            <a:endParaRPr lang="cs-CZ" sz="2000" b="1" dirty="0">
              <a:solidFill>
                <a:schemeClr val="tx1"/>
              </a:solidFill>
            </a:endParaRP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Domovní alarm s připojením </a:t>
            </a:r>
            <a:endParaRPr lang="cs-CZ" sz="2000" b="1" dirty="0" smtClean="0">
              <a:solidFill>
                <a:schemeClr val="tx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přes </a:t>
            </a: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rádiové vlny a GSM</a:t>
            </a:r>
            <a:endParaRPr lang="cs-CZ" sz="2000" b="1" dirty="0">
              <a:solidFill>
                <a:schemeClr val="tx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3" name="Google Shape;113;p2" descr="C:\Users\jakub\Downloads\drawing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72" y="1924895"/>
            <a:ext cx="7640117" cy="12860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9;p4"/>
          <p:cNvSpPr txBox="1">
            <a:spLocks/>
          </p:cNvSpPr>
          <p:nvPr/>
        </p:nvSpPr>
        <p:spPr>
          <a:xfrm>
            <a:off x="1410008" y="2853760"/>
            <a:ext cx="4171952" cy="7143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3600"/>
              <a:buFont typeface="Lucida Sans"/>
              <a:buNone/>
            </a:pPr>
            <a:r>
              <a:rPr lang="cs-CZ" b="1" dirty="0" smtClean="0">
                <a:solidFill>
                  <a:srgbClr val="FF6600"/>
                </a:solidFill>
              </a:rPr>
              <a:t>Alarmy a kamery</a:t>
            </a:r>
            <a:endParaRPr lang="cs-CZ" b="1" dirty="0">
              <a:solidFill>
                <a:srgbClr val="FF6600"/>
              </a:solidFill>
            </a:endParaRPr>
          </a:p>
        </p:txBody>
      </p:sp>
      <p:pic>
        <p:nvPicPr>
          <p:cNvPr id="5" name="Google Shape;131;p4" descr="C:\Users\jakub\Downloads\m2b+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6037" y="3846938"/>
            <a:ext cx="2835215" cy="2481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6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idx="1"/>
          </p:nvPr>
        </p:nvSpPr>
        <p:spPr>
          <a:xfrm>
            <a:off x="1410009" y="3999344"/>
            <a:ext cx="5277118" cy="285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64008" lvl="0" indent="0">
              <a:spcBef>
                <a:spcPts val="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Fyzická ostraha za pomoci nejmodernější techniky a nejlépe školených pracovníků na trhu</a:t>
            </a:r>
            <a:endParaRPr lang="cs-CZ" sz="2000" b="1" dirty="0">
              <a:solidFill>
                <a:schemeClr val="tx1"/>
              </a:solidFill>
            </a:endParaRP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Ostraha soukromých objektů</a:t>
            </a:r>
            <a:endParaRPr lang="cs-CZ" sz="2000" b="1" dirty="0">
              <a:solidFill>
                <a:schemeClr val="tx1"/>
              </a:solidFill>
            </a:endParaRP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Ostraha společenských událostí včetně zdravotnického a požárního dohledu</a:t>
            </a:r>
            <a:endParaRPr lang="cs-CZ" sz="2000" b="1" dirty="0">
              <a:solidFill>
                <a:schemeClr val="tx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3" name="Google Shape;113;p2" descr="C:\Users\jakub\Downloads\drawing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72" y="1924895"/>
            <a:ext cx="7640117" cy="12860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9;p5"/>
          <p:cNvSpPr txBox="1">
            <a:spLocks/>
          </p:cNvSpPr>
          <p:nvPr/>
        </p:nvSpPr>
        <p:spPr>
          <a:xfrm>
            <a:off x="-357334" y="2736789"/>
            <a:ext cx="4171952" cy="7143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3600"/>
              <a:buFont typeface="Lucida Sans"/>
              <a:buNone/>
            </a:pPr>
            <a:r>
              <a:rPr lang="cs-CZ" b="1" dirty="0" smtClean="0">
                <a:solidFill>
                  <a:srgbClr val="FF6600"/>
                </a:solidFill>
              </a:rPr>
              <a:t>Ostraha</a:t>
            </a:r>
            <a:endParaRPr lang="cs-CZ" b="1" dirty="0">
              <a:solidFill>
                <a:srgbClr val="FF6600"/>
              </a:solidFill>
            </a:endParaRPr>
          </a:p>
        </p:txBody>
      </p:sp>
      <p:pic>
        <p:nvPicPr>
          <p:cNvPr id="5" name="Google Shape;140;p5" descr="C:\Users\jakub\Downloads\ostraha_im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7998" y="3451169"/>
            <a:ext cx="1679181" cy="2962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8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idx="1"/>
          </p:nvPr>
        </p:nvSpPr>
        <p:spPr>
          <a:xfrm>
            <a:off x="1410008" y="4137890"/>
            <a:ext cx="4963083" cy="272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64008" lvl="0" indent="0">
              <a:spcBef>
                <a:spcPts val="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Možnost úplné montáže námi </a:t>
            </a:r>
            <a:r>
              <a:rPr lang="cs-CZ" sz="2000" b="1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poskytovaných </a:t>
            </a: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produktů</a:t>
            </a:r>
            <a:endParaRPr lang="cs-CZ" sz="2000" b="1" dirty="0">
              <a:solidFill>
                <a:schemeClr val="tx1"/>
              </a:solidFill>
            </a:endParaRP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Doživotní servis našich produktů</a:t>
            </a:r>
            <a:endParaRPr lang="cs-CZ" sz="2000" b="1" dirty="0">
              <a:solidFill>
                <a:schemeClr val="tx1"/>
              </a:solidFill>
            </a:endParaRP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Instalace jiných druhů bezpečnostní techniky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13" name="Google Shape;113;p2" descr="C:\Users\jakub\Downloads\drawing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72" y="1924895"/>
            <a:ext cx="7640117" cy="12860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8;p6"/>
          <p:cNvSpPr txBox="1">
            <a:spLocks/>
          </p:cNvSpPr>
          <p:nvPr/>
        </p:nvSpPr>
        <p:spPr>
          <a:xfrm>
            <a:off x="1182831" y="2853760"/>
            <a:ext cx="4171952" cy="7143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3600"/>
              <a:buFont typeface="Lucida Sans"/>
              <a:buNone/>
            </a:pPr>
            <a:r>
              <a:rPr lang="cs-CZ" b="1" dirty="0" smtClean="0">
                <a:solidFill>
                  <a:srgbClr val="FF6600"/>
                </a:solidFill>
              </a:rPr>
              <a:t>Montáž a servis</a:t>
            </a:r>
            <a:endParaRPr lang="cs-CZ" b="1" dirty="0">
              <a:solidFill>
                <a:srgbClr val="FF6600"/>
              </a:solidFill>
            </a:endParaRPr>
          </a:p>
        </p:txBody>
      </p:sp>
      <p:pic>
        <p:nvPicPr>
          <p:cNvPr id="5" name="Google Shape;149;p6" descr="C:\Users\jakub\Downloads\samolepka-na-auto_francouzsky-klic-leva_oranzova-888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731" y="3482389"/>
            <a:ext cx="1447800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3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idx="1"/>
          </p:nvPr>
        </p:nvSpPr>
        <p:spPr>
          <a:xfrm>
            <a:off x="1410008" y="4082472"/>
            <a:ext cx="5665047" cy="277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64008" indent="0">
              <a:spcBef>
                <a:spcPts val="0"/>
              </a:spcBef>
              <a:buClr>
                <a:schemeClr val="accent1"/>
              </a:buClr>
              <a:buSzPts val="1360"/>
              <a:buNone/>
            </a:pPr>
            <a:r>
              <a:rPr lang="cs-CZ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</a:t>
            </a:r>
            <a:r>
              <a:rPr lang="cs-CZ" b="1" dirty="0" smtClean="0"/>
              <a:t> </a:t>
            </a:r>
            <a:r>
              <a:rPr lang="cs-CZ" sz="2000" b="1" u="sng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chloupeksec@gmail.com</a:t>
            </a:r>
            <a:endParaRPr lang="cs-CZ" sz="2000" b="1" dirty="0">
              <a:solidFill>
                <a:schemeClr val="tx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64008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🌐</a:t>
            </a:r>
            <a:r>
              <a:rPr lang="cs-CZ" sz="2000" b="1" dirty="0" smtClean="0"/>
              <a:t> </a:t>
            </a:r>
            <a:r>
              <a:rPr lang="cs-CZ" sz="2000" b="1" u="sng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cs-CZ" sz="2000" b="1" u="sng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://chloupeksecurity.webnode.cz/</a:t>
            </a:r>
            <a:endParaRPr lang="cs-CZ" sz="2000" b="1" dirty="0">
              <a:solidFill>
                <a:schemeClr val="tx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sym typeface="Wingdings" panose="05000000000000000000" pitchFamily="2" charset="2"/>
              </a:rPr>
              <a:t> </a:t>
            </a:r>
            <a:r>
              <a:rPr lang="cs-CZ" sz="2000" b="1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Božetěchova </a:t>
            </a: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3, Olomouc 779 00</a:t>
            </a:r>
            <a:endParaRPr lang="cs-CZ" sz="2000" b="1" dirty="0">
              <a:solidFill>
                <a:schemeClr val="tx1"/>
              </a:solidFill>
            </a:endParaRP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 </a:t>
            </a:r>
            <a:r>
              <a:rPr lang="cs-CZ" sz="2000" b="1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+</a:t>
            </a: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420 585 208 129</a:t>
            </a:r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IČ: 27720000, DIČ: CZ27720000</a:t>
            </a:r>
            <a:endParaRPr lang="cs-CZ" sz="2000" b="1" dirty="0">
              <a:solidFill>
                <a:schemeClr val="tx1"/>
              </a:solidFill>
            </a:endParaRPr>
          </a:p>
          <a:p>
            <a:pPr marL="0" marR="64008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cs-CZ" sz="2000" b="1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číslo účtu: </a:t>
            </a:r>
            <a:r>
              <a:rPr lang="cs-CZ" sz="2000" b="1" dirty="0" smtClean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601031/9990</a:t>
            </a:r>
            <a:r>
              <a:rPr lang="cs-CZ" b="1" dirty="0" smtClean="0"/>
              <a:t> </a:t>
            </a:r>
            <a:endParaRPr lang="cs-CZ" b="1" dirty="0"/>
          </a:p>
          <a:p>
            <a:pPr marL="0" marR="64008" lvl="0" indent="0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endParaRPr lang="cs-CZ" sz="2000" b="1" dirty="0">
              <a:solidFill>
                <a:schemeClr val="tx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3" name="Google Shape;113;p2" descr="C:\Users\jakub\Downloads\drawing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472" y="1924895"/>
            <a:ext cx="7640117" cy="12860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6;p7"/>
          <p:cNvSpPr txBox="1">
            <a:spLocks/>
          </p:cNvSpPr>
          <p:nvPr/>
        </p:nvSpPr>
        <p:spPr>
          <a:xfrm>
            <a:off x="-123385" y="2853760"/>
            <a:ext cx="4171952" cy="7143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3600"/>
              <a:buFont typeface="Lucida Sans"/>
              <a:buNone/>
            </a:pPr>
            <a:r>
              <a:rPr lang="cs-CZ" b="1" dirty="0" smtClean="0">
                <a:solidFill>
                  <a:srgbClr val="FF6600"/>
                </a:solidFill>
              </a:rPr>
              <a:t>Kontakty</a:t>
            </a:r>
            <a:endParaRPr lang="cs-CZ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ctrTitle"/>
          </p:nvPr>
        </p:nvSpPr>
        <p:spPr>
          <a:xfrm>
            <a:off x="1285852" y="2731367"/>
            <a:ext cx="6572296" cy="100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cs-CZ" sz="4400" b="1" dirty="0">
                <a:solidFill>
                  <a:schemeClr val="tx1"/>
                </a:solidFill>
              </a:rPr>
              <a:t>Děkujeme za pozornost!</a:t>
            </a:r>
            <a:endParaRPr sz="4400" b="1" dirty="0">
              <a:solidFill>
                <a:schemeClr val="tx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subTitle" idx="1"/>
          </p:nvPr>
        </p:nvSpPr>
        <p:spPr>
          <a:xfrm>
            <a:off x="685800" y="1857375"/>
            <a:ext cx="7772400" cy="295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1471-decoration-template-16x9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199</Words>
  <Application>Microsoft Office PowerPoint</Application>
  <PresentationFormat>Předvádění na obrazovce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Lucida Sans</vt:lpstr>
      <vt:lpstr>Noto Sans Symbols</vt:lpstr>
      <vt:lpstr>Wingdings</vt:lpstr>
      <vt:lpstr>161471-decoration-template-16x9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Pudil</dc:creator>
  <cp:lastModifiedBy>Jakub Pudil</cp:lastModifiedBy>
  <cp:revision>5</cp:revision>
  <dcterms:created xsi:type="dcterms:W3CDTF">2022-11-04T07:23:25Z</dcterms:created>
  <dcterms:modified xsi:type="dcterms:W3CDTF">2023-10-20T07:14:48Z</dcterms:modified>
</cp:coreProperties>
</file>