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3030446"/>
            <a:ext cx="16256000" cy="239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96476" y="3613005"/>
            <a:ext cx="4394200" cy="4394200"/>
          </a:xfrm>
          <a:custGeom>
            <a:avLst/>
            <a:gdLst/>
            <a:ahLst/>
            <a:cxnLst/>
            <a:rect l="l" t="t" r="r" b="b"/>
            <a:pathLst>
              <a:path w="4394200" h="4394200">
                <a:moveTo>
                  <a:pt x="4107965" y="4393685"/>
                </a:moveTo>
                <a:lnTo>
                  <a:pt x="285720" y="4393685"/>
                </a:lnTo>
                <a:lnTo>
                  <a:pt x="239462" y="4389936"/>
                </a:lnTo>
                <a:lnTo>
                  <a:pt x="195549" y="4379085"/>
                </a:lnTo>
                <a:lnTo>
                  <a:pt x="154574" y="4361726"/>
                </a:lnTo>
                <a:lnTo>
                  <a:pt x="117133" y="4338454"/>
                </a:lnTo>
                <a:lnTo>
                  <a:pt x="83820" y="4309864"/>
                </a:lnTo>
                <a:lnTo>
                  <a:pt x="55231" y="4276552"/>
                </a:lnTo>
                <a:lnTo>
                  <a:pt x="31959" y="4239111"/>
                </a:lnTo>
                <a:lnTo>
                  <a:pt x="14600" y="4198136"/>
                </a:lnTo>
                <a:lnTo>
                  <a:pt x="3748" y="4154222"/>
                </a:lnTo>
                <a:lnTo>
                  <a:pt x="0" y="4107969"/>
                </a:lnTo>
                <a:lnTo>
                  <a:pt x="0" y="285715"/>
                </a:lnTo>
                <a:lnTo>
                  <a:pt x="3748" y="239463"/>
                </a:lnTo>
                <a:lnTo>
                  <a:pt x="14600" y="195549"/>
                </a:lnTo>
                <a:lnTo>
                  <a:pt x="31959" y="154574"/>
                </a:lnTo>
                <a:lnTo>
                  <a:pt x="55231" y="117133"/>
                </a:lnTo>
                <a:lnTo>
                  <a:pt x="83820" y="83821"/>
                </a:lnTo>
                <a:lnTo>
                  <a:pt x="117133" y="55231"/>
                </a:lnTo>
                <a:lnTo>
                  <a:pt x="154574" y="31959"/>
                </a:lnTo>
                <a:lnTo>
                  <a:pt x="195549" y="14600"/>
                </a:lnTo>
                <a:lnTo>
                  <a:pt x="239462" y="3749"/>
                </a:lnTo>
                <a:lnTo>
                  <a:pt x="285718" y="0"/>
                </a:lnTo>
                <a:lnTo>
                  <a:pt x="4107966" y="0"/>
                </a:lnTo>
                <a:lnTo>
                  <a:pt x="4154222" y="3749"/>
                </a:lnTo>
                <a:lnTo>
                  <a:pt x="4198136" y="14600"/>
                </a:lnTo>
                <a:lnTo>
                  <a:pt x="4239110" y="31959"/>
                </a:lnTo>
                <a:lnTo>
                  <a:pt x="4276551" y="55231"/>
                </a:lnTo>
                <a:lnTo>
                  <a:pt x="4309864" y="83821"/>
                </a:lnTo>
                <a:lnTo>
                  <a:pt x="4338454" y="117133"/>
                </a:lnTo>
                <a:lnTo>
                  <a:pt x="4361725" y="154574"/>
                </a:lnTo>
                <a:lnTo>
                  <a:pt x="4379085" y="195549"/>
                </a:lnTo>
                <a:lnTo>
                  <a:pt x="4389936" y="239463"/>
                </a:lnTo>
                <a:lnTo>
                  <a:pt x="4393685" y="285715"/>
                </a:lnTo>
                <a:lnTo>
                  <a:pt x="4393685" y="4107969"/>
                </a:lnTo>
                <a:lnTo>
                  <a:pt x="4389936" y="4154222"/>
                </a:lnTo>
                <a:lnTo>
                  <a:pt x="4379085" y="4198136"/>
                </a:lnTo>
                <a:lnTo>
                  <a:pt x="4361725" y="4239111"/>
                </a:lnTo>
                <a:lnTo>
                  <a:pt x="4338454" y="4276552"/>
                </a:lnTo>
                <a:lnTo>
                  <a:pt x="4309864" y="4309864"/>
                </a:lnTo>
                <a:lnTo>
                  <a:pt x="4276551" y="4338454"/>
                </a:lnTo>
                <a:lnTo>
                  <a:pt x="4239110" y="4361726"/>
                </a:lnTo>
                <a:lnTo>
                  <a:pt x="4198136" y="4379085"/>
                </a:lnTo>
                <a:lnTo>
                  <a:pt x="4154222" y="4389936"/>
                </a:lnTo>
                <a:lnTo>
                  <a:pt x="4107965" y="4393685"/>
                </a:lnTo>
                <a:close/>
              </a:path>
            </a:pathLst>
          </a:custGeom>
          <a:solidFill>
            <a:srgbClr val="FFFFFF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998067" y="3613005"/>
            <a:ext cx="4394200" cy="4394200"/>
          </a:xfrm>
          <a:custGeom>
            <a:avLst/>
            <a:gdLst/>
            <a:ahLst/>
            <a:cxnLst/>
            <a:rect l="l" t="t" r="r" b="b"/>
            <a:pathLst>
              <a:path w="4394200" h="4394200">
                <a:moveTo>
                  <a:pt x="4107965" y="4393685"/>
                </a:moveTo>
                <a:lnTo>
                  <a:pt x="285720" y="4393685"/>
                </a:lnTo>
                <a:lnTo>
                  <a:pt x="239462" y="4389936"/>
                </a:lnTo>
                <a:lnTo>
                  <a:pt x="195549" y="4379085"/>
                </a:lnTo>
                <a:lnTo>
                  <a:pt x="154574" y="4361726"/>
                </a:lnTo>
                <a:lnTo>
                  <a:pt x="117133" y="4338454"/>
                </a:lnTo>
                <a:lnTo>
                  <a:pt x="83820" y="4309864"/>
                </a:lnTo>
                <a:lnTo>
                  <a:pt x="55231" y="4276552"/>
                </a:lnTo>
                <a:lnTo>
                  <a:pt x="31959" y="4239111"/>
                </a:lnTo>
                <a:lnTo>
                  <a:pt x="14600" y="4198136"/>
                </a:lnTo>
                <a:lnTo>
                  <a:pt x="3749" y="4154222"/>
                </a:lnTo>
                <a:lnTo>
                  <a:pt x="0" y="4107968"/>
                </a:lnTo>
                <a:lnTo>
                  <a:pt x="0" y="285717"/>
                </a:lnTo>
                <a:lnTo>
                  <a:pt x="3749" y="239463"/>
                </a:lnTo>
                <a:lnTo>
                  <a:pt x="14600" y="195549"/>
                </a:lnTo>
                <a:lnTo>
                  <a:pt x="31959" y="154574"/>
                </a:lnTo>
                <a:lnTo>
                  <a:pt x="55231" y="117133"/>
                </a:lnTo>
                <a:lnTo>
                  <a:pt x="83820" y="83821"/>
                </a:lnTo>
                <a:lnTo>
                  <a:pt x="117133" y="55231"/>
                </a:lnTo>
                <a:lnTo>
                  <a:pt x="154574" y="31959"/>
                </a:lnTo>
                <a:lnTo>
                  <a:pt x="195549" y="14600"/>
                </a:lnTo>
                <a:lnTo>
                  <a:pt x="239462" y="3749"/>
                </a:lnTo>
                <a:lnTo>
                  <a:pt x="285718" y="0"/>
                </a:lnTo>
                <a:lnTo>
                  <a:pt x="4107966" y="0"/>
                </a:lnTo>
                <a:lnTo>
                  <a:pt x="4154222" y="3749"/>
                </a:lnTo>
                <a:lnTo>
                  <a:pt x="4198136" y="14600"/>
                </a:lnTo>
                <a:lnTo>
                  <a:pt x="4239110" y="31959"/>
                </a:lnTo>
                <a:lnTo>
                  <a:pt x="4276552" y="55231"/>
                </a:lnTo>
                <a:lnTo>
                  <a:pt x="4309864" y="83821"/>
                </a:lnTo>
                <a:lnTo>
                  <a:pt x="4338454" y="117133"/>
                </a:lnTo>
                <a:lnTo>
                  <a:pt x="4361726" y="154574"/>
                </a:lnTo>
                <a:lnTo>
                  <a:pt x="4379084" y="195549"/>
                </a:lnTo>
                <a:lnTo>
                  <a:pt x="4389936" y="239463"/>
                </a:lnTo>
                <a:lnTo>
                  <a:pt x="4393685" y="285717"/>
                </a:lnTo>
                <a:lnTo>
                  <a:pt x="4393685" y="4107968"/>
                </a:lnTo>
                <a:lnTo>
                  <a:pt x="4389936" y="4154222"/>
                </a:lnTo>
                <a:lnTo>
                  <a:pt x="4379084" y="4198136"/>
                </a:lnTo>
                <a:lnTo>
                  <a:pt x="4361726" y="4239111"/>
                </a:lnTo>
                <a:lnTo>
                  <a:pt x="4338454" y="4276552"/>
                </a:lnTo>
                <a:lnTo>
                  <a:pt x="4309864" y="4309864"/>
                </a:lnTo>
                <a:lnTo>
                  <a:pt x="4276552" y="4338454"/>
                </a:lnTo>
                <a:lnTo>
                  <a:pt x="4239110" y="4361726"/>
                </a:lnTo>
                <a:lnTo>
                  <a:pt x="4198136" y="4379085"/>
                </a:lnTo>
                <a:lnTo>
                  <a:pt x="4154222" y="4389936"/>
                </a:lnTo>
                <a:lnTo>
                  <a:pt x="4107965" y="4393685"/>
                </a:lnTo>
                <a:close/>
              </a:path>
            </a:pathLst>
          </a:custGeom>
          <a:solidFill>
            <a:srgbClr val="FFFFFF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7159199" y="1004286"/>
            <a:ext cx="711200" cy="177800"/>
          </a:xfrm>
          <a:custGeom>
            <a:avLst/>
            <a:gdLst/>
            <a:ahLst/>
            <a:cxnLst/>
            <a:rect l="l" t="t" r="r" b="b"/>
            <a:pathLst>
              <a:path w="711200" h="177800">
                <a:moveTo>
                  <a:pt x="532990" y="88831"/>
                </a:moveTo>
                <a:lnTo>
                  <a:pt x="539968" y="54246"/>
                </a:lnTo>
                <a:lnTo>
                  <a:pt x="559001" y="26011"/>
                </a:lnTo>
                <a:lnTo>
                  <a:pt x="587237" y="6978"/>
                </a:lnTo>
                <a:lnTo>
                  <a:pt x="621822" y="0"/>
                </a:lnTo>
                <a:lnTo>
                  <a:pt x="656407" y="6978"/>
                </a:lnTo>
                <a:lnTo>
                  <a:pt x="684643" y="26011"/>
                </a:lnTo>
                <a:lnTo>
                  <a:pt x="703676" y="54246"/>
                </a:lnTo>
                <a:lnTo>
                  <a:pt x="710654" y="88831"/>
                </a:lnTo>
                <a:lnTo>
                  <a:pt x="703676" y="123417"/>
                </a:lnTo>
                <a:lnTo>
                  <a:pt x="684643" y="151652"/>
                </a:lnTo>
                <a:lnTo>
                  <a:pt x="656407" y="170685"/>
                </a:lnTo>
                <a:lnTo>
                  <a:pt x="621822" y="177663"/>
                </a:lnTo>
                <a:lnTo>
                  <a:pt x="587237" y="170685"/>
                </a:lnTo>
                <a:lnTo>
                  <a:pt x="559001" y="151652"/>
                </a:lnTo>
                <a:lnTo>
                  <a:pt x="539968" y="123417"/>
                </a:lnTo>
                <a:lnTo>
                  <a:pt x="532990" y="88831"/>
                </a:lnTo>
                <a:close/>
              </a:path>
              <a:path w="711200" h="177800">
                <a:moveTo>
                  <a:pt x="266495" y="88831"/>
                </a:moveTo>
                <a:lnTo>
                  <a:pt x="273473" y="54246"/>
                </a:lnTo>
                <a:lnTo>
                  <a:pt x="292506" y="26011"/>
                </a:lnTo>
                <a:lnTo>
                  <a:pt x="320741" y="6978"/>
                </a:lnTo>
                <a:lnTo>
                  <a:pt x="355327" y="0"/>
                </a:lnTo>
                <a:lnTo>
                  <a:pt x="389912" y="6978"/>
                </a:lnTo>
                <a:lnTo>
                  <a:pt x="418147" y="26011"/>
                </a:lnTo>
                <a:lnTo>
                  <a:pt x="437180" y="54246"/>
                </a:lnTo>
                <a:lnTo>
                  <a:pt x="444158" y="88831"/>
                </a:lnTo>
                <a:lnTo>
                  <a:pt x="437180" y="123417"/>
                </a:lnTo>
                <a:lnTo>
                  <a:pt x="418147" y="151652"/>
                </a:lnTo>
                <a:lnTo>
                  <a:pt x="389912" y="170685"/>
                </a:lnTo>
                <a:lnTo>
                  <a:pt x="355327" y="177663"/>
                </a:lnTo>
                <a:lnTo>
                  <a:pt x="320741" y="170685"/>
                </a:lnTo>
                <a:lnTo>
                  <a:pt x="292506" y="151652"/>
                </a:lnTo>
                <a:lnTo>
                  <a:pt x="273473" y="123417"/>
                </a:lnTo>
                <a:lnTo>
                  <a:pt x="266495" y="88831"/>
                </a:lnTo>
                <a:close/>
              </a:path>
              <a:path w="711200" h="177800">
                <a:moveTo>
                  <a:pt x="0" y="88831"/>
                </a:moveTo>
                <a:lnTo>
                  <a:pt x="6978" y="54246"/>
                </a:lnTo>
                <a:lnTo>
                  <a:pt x="26011" y="26011"/>
                </a:lnTo>
                <a:lnTo>
                  <a:pt x="54246" y="6978"/>
                </a:lnTo>
                <a:lnTo>
                  <a:pt x="88831" y="0"/>
                </a:lnTo>
                <a:lnTo>
                  <a:pt x="123417" y="6978"/>
                </a:lnTo>
                <a:lnTo>
                  <a:pt x="151652" y="26011"/>
                </a:lnTo>
                <a:lnTo>
                  <a:pt x="170685" y="54246"/>
                </a:lnTo>
                <a:lnTo>
                  <a:pt x="177663" y="88831"/>
                </a:lnTo>
                <a:lnTo>
                  <a:pt x="170685" y="123417"/>
                </a:lnTo>
                <a:lnTo>
                  <a:pt x="151652" y="151652"/>
                </a:lnTo>
                <a:lnTo>
                  <a:pt x="123417" y="170685"/>
                </a:lnTo>
                <a:lnTo>
                  <a:pt x="88831" y="177663"/>
                </a:lnTo>
                <a:lnTo>
                  <a:pt x="54246" y="170685"/>
                </a:lnTo>
                <a:lnTo>
                  <a:pt x="26011" y="151652"/>
                </a:lnTo>
                <a:lnTo>
                  <a:pt x="6978" y="123417"/>
                </a:lnTo>
                <a:lnTo>
                  <a:pt x="0" y="88831"/>
                </a:lnTo>
                <a:close/>
              </a:path>
            </a:pathLst>
          </a:custGeom>
          <a:solidFill>
            <a:srgbClr val="0A57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947156" y="3613005"/>
            <a:ext cx="4394200" cy="4394200"/>
          </a:xfrm>
          <a:custGeom>
            <a:avLst/>
            <a:gdLst/>
            <a:ahLst/>
            <a:cxnLst/>
            <a:rect l="l" t="t" r="r" b="b"/>
            <a:pathLst>
              <a:path w="4394200" h="4394200">
                <a:moveTo>
                  <a:pt x="4107965" y="4393685"/>
                </a:moveTo>
                <a:lnTo>
                  <a:pt x="285720" y="4393685"/>
                </a:lnTo>
                <a:lnTo>
                  <a:pt x="239463" y="4389936"/>
                </a:lnTo>
                <a:lnTo>
                  <a:pt x="195549" y="4379085"/>
                </a:lnTo>
                <a:lnTo>
                  <a:pt x="154574" y="4361726"/>
                </a:lnTo>
                <a:lnTo>
                  <a:pt x="117133" y="4338454"/>
                </a:lnTo>
                <a:lnTo>
                  <a:pt x="83821" y="4309864"/>
                </a:lnTo>
                <a:lnTo>
                  <a:pt x="55231" y="4276552"/>
                </a:lnTo>
                <a:lnTo>
                  <a:pt x="31959" y="4239111"/>
                </a:lnTo>
                <a:lnTo>
                  <a:pt x="14600" y="4198136"/>
                </a:lnTo>
                <a:lnTo>
                  <a:pt x="3749" y="4154222"/>
                </a:lnTo>
                <a:lnTo>
                  <a:pt x="0" y="4107966"/>
                </a:lnTo>
                <a:lnTo>
                  <a:pt x="0" y="285718"/>
                </a:lnTo>
                <a:lnTo>
                  <a:pt x="3749" y="239463"/>
                </a:lnTo>
                <a:lnTo>
                  <a:pt x="14600" y="195549"/>
                </a:lnTo>
                <a:lnTo>
                  <a:pt x="31959" y="154574"/>
                </a:lnTo>
                <a:lnTo>
                  <a:pt x="55231" y="117133"/>
                </a:lnTo>
                <a:lnTo>
                  <a:pt x="83821" y="83821"/>
                </a:lnTo>
                <a:lnTo>
                  <a:pt x="117133" y="55231"/>
                </a:lnTo>
                <a:lnTo>
                  <a:pt x="154574" y="31959"/>
                </a:lnTo>
                <a:lnTo>
                  <a:pt x="195549" y="14600"/>
                </a:lnTo>
                <a:lnTo>
                  <a:pt x="239463" y="3749"/>
                </a:lnTo>
                <a:lnTo>
                  <a:pt x="285718" y="0"/>
                </a:lnTo>
                <a:lnTo>
                  <a:pt x="4107966" y="0"/>
                </a:lnTo>
                <a:lnTo>
                  <a:pt x="4154222" y="3749"/>
                </a:lnTo>
                <a:lnTo>
                  <a:pt x="4198136" y="14600"/>
                </a:lnTo>
                <a:lnTo>
                  <a:pt x="4239111" y="31959"/>
                </a:lnTo>
                <a:lnTo>
                  <a:pt x="4276552" y="55231"/>
                </a:lnTo>
                <a:lnTo>
                  <a:pt x="4309864" y="83821"/>
                </a:lnTo>
                <a:lnTo>
                  <a:pt x="4338454" y="117133"/>
                </a:lnTo>
                <a:lnTo>
                  <a:pt x="4361726" y="154574"/>
                </a:lnTo>
                <a:lnTo>
                  <a:pt x="4379085" y="195549"/>
                </a:lnTo>
                <a:lnTo>
                  <a:pt x="4389936" y="239463"/>
                </a:lnTo>
                <a:lnTo>
                  <a:pt x="4393685" y="285718"/>
                </a:lnTo>
                <a:lnTo>
                  <a:pt x="4393685" y="4107966"/>
                </a:lnTo>
                <a:lnTo>
                  <a:pt x="4389936" y="4154222"/>
                </a:lnTo>
                <a:lnTo>
                  <a:pt x="4379085" y="4198136"/>
                </a:lnTo>
                <a:lnTo>
                  <a:pt x="4361726" y="4239111"/>
                </a:lnTo>
                <a:lnTo>
                  <a:pt x="4338454" y="4276552"/>
                </a:lnTo>
                <a:lnTo>
                  <a:pt x="4309864" y="4309864"/>
                </a:lnTo>
                <a:lnTo>
                  <a:pt x="4276552" y="4338454"/>
                </a:lnTo>
                <a:lnTo>
                  <a:pt x="4239111" y="4361726"/>
                </a:lnTo>
                <a:lnTo>
                  <a:pt x="4198136" y="4379085"/>
                </a:lnTo>
                <a:lnTo>
                  <a:pt x="4154222" y="4389936"/>
                </a:lnTo>
                <a:lnTo>
                  <a:pt x="4107965" y="4393685"/>
                </a:lnTo>
                <a:close/>
              </a:path>
            </a:pathLst>
          </a:custGeom>
          <a:solidFill>
            <a:srgbClr val="FFFFFF">
              <a:alpha val="94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818" y="3795346"/>
            <a:ext cx="4029001" cy="402900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9498" y="3795346"/>
            <a:ext cx="4029001" cy="40290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80179" y="3795346"/>
            <a:ext cx="4029001" cy="40290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1998069" y="7161582"/>
            <a:ext cx="2591435" cy="845185"/>
          </a:xfrm>
          <a:custGeom>
            <a:avLst/>
            <a:gdLst/>
            <a:ahLst/>
            <a:cxnLst/>
            <a:rect l="l" t="t" r="r" b="b"/>
            <a:pathLst>
              <a:path w="2591434" h="845184">
                <a:moveTo>
                  <a:pt x="2432117" y="845107"/>
                </a:moveTo>
                <a:lnTo>
                  <a:pt x="159266" y="845107"/>
                </a:lnTo>
                <a:lnTo>
                  <a:pt x="109004" y="836968"/>
                </a:lnTo>
                <a:lnTo>
                  <a:pt x="65293" y="814319"/>
                </a:lnTo>
                <a:lnTo>
                  <a:pt x="30786" y="779813"/>
                </a:lnTo>
                <a:lnTo>
                  <a:pt x="8137" y="736101"/>
                </a:lnTo>
                <a:lnTo>
                  <a:pt x="0" y="685844"/>
                </a:lnTo>
                <a:lnTo>
                  <a:pt x="0" y="159262"/>
                </a:lnTo>
                <a:lnTo>
                  <a:pt x="8137" y="109005"/>
                </a:lnTo>
                <a:lnTo>
                  <a:pt x="30786" y="65294"/>
                </a:lnTo>
                <a:lnTo>
                  <a:pt x="65293" y="30787"/>
                </a:lnTo>
                <a:lnTo>
                  <a:pt x="109004" y="8139"/>
                </a:lnTo>
                <a:lnTo>
                  <a:pt x="159268" y="0"/>
                </a:lnTo>
                <a:lnTo>
                  <a:pt x="2432115" y="0"/>
                </a:lnTo>
                <a:lnTo>
                  <a:pt x="2482379" y="8139"/>
                </a:lnTo>
                <a:lnTo>
                  <a:pt x="2526091" y="30787"/>
                </a:lnTo>
                <a:lnTo>
                  <a:pt x="2560597" y="65294"/>
                </a:lnTo>
                <a:lnTo>
                  <a:pt x="2583246" y="109005"/>
                </a:lnTo>
                <a:lnTo>
                  <a:pt x="2591383" y="159262"/>
                </a:lnTo>
                <a:lnTo>
                  <a:pt x="2591383" y="685844"/>
                </a:lnTo>
                <a:lnTo>
                  <a:pt x="2583246" y="736101"/>
                </a:lnTo>
                <a:lnTo>
                  <a:pt x="2560597" y="779813"/>
                </a:lnTo>
                <a:lnTo>
                  <a:pt x="2526091" y="814319"/>
                </a:lnTo>
                <a:lnTo>
                  <a:pt x="2482379" y="836968"/>
                </a:lnTo>
                <a:lnTo>
                  <a:pt x="2432117" y="845107"/>
                </a:lnTo>
                <a:close/>
              </a:path>
            </a:pathLst>
          </a:custGeom>
          <a:solidFill>
            <a:srgbClr val="D0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947158" y="7161582"/>
            <a:ext cx="2591435" cy="845185"/>
          </a:xfrm>
          <a:custGeom>
            <a:avLst/>
            <a:gdLst/>
            <a:ahLst/>
            <a:cxnLst/>
            <a:rect l="l" t="t" r="r" b="b"/>
            <a:pathLst>
              <a:path w="2591434" h="845184">
                <a:moveTo>
                  <a:pt x="2432116" y="845107"/>
                </a:moveTo>
                <a:lnTo>
                  <a:pt x="159266" y="845107"/>
                </a:lnTo>
                <a:lnTo>
                  <a:pt x="109004" y="836968"/>
                </a:lnTo>
                <a:lnTo>
                  <a:pt x="65292" y="814319"/>
                </a:lnTo>
                <a:lnTo>
                  <a:pt x="30786" y="779813"/>
                </a:lnTo>
                <a:lnTo>
                  <a:pt x="8137" y="736101"/>
                </a:lnTo>
                <a:lnTo>
                  <a:pt x="0" y="685846"/>
                </a:lnTo>
                <a:lnTo>
                  <a:pt x="0" y="159260"/>
                </a:lnTo>
                <a:lnTo>
                  <a:pt x="8137" y="109005"/>
                </a:lnTo>
                <a:lnTo>
                  <a:pt x="30786" y="65294"/>
                </a:lnTo>
                <a:lnTo>
                  <a:pt x="65292" y="30787"/>
                </a:lnTo>
                <a:lnTo>
                  <a:pt x="109004" y="8139"/>
                </a:lnTo>
                <a:lnTo>
                  <a:pt x="159268" y="0"/>
                </a:lnTo>
                <a:lnTo>
                  <a:pt x="2432114" y="0"/>
                </a:lnTo>
                <a:lnTo>
                  <a:pt x="2482378" y="8139"/>
                </a:lnTo>
                <a:lnTo>
                  <a:pt x="2526090" y="30787"/>
                </a:lnTo>
                <a:lnTo>
                  <a:pt x="2560596" y="65294"/>
                </a:lnTo>
                <a:lnTo>
                  <a:pt x="2583245" y="109005"/>
                </a:lnTo>
                <a:lnTo>
                  <a:pt x="2591383" y="159260"/>
                </a:lnTo>
                <a:lnTo>
                  <a:pt x="2591383" y="685846"/>
                </a:lnTo>
                <a:lnTo>
                  <a:pt x="2583245" y="736101"/>
                </a:lnTo>
                <a:lnTo>
                  <a:pt x="2560596" y="779813"/>
                </a:lnTo>
                <a:lnTo>
                  <a:pt x="2526090" y="814319"/>
                </a:lnTo>
                <a:lnTo>
                  <a:pt x="2482378" y="836968"/>
                </a:lnTo>
                <a:lnTo>
                  <a:pt x="2432116" y="845107"/>
                </a:lnTo>
                <a:close/>
              </a:path>
            </a:pathLst>
          </a:custGeom>
          <a:solidFill>
            <a:srgbClr val="D0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896245" y="7161582"/>
            <a:ext cx="2591435" cy="845185"/>
          </a:xfrm>
          <a:custGeom>
            <a:avLst/>
            <a:gdLst/>
            <a:ahLst/>
            <a:cxnLst/>
            <a:rect l="l" t="t" r="r" b="b"/>
            <a:pathLst>
              <a:path w="2591435" h="845184">
                <a:moveTo>
                  <a:pt x="2432117" y="845107"/>
                </a:moveTo>
                <a:lnTo>
                  <a:pt x="159267" y="845107"/>
                </a:lnTo>
                <a:lnTo>
                  <a:pt x="109005" y="836968"/>
                </a:lnTo>
                <a:lnTo>
                  <a:pt x="65293" y="814319"/>
                </a:lnTo>
                <a:lnTo>
                  <a:pt x="30787" y="779813"/>
                </a:lnTo>
                <a:lnTo>
                  <a:pt x="8138" y="736101"/>
                </a:lnTo>
                <a:lnTo>
                  <a:pt x="0" y="685840"/>
                </a:lnTo>
                <a:lnTo>
                  <a:pt x="0" y="159266"/>
                </a:lnTo>
                <a:lnTo>
                  <a:pt x="8138" y="109005"/>
                </a:lnTo>
                <a:lnTo>
                  <a:pt x="30787" y="65294"/>
                </a:lnTo>
                <a:lnTo>
                  <a:pt x="65293" y="30787"/>
                </a:lnTo>
                <a:lnTo>
                  <a:pt x="109005" y="8139"/>
                </a:lnTo>
                <a:lnTo>
                  <a:pt x="159269" y="0"/>
                </a:lnTo>
                <a:lnTo>
                  <a:pt x="2432115" y="0"/>
                </a:lnTo>
                <a:lnTo>
                  <a:pt x="2482379" y="8139"/>
                </a:lnTo>
                <a:lnTo>
                  <a:pt x="2526091" y="30787"/>
                </a:lnTo>
                <a:lnTo>
                  <a:pt x="2560597" y="65294"/>
                </a:lnTo>
                <a:lnTo>
                  <a:pt x="2583246" y="109005"/>
                </a:lnTo>
                <a:lnTo>
                  <a:pt x="2591385" y="159266"/>
                </a:lnTo>
                <a:lnTo>
                  <a:pt x="2591385" y="685840"/>
                </a:lnTo>
                <a:lnTo>
                  <a:pt x="2583246" y="736101"/>
                </a:lnTo>
                <a:lnTo>
                  <a:pt x="2560597" y="779813"/>
                </a:lnTo>
                <a:lnTo>
                  <a:pt x="2526091" y="814319"/>
                </a:lnTo>
                <a:lnTo>
                  <a:pt x="2482379" y="836968"/>
                </a:lnTo>
                <a:lnTo>
                  <a:pt x="2432117" y="845107"/>
                </a:lnTo>
                <a:close/>
              </a:path>
            </a:pathLst>
          </a:custGeom>
          <a:solidFill>
            <a:srgbClr val="D0D8D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5381" y="361295"/>
            <a:ext cx="3495674" cy="11048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96052" y="8672387"/>
            <a:ext cx="2590799" cy="1171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7159199" y="1004287"/>
            <a:ext cx="711200" cy="177800"/>
          </a:xfrm>
          <a:custGeom>
            <a:avLst/>
            <a:gdLst/>
            <a:ahLst/>
            <a:cxnLst/>
            <a:rect l="l" t="t" r="r" b="b"/>
            <a:pathLst>
              <a:path w="711200" h="177800">
                <a:moveTo>
                  <a:pt x="532990" y="88831"/>
                </a:moveTo>
                <a:lnTo>
                  <a:pt x="539968" y="54246"/>
                </a:lnTo>
                <a:lnTo>
                  <a:pt x="559001" y="26011"/>
                </a:lnTo>
                <a:lnTo>
                  <a:pt x="587237" y="6978"/>
                </a:lnTo>
                <a:lnTo>
                  <a:pt x="621822" y="0"/>
                </a:lnTo>
                <a:lnTo>
                  <a:pt x="656407" y="6978"/>
                </a:lnTo>
                <a:lnTo>
                  <a:pt x="684643" y="26011"/>
                </a:lnTo>
                <a:lnTo>
                  <a:pt x="703676" y="54246"/>
                </a:lnTo>
                <a:lnTo>
                  <a:pt x="710654" y="88831"/>
                </a:lnTo>
                <a:lnTo>
                  <a:pt x="703676" y="123417"/>
                </a:lnTo>
                <a:lnTo>
                  <a:pt x="684643" y="151652"/>
                </a:lnTo>
                <a:lnTo>
                  <a:pt x="656407" y="170685"/>
                </a:lnTo>
                <a:lnTo>
                  <a:pt x="621822" y="177663"/>
                </a:lnTo>
                <a:lnTo>
                  <a:pt x="587237" y="170685"/>
                </a:lnTo>
                <a:lnTo>
                  <a:pt x="559001" y="151652"/>
                </a:lnTo>
                <a:lnTo>
                  <a:pt x="539968" y="123417"/>
                </a:lnTo>
                <a:lnTo>
                  <a:pt x="532990" y="88831"/>
                </a:lnTo>
                <a:close/>
              </a:path>
              <a:path w="711200" h="177800">
                <a:moveTo>
                  <a:pt x="266495" y="88831"/>
                </a:moveTo>
                <a:lnTo>
                  <a:pt x="273473" y="54246"/>
                </a:lnTo>
                <a:lnTo>
                  <a:pt x="292506" y="26011"/>
                </a:lnTo>
                <a:lnTo>
                  <a:pt x="320741" y="6978"/>
                </a:lnTo>
                <a:lnTo>
                  <a:pt x="355327" y="0"/>
                </a:lnTo>
                <a:lnTo>
                  <a:pt x="389912" y="6978"/>
                </a:lnTo>
                <a:lnTo>
                  <a:pt x="418147" y="26011"/>
                </a:lnTo>
                <a:lnTo>
                  <a:pt x="437180" y="54246"/>
                </a:lnTo>
                <a:lnTo>
                  <a:pt x="444158" y="88831"/>
                </a:lnTo>
                <a:lnTo>
                  <a:pt x="437180" y="123417"/>
                </a:lnTo>
                <a:lnTo>
                  <a:pt x="418147" y="151652"/>
                </a:lnTo>
                <a:lnTo>
                  <a:pt x="389912" y="170685"/>
                </a:lnTo>
                <a:lnTo>
                  <a:pt x="355327" y="177663"/>
                </a:lnTo>
                <a:lnTo>
                  <a:pt x="320741" y="170685"/>
                </a:lnTo>
                <a:lnTo>
                  <a:pt x="292506" y="151652"/>
                </a:lnTo>
                <a:lnTo>
                  <a:pt x="273473" y="123417"/>
                </a:lnTo>
                <a:lnTo>
                  <a:pt x="266495" y="88831"/>
                </a:lnTo>
                <a:close/>
              </a:path>
              <a:path w="711200" h="177800">
                <a:moveTo>
                  <a:pt x="0" y="88831"/>
                </a:moveTo>
                <a:lnTo>
                  <a:pt x="6978" y="54246"/>
                </a:lnTo>
                <a:lnTo>
                  <a:pt x="26011" y="26011"/>
                </a:lnTo>
                <a:lnTo>
                  <a:pt x="54246" y="6978"/>
                </a:lnTo>
                <a:lnTo>
                  <a:pt x="88831" y="0"/>
                </a:lnTo>
                <a:lnTo>
                  <a:pt x="123417" y="6978"/>
                </a:lnTo>
                <a:lnTo>
                  <a:pt x="151652" y="26011"/>
                </a:lnTo>
                <a:lnTo>
                  <a:pt x="170685" y="54246"/>
                </a:lnTo>
                <a:lnTo>
                  <a:pt x="177663" y="88831"/>
                </a:lnTo>
                <a:lnTo>
                  <a:pt x="170685" y="123417"/>
                </a:lnTo>
                <a:lnTo>
                  <a:pt x="151652" y="151652"/>
                </a:lnTo>
                <a:lnTo>
                  <a:pt x="123417" y="170685"/>
                </a:lnTo>
                <a:lnTo>
                  <a:pt x="88831" y="177663"/>
                </a:lnTo>
                <a:lnTo>
                  <a:pt x="54246" y="170685"/>
                </a:lnTo>
                <a:lnTo>
                  <a:pt x="26011" y="151652"/>
                </a:lnTo>
                <a:lnTo>
                  <a:pt x="6978" y="123417"/>
                </a:lnTo>
                <a:lnTo>
                  <a:pt x="0" y="88831"/>
                </a:lnTo>
                <a:close/>
              </a:path>
            </a:pathLst>
          </a:custGeom>
          <a:solidFill>
            <a:srgbClr val="0A57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14" y="361294"/>
            <a:ext cx="3495674" cy="11048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63272" y="5875747"/>
            <a:ext cx="466612" cy="4648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9611" y="2947883"/>
            <a:ext cx="5305424" cy="29051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14" y="361294"/>
            <a:ext cx="3495674" cy="1104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6629" y="3514130"/>
            <a:ext cx="509474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hyperlink" Target="http://www.usanadosah.com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sanadosah.com/" TargetMode="Externa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ndadosah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5.png"/><Relationship Id="rId4" Type="http://schemas.openxmlformats.org/officeDocument/2006/relationships/hyperlink" Target="http://www.usanadosah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sanadosah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5.png"/><Relationship Id="rId4" Type="http://schemas.openxmlformats.org/officeDocument/2006/relationships/hyperlink" Target="http://www.usanadosah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9143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3030447"/>
            <a:ext cx="4453890" cy="23983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9330"/>
              </a:lnSpc>
              <a:spcBef>
                <a:spcPts val="120"/>
              </a:spcBef>
            </a:pPr>
            <a:r>
              <a:rPr dirty="0" sz="8250" spc="-459" b="1">
                <a:solidFill>
                  <a:srgbClr val="1B1B1B"/>
                </a:solidFill>
                <a:latin typeface="Trebuchet MS"/>
                <a:cs typeface="Trebuchet MS"/>
              </a:rPr>
              <a:t>USA</a:t>
            </a:r>
            <a:endParaRPr sz="8250">
              <a:latin typeface="Trebuchet MS"/>
              <a:cs typeface="Trebuchet MS"/>
            </a:endParaRPr>
          </a:p>
          <a:p>
            <a:pPr marL="12700">
              <a:lnSpc>
                <a:spcPts val="9330"/>
              </a:lnSpc>
            </a:pPr>
            <a:r>
              <a:rPr dirty="0" u="heavy" sz="8250" spc="-87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N</a:t>
            </a:r>
            <a:r>
              <a:rPr dirty="0" u="heavy" sz="8250" spc="-67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u="heavy" sz="8250" spc="-37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8250" spc="-459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D</a:t>
            </a:r>
            <a:r>
              <a:rPr dirty="0" u="heavy" sz="8250" spc="-96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u="heavy" sz="8250" spc="2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S</a:t>
            </a:r>
            <a:r>
              <a:rPr dirty="0" u="heavy" sz="8250" spc="-67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sz="8250" spc="-595" b="1">
                <a:solidFill>
                  <a:srgbClr val="0A5794"/>
                </a:solidFill>
                <a:latin typeface="Trebuchet MS"/>
                <a:cs typeface="Trebuchet MS"/>
              </a:rPr>
              <a:t>H</a:t>
            </a:r>
            <a:endParaRPr sz="82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3925" y="7744122"/>
            <a:ext cx="38100" cy="2543175"/>
          </a:xfrm>
          <a:custGeom>
            <a:avLst/>
            <a:gdLst/>
            <a:ahLst/>
            <a:cxnLst/>
            <a:rect l="l" t="t" r="r" b="b"/>
            <a:pathLst>
              <a:path w="38100" h="2543175">
                <a:moveTo>
                  <a:pt x="38099" y="0"/>
                </a:moveTo>
                <a:lnTo>
                  <a:pt x="38099" y="2542877"/>
                </a:lnTo>
                <a:lnTo>
                  <a:pt x="0" y="2542877"/>
                </a:lnTo>
                <a:lnTo>
                  <a:pt x="0" y="0"/>
                </a:lnTo>
                <a:lnTo>
                  <a:pt x="38099" y="0"/>
                </a:lnTo>
                <a:close/>
              </a:path>
            </a:pathLst>
          </a:custGeom>
          <a:solidFill>
            <a:srgbClr val="0A57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6000" y="9215921"/>
            <a:ext cx="371792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15" i="1">
                <a:solidFill>
                  <a:srgbClr val="1B1B1B"/>
                </a:solidFill>
                <a:latin typeface="Verdana"/>
                <a:cs typeface="Verdana"/>
                <a:hlinkClick r:id="rId3"/>
              </a:rPr>
              <a:t>www.usanadosah.com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5591611"/>
            <a:ext cx="22898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80">
                <a:solidFill>
                  <a:srgbClr val="1B1B1B"/>
                </a:solidFill>
                <a:latin typeface="Lucida Sans Unicode"/>
                <a:cs typeface="Lucida Sans Unicode"/>
              </a:rPr>
              <a:t>w</a:t>
            </a:r>
            <a:r>
              <a:rPr dirty="0" sz="2800" spc="165">
                <a:solidFill>
                  <a:srgbClr val="1B1B1B"/>
                </a:solidFill>
                <a:latin typeface="Lucida Sans Unicode"/>
                <a:cs typeface="Lucida Sans Unicode"/>
              </a:rPr>
              <a:t>e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75">
                <a:solidFill>
                  <a:srgbClr val="1B1B1B"/>
                </a:solidFill>
                <a:latin typeface="Lucida Sans Unicode"/>
                <a:cs typeface="Lucida Sans Unicode"/>
              </a:rPr>
              <a:t>f</a:t>
            </a:r>
            <a:r>
              <a:rPr dirty="0" sz="2800" spc="95">
                <a:solidFill>
                  <a:srgbClr val="1B1B1B"/>
                </a:solidFill>
                <a:latin typeface="Lucida Sans Unicode"/>
                <a:cs typeface="Lucida Sans Unicode"/>
              </a:rPr>
              <a:t>ee</a:t>
            </a:r>
            <a:r>
              <a:rPr dirty="0" sz="2800" spc="-75">
                <a:solidFill>
                  <a:srgbClr val="1B1B1B"/>
                </a:solidFill>
                <a:latin typeface="Lucida Sans Unicode"/>
                <a:cs typeface="Lucida Sans Unicode"/>
              </a:rPr>
              <a:t>l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1B1B1B"/>
                </a:solidFill>
                <a:latin typeface="Lucida Sans Unicode"/>
                <a:cs typeface="Lucida Sans Unicode"/>
              </a:rPr>
              <a:t>t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r</a:t>
            </a:r>
            <a:r>
              <a:rPr dirty="0" sz="2800" spc="28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800" spc="90">
                <a:solidFill>
                  <a:srgbClr val="1B1B1B"/>
                </a:solidFill>
                <a:latin typeface="Lucida Sans Unicode"/>
                <a:cs typeface="Lucida Sans Unicode"/>
              </a:rPr>
              <a:t>v</a:t>
            </a:r>
            <a:r>
              <a:rPr dirty="0" sz="2800" spc="95">
                <a:solidFill>
                  <a:srgbClr val="1B1B1B"/>
                </a:solidFill>
                <a:latin typeface="Lucida Sans Unicode"/>
                <a:cs typeface="Lucida Sans Unicode"/>
              </a:rPr>
              <a:t>e</a:t>
            </a:r>
            <a:r>
              <a:rPr dirty="0" sz="2800" spc="-75">
                <a:solidFill>
                  <a:srgbClr val="1B1B1B"/>
                </a:solidFill>
                <a:latin typeface="Lucida Sans Unicode"/>
                <a:cs typeface="Lucida Sans Unicode"/>
              </a:rPr>
              <a:t>l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14" y="361294"/>
            <a:ext cx="3495674" cy="11048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6772428"/>
            <a:ext cx="3533774" cy="2066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9215921"/>
            <a:ext cx="371792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15" i="1">
                <a:solidFill>
                  <a:srgbClr val="1B1B1B"/>
                </a:solidFill>
                <a:latin typeface="Verdana"/>
                <a:cs typeface="Verdana"/>
                <a:hlinkClick r:id="rId2"/>
              </a:rPr>
              <a:t>www.usanadosah.com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6077880"/>
            <a:ext cx="62103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940" b="1">
                <a:solidFill>
                  <a:srgbClr val="0A5794"/>
                </a:solidFill>
                <a:latin typeface="Trebuchet MS"/>
                <a:cs typeface="Trebuchet MS"/>
              </a:rPr>
              <a:t>O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19287" y="9217127"/>
            <a:ext cx="1638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675" b="1">
                <a:solidFill>
                  <a:srgbClr val="0A5794"/>
                </a:solidFill>
                <a:latin typeface="Trebuchet MS"/>
                <a:cs typeface="Trebuchet MS"/>
              </a:rPr>
              <a:t>1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7072743"/>
            <a:ext cx="151003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860" b="1">
                <a:solidFill>
                  <a:srgbClr val="1B1B1B"/>
                </a:solidFill>
                <a:latin typeface="Trebuchet MS"/>
                <a:cs typeface="Trebuchet MS"/>
              </a:rPr>
              <a:t>N</a:t>
            </a:r>
            <a:r>
              <a:rPr dirty="0" sz="8000" spc="-459" b="1">
                <a:solidFill>
                  <a:srgbClr val="1B1B1B"/>
                </a:solidFill>
                <a:latin typeface="Trebuchet MS"/>
                <a:cs typeface="Trebuchet MS"/>
              </a:rPr>
              <a:t>á</a:t>
            </a:r>
            <a:r>
              <a:rPr dirty="0" sz="8000" spc="-55" b="1">
                <a:solidFill>
                  <a:srgbClr val="1B1B1B"/>
                </a:solidFill>
                <a:latin typeface="Trebuchet MS"/>
                <a:cs typeface="Trebuchet MS"/>
              </a:rPr>
              <a:t>s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2161" y="6173029"/>
            <a:ext cx="126974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225">
                <a:solidFill>
                  <a:srgbClr val="1B1B1B"/>
                </a:solidFill>
                <a:latin typeface="Lucida Sans Unicode"/>
                <a:cs typeface="Lucida Sans Unicode"/>
              </a:rPr>
              <a:t>Jsme</a:t>
            </a:r>
            <a:r>
              <a:rPr dirty="0" sz="2500" spc="-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55">
                <a:solidFill>
                  <a:srgbClr val="1B1B1B"/>
                </a:solidFill>
                <a:latin typeface="Lucida Sans Unicode"/>
                <a:cs typeface="Lucida Sans Unicode"/>
              </a:rPr>
              <a:t>malá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fiktivní</a:t>
            </a:r>
            <a:r>
              <a:rPr dirty="0" sz="2500" spc="-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firma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z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5">
                <a:solidFill>
                  <a:srgbClr val="1B1B1B"/>
                </a:solidFill>
                <a:latin typeface="Lucida Sans Unicode"/>
                <a:cs typeface="Lucida Sans Unicode"/>
              </a:rPr>
              <a:t>Integrované</a:t>
            </a:r>
            <a:r>
              <a:rPr dirty="0" sz="2500" spc="-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0">
                <a:solidFill>
                  <a:srgbClr val="1B1B1B"/>
                </a:solidFill>
                <a:latin typeface="Lucida Sans Unicode"/>
                <a:cs typeface="Lucida Sans Unicode"/>
              </a:rPr>
              <a:t>střední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30">
                <a:solidFill>
                  <a:srgbClr val="1B1B1B"/>
                </a:solidFill>
                <a:latin typeface="Lucida Sans Unicode"/>
                <a:cs typeface="Lucida Sans Unicode"/>
              </a:rPr>
              <a:t>školy</a:t>
            </a:r>
            <a:r>
              <a:rPr dirty="0" sz="2500" spc="-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0">
                <a:solidFill>
                  <a:srgbClr val="1B1B1B"/>
                </a:solidFill>
                <a:latin typeface="Lucida Sans Unicode"/>
                <a:cs typeface="Lucida Sans Unicode"/>
              </a:rPr>
              <a:t>hotelového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1B1B1B"/>
                </a:solidFill>
                <a:latin typeface="Lucida Sans Unicode"/>
                <a:cs typeface="Lucida Sans Unicode"/>
              </a:rPr>
              <a:t>provozu,</a:t>
            </a:r>
            <a:r>
              <a:rPr dirty="0" sz="2500" spc="-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45">
                <a:solidFill>
                  <a:srgbClr val="1B1B1B"/>
                </a:solidFill>
                <a:latin typeface="Lucida Sans Unicode"/>
                <a:cs typeface="Lucida Sans Unicode"/>
              </a:rPr>
              <a:t>obchodu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2161" y="6553876"/>
            <a:ext cx="12697460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31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5">
                <a:solidFill>
                  <a:srgbClr val="1B1B1B"/>
                </a:solidFill>
                <a:latin typeface="Lucida Sans Unicode"/>
                <a:cs typeface="Lucida Sans Unicode"/>
              </a:rPr>
              <a:t>služeb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">
                <a:solidFill>
                  <a:srgbClr val="1B1B1B"/>
                </a:solidFill>
                <a:latin typeface="Lucida Sans Unicode"/>
                <a:cs typeface="Lucida Sans Unicode"/>
              </a:rPr>
              <a:t>Příbram.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Naše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firma</a:t>
            </a:r>
            <a:r>
              <a:rPr dirty="0" sz="2500" spc="12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se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5">
                <a:solidFill>
                  <a:srgbClr val="1B1B1B"/>
                </a:solidFill>
                <a:latin typeface="Lucida Sans Unicode"/>
                <a:cs typeface="Lucida Sans Unicode"/>
              </a:rPr>
              <a:t>zabývá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65">
                <a:solidFill>
                  <a:srgbClr val="1B1B1B"/>
                </a:solidFill>
                <a:latin typeface="Lucida Sans Unicode"/>
                <a:cs typeface="Lucida Sans Unicode"/>
              </a:rPr>
              <a:t>pořádáním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1B1B1B"/>
                </a:solidFill>
                <a:latin typeface="Lucida Sans Unicode"/>
                <a:cs typeface="Lucida Sans Unicode"/>
              </a:rPr>
              <a:t>zájezdů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5">
                <a:solidFill>
                  <a:srgbClr val="1B1B1B"/>
                </a:solidFill>
                <a:latin typeface="Lucida Sans Unicode"/>
                <a:cs typeface="Lucida Sans Unicode"/>
              </a:rPr>
              <a:t>do</a:t>
            </a:r>
            <a:r>
              <a:rPr dirty="0" sz="2500" spc="12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5">
                <a:solidFill>
                  <a:srgbClr val="1B1B1B"/>
                </a:solidFill>
                <a:latin typeface="Lucida Sans Unicode"/>
                <a:cs typeface="Lucida Sans Unicode"/>
              </a:rPr>
              <a:t>USA.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65">
                <a:solidFill>
                  <a:srgbClr val="1B1B1B"/>
                </a:solidFill>
                <a:latin typeface="Lucida Sans Unicode"/>
                <a:cs typeface="Lucida Sans Unicode"/>
              </a:rPr>
              <a:t>Náš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90">
                <a:solidFill>
                  <a:srgbClr val="1B1B1B"/>
                </a:solidFill>
                <a:latin typeface="Lucida Sans Unicode"/>
                <a:cs typeface="Lucida Sans Unicode"/>
              </a:rPr>
              <a:t>tým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se </a:t>
            </a:r>
            <a:r>
              <a:rPr dirty="0" sz="2500" spc="-77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5">
                <a:solidFill>
                  <a:srgbClr val="1B1B1B"/>
                </a:solidFill>
                <a:latin typeface="Lucida Sans Unicode"/>
                <a:cs typeface="Lucida Sans Unicode"/>
              </a:rPr>
              <a:t>skládá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z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0">
                <a:solidFill>
                  <a:srgbClr val="1B1B1B"/>
                </a:solidFill>
                <a:latin typeface="Lucida Sans Unicode"/>
                <a:cs typeface="Lucida Sans Unicode"/>
              </a:rPr>
              <a:t>8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70">
                <a:solidFill>
                  <a:srgbClr val="1B1B1B"/>
                </a:solidFill>
                <a:latin typeface="Lucida Sans Unicode"/>
                <a:cs typeface="Lucida Sans Unicode"/>
              </a:rPr>
              <a:t>lidí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31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">
                <a:solidFill>
                  <a:srgbClr val="1B1B1B"/>
                </a:solidFill>
                <a:latin typeface="Lucida Sans Unicode"/>
                <a:cs typeface="Lucida Sans Unicode"/>
              </a:rPr>
              <a:t>všichni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95">
                <a:solidFill>
                  <a:srgbClr val="1B1B1B"/>
                </a:solidFill>
                <a:latin typeface="Lucida Sans Unicode"/>
                <a:cs typeface="Lucida Sans Unicode"/>
              </a:rPr>
              <a:t>máme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společnou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0">
                <a:solidFill>
                  <a:srgbClr val="1B1B1B"/>
                </a:solidFill>
                <a:latin typeface="Lucida Sans Unicode"/>
                <a:cs typeface="Lucida Sans Unicode"/>
              </a:rPr>
              <a:t>jednu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věc,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31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1B1B1B"/>
                </a:solidFill>
                <a:latin typeface="Lucida Sans Unicode"/>
                <a:cs typeface="Lucida Sans Unicode"/>
              </a:rPr>
              <a:t>to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95">
                <a:solidFill>
                  <a:srgbClr val="1B1B1B"/>
                </a:solidFill>
                <a:latin typeface="Lucida Sans Unicode"/>
                <a:cs typeface="Lucida Sans Unicode"/>
              </a:rPr>
              <a:t>vášeň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80">
                <a:solidFill>
                  <a:srgbClr val="1B1B1B"/>
                </a:solidFill>
                <a:latin typeface="Lucida Sans Unicode"/>
                <a:cs typeface="Lucida Sans Unicode"/>
              </a:rPr>
              <a:t>k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5">
                <a:solidFill>
                  <a:srgbClr val="1B1B1B"/>
                </a:solidFill>
                <a:latin typeface="Lucida Sans Unicode"/>
                <a:cs typeface="Lucida Sans Unicode"/>
              </a:rPr>
              <a:t>USA.</a:t>
            </a:r>
            <a:endParaRPr sz="25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6227445"/>
            <a:chOff x="0" y="0"/>
            <a:chExt cx="18288000" cy="62274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4924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657524" y="2890456"/>
              <a:ext cx="5754370" cy="3336925"/>
            </a:xfrm>
            <a:custGeom>
              <a:avLst/>
              <a:gdLst/>
              <a:ahLst/>
              <a:cxnLst/>
              <a:rect l="l" t="t" r="r" b="b"/>
              <a:pathLst>
                <a:path w="5754369" h="3336925">
                  <a:moveTo>
                    <a:pt x="5754174" y="3336481"/>
                  </a:moveTo>
                  <a:lnTo>
                    <a:pt x="0" y="3336481"/>
                  </a:lnTo>
                  <a:lnTo>
                    <a:pt x="0" y="0"/>
                  </a:lnTo>
                  <a:lnTo>
                    <a:pt x="5754174" y="0"/>
                  </a:lnTo>
                  <a:lnTo>
                    <a:pt x="5754174" y="3336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14" y="513694"/>
              <a:ext cx="3495674" cy="11048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0038" y="3001003"/>
              <a:ext cx="5419724" cy="304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817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548591" y="1028995"/>
            <a:ext cx="711200" cy="177800"/>
          </a:xfrm>
          <a:custGeom>
            <a:avLst/>
            <a:gdLst/>
            <a:ahLst/>
            <a:cxnLst/>
            <a:rect l="l" t="t" r="r" b="b"/>
            <a:pathLst>
              <a:path w="711200" h="177800">
                <a:moveTo>
                  <a:pt x="532990" y="88831"/>
                </a:moveTo>
                <a:lnTo>
                  <a:pt x="539968" y="54246"/>
                </a:lnTo>
                <a:lnTo>
                  <a:pt x="559001" y="26011"/>
                </a:lnTo>
                <a:lnTo>
                  <a:pt x="587237" y="6978"/>
                </a:lnTo>
                <a:lnTo>
                  <a:pt x="621822" y="0"/>
                </a:lnTo>
                <a:lnTo>
                  <a:pt x="656407" y="6978"/>
                </a:lnTo>
                <a:lnTo>
                  <a:pt x="684643" y="26011"/>
                </a:lnTo>
                <a:lnTo>
                  <a:pt x="703676" y="54246"/>
                </a:lnTo>
                <a:lnTo>
                  <a:pt x="710654" y="88831"/>
                </a:lnTo>
                <a:lnTo>
                  <a:pt x="703676" y="123417"/>
                </a:lnTo>
                <a:lnTo>
                  <a:pt x="684643" y="151652"/>
                </a:lnTo>
                <a:lnTo>
                  <a:pt x="656407" y="170685"/>
                </a:lnTo>
                <a:lnTo>
                  <a:pt x="621822" y="177663"/>
                </a:lnTo>
                <a:lnTo>
                  <a:pt x="587237" y="170685"/>
                </a:lnTo>
                <a:lnTo>
                  <a:pt x="559001" y="151652"/>
                </a:lnTo>
                <a:lnTo>
                  <a:pt x="539968" y="123417"/>
                </a:lnTo>
                <a:lnTo>
                  <a:pt x="532990" y="88831"/>
                </a:lnTo>
                <a:close/>
              </a:path>
              <a:path w="711200" h="177800">
                <a:moveTo>
                  <a:pt x="266495" y="88831"/>
                </a:moveTo>
                <a:lnTo>
                  <a:pt x="273473" y="54246"/>
                </a:lnTo>
                <a:lnTo>
                  <a:pt x="292506" y="26011"/>
                </a:lnTo>
                <a:lnTo>
                  <a:pt x="320741" y="6978"/>
                </a:lnTo>
                <a:lnTo>
                  <a:pt x="355327" y="0"/>
                </a:lnTo>
                <a:lnTo>
                  <a:pt x="389912" y="6978"/>
                </a:lnTo>
                <a:lnTo>
                  <a:pt x="418147" y="26011"/>
                </a:lnTo>
                <a:lnTo>
                  <a:pt x="437180" y="54246"/>
                </a:lnTo>
                <a:lnTo>
                  <a:pt x="444158" y="88831"/>
                </a:lnTo>
                <a:lnTo>
                  <a:pt x="437180" y="123417"/>
                </a:lnTo>
                <a:lnTo>
                  <a:pt x="418147" y="151652"/>
                </a:lnTo>
                <a:lnTo>
                  <a:pt x="389912" y="170685"/>
                </a:lnTo>
                <a:lnTo>
                  <a:pt x="355327" y="177663"/>
                </a:lnTo>
                <a:lnTo>
                  <a:pt x="320741" y="170685"/>
                </a:lnTo>
                <a:lnTo>
                  <a:pt x="292506" y="151652"/>
                </a:lnTo>
                <a:lnTo>
                  <a:pt x="273473" y="123417"/>
                </a:lnTo>
                <a:lnTo>
                  <a:pt x="266495" y="88831"/>
                </a:lnTo>
                <a:close/>
              </a:path>
              <a:path w="711200" h="177800">
                <a:moveTo>
                  <a:pt x="0" y="88831"/>
                </a:moveTo>
                <a:lnTo>
                  <a:pt x="6978" y="54246"/>
                </a:lnTo>
                <a:lnTo>
                  <a:pt x="26011" y="26011"/>
                </a:lnTo>
                <a:lnTo>
                  <a:pt x="54246" y="6978"/>
                </a:lnTo>
                <a:lnTo>
                  <a:pt x="88831" y="0"/>
                </a:lnTo>
                <a:lnTo>
                  <a:pt x="123417" y="6978"/>
                </a:lnTo>
                <a:lnTo>
                  <a:pt x="151652" y="26011"/>
                </a:lnTo>
                <a:lnTo>
                  <a:pt x="170685" y="54246"/>
                </a:lnTo>
                <a:lnTo>
                  <a:pt x="177663" y="88831"/>
                </a:lnTo>
                <a:lnTo>
                  <a:pt x="170685" y="123417"/>
                </a:lnTo>
                <a:lnTo>
                  <a:pt x="151652" y="151652"/>
                </a:lnTo>
                <a:lnTo>
                  <a:pt x="123417" y="170685"/>
                </a:lnTo>
                <a:lnTo>
                  <a:pt x="88831" y="177663"/>
                </a:lnTo>
                <a:lnTo>
                  <a:pt x="54246" y="170685"/>
                </a:lnTo>
                <a:lnTo>
                  <a:pt x="26011" y="151652"/>
                </a:lnTo>
                <a:lnTo>
                  <a:pt x="6978" y="123417"/>
                </a:lnTo>
                <a:lnTo>
                  <a:pt x="0" y="88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5693" y="5995228"/>
            <a:ext cx="5105399" cy="2790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2030" y="5995228"/>
            <a:ext cx="5105399" cy="2790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49330" y="1494507"/>
            <a:ext cx="307213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1025" b="1">
                <a:solidFill>
                  <a:srgbClr val="0A5794"/>
                </a:solidFill>
                <a:latin typeface="Trebuchet MS"/>
                <a:cs typeface="Trebuchet MS"/>
              </a:rPr>
              <a:t>Z</a:t>
            </a:r>
            <a:r>
              <a:rPr dirty="0" sz="8000" spc="-459" b="1">
                <a:solidFill>
                  <a:srgbClr val="0A5794"/>
                </a:solidFill>
                <a:latin typeface="Trebuchet MS"/>
                <a:cs typeface="Trebuchet MS"/>
              </a:rPr>
              <a:t>á</a:t>
            </a:r>
            <a:r>
              <a:rPr dirty="0" sz="8000" spc="-725" b="1">
                <a:solidFill>
                  <a:srgbClr val="0A5794"/>
                </a:solidFill>
                <a:latin typeface="Trebuchet MS"/>
                <a:cs typeface="Trebuchet MS"/>
              </a:rPr>
              <a:t>j</a:t>
            </a:r>
            <a:r>
              <a:rPr dirty="0" sz="8000" spc="-844" b="1">
                <a:solidFill>
                  <a:srgbClr val="0A5794"/>
                </a:solidFill>
                <a:latin typeface="Trebuchet MS"/>
                <a:cs typeface="Trebuchet MS"/>
              </a:rPr>
              <a:t>e</a:t>
            </a:r>
            <a:r>
              <a:rPr dirty="0" sz="8000" spc="-1100" b="1">
                <a:solidFill>
                  <a:srgbClr val="0A5794"/>
                </a:solidFill>
                <a:latin typeface="Trebuchet MS"/>
                <a:cs typeface="Trebuchet MS"/>
              </a:rPr>
              <a:t>z</a:t>
            </a:r>
            <a:r>
              <a:rPr dirty="0" sz="8000" spc="-630" b="1">
                <a:solidFill>
                  <a:srgbClr val="0A5794"/>
                </a:solidFill>
                <a:latin typeface="Trebuchet MS"/>
                <a:cs typeface="Trebuchet MS"/>
              </a:rPr>
              <a:t>d</a:t>
            </a:r>
            <a:r>
              <a:rPr dirty="0" sz="8000" spc="-690" b="1">
                <a:solidFill>
                  <a:srgbClr val="0A5794"/>
                </a:solidFill>
                <a:latin typeface="Trebuchet MS"/>
                <a:cs typeface="Trebuchet MS"/>
              </a:rPr>
              <a:t>y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9330" y="3701584"/>
            <a:ext cx="1066228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Naše</a:t>
            </a:r>
            <a:r>
              <a:rPr dirty="0" sz="2500" spc="3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cestovní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0">
                <a:solidFill>
                  <a:srgbClr val="1B1B1B"/>
                </a:solidFill>
                <a:latin typeface="Lucida Sans Unicode"/>
                <a:cs typeface="Lucida Sans Unicode"/>
              </a:rPr>
              <a:t>kancelář</a:t>
            </a:r>
            <a:r>
              <a:rPr dirty="0" sz="2500" spc="3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se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5">
                <a:solidFill>
                  <a:srgbClr val="1B1B1B"/>
                </a:solidFill>
                <a:latin typeface="Lucida Sans Unicode"/>
                <a:cs typeface="Lucida Sans Unicode"/>
              </a:rPr>
              <a:t>soustředí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">
                <a:solidFill>
                  <a:srgbClr val="1B1B1B"/>
                </a:solidFill>
                <a:latin typeface="Lucida Sans Unicode"/>
                <a:cs typeface="Lucida Sans Unicode"/>
              </a:rPr>
              <a:t>jen</a:t>
            </a:r>
            <a:r>
              <a:rPr dirty="0" sz="2500" spc="3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55">
                <a:solidFill>
                  <a:srgbClr val="1B1B1B"/>
                </a:solidFill>
                <a:latin typeface="Lucida Sans Unicode"/>
                <a:cs typeface="Lucida Sans Unicode"/>
              </a:rPr>
              <a:t>na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65">
                <a:solidFill>
                  <a:srgbClr val="1B1B1B"/>
                </a:solidFill>
                <a:latin typeface="Lucida Sans Unicode"/>
                <a:cs typeface="Lucida Sans Unicode"/>
              </a:rPr>
              <a:t>USA,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31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500" spc="3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0">
                <a:solidFill>
                  <a:srgbClr val="1B1B1B"/>
                </a:solidFill>
                <a:latin typeface="Lucida Sans Unicode"/>
                <a:cs typeface="Lucida Sans Unicode"/>
              </a:rPr>
              <a:t>proto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70">
                <a:solidFill>
                  <a:srgbClr val="1B1B1B"/>
                </a:solidFill>
                <a:latin typeface="Lucida Sans Unicode"/>
                <a:cs typeface="Lucida Sans Unicode"/>
              </a:rPr>
              <a:t>se</a:t>
            </a:r>
            <a:r>
              <a:rPr dirty="0" sz="2500" spc="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0">
                <a:solidFill>
                  <a:srgbClr val="1B1B1B"/>
                </a:solidFill>
                <a:latin typeface="Lucida Sans Unicode"/>
                <a:cs typeface="Lucida Sans Unicode"/>
              </a:rPr>
              <a:t>snažíme </a:t>
            </a:r>
            <a:r>
              <a:rPr dirty="0" sz="2500" spc="-7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95">
                <a:solidFill>
                  <a:srgbClr val="1B1B1B"/>
                </a:solidFill>
                <a:latin typeface="Lucida Sans Unicode"/>
                <a:cs typeface="Lucida Sans Unicode"/>
              </a:rPr>
              <a:t>naše</a:t>
            </a:r>
            <a:r>
              <a:rPr dirty="0" sz="2500" spc="-14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40">
                <a:solidFill>
                  <a:srgbClr val="1B1B1B"/>
                </a:solidFill>
                <a:latin typeface="Lucida Sans Unicode"/>
                <a:cs typeface="Lucida Sans Unicode"/>
              </a:rPr>
              <a:t>zájezdy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40">
                <a:solidFill>
                  <a:srgbClr val="1B1B1B"/>
                </a:solidFill>
                <a:latin typeface="Lucida Sans Unicode"/>
                <a:cs typeface="Lucida Sans Unicode"/>
              </a:rPr>
              <a:t>udělat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05">
                <a:solidFill>
                  <a:srgbClr val="1B1B1B"/>
                </a:solidFill>
                <a:latin typeface="Lucida Sans Unicode"/>
                <a:cs typeface="Lucida Sans Unicode"/>
              </a:rPr>
              <a:t>co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5">
                <a:solidFill>
                  <a:srgbClr val="1B1B1B"/>
                </a:solidFill>
                <a:latin typeface="Lucida Sans Unicode"/>
                <a:cs typeface="Lucida Sans Unicode"/>
              </a:rPr>
              <a:t>nejlépe.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">
                <a:solidFill>
                  <a:srgbClr val="1B1B1B"/>
                </a:solidFill>
                <a:latin typeface="Lucida Sans Unicode"/>
                <a:cs typeface="Lucida Sans Unicode"/>
              </a:rPr>
              <a:t>Dnes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5">
                <a:solidFill>
                  <a:srgbClr val="1B1B1B"/>
                </a:solidFill>
                <a:latin typeface="Lucida Sans Unicode"/>
                <a:cs typeface="Lucida Sans Unicode"/>
              </a:rPr>
              <a:t>nabízíme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85">
                <a:solidFill>
                  <a:srgbClr val="1B1B1B"/>
                </a:solidFill>
                <a:latin typeface="Lucida Sans Unicode"/>
                <a:cs typeface="Lucida Sans Unicode"/>
              </a:rPr>
              <a:t>již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0">
                <a:solidFill>
                  <a:srgbClr val="1B1B1B"/>
                </a:solidFill>
                <a:latin typeface="Lucida Sans Unicode"/>
                <a:cs typeface="Lucida Sans Unicode"/>
              </a:rPr>
              <a:t>8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>
                <a:solidFill>
                  <a:srgbClr val="1B1B1B"/>
                </a:solidFill>
                <a:latin typeface="Lucida Sans Unicode"/>
                <a:cs typeface="Lucida Sans Unicode"/>
              </a:rPr>
              <a:t>zájezdů</a:t>
            </a:r>
            <a:r>
              <a:rPr dirty="0" sz="2500" spc="-14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31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">
                <a:solidFill>
                  <a:srgbClr val="1B1B1B"/>
                </a:solidFill>
                <a:latin typeface="Lucida Sans Unicode"/>
                <a:cs typeface="Lucida Sans Unicode"/>
              </a:rPr>
              <a:t>každý</a:t>
            </a:r>
            <a:r>
              <a:rPr dirty="0" sz="2500" spc="-13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260">
                <a:solidFill>
                  <a:srgbClr val="1B1B1B"/>
                </a:solidFill>
                <a:latin typeface="Lucida Sans Unicode"/>
                <a:cs typeface="Lucida Sans Unicode"/>
              </a:rPr>
              <a:t>z </a:t>
            </a:r>
            <a:r>
              <a:rPr dirty="0" sz="2500" spc="-78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25">
                <a:solidFill>
                  <a:srgbClr val="1B1B1B"/>
                </a:solidFill>
                <a:latin typeface="Lucida Sans Unicode"/>
                <a:cs typeface="Lucida Sans Unicode"/>
              </a:rPr>
              <a:t>nich</a:t>
            </a:r>
            <a:r>
              <a:rPr dirty="0" sz="2500" spc="-27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10">
                <a:solidFill>
                  <a:srgbClr val="1B1B1B"/>
                </a:solidFill>
                <a:latin typeface="Lucida Sans Unicode"/>
                <a:cs typeface="Lucida Sans Unicode"/>
              </a:rPr>
              <a:t>je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45">
                <a:solidFill>
                  <a:srgbClr val="1B1B1B"/>
                </a:solidFill>
                <a:latin typeface="Lucida Sans Unicode"/>
                <a:cs typeface="Lucida Sans Unicode"/>
              </a:rPr>
              <a:t>v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114">
                <a:solidFill>
                  <a:srgbClr val="1B1B1B"/>
                </a:solidFill>
                <a:latin typeface="Lucida Sans Unicode"/>
                <a:cs typeface="Lucida Sans Unicode"/>
              </a:rPr>
              <a:t>něčem</a:t>
            </a:r>
            <a:r>
              <a:rPr dirty="0" sz="2500" spc="-26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">
                <a:solidFill>
                  <a:srgbClr val="1B1B1B"/>
                </a:solidFill>
                <a:latin typeface="Lucida Sans Unicode"/>
                <a:cs typeface="Lucida Sans Unicode"/>
              </a:rPr>
              <a:t>jedinečný.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38473" y="9217125"/>
            <a:ext cx="2444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0" b="1">
                <a:solidFill>
                  <a:srgbClr val="0A5794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314" y="361293"/>
            <a:ext cx="3495674" cy="11048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456" y="9439766"/>
            <a:ext cx="388937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30" i="1">
                <a:solidFill>
                  <a:srgbClr val="1B1B1B"/>
                </a:solidFill>
                <a:latin typeface="Verdana"/>
                <a:cs typeface="Verdana"/>
                <a:hlinkClick r:id="rId2"/>
              </a:rPr>
              <a:t>www.usandadosah.com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9976" y="1494506"/>
            <a:ext cx="119538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860">
                <a:solidFill>
                  <a:srgbClr val="0A5794"/>
                </a:solidFill>
                <a:latin typeface="Trebuchet MS"/>
                <a:cs typeface="Trebuchet MS"/>
              </a:rPr>
              <a:t>N</a:t>
            </a:r>
            <a:r>
              <a:rPr dirty="0" sz="8000" spc="-459">
                <a:solidFill>
                  <a:srgbClr val="0A5794"/>
                </a:solidFill>
                <a:latin typeface="Trebuchet MS"/>
                <a:cs typeface="Trebuchet MS"/>
              </a:rPr>
              <a:t>a</a:t>
            </a:r>
            <a:r>
              <a:rPr dirty="0" sz="8000" spc="-60">
                <a:solidFill>
                  <a:srgbClr val="0A5794"/>
                </a:solidFill>
                <a:latin typeface="Trebuchet MS"/>
                <a:cs typeface="Trebuchet MS"/>
              </a:rPr>
              <a:t>š</a:t>
            </a:r>
            <a:r>
              <a:rPr dirty="0" sz="8000" spc="-840">
                <a:solidFill>
                  <a:srgbClr val="0A5794"/>
                </a:solidFill>
                <a:latin typeface="Trebuchet MS"/>
                <a:cs typeface="Trebuchet MS"/>
              </a:rPr>
              <a:t>e</a:t>
            </a:r>
            <a:r>
              <a:rPr dirty="0" sz="8000" spc="-365">
                <a:solidFill>
                  <a:srgbClr val="0A5794"/>
                </a:solidFill>
                <a:latin typeface="Trebuchet MS"/>
                <a:cs typeface="Trebuchet MS"/>
              </a:rPr>
              <a:t> </a:t>
            </a:r>
            <a:r>
              <a:rPr dirty="0" sz="8000" spc="-675">
                <a:solidFill>
                  <a:srgbClr val="0A5794"/>
                </a:solidFill>
                <a:latin typeface="Trebuchet MS"/>
                <a:cs typeface="Trebuchet MS"/>
              </a:rPr>
              <a:t>n</a:t>
            </a:r>
            <a:r>
              <a:rPr dirty="0" sz="8000" spc="-844">
                <a:solidFill>
                  <a:srgbClr val="0A5794"/>
                </a:solidFill>
                <a:latin typeface="Trebuchet MS"/>
                <a:cs typeface="Trebuchet MS"/>
              </a:rPr>
              <a:t>e</a:t>
            </a:r>
            <a:r>
              <a:rPr dirty="0" sz="8000" spc="-725">
                <a:solidFill>
                  <a:srgbClr val="0A5794"/>
                </a:solidFill>
                <a:latin typeface="Trebuchet MS"/>
                <a:cs typeface="Trebuchet MS"/>
              </a:rPr>
              <a:t>j</a:t>
            </a:r>
            <a:r>
              <a:rPr dirty="0" sz="8000" spc="-630">
                <a:solidFill>
                  <a:srgbClr val="0A5794"/>
                </a:solidFill>
                <a:latin typeface="Trebuchet MS"/>
                <a:cs typeface="Trebuchet MS"/>
              </a:rPr>
              <a:t>p</a:t>
            </a:r>
            <a:r>
              <a:rPr dirty="0" sz="8000" spc="-670">
                <a:solidFill>
                  <a:srgbClr val="0A5794"/>
                </a:solidFill>
                <a:latin typeface="Trebuchet MS"/>
                <a:cs typeface="Trebuchet MS"/>
              </a:rPr>
              <a:t>o</a:t>
            </a:r>
            <a:r>
              <a:rPr dirty="0" sz="8000" spc="-630">
                <a:solidFill>
                  <a:srgbClr val="0A5794"/>
                </a:solidFill>
                <a:latin typeface="Trebuchet MS"/>
                <a:cs typeface="Trebuchet MS"/>
              </a:rPr>
              <a:t>p</a:t>
            </a:r>
            <a:r>
              <a:rPr dirty="0" sz="8000" spc="-705">
                <a:solidFill>
                  <a:srgbClr val="0A5794"/>
                </a:solidFill>
                <a:latin typeface="Trebuchet MS"/>
                <a:cs typeface="Trebuchet MS"/>
              </a:rPr>
              <a:t>u</a:t>
            </a:r>
            <a:r>
              <a:rPr dirty="0" sz="8000" spc="-175">
                <a:solidFill>
                  <a:srgbClr val="0A5794"/>
                </a:solidFill>
                <a:latin typeface="Trebuchet MS"/>
                <a:cs typeface="Trebuchet MS"/>
              </a:rPr>
              <a:t>l</a:t>
            </a:r>
            <a:r>
              <a:rPr dirty="0" sz="8000" spc="-459">
                <a:solidFill>
                  <a:srgbClr val="0A5794"/>
                </a:solidFill>
                <a:latin typeface="Trebuchet MS"/>
                <a:cs typeface="Trebuchet MS"/>
              </a:rPr>
              <a:t>á</a:t>
            </a:r>
            <a:r>
              <a:rPr dirty="0" sz="8000" spc="-360">
                <a:solidFill>
                  <a:srgbClr val="0A5794"/>
                </a:solidFill>
                <a:latin typeface="Trebuchet MS"/>
                <a:cs typeface="Trebuchet MS"/>
              </a:rPr>
              <a:t>r</a:t>
            </a:r>
            <a:r>
              <a:rPr dirty="0" sz="8000" spc="-675">
                <a:solidFill>
                  <a:srgbClr val="0A5794"/>
                </a:solidFill>
                <a:latin typeface="Trebuchet MS"/>
                <a:cs typeface="Trebuchet MS"/>
              </a:rPr>
              <a:t>n</a:t>
            </a:r>
            <a:r>
              <a:rPr dirty="0" sz="8000" spc="-844">
                <a:solidFill>
                  <a:srgbClr val="0A5794"/>
                </a:solidFill>
                <a:latin typeface="Trebuchet MS"/>
                <a:cs typeface="Trebuchet MS"/>
              </a:rPr>
              <a:t>ě</a:t>
            </a:r>
            <a:r>
              <a:rPr dirty="0" sz="8000" spc="-725">
                <a:solidFill>
                  <a:srgbClr val="0A5794"/>
                </a:solidFill>
                <a:latin typeface="Trebuchet MS"/>
                <a:cs typeface="Trebuchet MS"/>
              </a:rPr>
              <a:t>j</a:t>
            </a:r>
            <a:r>
              <a:rPr dirty="0" sz="8000" spc="-60">
                <a:solidFill>
                  <a:srgbClr val="0A5794"/>
                </a:solidFill>
                <a:latin typeface="Trebuchet MS"/>
                <a:cs typeface="Trebuchet MS"/>
              </a:rPr>
              <a:t>š</a:t>
            </a:r>
            <a:r>
              <a:rPr dirty="0" sz="8000" spc="-150">
                <a:solidFill>
                  <a:srgbClr val="0A5794"/>
                </a:solidFill>
                <a:latin typeface="Trebuchet MS"/>
                <a:cs typeface="Trebuchet MS"/>
              </a:rPr>
              <a:t>í</a:t>
            </a:r>
            <a:r>
              <a:rPr dirty="0" sz="8000" spc="-365">
                <a:solidFill>
                  <a:srgbClr val="0A5794"/>
                </a:solidFill>
                <a:latin typeface="Trebuchet MS"/>
                <a:cs typeface="Trebuchet MS"/>
              </a:rPr>
              <a:t> </a:t>
            </a:r>
            <a:r>
              <a:rPr dirty="0" sz="8000" spc="-1100">
                <a:solidFill>
                  <a:srgbClr val="0A5794"/>
                </a:solidFill>
                <a:latin typeface="Trebuchet MS"/>
                <a:cs typeface="Trebuchet MS"/>
              </a:rPr>
              <a:t>z</a:t>
            </a:r>
            <a:r>
              <a:rPr dirty="0" sz="8000" spc="-459">
                <a:solidFill>
                  <a:srgbClr val="0A5794"/>
                </a:solidFill>
                <a:latin typeface="Trebuchet MS"/>
                <a:cs typeface="Trebuchet MS"/>
              </a:rPr>
              <a:t>á</a:t>
            </a:r>
            <a:r>
              <a:rPr dirty="0" sz="8000" spc="-725">
                <a:solidFill>
                  <a:srgbClr val="0A5794"/>
                </a:solidFill>
                <a:latin typeface="Trebuchet MS"/>
                <a:cs typeface="Trebuchet MS"/>
              </a:rPr>
              <a:t>j</a:t>
            </a:r>
            <a:r>
              <a:rPr dirty="0" sz="8000" spc="-844">
                <a:solidFill>
                  <a:srgbClr val="0A5794"/>
                </a:solidFill>
                <a:latin typeface="Trebuchet MS"/>
                <a:cs typeface="Trebuchet MS"/>
              </a:rPr>
              <a:t>e</a:t>
            </a:r>
            <a:r>
              <a:rPr dirty="0" sz="8000" spc="-1100">
                <a:solidFill>
                  <a:srgbClr val="0A5794"/>
                </a:solidFill>
                <a:latin typeface="Trebuchet MS"/>
                <a:cs typeface="Trebuchet MS"/>
              </a:rPr>
              <a:t>z</a:t>
            </a:r>
            <a:r>
              <a:rPr dirty="0" sz="8000" spc="-630">
                <a:solidFill>
                  <a:srgbClr val="0A5794"/>
                </a:solidFill>
                <a:latin typeface="Trebuchet MS"/>
                <a:cs typeface="Trebuchet MS"/>
              </a:rPr>
              <a:t>d</a:t>
            </a:r>
            <a:r>
              <a:rPr dirty="0" sz="8000" spc="-690">
                <a:solidFill>
                  <a:srgbClr val="0A5794"/>
                </a:solidFill>
                <a:latin typeface="Trebuchet MS"/>
                <a:cs typeface="Trebuchet MS"/>
              </a:rPr>
              <a:t>y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8948" y="9217128"/>
            <a:ext cx="2540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5" b="1">
                <a:solidFill>
                  <a:srgbClr val="0A5794"/>
                </a:solidFill>
                <a:latin typeface="Trebuchet MS"/>
                <a:cs typeface="Trebuchet MS"/>
              </a:rPr>
              <a:t>3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1702" y="7330264"/>
            <a:ext cx="6572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0" b="1">
                <a:solidFill>
                  <a:srgbClr val="0A5794"/>
                </a:solidFill>
                <a:latin typeface="Tahoma"/>
                <a:cs typeface="Tahoma"/>
              </a:rPr>
              <a:t>L</a:t>
            </a:r>
            <a:r>
              <a:rPr dirty="0" sz="2800" spc="-105" b="1">
                <a:solidFill>
                  <a:srgbClr val="0A5794"/>
                </a:solidFill>
                <a:latin typeface="Tahoma"/>
                <a:cs typeface="Tahoma"/>
              </a:rPr>
              <a:t>.</a:t>
            </a:r>
            <a:r>
              <a:rPr dirty="0" sz="2800" spc="12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r>
              <a:rPr dirty="0" sz="2800" spc="-35" b="1">
                <a:solidFill>
                  <a:srgbClr val="0A5794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508" y="7351190"/>
            <a:ext cx="24212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10" b="1">
                <a:solidFill>
                  <a:srgbClr val="0A5794"/>
                </a:solidFill>
                <a:latin typeface="Tahoma"/>
                <a:cs typeface="Tahoma"/>
              </a:rPr>
              <a:t>S</a:t>
            </a:r>
            <a:r>
              <a:rPr dirty="0" sz="2700" spc="14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r>
              <a:rPr dirty="0" sz="2700" spc="120" b="1">
                <a:solidFill>
                  <a:srgbClr val="0A5794"/>
                </a:solidFill>
                <a:latin typeface="Tahoma"/>
                <a:cs typeface="Tahoma"/>
              </a:rPr>
              <a:t>n</a:t>
            </a:r>
            <a:r>
              <a:rPr dirty="0" sz="2700" spc="-409" b="1">
                <a:solidFill>
                  <a:srgbClr val="0A5794"/>
                </a:solidFill>
                <a:latin typeface="Tahoma"/>
                <a:cs typeface="Tahoma"/>
              </a:rPr>
              <a:t> </a:t>
            </a:r>
            <a:r>
              <a:rPr dirty="0" sz="2700" spc="-120" b="1">
                <a:solidFill>
                  <a:srgbClr val="0A5794"/>
                </a:solidFill>
                <a:latin typeface="Tahoma"/>
                <a:cs typeface="Tahoma"/>
              </a:rPr>
              <a:t>F</a:t>
            </a:r>
            <a:r>
              <a:rPr dirty="0" sz="2700" spc="-30" b="1">
                <a:solidFill>
                  <a:srgbClr val="0A5794"/>
                </a:solidFill>
                <a:latin typeface="Tahoma"/>
                <a:cs typeface="Tahoma"/>
              </a:rPr>
              <a:t>r</a:t>
            </a:r>
            <a:r>
              <a:rPr dirty="0" sz="2700" spc="14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r>
              <a:rPr dirty="0" sz="2700" spc="50" b="1">
                <a:solidFill>
                  <a:srgbClr val="0A5794"/>
                </a:solidFill>
                <a:latin typeface="Tahoma"/>
                <a:cs typeface="Tahoma"/>
              </a:rPr>
              <a:t>n</a:t>
            </a:r>
            <a:r>
              <a:rPr dirty="0" sz="2700" spc="150" b="1">
                <a:solidFill>
                  <a:srgbClr val="0A5794"/>
                </a:solidFill>
                <a:latin typeface="Tahoma"/>
                <a:cs typeface="Tahoma"/>
              </a:rPr>
              <a:t>c</a:t>
            </a:r>
            <a:r>
              <a:rPr dirty="0" sz="2700" spc="-50" b="1">
                <a:solidFill>
                  <a:srgbClr val="0A5794"/>
                </a:solidFill>
                <a:latin typeface="Tahoma"/>
                <a:cs typeface="Tahoma"/>
              </a:rPr>
              <a:t>i</a:t>
            </a:r>
            <a:r>
              <a:rPr dirty="0" sz="2700" spc="75" b="1">
                <a:solidFill>
                  <a:srgbClr val="0A5794"/>
                </a:solidFill>
                <a:latin typeface="Tahoma"/>
                <a:cs typeface="Tahoma"/>
              </a:rPr>
              <a:t>s</a:t>
            </a:r>
            <a:r>
              <a:rPr dirty="0" sz="2700" spc="150" b="1">
                <a:solidFill>
                  <a:srgbClr val="0A5794"/>
                </a:solidFill>
                <a:latin typeface="Tahoma"/>
                <a:cs typeface="Tahoma"/>
              </a:rPr>
              <a:t>c</a:t>
            </a:r>
            <a:r>
              <a:rPr dirty="0" sz="2700" spc="50" b="1">
                <a:solidFill>
                  <a:srgbClr val="0A5794"/>
                </a:solidFill>
                <a:latin typeface="Tahoma"/>
                <a:cs typeface="Tahoma"/>
              </a:rPr>
              <a:t>o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80667" y="7273114"/>
            <a:ext cx="13766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2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r>
              <a:rPr dirty="0" sz="2800" spc="-55" b="1">
                <a:solidFill>
                  <a:srgbClr val="0A5794"/>
                </a:solidFill>
                <a:latin typeface="Tahoma"/>
                <a:cs typeface="Tahoma"/>
              </a:rPr>
              <a:t>l</a:t>
            </a:r>
            <a:r>
              <a:rPr dirty="0" sz="2800" spc="-229" b="1">
                <a:solidFill>
                  <a:srgbClr val="0A5794"/>
                </a:solidFill>
                <a:latin typeface="Tahoma"/>
                <a:cs typeface="Tahoma"/>
              </a:rPr>
              <a:t>j</a:t>
            </a:r>
            <a:r>
              <a:rPr dirty="0" sz="2800" spc="15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r>
              <a:rPr dirty="0" sz="2800" spc="75" b="1">
                <a:solidFill>
                  <a:srgbClr val="0A5794"/>
                </a:solidFill>
                <a:latin typeface="Tahoma"/>
                <a:cs typeface="Tahoma"/>
              </a:rPr>
              <a:t>š</a:t>
            </a:r>
            <a:r>
              <a:rPr dirty="0" sz="2800" spc="50" b="1">
                <a:solidFill>
                  <a:srgbClr val="0A5794"/>
                </a:solidFill>
                <a:latin typeface="Tahoma"/>
                <a:cs typeface="Tahoma"/>
              </a:rPr>
              <a:t>k</a:t>
            </a:r>
            <a:r>
              <a:rPr dirty="0" sz="2800" spc="225" b="1">
                <a:solidFill>
                  <a:srgbClr val="0A5794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14504" y="0"/>
            <a:ext cx="8973820" cy="10287000"/>
            <a:chOff x="9314504" y="0"/>
            <a:chExt cx="89738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4504" y="0"/>
              <a:ext cx="8973494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59199" y="1004286"/>
              <a:ext cx="711200" cy="177800"/>
            </a:xfrm>
            <a:custGeom>
              <a:avLst/>
              <a:gdLst/>
              <a:ahLst/>
              <a:cxnLst/>
              <a:rect l="l" t="t" r="r" b="b"/>
              <a:pathLst>
                <a:path w="711200" h="177800">
                  <a:moveTo>
                    <a:pt x="532990" y="88831"/>
                  </a:moveTo>
                  <a:lnTo>
                    <a:pt x="539968" y="54246"/>
                  </a:lnTo>
                  <a:lnTo>
                    <a:pt x="559001" y="26011"/>
                  </a:lnTo>
                  <a:lnTo>
                    <a:pt x="587237" y="6978"/>
                  </a:lnTo>
                  <a:lnTo>
                    <a:pt x="621822" y="0"/>
                  </a:lnTo>
                  <a:lnTo>
                    <a:pt x="656407" y="6978"/>
                  </a:lnTo>
                  <a:lnTo>
                    <a:pt x="684643" y="26011"/>
                  </a:lnTo>
                  <a:lnTo>
                    <a:pt x="703676" y="54246"/>
                  </a:lnTo>
                  <a:lnTo>
                    <a:pt x="710654" y="88831"/>
                  </a:lnTo>
                  <a:lnTo>
                    <a:pt x="703676" y="123417"/>
                  </a:lnTo>
                  <a:lnTo>
                    <a:pt x="684643" y="151652"/>
                  </a:lnTo>
                  <a:lnTo>
                    <a:pt x="656407" y="170685"/>
                  </a:lnTo>
                  <a:lnTo>
                    <a:pt x="621822" y="177663"/>
                  </a:lnTo>
                  <a:lnTo>
                    <a:pt x="587237" y="170685"/>
                  </a:lnTo>
                  <a:lnTo>
                    <a:pt x="559001" y="151652"/>
                  </a:lnTo>
                  <a:lnTo>
                    <a:pt x="539968" y="123417"/>
                  </a:lnTo>
                  <a:lnTo>
                    <a:pt x="532990" y="88831"/>
                  </a:lnTo>
                  <a:close/>
                </a:path>
                <a:path w="711200" h="177800">
                  <a:moveTo>
                    <a:pt x="266495" y="88831"/>
                  </a:moveTo>
                  <a:lnTo>
                    <a:pt x="273473" y="54246"/>
                  </a:lnTo>
                  <a:lnTo>
                    <a:pt x="292506" y="26011"/>
                  </a:lnTo>
                  <a:lnTo>
                    <a:pt x="320741" y="6978"/>
                  </a:lnTo>
                  <a:lnTo>
                    <a:pt x="355327" y="0"/>
                  </a:lnTo>
                  <a:lnTo>
                    <a:pt x="389912" y="6978"/>
                  </a:lnTo>
                  <a:lnTo>
                    <a:pt x="418147" y="26011"/>
                  </a:lnTo>
                  <a:lnTo>
                    <a:pt x="437180" y="54246"/>
                  </a:lnTo>
                  <a:lnTo>
                    <a:pt x="444158" y="88831"/>
                  </a:lnTo>
                  <a:lnTo>
                    <a:pt x="437180" y="123417"/>
                  </a:lnTo>
                  <a:lnTo>
                    <a:pt x="418147" y="151652"/>
                  </a:lnTo>
                  <a:lnTo>
                    <a:pt x="389912" y="170685"/>
                  </a:lnTo>
                  <a:lnTo>
                    <a:pt x="355327" y="177663"/>
                  </a:lnTo>
                  <a:lnTo>
                    <a:pt x="320741" y="170685"/>
                  </a:lnTo>
                  <a:lnTo>
                    <a:pt x="292506" y="151652"/>
                  </a:lnTo>
                  <a:lnTo>
                    <a:pt x="273473" y="123417"/>
                  </a:lnTo>
                  <a:lnTo>
                    <a:pt x="266495" y="88831"/>
                  </a:lnTo>
                  <a:close/>
                </a:path>
                <a:path w="711200" h="177800">
                  <a:moveTo>
                    <a:pt x="0" y="88831"/>
                  </a:moveTo>
                  <a:lnTo>
                    <a:pt x="6978" y="54246"/>
                  </a:lnTo>
                  <a:lnTo>
                    <a:pt x="26011" y="26011"/>
                  </a:lnTo>
                  <a:lnTo>
                    <a:pt x="54246" y="6978"/>
                  </a:lnTo>
                  <a:lnTo>
                    <a:pt x="88831" y="0"/>
                  </a:lnTo>
                  <a:lnTo>
                    <a:pt x="123417" y="6978"/>
                  </a:lnTo>
                  <a:lnTo>
                    <a:pt x="151652" y="26011"/>
                  </a:lnTo>
                  <a:lnTo>
                    <a:pt x="170685" y="54246"/>
                  </a:lnTo>
                  <a:lnTo>
                    <a:pt x="177663" y="88831"/>
                  </a:lnTo>
                  <a:lnTo>
                    <a:pt x="170685" y="123417"/>
                  </a:lnTo>
                  <a:lnTo>
                    <a:pt x="151652" y="151652"/>
                  </a:lnTo>
                  <a:lnTo>
                    <a:pt x="123417" y="170685"/>
                  </a:lnTo>
                  <a:lnTo>
                    <a:pt x="88831" y="177663"/>
                  </a:lnTo>
                  <a:lnTo>
                    <a:pt x="54246" y="170685"/>
                  </a:lnTo>
                  <a:lnTo>
                    <a:pt x="26011" y="151652"/>
                  </a:lnTo>
                  <a:lnTo>
                    <a:pt x="6978" y="123417"/>
                  </a:lnTo>
                  <a:lnTo>
                    <a:pt x="0" y="88831"/>
                  </a:lnTo>
                  <a:close/>
                </a:path>
              </a:pathLst>
            </a:custGeom>
            <a:solidFill>
              <a:srgbClr val="0A57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727616" y="6876505"/>
            <a:ext cx="7650480" cy="0"/>
          </a:xfrm>
          <a:custGeom>
            <a:avLst/>
            <a:gdLst/>
            <a:ahLst/>
            <a:cxnLst/>
            <a:rect l="l" t="t" r="r" b="b"/>
            <a:pathLst>
              <a:path w="7650480" h="0">
                <a:moveTo>
                  <a:pt x="0" y="0"/>
                </a:moveTo>
                <a:lnTo>
                  <a:pt x="7650263" y="0"/>
                </a:lnTo>
              </a:path>
            </a:pathLst>
          </a:custGeom>
          <a:ln w="28574">
            <a:solidFill>
              <a:srgbClr val="0A579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14" y="361295"/>
            <a:ext cx="3495674" cy="11048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6000" y="9020333"/>
            <a:ext cx="371792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15" i="1">
                <a:solidFill>
                  <a:srgbClr val="1B1B1B"/>
                </a:solidFill>
                <a:latin typeface="Verdana"/>
                <a:cs typeface="Verdana"/>
                <a:hlinkClick r:id="rId4"/>
              </a:rPr>
              <a:t>www.usanadosah.com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9904" y="3586297"/>
            <a:ext cx="280797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0" spc="-860" b="1">
                <a:solidFill>
                  <a:srgbClr val="0A5794"/>
                </a:solidFill>
                <a:latin typeface="Trebuchet MS"/>
                <a:cs typeface="Trebuchet MS"/>
              </a:rPr>
              <a:t>N</a:t>
            </a:r>
            <a:r>
              <a:rPr dirty="0" sz="8000" spc="-459" b="1">
                <a:solidFill>
                  <a:srgbClr val="0A5794"/>
                </a:solidFill>
                <a:latin typeface="Trebuchet MS"/>
                <a:cs typeface="Trebuchet MS"/>
              </a:rPr>
              <a:t>á</a:t>
            </a:r>
            <a:r>
              <a:rPr dirty="0" sz="8000" spc="-55" b="1">
                <a:solidFill>
                  <a:srgbClr val="0A5794"/>
                </a:solidFill>
                <a:latin typeface="Trebuchet MS"/>
                <a:cs typeface="Trebuchet MS"/>
              </a:rPr>
              <a:t>š</a:t>
            </a:r>
            <a:r>
              <a:rPr dirty="0" sz="8000" spc="-365" b="1">
                <a:solidFill>
                  <a:srgbClr val="0A5794"/>
                </a:solidFill>
                <a:latin typeface="Trebuchet MS"/>
                <a:cs typeface="Trebuchet MS"/>
              </a:rPr>
              <a:t> </a:t>
            </a:r>
            <a:r>
              <a:rPr dirty="0" sz="8000" spc="-360" b="1">
                <a:solidFill>
                  <a:srgbClr val="0A5794"/>
                </a:solidFill>
                <a:latin typeface="Trebuchet MS"/>
                <a:cs typeface="Trebuchet MS"/>
              </a:rPr>
              <a:t>c</a:t>
            </a:r>
            <a:r>
              <a:rPr dirty="0" sz="8000" spc="-155" b="1">
                <a:solidFill>
                  <a:srgbClr val="0A5794"/>
                </a:solidFill>
                <a:latin typeface="Trebuchet MS"/>
                <a:cs typeface="Trebuchet MS"/>
              </a:rPr>
              <a:t>í</a:t>
            </a:r>
            <a:r>
              <a:rPr dirty="0" sz="8000" spc="-170" b="1">
                <a:solidFill>
                  <a:srgbClr val="0A5794"/>
                </a:solidFill>
                <a:latin typeface="Trebuchet MS"/>
                <a:cs typeface="Trebuchet MS"/>
              </a:rPr>
              <a:t>l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05285" y="9217131"/>
            <a:ext cx="2774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25" b="1">
                <a:solidFill>
                  <a:srgbClr val="0A5794"/>
                </a:solidFill>
                <a:latin typeface="Trebuchet MS"/>
                <a:cs typeface="Trebuchet MS"/>
              </a:rPr>
              <a:t>4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916" y="5067292"/>
            <a:ext cx="7458075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-30">
                <a:latin typeface="Lucida Sans Unicode"/>
                <a:cs typeface="Lucida Sans Unicode"/>
              </a:rPr>
              <a:t>Naším</a:t>
            </a:r>
            <a:r>
              <a:rPr dirty="0" sz="2500" spc="-25">
                <a:latin typeface="Lucida Sans Unicode"/>
                <a:cs typeface="Lucida Sans Unicode"/>
              </a:rPr>
              <a:t> </a:t>
            </a:r>
            <a:r>
              <a:rPr dirty="0" sz="2500" spc="-60">
                <a:latin typeface="Lucida Sans Unicode"/>
                <a:cs typeface="Lucida Sans Unicode"/>
              </a:rPr>
              <a:t>cílem</a:t>
            </a:r>
            <a:r>
              <a:rPr dirty="0" sz="2500" spc="-55">
                <a:latin typeface="Lucida Sans Unicode"/>
                <a:cs typeface="Lucida Sans Unicode"/>
              </a:rPr>
              <a:t> </a:t>
            </a:r>
            <a:r>
              <a:rPr dirty="0" sz="2500" spc="-60">
                <a:latin typeface="Lucida Sans Unicode"/>
                <a:cs typeface="Lucida Sans Unicode"/>
              </a:rPr>
              <a:t>je</a:t>
            </a:r>
            <a:r>
              <a:rPr dirty="0" sz="2500" spc="-55">
                <a:latin typeface="Lucida Sans Unicode"/>
                <a:cs typeface="Lucida Sans Unicode"/>
              </a:rPr>
              <a:t> </a:t>
            </a:r>
            <a:r>
              <a:rPr dirty="0" sz="2500" spc="-40">
                <a:latin typeface="Lucida Sans Unicode"/>
                <a:cs typeface="Lucida Sans Unicode"/>
              </a:rPr>
              <a:t>se</a:t>
            </a:r>
            <a:r>
              <a:rPr dirty="0" sz="2500" spc="-35">
                <a:latin typeface="Lucida Sans Unicode"/>
                <a:cs typeface="Lucida Sans Unicode"/>
              </a:rPr>
              <a:t> </a:t>
            </a:r>
            <a:r>
              <a:rPr dirty="0" sz="2500" spc="-45">
                <a:latin typeface="Lucida Sans Unicode"/>
                <a:cs typeface="Lucida Sans Unicode"/>
              </a:rPr>
              <a:t>prosadit</a:t>
            </a:r>
            <a:r>
              <a:rPr dirty="0" sz="2500" spc="-40">
                <a:latin typeface="Lucida Sans Unicode"/>
                <a:cs typeface="Lucida Sans Unicode"/>
              </a:rPr>
              <a:t> </a:t>
            </a:r>
            <a:r>
              <a:rPr dirty="0" sz="2500" spc="-10">
                <a:latin typeface="Lucida Sans Unicode"/>
                <a:cs typeface="Lucida Sans Unicode"/>
              </a:rPr>
              <a:t>na </a:t>
            </a:r>
            <a:r>
              <a:rPr dirty="0" sz="2500" spc="-25">
                <a:latin typeface="Lucida Sans Unicode"/>
                <a:cs typeface="Lucida Sans Unicode"/>
              </a:rPr>
              <a:t>trhu </a:t>
            </a:r>
            <a:r>
              <a:rPr dirty="0" sz="2500" spc="-55">
                <a:latin typeface="Lucida Sans Unicode"/>
                <a:cs typeface="Lucida Sans Unicode"/>
              </a:rPr>
              <a:t>cestovních </a:t>
            </a:r>
            <a:r>
              <a:rPr dirty="0" sz="2500" spc="-50">
                <a:latin typeface="Lucida Sans Unicode"/>
                <a:cs typeface="Lucida Sans Unicode"/>
              </a:rPr>
              <a:t> kanceláří</a:t>
            </a:r>
            <a:r>
              <a:rPr dirty="0" sz="2500" spc="-45">
                <a:latin typeface="Lucida Sans Unicode"/>
                <a:cs typeface="Lucida Sans Unicode"/>
              </a:rPr>
              <a:t> </a:t>
            </a:r>
            <a:r>
              <a:rPr dirty="0" sz="2500" spc="5">
                <a:latin typeface="Lucida Sans Unicode"/>
                <a:cs typeface="Lucida Sans Unicode"/>
              </a:rPr>
              <a:t>a</a:t>
            </a:r>
            <a:r>
              <a:rPr dirty="0" sz="2500" spc="1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tvořit</a:t>
            </a:r>
            <a:r>
              <a:rPr dirty="0" sz="2500" spc="-45">
                <a:latin typeface="Lucida Sans Unicode"/>
                <a:cs typeface="Lucida Sans Unicode"/>
              </a:rPr>
              <a:t> </a:t>
            </a:r>
            <a:r>
              <a:rPr dirty="0" sz="2500" spc="-70">
                <a:latin typeface="Lucida Sans Unicode"/>
                <a:cs typeface="Lucida Sans Unicode"/>
              </a:rPr>
              <a:t>tak</a:t>
            </a:r>
            <a:r>
              <a:rPr dirty="0" sz="2500" spc="-65">
                <a:latin typeface="Lucida Sans Unicode"/>
                <a:cs typeface="Lucida Sans Unicode"/>
              </a:rPr>
              <a:t> </a:t>
            </a:r>
            <a:r>
              <a:rPr dirty="0" sz="2500" spc="-60">
                <a:latin typeface="Lucida Sans Unicode"/>
                <a:cs typeface="Lucida Sans Unicode"/>
              </a:rPr>
              <a:t>silnou</a:t>
            </a:r>
            <a:r>
              <a:rPr dirty="0" sz="2500" spc="-55">
                <a:latin typeface="Lucida Sans Unicode"/>
                <a:cs typeface="Lucida Sans Unicode"/>
              </a:rPr>
              <a:t> </a:t>
            </a:r>
            <a:r>
              <a:rPr dirty="0" sz="2500" spc="-60">
                <a:latin typeface="Lucida Sans Unicode"/>
                <a:cs typeface="Lucida Sans Unicode"/>
              </a:rPr>
              <a:t>konkurenci</a:t>
            </a:r>
            <a:r>
              <a:rPr dirty="0" sz="2500" spc="-55">
                <a:latin typeface="Lucida Sans Unicode"/>
                <a:cs typeface="Lucida Sans Unicode"/>
              </a:rPr>
              <a:t> </a:t>
            </a:r>
            <a:r>
              <a:rPr dirty="0" sz="2500" spc="-65">
                <a:latin typeface="Lucida Sans Unicode"/>
                <a:cs typeface="Lucida Sans Unicode"/>
              </a:rPr>
              <a:t>jiným </a:t>
            </a:r>
            <a:r>
              <a:rPr dirty="0" sz="2500" spc="-60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cestovním</a:t>
            </a:r>
            <a:r>
              <a:rPr dirty="0" sz="2500" spc="-145">
                <a:latin typeface="Lucida Sans Unicode"/>
                <a:cs typeface="Lucida Sans Unicode"/>
              </a:rPr>
              <a:t> </a:t>
            </a:r>
            <a:r>
              <a:rPr dirty="0" sz="2500" spc="-60">
                <a:latin typeface="Lucida Sans Unicode"/>
                <a:cs typeface="Lucida Sans Unicode"/>
              </a:rPr>
              <a:t>kancelářím,</a:t>
            </a:r>
            <a:r>
              <a:rPr dirty="0" sz="2500" spc="-145">
                <a:latin typeface="Lucida Sans Unicode"/>
                <a:cs typeface="Lucida Sans Unicode"/>
              </a:rPr>
              <a:t> </a:t>
            </a:r>
            <a:r>
              <a:rPr dirty="0" sz="2500" spc="-40">
                <a:latin typeface="Lucida Sans Unicode"/>
                <a:cs typeface="Lucida Sans Unicode"/>
              </a:rPr>
              <a:t>které</a:t>
            </a:r>
            <a:r>
              <a:rPr dirty="0" sz="2500" spc="-145">
                <a:latin typeface="Lucida Sans Unicode"/>
                <a:cs typeface="Lucida Sans Unicode"/>
              </a:rPr>
              <a:t> </a:t>
            </a:r>
            <a:r>
              <a:rPr dirty="0" sz="2500" spc="-50">
                <a:latin typeface="Lucida Sans Unicode"/>
                <a:cs typeface="Lucida Sans Unicode"/>
              </a:rPr>
              <a:t>tvoří</a:t>
            </a:r>
            <a:r>
              <a:rPr dirty="0" sz="2500" spc="-145">
                <a:latin typeface="Lucida Sans Unicode"/>
                <a:cs typeface="Lucida Sans Unicode"/>
              </a:rPr>
              <a:t> </a:t>
            </a:r>
            <a:r>
              <a:rPr dirty="0" sz="2500" spc="-110">
                <a:latin typeface="Lucida Sans Unicode"/>
                <a:cs typeface="Lucida Sans Unicode"/>
              </a:rPr>
              <a:t>zájezdy</a:t>
            </a:r>
            <a:r>
              <a:rPr dirty="0" sz="2500" spc="-145">
                <a:latin typeface="Lucida Sans Unicode"/>
                <a:cs typeface="Lucida Sans Unicode"/>
              </a:rPr>
              <a:t> </a:t>
            </a:r>
            <a:r>
              <a:rPr dirty="0" sz="2500" spc="-40">
                <a:latin typeface="Lucida Sans Unicode"/>
                <a:cs typeface="Lucida Sans Unicode"/>
              </a:rPr>
              <a:t>do</a:t>
            </a:r>
            <a:r>
              <a:rPr dirty="0" sz="2500" spc="-140">
                <a:latin typeface="Lucida Sans Unicode"/>
                <a:cs typeface="Lucida Sans Unicode"/>
              </a:rPr>
              <a:t> </a:t>
            </a:r>
            <a:r>
              <a:rPr dirty="0" sz="2500" spc="-45">
                <a:latin typeface="Lucida Sans Unicode"/>
                <a:cs typeface="Lucida Sans Unicode"/>
              </a:rPr>
              <a:t>USA.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46705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K</a:t>
            </a:r>
            <a:r>
              <a:rPr dirty="0" spc="5"/>
              <a:t>o</a:t>
            </a:r>
            <a:r>
              <a:rPr dirty="0" spc="90"/>
              <a:t>n</a:t>
            </a:r>
            <a:r>
              <a:rPr dirty="0" spc="105"/>
              <a:t>t</a:t>
            </a:r>
            <a:r>
              <a:rPr dirty="0" spc="345"/>
              <a:t>a</a:t>
            </a:r>
            <a:r>
              <a:rPr dirty="0" spc="10"/>
              <a:t>k</a:t>
            </a:r>
            <a:r>
              <a:rPr dirty="0" spc="105"/>
              <a:t>t</a:t>
            </a:r>
            <a:r>
              <a:rPr dirty="0" spc="175"/>
              <a:t>y</a:t>
            </a:r>
            <a:r>
              <a:rPr dirty="0" spc="-320"/>
              <a:t> </a:t>
            </a:r>
            <a:r>
              <a:rPr dirty="0" spc="-254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0770" y="4678100"/>
            <a:ext cx="2960370" cy="2041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504"/>
              </a:lnSpc>
              <a:spcBef>
                <a:spcPts val="100"/>
              </a:spcBef>
            </a:pPr>
            <a:r>
              <a:rPr dirty="0" sz="3000" spc="-180" b="1">
                <a:solidFill>
                  <a:srgbClr val="0A5794"/>
                </a:solidFill>
                <a:latin typeface="Arial"/>
                <a:cs typeface="Arial"/>
              </a:rPr>
              <a:t>T</a:t>
            </a:r>
            <a:r>
              <a:rPr dirty="0" sz="3000" spc="105" b="1">
                <a:solidFill>
                  <a:srgbClr val="0A5794"/>
                </a:solidFill>
                <a:latin typeface="Arial"/>
                <a:cs typeface="Arial"/>
              </a:rPr>
              <a:t>e</a:t>
            </a:r>
            <a:r>
              <a:rPr dirty="0" sz="3000" spc="-75" b="1">
                <a:solidFill>
                  <a:srgbClr val="0A5794"/>
                </a:solidFill>
                <a:latin typeface="Arial"/>
                <a:cs typeface="Arial"/>
              </a:rPr>
              <a:t>l</a:t>
            </a:r>
            <a:r>
              <a:rPr dirty="0" sz="3000" spc="105" b="1">
                <a:solidFill>
                  <a:srgbClr val="0A5794"/>
                </a:solidFill>
                <a:latin typeface="Arial"/>
                <a:cs typeface="Arial"/>
              </a:rPr>
              <a:t>e</a:t>
            </a:r>
            <a:r>
              <a:rPr dirty="0" sz="3000" spc="-40" b="1">
                <a:solidFill>
                  <a:srgbClr val="0A5794"/>
                </a:solidFill>
                <a:latin typeface="Arial"/>
                <a:cs typeface="Arial"/>
              </a:rPr>
              <a:t>f</a:t>
            </a:r>
            <a:r>
              <a:rPr dirty="0" sz="3000" spc="5" b="1">
                <a:solidFill>
                  <a:srgbClr val="0A5794"/>
                </a:solidFill>
                <a:latin typeface="Arial"/>
                <a:cs typeface="Arial"/>
              </a:rPr>
              <a:t>o</a:t>
            </a:r>
            <a:r>
              <a:rPr dirty="0" sz="3000" spc="75" b="1">
                <a:solidFill>
                  <a:srgbClr val="0A5794"/>
                </a:solidFill>
                <a:latin typeface="Arial"/>
                <a:cs typeface="Arial"/>
              </a:rPr>
              <a:t>nn</a:t>
            </a:r>
            <a:r>
              <a:rPr dirty="0" sz="3000" spc="35" b="1">
                <a:solidFill>
                  <a:srgbClr val="0A5794"/>
                </a:solidFill>
                <a:latin typeface="Arial"/>
                <a:cs typeface="Arial"/>
              </a:rPr>
              <a:t>í</a:t>
            </a:r>
            <a:r>
              <a:rPr dirty="0" sz="3000" spc="-265" b="1">
                <a:solidFill>
                  <a:srgbClr val="0A5794"/>
                </a:solidFill>
                <a:latin typeface="Arial"/>
                <a:cs typeface="Arial"/>
              </a:rPr>
              <a:t> </a:t>
            </a:r>
            <a:r>
              <a:rPr dirty="0" sz="3000" spc="60" b="1">
                <a:solidFill>
                  <a:srgbClr val="0A5794"/>
                </a:solidFill>
                <a:latin typeface="Arial"/>
                <a:cs typeface="Arial"/>
              </a:rPr>
              <a:t>č</a:t>
            </a:r>
            <a:r>
              <a:rPr dirty="0" sz="3000" spc="-40" b="1">
                <a:solidFill>
                  <a:srgbClr val="0A5794"/>
                </a:solidFill>
                <a:latin typeface="Arial"/>
                <a:cs typeface="Arial"/>
              </a:rPr>
              <a:t>í</a:t>
            </a:r>
            <a:r>
              <a:rPr dirty="0" sz="3000" spc="-110" b="1">
                <a:solidFill>
                  <a:srgbClr val="0A5794"/>
                </a:solidFill>
                <a:latin typeface="Arial"/>
                <a:cs typeface="Arial"/>
              </a:rPr>
              <a:t>s</a:t>
            </a:r>
            <a:r>
              <a:rPr dirty="0" sz="3000" spc="-75" b="1">
                <a:solidFill>
                  <a:srgbClr val="0A5794"/>
                </a:solidFill>
                <a:latin typeface="Arial"/>
                <a:cs typeface="Arial"/>
              </a:rPr>
              <a:t>l</a:t>
            </a:r>
            <a:r>
              <a:rPr dirty="0" sz="3000" spc="80" b="1">
                <a:solidFill>
                  <a:srgbClr val="0A5794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65"/>
              </a:lnSpc>
            </a:pPr>
            <a:r>
              <a:rPr dirty="0" sz="2800" spc="-300">
                <a:solidFill>
                  <a:srgbClr val="1B1B1B"/>
                </a:solidFill>
                <a:latin typeface="Lucida Sans Unicode"/>
                <a:cs typeface="Lucida Sans Unicode"/>
              </a:rPr>
              <a:t>+</a:t>
            </a:r>
            <a:r>
              <a:rPr dirty="0" sz="2800" spc="-30">
                <a:solidFill>
                  <a:srgbClr val="1B1B1B"/>
                </a:solidFill>
                <a:latin typeface="Lucida Sans Unicode"/>
                <a:cs typeface="Lucida Sans Unicode"/>
              </a:rPr>
              <a:t>4</a:t>
            </a:r>
            <a:r>
              <a:rPr dirty="0" sz="2800" spc="-229">
                <a:solidFill>
                  <a:srgbClr val="1B1B1B"/>
                </a:solidFill>
                <a:latin typeface="Lucida Sans Unicode"/>
                <a:cs typeface="Lucida Sans Unicode"/>
              </a:rPr>
              <a:t>2</a:t>
            </a:r>
            <a:r>
              <a:rPr dirty="0" sz="2800" spc="20">
                <a:solidFill>
                  <a:srgbClr val="1B1B1B"/>
                </a:solidFill>
                <a:latin typeface="Lucida Sans Unicode"/>
                <a:cs typeface="Lucida Sans Unicode"/>
              </a:rPr>
              <a:t>0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75">
                <a:solidFill>
                  <a:srgbClr val="1B1B1B"/>
                </a:solidFill>
                <a:latin typeface="Lucida Sans Unicode"/>
                <a:cs typeface="Lucida Sans Unicode"/>
              </a:rPr>
              <a:t>7</a:t>
            </a:r>
            <a:r>
              <a:rPr dirty="0" sz="2800" spc="-180">
                <a:solidFill>
                  <a:srgbClr val="1B1B1B"/>
                </a:solidFill>
                <a:latin typeface="Lucida Sans Unicode"/>
                <a:cs typeface="Lucida Sans Unicode"/>
              </a:rPr>
              <a:t>3</a:t>
            </a:r>
            <a:r>
              <a:rPr dirty="0" sz="2800" spc="114">
                <a:solidFill>
                  <a:srgbClr val="1B1B1B"/>
                </a:solidFill>
                <a:latin typeface="Lucida Sans Unicode"/>
                <a:cs typeface="Lucida Sans Unicode"/>
              </a:rPr>
              <a:t>3</a:t>
            </a:r>
            <a:r>
              <a:rPr dirty="0" sz="2800" spc="-45">
                <a:solidFill>
                  <a:srgbClr val="1B1B1B"/>
                </a:solidFill>
                <a:latin typeface="Lucida Sans Unicode"/>
                <a:cs typeface="Lucida Sans Unicode"/>
              </a:rPr>
              <a:t>6</a:t>
            </a:r>
            <a:r>
              <a:rPr dirty="0" sz="2800" spc="-65">
                <a:solidFill>
                  <a:srgbClr val="1B1B1B"/>
                </a:solidFill>
                <a:latin typeface="Lucida Sans Unicode"/>
                <a:cs typeface="Lucida Sans Unicode"/>
              </a:rPr>
              <a:t>9</a:t>
            </a:r>
            <a:r>
              <a:rPr dirty="0" sz="2800" spc="240">
                <a:solidFill>
                  <a:srgbClr val="1B1B1B"/>
                </a:solidFill>
                <a:latin typeface="Lucida Sans Unicode"/>
                <a:cs typeface="Lucida Sans Unicode"/>
              </a:rPr>
              <a:t>5</a:t>
            </a:r>
            <a:r>
              <a:rPr dirty="0" sz="2800" spc="-229">
                <a:solidFill>
                  <a:srgbClr val="1B1B1B"/>
                </a:solidFill>
                <a:latin typeface="Lucida Sans Unicode"/>
                <a:cs typeface="Lucida Sans Unicode"/>
              </a:rPr>
              <a:t>2</a:t>
            </a:r>
            <a:r>
              <a:rPr dirty="0" sz="2800" spc="-55">
                <a:solidFill>
                  <a:srgbClr val="1B1B1B"/>
                </a:solidFill>
                <a:latin typeface="Lucida Sans Unicode"/>
                <a:cs typeface="Lucida Sans Unicode"/>
              </a:rPr>
              <a:t>5</a:t>
            </a:r>
            <a:r>
              <a:rPr dirty="0" sz="2800" spc="15">
                <a:solidFill>
                  <a:srgbClr val="1B1B1B"/>
                </a:solidFill>
                <a:latin typeface="Lucida Sans Unicode"/>
                <a:cs typeface="Lucida Sans Unicode"/>
              </a:rPr>
              <a:t>8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3504"/>
              </a:lnSpc>
              <a:spcBef>
                <a:spcPts val="2335"/>
              </a:spcBef>
            </a:pPr>
            <a:r>
              <a:rPr dirty="0" sz="3000" spc="125" b="1">
                <a:solidFill>
                  <a:srgbClr val="0A5794"/>
                </a:solidFill>
                <a:latin typeface="Arial"/>
                <a:cs typeface="Arial"/>
              </a:rPr>
              <a:t>Instagram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65"/>
              </a:lnSpc>
            </a:pPr>
            <a:r>
              <a:rPr dirty="0" sz="2800" spc="125">
                <a:solidFill>
                  <a:srgbClr val="1B1B1B"/>
                </a:solidFill>
                <a:latin typeface="Lucida Sans Unicode"/>
                <a:cs typeface="Lucida Sans Unicode"/>
              </a:rPr>
              <a:t>@usanadosah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05093" y="4678100"/>
            <a:ext cx="5024120" cy="2536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504"/>
              </a:lnSpc>
              <a:spcBef>
                <a:spcPts val="100"/>
              </a:spcBef>
            </a:pPr>
            <a:r>
              <a:rPr dirty="0" sz="3000" spc="165" b="1">
                <a:solidFill>
                  <a:srgbClr val="0A5794"/>
                </a:solidFill>
                <a:latin typeface="Arial"/>
                <a:cs typeface="Arial"/>
              </a:rPr>
              <a:t>W</a:t>
            </a:r>
            <a:r>
              <a:rPr dirty="0" sz="3000" spc="105" b="1">
                <a:solidFill>
                  <a:srgbClr val="0A5794"/>
                </a:solidFill>
                <a:latin typeface="Arial"/>
                <a:cs typeface="Arial"/>
              </a:rPr>
              <a:t>e</a:t>
            </a:r>
            <a:r>
              <a:rPr dirty="0" sz="3000" spc="125" b="1">
                <a:solidFill>
                  <a:srgbClr val="0A5794"/>
                </a:solidFill>
                <a:latin typeface="Arial"/>
                <a:cs typeface="Arial"/>
              </a:rPr>
              <a:t>b</a:t>
            </a:r>
            <a:r>
              <a:rPr dirty="0" sz="3000" spc="5" b="1">
                <a:solidFill>
                  <a:srgbClr val="0A5794"/>
                </a:solidFill>
                <a:latin typeface="Arial"/>
                <a:cs typeface="Arial"/>
              </a:rPr>
              <a:t>o</a:t>
            </a:r>
            <a:r>
              <a:rPr dirty="0" sz="3000" spc="50" b="1">
                <a:solidFill>
                  <a:srgbClr val="0A5794"/>
                </a:solidFill>
                <a:latin typeface="Arial"/>
                <a:cs typeface="Arial"/>
              </a:rPr>
              <a:t>v</a:t>
            </a:r>
            <a:r>
              <a:rPr dirty="0" sz="3000" spc="180" b="1">
                <a:solidFill>
                  <a:srgbClr val="0A5794"/>
                </a:solidFill>
                <a:latin typeface="Arial"/>
                <a:cs typeface="Arial"/>
              </a:rPr>
              <a:t>é</a:t>
            </a:r>
            <a:r>
              <a:rPr dirty="0" sz="3000" spc="-265" b="1">
                <a:solidFill>
                  <a:srgbClr val="0A5794"/>
                </a:solidFill>
                <a:latin typeface="Arial"/>
                <a:cs typeface="Arial"/>
              </a:rPr>
              <a:t> </a:t>
            </a:r>
            <a:r>
              <a:rPr dirty="0" sz="3000" spc="-110" b="1">
                <a:solidFill>
                  <a:srgbClr val="0A5794"/>
                </a:solidFill>
                <a:latin typeface="Arial"/>
                <a:cs typeface="Arial"/>
              </a:rPr>
              <a:t>s</a:t>
            </a:r>
            <a:r>
              <a:rPr dirty="0" sz="3000" spc="90" b="1">
                <a:solidFill>
                  <a:srgbClr val="0A5794"/>
                </a:solidFill>
                <a:latin typeface="Arial"/>
                <a:cs typeface="Arial"/>
              </a:rPr>
              <a:t>t</a:t>
            </a:r>
            <a:r>
              <a:rPr dirty="0" sz="3000" spc="-35" b="1">
                <a:solidFill>
                  <a:srgbClr val="0A5794"/>
                </a:solidFill>
                <a:latin typeface="Arial"/>
                <a:cs typeface="Arial"/>
              </a:rPr>
              <a:t>r</a:t>
            </a:r>
            <a:r>
              <a:rPr dirty="0" sz="3000" spc="290" b="1">
                <a:solidFill>
                  <a:srgbClr val="0A5794"/>
                </a:solidFill>
                <a:latin typeface="Arial"/>
                <a:cs typeface="Arial"/>
              </a:rPr>
              <a:t>á</a:t>
            </a:r>
            <a:r>
              <a:rPr dirty="0" sz="3000" spc="75" b="1">
                <a:solidFill>
                  <a:srgbClr val="0A5794"/>
                </a:solidFill>
                <a:latin typeface="Arial"/>
                <a:cs typeface="Arial"/>
              </a:rPr>
              <a:t>n</a:t>
            </a:r>
            <a:r>
              <a:rPr dirty="0" sz="3000" spc="5" b="1">
                <a:solidFill>
                  <a:srgbClr val="0A5794"/>
                </a:solidFill>
                <a:latin typeface="Arial"/>
                <a:cs typeface="Arial"/>
              </a:rPr>
              <a:t>k</a:t>
            </a:r>
            <a:r>
              <a:rPr dirty="0" sz="3000" spc="145" b="1">
                <a:solidFill>
                  <a:srgbClr val="0A5794"/>
                </a:solidFill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65"/>
              </a:lnSpc>
            </a:pPr>
            <a:r>
              <a:rPr dirty="0" sz="2800" spc="55">
                <a:solidFill>
                  <a:srgbClr val="1B1B1B"/>
                </a:solidFill>
                <a:latin typeface="Lucida Sans Unicode"/>
                <a:cs typeface="Lucida Sans Unicode"/>
                <a:hlinkClick r:id="rId2"/>
              </a:rPr>
              <a:t>www.usanadosah.com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3504"/>
              </a:lnSpc>
              <a:spcBef>
                <a:spcPts val="2335"/>
              </a:spcBef>
            </a:pPr>
            <a:r>
              <a:rPr dirty="0" sz="3000" spc="60" b="1">
                <a:solidFill>
                  <a:srgbClr val="0A5794"/>
                </a:solidFill>
                <a:latin typeface="Arial"/>
                <a:cs typeface="Arial"/>
              </a:rPr>
              <a:t>Adresa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65"/>
              </a:lnSpc>
            </a:pPr>
            <a:r>
              <a:rPr dirty="0" sz="2800" spc="70">
                <a:solidFill>
                  <a:srgbClr val="1B1B1B"/>
                </a:solidFill>
                <a:latin typeface="Lucida Sans Unicode"/>
                <a:cs typeface="Lucida Sans Unicode"/>
              </a:rPr>
              <a:t>G</a:t>
            </a:r>
            <a:r>
              <a:rPr dirty="0" sz="2800" spc="95">
                <a:solidFill>
                  <a:srgbClr val="1B1B1B"/>
                </a:solidFill>
                <a:latin typeface="Lucida Sans Unicode"/>
                <a:cs typeface="Lucida Sans Unicode"/>
              </a:rPr>
              <a:t>e</a:t>
            </a:r>
            <a:r>
              <a:rPr dirty="0" sz="2800" spc="5">
                <a:solidFill>
                  <a:srgbClr val="1B1B1B"/>
                </a:solidFill>
                <a:latin typeface="Lucida Sans Unicode"/>
                <a:cs typeface="Lucida Sans Unicode"/>
              </a:rPr>
              <a:t>n</a:t>
            </a:r>
            <a:r>
              <a:rPr dirty="0" sz="2800" spc="-215">
                <a:solidFill>
                  <a:srgbClr val="1B1B1B"/>
                </a:solidFill>
                <a:latin typeface="Lucida Sans Unicode"/>
                <a:cs typeface="Lucida Sans Unicode"/>
              </a:rPr>
              <a:t>.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1B1B1B"/>
                </a:solidFill>
                <a:latin typeface="Lucida Sans Unicode"/>
                <a:cs typeface="Lucida Sans Unicode"/>
              </a:rPr>
              <a:t>R</a:t>
            </a:r>
            <a:r>
              <a:rPr dirty="0" sz="2800" spc="-215">
                <a:solidFill>
                  <a:srgbClr val="1B1B1B"/>
                </a:solidFill>
                <a:latin typeface="Lucida Sans Unicode"/>
                <a:cs typeface="Lucida Sans Unicode"/>
              </a:rPr>
              <a:t>.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65">
                <a:solidFill>
                  <a:srgbClr val="1B1B1B"/>
                </a:solidFill>
                <a:latin typeface="Lucida Sans Unicode"/>
                <a:cs typeface="Lucida Sans Unicode"/>
              </a:rPr>
              <a:t>T</a:t>
            </a:r>
            <a:r>
              <a:rPr dirty="0" sz="2800" spc="95">
                <a:solidFill>
                  <a:srgbClr val="1B1B1B"/>
                </a:solidFill>
                <a:latin typeface="Lucida Sans Unicode"/>
                <a:cs typeface="Lucida Sans Unicode"/>
              </a:rPr>
              <a:t>e</a:t>
            </a:r>
            <a:r>
              <a:rPr dirty="0" sz="2800" spc="-5">
                <a:solidFill>
                  <a:srgbClr val="1B1B1B"/>
                </a:solidFill>
                <a:latin typeface="Lucida Sans Unicode"/>
                <a:cs typeface="Lucida Sans Unicode"/>
              </a:rPr>
              <a:t>s</a:t>
            </a:r>
            <a:r>
              <a:rPr dirty="0" sz="2800" spc="28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ř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í</a:t>
            </a:r>
            <a:r>
              <a:rPr dirty="0" sz="2800" spc="-160">
                <a:solidFill>
                  <a:srgbClr val="1B1B1B"/>
                </a:solidFill>
                <a:latin typeface="Lucida Sans Unicode"/>
                <a:cs typeface="Lucida Sans Unicode"/>
              </a:rPr>
              <a:t>k</a:t>
            </a:r>
            <a:r>
              <a:rPr dirty="0" sz="2800" spc="35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65">
                <a:solidFill>
                  <a:srgbClr val="1B1B1B"/>
                </a:solidFill>
                <a:latin typeface="Lucida Sans Unicode"/>
                <a:cs typeface="Lucida Sans Unicode"/>
              </a:rPr>
              <a:t>11</a:t>
            </a:r>
            <a:r>
              <a:rPr dirty="0" sz="2800" spc="-30">
                <a:solidFill>
                  <a:srgbClr val="1B1B1B"/>
                </a:solidFill>
                <a:latin typeface="Lucida Sans Unicode"/>
                <a:cs typeface="Lucida Sans Unicode"/>
              </a:rPr>
              <a:t>4</a:t>
            </a:r>
            <a:r>
              <a:rPr dirty="0" sz="2800" spc="-260">
                <a:solidFill>
                  <a:srgbClr val="1B1B1B"/>
                </a:solidFill>
                <a:latin typeface="Lucida Sans Unicode"/>
                <a:cs typeface="Lucida Sans Unicode"/>
              </a:rPr>
              <a:t>,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45">
                <a:solidFill>
                  <a:srgbClr val="1B1B1B"/>
                </a:solidFill>
                <a:latin typeface="Lucida Sans Unicode"/>
                <a:cs typeface="Lucida Sans Unicode"/>
              </a:rPr>
              <a:t>P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ř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í</a:t>
            </a:r>
            <a:r>
              <a:rPr dirty="0" sz="2800" spc="65">
                <a:solidFill>
                  <a:srgbClr val="1B1B1B"/>
                </a:solidFill>
                <a:latin typeface="Lucida Sans Unicode"/>
                <a:cs typeface="Lucida Sans Unicode"/>
              </a:rPr>
              <a:t>b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r</a:t>
            </a:r>
            <a:r>
              <a:rPr dirty="0" sz="2800" spc="28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800" spc="290">
                <a:solidFill>
                  <a:srgbClr val="1B1B1B"/>
                </a:solidFill>
                <a:latin typeface="Lucida Sans Unicode"/>
                <a:cs typeface="Lucida Sans Unicode"/>
              </a:rPr>
              <a:t>m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40">
                <a:solidFill>
                  <a:srgbClr val="1B1B1B"/>
                </a:solidFill>
                <a:latin typeface="Lucida Sans Unicode"/>
                <a:cs typeface="Lucida Sans Unicode"/>
              </a:rPr>
              <a:t>I</a:t>
            </a:r>
            <a:r>
              <a:rPr dirty="0" sz="2800" spc="-260">
                <a:solidFill>
                  <a:srgbClr val="1B1B1B"/>
                </a:solidFill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2800" spc="-229">
                <a:solidFill>
                  <a:srgbClr val="1B1B1B"/>
                </a:solidFill>
                <a:latin typeface="Lucida Sans Unicode"/>
                <a:cs typeface="Lucida Sans Unicode"/>
              </a:rPr>
              <a:t>2</a:t>
            </a:r>
            <a:r>
              <a:rPr dirty="0" sz="2800" spc="-45">
                <a:solidFill>
                  <a:srgbClr val="1B1B1B"/>
                </a:solidFill>
                <a:latin typeface="Lucida Sans Unicode"/>
                <a:cs typeface="Lucida Sans Unicode"/>
              </a:rPr>
              <a:t>6</a:t>
            </a:r>
            <a:r>
              <a:rPr dirty="0" sz="2800" spc="-795">
                <a:solidFill>
                  <a:srgbClr val="1B1B1B"/>
                </a:solidFill>
                <a:latin typeface="Lucida Sans Unicode"/>
                <a:cs typeface="Lucida Sans Unicode"/>
              </a:rPr>
              <a:t>1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1B1B1B"/>
                </a:solidFill>
                <a:latin typeface="Lucida Sans Unicode"/>
                <a:cs typeface="Lucida Sans Unicode"/>
              </a:rPr>
              <a:t>0</a:t>
            </a:r>
            <a:r>
              <a:rPr dirty="0" sz="2800" spc="-795">
                <a:solidFill>
                  <a:srgbClr val="1B1B1B"/>
                </a:solidFill>
                <a:latin typeface="Lucida Sans Unicode"/>
                <a:cs typeface="Lucida Sans Unicode"/>
              </a:rPr>
              <a:t>1</a:t>
            </a:r>
            <a:r>
              <a:rPr dirty="0" sz="2800" spc="-29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45">
                <a:solidFill>
                  <a:srgbClr val="1B1B1B"/>
                </a:solidFill>
                <a:latin typeface="Lucida Sans Unicode"/>
                <a:cs typeface="Lucida Sans Unicode"/>
              </a:rPr>
              <a:t>P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ř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í</a:t>
            </a:r>
            <a:r>
              <a:rPr dirty="0" sz="2800" spc="65">
                <a:solidFill>
                  <a:srgbClr val="1B1B1B"/>
                </a:solidFill>
                <a:latin typeface="Lucida Sans Unicode"/>
                <a:cs typeface="Lucida Sans Unicode"/>
              </a:rPr>
              <a:t>b</a:t>
            </a:r>
            <a:r>
              <a:rPr dirty="0" sz="2800" spc="-145">
                <a:solidFill>
                  <a:srgbClr val="1B1B1B"/>
                </a:solidFill>
                <a:latin typeface="Lucida Sans Unicode"/>
                <a:cs typeface="Lucida Sans Unicode"/>
              </a:rPr>
              <a:t>r</a:t>
            </a:r>
            <a:r>
              <a:rPr dirty="0" sz="2800" spc="280">
                <a:solidFill>
                  <a:srgbClr val="1B1B1B"/>
                </a:solidFill>
                <a:latin typeface="Lucida Sans Unicode"/>
                <a:cs typeface="Lucida Sans Unicode"/>
              </a:rPr>
              <a:t>a</a:t>
            </a:r>
            <a:r>
              <a:rPr dirty="0" sz="2800" spc="290">
                <a:solidFill>
                  <a:srgbClr val="1B1B1B"/>
                </a:solidFill>
                <a:latin typeface="Lucida Sans Unicode"/>
                <a:cs typeface="Lucida Sans Unicode"/>
              </a:rPr>
              <a:t>m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0"/>
              <a:ext cx="91439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59199" y="1004287"/>
              <a:ext cx="711200" cy="177800"/>
            </a:xfrm>
            <a:custGeom>
              <a:avLst/>
              <a:gdLst/>
              <a:ahLst/>
              <a:cxnLst/>
              <a:rect l="l" t="t" r="r" b="b"/>
              <a:pathLst>
                <a:path w="711200" h="177800">
                  <a:moveTo>
                    <a:pt x="532990" y="88831"/>
                  </a:moveTo>
                  <a:lnTo>
                    <a:pt x="539968" y="54246"/>
                  </a:lnTo>
                  <a:lnTo>
                    <a:pt x="559001" y="26011"/>
                  </a:lnTo>
                  <a:lnTo>
                    <a:pt x="587237" y="6978"/>
                  </a:lnTo>
                  <a:lnTo>
                    <a:pt x="621822" y="0"/>
                  </a:lnTo>
                  <a:lnTo>
                    <a:pt x="656407" y="6978"/>
                  </a:lnTo>
                  <a:lnTo>
                    <a:pt x="684643" y="26011"/>
                  </a:lnTo>
                  <a:lnTo>
                    <a:pt x="703676" y="54246"/>
                  </a:lnTo>
                  <a:lnTo>
                    <a:pt x="710654" y="88831"/>
                  </a:lnTo>
                  <a:lnTo>
                    <a:pt x="703676" y="123417"/>
                  </a:lnTo>
                  <a:lnTo>
                    <a:pt x="684643" y="151652"/>
                  </a:lnTo>
                  <a:lnTo>
                    <a:pt x="656407" y="170685"/>
                  </a:lnTo>
                  <a:lnTo>
                    <a:pt x="621822" y="177663"/>
                  </a:lnTo>
                  <a:lnTo>
                    <a:pt x="587237" y="170685"/>
                  </a:lnTo>
                  <a:lnTo>
                    <a:pt x="559001" y="151652"/>
                  </a:lnTo>
                  <a:lnTo>
                    <a:pt x="539968" y="123417"/>
                  </a:lnTo>
                  <a:lnTo>
                    <a:pt x="532990" y="88831"/>
                  </a:lnTo>
                  <a:close/>
                </a:path>
                <a:path w="711200" h="177800">
                  <a:moveTo>
                    <a:pt x="266495" y="88831"/>
                  </a:moveTo>
                  <a:lnTo>
                    <a:pt x="273473" y="54246"/>
                  </a:lnTo>
                  <a:lnTo>
                    <a:pt x="292506" y="26011"/>
                  </a:lnTo>
                  <a:lnTo>
                    <a:pt x="320741" y="6978"/>
                  </a:lnTo>
                  <a:lnTo>
                    <a:pt x="355327" y="0"/>
                  </a:lnTo>
                  <a:lnTo>
                    <a:pt x="389912" y="6978"/>
                  </a:lnTo>
                  <a:lnTo>
                    <a:pt x="418147" y="26011"/>
                  </a:lnTo>
                  <a:lnTo>
                    <a:pt x="437180" y="54246"/>
                  </a:lnTo>
                  <a:lnTo>
                    <a:pt x="444158" y="88831"/>
                  </a:lnTo>
                  <a:lnTo>
                    <a:pt x="437180" y="123417"/>
                  </a:lnTo>
                  <a:lnTo>
                    <a:pt x="418147" y="151652"/>
                  </a:lnTo>
                  <a:lnTo>
                    <a:pt x="389912" y="170685"/>
                  </a:lnTo>
                  <a:lnTo>
                    <a:pt x="355327" y="177663"/>
                  </a:lnTo>
                  <a:lnTo>
                    <a:pt x="320741" y="170685"/>
                  </a:lnTo>
                  <a:lnTo>
                    <a:pt x="292506" y="151652"/>
                  </a:lnTo>
                  <a:lnTo>
                    <a:pt x="273473" y="123417"/>
                  </a:lnTo>
                  <a:lnTo>
                    <a:pt x="266495" y="88831"/>
                  </a:lnTo>
                  <a:close/>
                </a:path>
                <a:path w="711200" h="177800">
                  <a:moveTo>
                    <a:pt x="0" y="88831"/>
                  </a:moveTo>
                  <a:lnTo>
                    <a:pt x="6978" y="54246"/>
                  </a:lnTo>
                  <a:lnTo>
                    <a:pt x="26011" y="26011"/>
                  </a:lnTo>
                  <a:lnTo>
                    <a:pt x="54246" y="6978"/>
                  </a:lnTo>
                  <a:lnTo>
                    <a:pt x="88831" y="0"/>
                  </a:lnTo>
                  <a:lnTo>
                    <a:pt x="123417" y="6978"/>
                  </a:lnTo>
                  <a:lnTo>
                    <a:pt x="151652" y="26011"/>
                  </a:lnTo>
                  <a:lnTo>
                    <a:pt x="170685" y="54246"/>
                  </a:lnTo>
                  <a:lnTo>
                    <a:pt x="177663" y="88831"/>
                  </a:lnTo>
                  <a:lnTo>
                    <a:pt x="170685" y="123417"/>
                  </a:lnTo>
                  <a:lnTo>
                    <a:pt x="151652" y="151652"/>
                  </a:lnTo>
                  <a:lnTo>
                    <a:pt x="123417" y="170685"/>
                  </a:lnTo>
                  <a:lnTo>
                    <a:pt x="88831" y="177663"/>
                  </a:lnTo>
                  <a:lnTo>
                    <a:pt x="54246" y="170685"/>
                  </a:lnTo>
                  <a:lnTo>
                    <a:pt x="26011" y="151652"/>
                  </a:lnTo>
                  <a:lnTo>
                    <a:pt x="6978" y="123417"/>
                  </a:lnTo>
                  <a:lnTo>
                    <a:pt x="0" y="88831"/>
                  </a:lnTo>
                  <a:close/>
                </a:path>
              </a:pathLst>
            </a:custGeom>
            <a:solidFill>
              <a:srgbClr val="0A57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16000" y="3030446"/>
            <a:ext cx="6713855" cy="23983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9330"/>
              </a:lnSpc>
              <a:spcBef>
                <a:spcPts val="120"/>
              </a:spcBef>
            </a:pPr>
            <a:r>
              <a:rPr dirty="0" sz="8250" spc="-805" b="1">
                <a:solidFill>
                  <a:srgbClr val="1B1B1B"/>
                </a:solidFill>
                <a:latin typeface="Trebuchet MS"/>
                <a:cs typeface="Trebuchet MS"/>
              </a:rPr>
              <a:t>DĚKUJEME</a:t>
            </a:r>
            <a:endParaRPr sz="8250">
              <a:latin typeface="Trebuchet MS"/>
              <a:cs typeface="Trebuchet MS"/>
            </a:endParaRPr>
          </a:p>
          <a:p>
            <a:pPr marL="12700">
              <a:lnSpc>
                <a:spcPts val="9330"/>
              </a:lnSpc>
            </a:pPr>
            <a:r>
              <a:rPr dirty="0" u="heavy" sz="8250" spc="-104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Z</a:t>
            </a:r>
            <a:r>
              <a:rPr dirty="0" u="heavy" sz="8250" spc="-67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u="heavy" sz="8250" spc="-37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8250" spc="-12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P</a:t>
            </a:r>
            <a:r>
              <a:rPr dirty="0" u="heavy" sz="8250" spc="-96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u="heavy" sz="8250" spc="-1045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Z</a:t>
            </a:r>
            <a:r>
              <a:rPr dirty="0" u="heavy" sz="8250" spc="-960" b="1">
                <a:solidFill>
                  <a:srgbClr val="0A5794"/>
                </a:solidFill>
                <a:uFill>
                  <a:solidFill>
                    <a:srgbClr val="0A5794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sz="8250" spc="-85" b="1">
                <a:solidFill>
                  <a:srgbClr val="0A5794"/>
                </a:solidFill>
                <a:latin typeface="Trebuchet MS"/>
                <a:cs typeface="Trebuchet MS"/>
              </a:rPr>
              <a:t>R</a:t>
            </a:r>
            <a:r>
              <a:rPr dirty="0" sz="8250" spc="-875" b="1">
                <a:solidFill>
                  <a:srgbClr val="0A5794"/>
                </a:solidFill>
                <a:latin typeface="Trebuchet MS"/>
                <a:cs typeface="Trebuchet MS"/>
              </a:rPr>
              <a:t>N</a:t>
            </a:r>
            <a:r>
              <a:rPr dirty="0" sz="8250" spc="-960" b="1">
                <a:solidFill>
                  <a:srgbClr val="0A5794"/>
                </a:solidFill>
                <a:latin typeface="Trebuchet MS"/>
                <a:cs typeface="Trebuchet MS"/>
              </a:rPr>
              <a:t>O</a:t>
            </a:r>
            <a:r>
              <a:rPr dirty="0" sz="8250" spc="25" b="1">
                <a:solidFill>
                  <a:srgbClr val="0A5794"/>
                </a:solidFill>
                <a:latin typeface="Trebuchet MS"/>
                <a:cs typeface="Trebuchet MS"/>
              </a:rPr>
              <a:t>S</a:t>
            </a:r>
            <a:r>
              <a:rPr dirty="0" sz="8250" spc="-1375" b="1">
                <a:solidFill>
                  <a:srgbClr val="0A5794"/>
                </a:solidFill>
                <a:latin typeface="Trebuchet MS"/>
                <a:cs typeface="Trebuchet MS"/>
              </a:rPr>
              <a:t>T</a:t>
            </a:r>
            <a:r>
              <a:rPr dirty="0" sz="8250" spc="-1015" b="1">
                <a:solidFill>
                  <a:srgbClr val="0A5794"/>
                </a:solidFill>
                <a:latin typeface="Trebuchet MS"/>
                <a:cs typeface="Trebuchet MS"/>
              </a:rPr>
              <a:t>.</a:t>
            </a:r>
            <a:endParaRPr sz="82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3925" y="7744122"/>
            <a:ext cx="38100" cy="2543175"/>
          </a:xfrm>
          <a:custGeom>
            <a:avLst/>
            <a:gdLst/>
            <a:ahLst/>
            <a:cxnLst/>
            <a:rect l="l" t="t" r="r" b="b"/>
            <a:pathLst>
              <a:path w="38100" h="2543175">
                <a:moveTo>
                  <a:pt x="38099" y="0"/>
                </a:moveTo>
                <a:lnTo>
                  <a:pt x="38099" y="2542877"/>
                </a:lnTo>
                <a:lnTo>
                  <a:pt x="0" y="2542877"/>
                </a:lnTo>
                <a:lnTo>
                  <a:pt x="0" y="0"/>
                </a:lnTo>
                <a:lnTo>
                  <a:pt x="38099" y="0"/>
                </a:lnTo>
                <a:close/>
              </a:path>
            </a:pathLst>
          </a:custGeom>
          <a:solidFill>
            <a:srgbClr val="0A57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14" y="361294"/>
            <a:ext cx="3495674" cy="11048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9215921"/>
            <a:ext cx="367411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35" i="1">
                <a:solidFill>
                  <a:srgbClr val="1B1B1B"/>
                </a:solidFill>
                <a:latin typeface="Verdana"/>
                <a:cs typeface="Verdana"/>
                <a:hlinkClick r:id="rId4"/>
              </a:rPr>
              <a:t>www.usanadosah.com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591610"/>
            <a:ext cx="41840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0">
                <a:solidFill>
                  <a:srgbClr val="1B1B1B"/>
                </a:solidFill>
                <a:latin typeface="Trebuchet MS"/>
                <a:cs typeface="Trebuchet MS"/>
              </a:rPr>
              <a:t>H</a:t>
            </a:r>
            <a:r>
              <a:rPr dirty="0" sz="2800" spc="355">
                <a:solidFill>
                  <a:srgbClr val="1B1B1B"/>
                </a:solidFill>
                <a:latin typeface="Trebuchet MS"/>
                <a:cs typeface="Trebuchet MS"/>
              </a:rPr>
              <a:t>a</a:t>
            </a:r>
            <a:r>
              <a:rPr dirty="0" sz="2800" spc="265">
                <a:solidFill>
                  <a:srgbClr val="1B1B1B"/>
                </a:solidFill>
                <a:latin typeface="Trebuchet MS"/>
                <a:cs typeface="Trebuchet MS"/>
              </a:rPr>
              <a:t>pp</a:t>
            </a:r>
            <a:r>
              <a:rPr dirty="0" sz="2800" spc="245">
                <a:solidFill>
                  <a:srgbClr val="1B1B1B"/>
                </a:solidFill>
                <a:latin typeface="Trebuchet MS"/>
                <a:cs typeface="Trebuchet MS"/>
              </a:rPr>
              <a:t>y</a:t>
            </a:r>
            <a:r>
              <a:rPr dirty="0" sz="2800" spc="-254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00" spc="355">
                <a:solidFill>
                  <a:srgbClr val="1B1B1B"/>
                </a:solidFill>
                <a:latin typeface="Trebuchet MS"/>
                <a:cs typeface="Trebuchet MS"/>
              </a:rPr>
              <a:t>a</a:t>
            </a:r>
            <a:r>
              <a:rPr dirty="0" sz="2800" spc="-85">
                <a:solidFill>
                  <a:srgbClr val="1B1B1B"/>
                </a:solidFill>
                <a:latin typeface="Trebuchet MS"/>
                <a:cs typeface="Trebuchet MS"/>
              </a:rPr>
              <a:t>r</a:t>
            </a:r>
            <a:r>
              <a:rPr dirty="0" sz="2800" spc="210">
                <a:solidFill>
                  <a:srgbClr val="1B1B1B"/>
                </a:solidFill>
                <a:latin typeface="Trebuchet MS"/>
                <a:cs typeface="Trebuchet MS"/>
              </a:rPr>
              <a:t>o</a:t>
            </a:r>
            <a:r>
              <a:rPr dirty="0" sz="2800" spc="215">
                <a:solidFill>
                  <a:srgbClr val="1B1B1B"/>
                </a:solidFill>
                <a:latin typeface="Trebuchet MS"/>
                <a:cs typeface="Trebuchet MS"/>
              </a:rPr>
              <a:t>un</a:t>
            </a:r>
            <a:r>
              <a:rPr dirty="0" sz="2800" spc="335">
                <a:solidFill>
                  <a:srgbClr val="1B1B1B"/>
                </a:solidFill>
                <a:latin typeface="Trebuchet MS"/>
                <a:cs typeface="Trebuchet MS"/>
              </a:rPr>
              <a:t>d</a:t>
            </a:r>
            <a:r>
              <a:rPr dirty="0" sz="2800" spc="-254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00" spc="-140">
                <a:solidFill>
                  <a:srgbClr val="1B1B1B"/>
                </a:solidFill>
                <a:latin typeface="Trebuchet MS"/>
                <a:cs typeface="Trebuchet MS"/>
              </a:rPr>
              <a:t>t</a:t>
            </a:r>
            <a:r>
              <a:rPr dirty="0" sz="2800" spc="215">
                <a:solidFill>
                  <a:srgbClr val="1B1B1B"/>
                </a:solidFill>
                <a:latin typeface="Trebuchet MS"/>
                <a:cs typeface="Trebuchet MS"/>
              </a:rPr>
              <a:t>h</a:t>
            </a:r>
            <a:r>
              <a:rPr dirty="0" sz="2800" spc="195">
                <a:solidFill>
                  <a:srgbClr val="1B1B1B"/>
                </a:solidFill>
                <a:latin typeface="Trebuchet MS"/>
                <a:cs typeface="Trebuchet MS"/>
              </a:rPr>
              <a:t>e</a:t>
            </a:r>
            <a:r>
              <a:rPr dirty="0" sz="2800" spc="-254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00" spc="155">
                <a:solidFill>
                  <a:srgbClr val="1B1B1B"/>
                </a:solidFill>
                <a:latin typeface="Trebuchet MS"/>
                <a:cs typeface="Trebuchet MS"/>
              </a:rPr>
              <a:t>w</a:t>
            </a:r>
            <a:r>
              <a:rPr dirty="0" sz="2800" spc="210">
                <a:solidFill>
                  <a:srgbClr val="1B1B1B"/>
                </a:solidFill>
                <a:latin typeface="Trebuchet MS"/>
                <a:cs typeface="Trebuchet MS"/>
              </a:rPr>
              <a:t>o</a:t>
            </a:r>
            <a:r>
              <a:rPr dirty="0" sz="2800" spc="-85">
                <a:solidFill>
                  <a:srgbClr val="1B1B1B"/>
                </a:solidFill>
                <a:latin typeface="Trebuchet MS"/>
                <a:cs typeface="Trebuchet MS"/>
              </a:rPr>
              <a:t>r</a:t>
            </a:r>
            <a:r>
              <a:rPr dirty="0" sz="2800" spc="-160">
                <a:solidFill>
                  <a:srgbClr val="1B1B1B"/>
                </a:solidFill>
                <a:latin typeface="Trebuchet MS"/>
                <a:cs typeface="Trebuchet MS"/>
              </a:rPr>
              <a:t>l</a:t>
            </a:r>
            <a:r>
              <a:rPr dirty="0" sz="2800" spc="335">
                <a:solidFill>
                  <a:srgbClr val="1B1B1B"/>
                </a:solidFill>
                <a:latin typeface="Trebuchet MS"/>
                <a:cs typeface="Trebuchet MS"/>
              </a:rPr>
              <a:t>d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Filip Beer</dc:creator>
  <cp:keywords>DAFjtuBMI7Y,BAEx-gzi3MU</cp:keywords>
  <dc:title>USA na dosah -  Prezentace PRAHA</dc:title>
  <dcterms:created xsi:type="dcterms:W3CDTF">2023-11-13T21:59:06Z</dcterms:created>
  <dcterms:modified xsi:type="dcterms:W3CDTF">2023-11-13T21:59:06Z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2023-11-13T00:00:00Z</vt:filetime>
  </property>
</Properties>
</file>