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loja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lacial Indifference" panose="020B0604020202020204" charset="0"/>
      <p:regular r:id="rId15"/>
    </p:embeddedFont>
    <p:embeddedFont>
      <p:font typeface="Montserrat" panose="00000500000000000000" pitchFamily="2" charset="-18"/>
      <p:regular r:id="rId16"/>
      <p:bold r:id="rId17"/>
      <p:italic r:id="rId18"/>
      <p:boldItalic r:id="rId19"/>
    </p:embeddedFont>
    <p:embeddedFont>
      <p:font typeface="Montserrat Bold" panose="00000800000000000000" charset="-18"/>
      <p:regular r:id="rId20"/>
    </p:embeddedFont>
    <p:embeddedFont>
      <p:font typeface="Montserrat Semi-Bold" panose="020B0604020202020204" charset="-1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02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4.svg"/><Relationship Id="rId2" Type="http://schemas.openxmlformats.org/officeDocument/2006/relationships/image" Target="../media/image20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6.sv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3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63.jpe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64.pn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4.sv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84.png"/><Relationship Id="rId3" Type="http://schemas.openxmlformats.org/officeDocument/2006/relationships/image" Target="../media/image67.svg"/><Relationship Id="rId21" Type="http://schemas.openxmlformats.org/officeDocument/2006/relationships/image" Target="../media/image6.sv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61.svg"/><Relationship Id="rId25" Type="http://schemas.openxmlformats.org/officeDocument/2006/relationships/image" Target="../media/image83.png"/><Relationship Id="rId2" Type="http://schemas.openxmlformats.org/officeDocument/2006/relationships/image" Target="../media/image66.png"/><Relationship Id="rId16" Type="http://schemas.openxmlformats.org/officeDocument/2006/relationships/image" Target="../media/image6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24" Type="http://schemas.openxmlformats.org/officeDocument/2006/relationships/image" Target="../media/image82.png"/><Relationship Id="rId5" Type="http://schemas.openxmlformats.org/officeDocument/2006/relationships/image" Target="../media/image69.png"/><Relationship Id="rId15" Type="http://schemas.openxmlformats.org/officeDocument/2006/relationships/image" Target="../media/image79.jpeg"/><Relationship Id="rId23" Type="http://schemas.openxmlformats.org/officeDocument/2006/relationships/image" Target="../media/image8.svg"/><Relationship Id="rId10" Type="http://schemas.openxmlformats.org/officeDocument/2006/relationships/image" Target="../media/image74.svg"/><Relationship Id="rId19" Type="http://schemas.openxmlformats.org/officeDocument/2006/relationships/image" Target="../media/image81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sv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" name="Freeform 3"/>
          <p:cNvSpPr/>
          <p:nvPr/>
        </p:nvSpPr>
        <p:spPr>
          <a:xfrm rot="-803713">
            <a:off x="-655117" y="-2474021"/>
            <a:ext cx="22284241" cy="7019536"/>
          </a:xfrm>
          <a:custGeom>
            <a:avLst/>
            <a:gdLst/>
            <a:ahLst/>
            <a:cxnLst/>
            <a:rect l="l" t="t" r="r" b="b"/>
            <a:pathLst>
              <a:path w="22284241" h="7019536">
                <a:moveTo>
                  <a:pt x="0" y="0"/>
                </a:moveTo>
                <a:lnTo>
                  <a:pt x="22284241" y="0"/>
                </a:lnTo>
                <a:lnTo>
                  <a:pt x="22284241" y="7019536"/>
                </a:lnTo>
                <a:lnTo>
                  <a:pt x="0" y="701953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8379" y="0"/>
            <a:ext cx="4977417" cy="3963268"/>
          </a:xfrm>
          <a:custGeom>
            <a:avLst/>
            <a:gdLst/>
            <a:ahLst/>
            <a:cxnLst/>
            <a:rect l="l" t="t" r="r" b="b"/>
            <a:pathLst>
              <a:path w="4977417" h="3963268">
                <a:moveTo>
                  <a:pt x="0" y="0"/>
                </a:moveTo>
                <a:lnTo>
                  <a:pt x="4977417" y="0"/>
                </a:lnTo>
                <a:lnTo>
                  <a:pt x="4977417" y="3963268"/>
                </a:lnTo>
                <a:lnTo>
                  <a:pt x="0" y="39632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907458" y="1469672"/>
            <a:ext cx="8060396" cy="806039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D6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6347" tIns="46347" rIns="46347" bIns="46347" rtlCol="0" anchor="ctr"/>
            <a:lstStyle/>
            <a:p>
              <a:pPr algn="ctr">
                <a:lnSpc>
                  <a:spcPts val="42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73697" y="2135911"/>
            <a:ext cx="6727918" cy="6727918"/>
          </a:xfrm>
          <a:custGeom>
            <a:avLst/>
            <a:gdLst/>
            <a:ahLst/>
            <a:cxnLst/>
            <a:rect l="l" t="t" r="r" b="b"/>
            <a:pathLst>
              <a:path w="6727918" h="6727918">
                <a:moveTo>
                  <a:pt x="0" y="0"/>
                </a:moveTo>
                <a:lnTo>
                  <a:pt x="6727919" y="0"/>
                </a:lnTo>
                <a:lnTo>
                  <a:pt x="6727919" y="6727919"/>
                </a:lnTo>
                <a:lnTo>
                  <a:pt x="0" y="6727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02086" y="2696529"/>
            <a:ext cx="6004125" cy="5899053"/>
          </a:xfrm>
          <a:custGeom>
            <a:avLst/>
            <a:gdLst/>
            <a:ahLst/>
            <a:cxnLst/>
            <a:rect l="l" t="t" r="r" b="b"/>
            <a:pathLst>
              <a:path w="6004125" h="5899053">
                <a:moveTo>
                  <a:pt x="0" y="0"/>
                </a:moveTo>
                <a:lnTo>
                  <a:pt x="6004125" y="0"/>
                </a:lnTo>
                <a:lnTo>
                  <a:pt x="6004125" y="5899053"/>
                </a:lnTo>
                <a:lnTo>
                  <a:pt x="0" y="5899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74259" y="2986172"/>
            <a:ext cx="3612745" cy="2659884"/>
          </a:xfrm>
          <a:custGeom>
            <a:avLst/>
            <a:gdLst/>
            <a:ahLst/>
            <a:cxnLst/>
            <a:rect l="l" t="t" r="r" b="b"/>
            <a:pathLst>
              <a:path w="3612745" h="2659884">
                <a:moveTo>
                  <a:pt x="0" y="0"/>
                </a:moveTo>
                <a:lnTo>
                  <a:pt x="3612745" y="0"/>
                </a:lnTo>
                <a:lnTo>
                  <a:pt x="3612745" y="2659883"/>
                </a:lnTo>
                <a:lnTo>
                  <a:pt x="0" y="2659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51181" flipH="1">
            <a:off x="7236975" y="3369134"/>
            <a:ext cx="718502" cy="710419"/>
          </a:xfrm>
          <a:custGeom>
            <a:avLst/>
            <a:gdLst/>
            <a:ahLst/>
            <a:cxnLst/>
            <a:rect l="l" t="t" r="r" b="b"/>
            <a:pathLst>
              <a:path w="718502" h="710419">
                <a:moveTo>
                  <a:pt x="718502" y="0"/>
                </a:moveTo>
                <a:lnTo>
                  <a:pt x="0" y="0"/>
                </a:lnTo>
                <a:lnTo>
                  <a:pt x="0" y="710419"/>
                </a:lnTo>
                <a:lnTo>
                  <a:pt x="718502" y="710419"/>
                </a:lnTo>
                <a:lnTo>
                  <a:pt x="718502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25007" y="921990"/>
            <a:ext cx="8725473" cy="8931528"/>
          </a:xfrm>
          <a:custGeom>
            <a:avLst/>
            <a:gdLst/>
            <a:ahLst/>
            <a:cxnLst/>
            <a:rect l="l" t="t" r="r" b="b"/>
            <a:pathLst>
              <a:path w="8725473" h="8931528">
                <a:moveTo>
                  <a:pt x="0" y="0"/>
                </a:moveTo>
                <a:lnTo>
                  <a:pt x="8725473" y="0"/>
                </a:lnTo>
                <a:lnTo>
                  <a:pt x="8725473" y="8931528"/>
                </a:lnTo>
                <a:lnTo>
                  <a:pt x="0" y="893152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501161" y="5810086"/>
            <a:ext cx="4805975" cy="122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6"/>
              </a:lnSpc>
            </a:pPr>
            <a:r>
              <a:rPr lang="en-US" sz="7657">
                <a:solidFill>
                  <a:srgbClr val="100F0D"/>
                </a:solidFill>
                <a:latin typeface="Aloja"/>
              </a:rPr>
              <a:t>ORIZURU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07720" y="7050343"/>
            <a:ext cx="3859873" cy="31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0"/>
              </a:lnSpc>
            </a:pPr>
            <a:r>
              <a:rPr lang="en-US" sz="2276" spc="204">
                <a:solidFill>
                  <a:srgbClr val="100F0D"/>
                </a:solidFill>
                <a:latin typeface="Montserrat Semi-Bold"/>
              </a:rPr>
              <a:t>CESTOVNÍ KANCELÁŘ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12545592" y="152880"/>
            <a:ext cx="4977417" cy="3963268"/>
          </a:xfrm>
          <a:custGeom>
            <a:avLst/>
            <a:gdLst/>
            <a:ahLst/>
            <a:cxnLst/>
            <a:rect l="l" t="t" r="r" b="b"/>
            <a:pathLst>
              <a:path w="4977417" h="3963268">
                <a:moveTo>
                  <a:pt x="4977417" y="0"/>
                </a:moveTo>
                <a:lnTo>
                  <a:pt x="0" y="0"/>
                </a:lnTo>
                <a:lnTo>
                  <a:pt x="0" y="3963268"/>
                </a:lnTo>
                <a:lnTo>
                  <a:pt x="4977417" y="3963268"/>
                </a:lnTo>
                <a:lnTo>
                  <a:pt x="4977417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9051" y="-2890933"/>
            <a:ext cx="17259300" cy="5781865"/>
          </a:xfrm>
          <a:custGeom>
            <a:avLst/>
            <a:gdLst/>
            <a:ahLst/>
            <a:cxnLst/>
            <a:rect l="l" t="t" r="r" b="b"/>
            <a:pathLst>
              <a:path w="17259300" h="5781865">
                <a:moveTo>
                  <a:pt x="0" y="0"/>
                </a:moveTo>
                <a:lnTo>
                  <a:pt x="17259300" y="0"/>
                </a:lnTo>
                <a:lnTo>
                  <a:pt x="17259300" y="5781866"/>
                </a:lnTo>
                <a:lnTo>
                  <a:pt x="0" y="578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19466" y="-820924"/>
            <a:ext cx="5167724" cy="4114800"/>
          </a:xfrm>
          <a:custGeom>
            <a:avLst/>
            <a:gdLst/>
            <a:ahLst/>
            <a:cxnLst/>
            <a:rect l="l" t="t" r="r" b="b"/>
            <a:pathLst>
              <a:path w="5167724" h="4114800">
                <a:moveTo>
                  <a:pt x="0" y="0"/>
                </a:moveTo>
                <a:lnTo>
                  <a:pt x="5167723" y="0"/>
                </a:lnTo>
                <a:lnTo>
                  <a:pt x="5167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36491" y="3503426"/>
            <a:ext cx="17615017" cy="5874170"/>
            <a:chOff x="0" y="0"/>
            <a:chExt cx="4639346" cy="15471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39346" cy="1547107"/>
            </a:xfrm>
            <a:custGeom>
              <a:avLst/>
              <a:gdLst/>
              <a:ahLst/>
              <a:cxnLst/>
              <a:rect l="l" t="t" r="r" b="b"/>
              <a:pathLst>
                <a:path w="4639346" h="1547107">
                  <a:moveTo>
                    <a:pt x="0" y="0"/>
                  </a:moveTo>
                  <a:lnTo>
                    <a:pt x="4639346" y="0"/>
                  </a:lnTo>
                  <a:lnTo>
                    <a:pt x="4639346" y="1547107"/>
                  </a:lnTo>
                  <a:lnTo>
                    <a:pt x="0" y="154710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639346" cy="1575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9868" y="3742518"/>
            <a:ext cx="17088264" cy="579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7"/>
              </a:lnSpc>
            </a:pPr>
            <a:r>
              <a:rPr lang="en-US" sz="3298">
                <a:solidFill>
                  <a:srgbClr val="000000"/>
                </a:solidFill>
                <a:latin typeface="Montserrat"/>
              </a:rPr>
              <a:t>Toto slovo pochází z </a:t>
            </a:r>
            <a:r>
              <a:rPr lang="en-US" sz="3298">
                <a:solidFill>
                  <a:srgbClr val="000000"/>
                </a:solidFill>
                <a:latin typeface="Montserrat Bold"/>
              </a:rPr>
              <a:t>japonštiny </a:t>
            </a:r>
            <a:r>
              <a:rPr lang="en-US" sz="3298">
                <a:solidFill>
                  <a:srgbClr val="000000"/>
                </a:solidFill>
                <a:latin typeface="Montserrat"/>
              </a:rPr>
              <a:t>a jeho významem je </a:t>
            </a:r>
            <a:r>
              <a:rPr lang="en-US" sz="3298">
                <a:solidFill>
                  <a:srgbClr val="000000"/>
                </a:solidFill>
                <a:latin typeface="Montserrat Bold"/>
              </a:rPr>
              <a:t>papírový jeřáb</a:t>
            </a:r>
            <a:r>
              <a:rPr lang="en-US" sz="3298">
                <a:solidFill>
                  <a:srgbClr val="000000"/>
                </a:solidFill>
                <a:latin typeface="Montserrat"/>
              </a:rPr>
              <a:t>, tedy nejznámější představitel </a:t>
            </a:r>
            <a:r>
              <a:rPr lang="en-US" sz="3298">
                <a:solidFill>
                  <a:srgbClr val="000000"/>
                </a:solidFill>
                <a:latin typeface="Montserrat Bold"/>
              </a:rPr>
              <a:t>origami</a:t>
            </a:r>
            <a:r>
              <a:rPr lang="en-US" sz="3298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298">
                <a:solidFill>
                  <a:srgbClr val="000000"/>
                </a:solidFill>
                <a:latin typeface="Montserrat Bold"/>
              </a:rPr>
              <a:t>symbol dlouhověkosti.</a:t>
            </a:r>
          </a:p>
          <a:p>
            <a:pPr algn="ctr">
              <a:lnSpc>
                <a:spcPts val="4617"/>
              </a:lnSpc>
            </a:pPr>
            <a:endParaRPr lang="en-US" sz="3298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4617"/>
              </a:lnSpc>
            </a:pPr>
            <a:r>
              <a:rPr lang="en-US" sz="3298">
                <a:solidFill>
                  <a:srgbClr val="000000"/>
                </a:solidFill>
                <a:latin typeface="Montserrat"/>
              </a:rPr>
              <a:t>Věří se, že jeřáb se dožívá tisíce let a také proto je neodmyslitelně spjat s legendou </a:t>
            </a:r>
            <a:r>
              <a:rPr lang="en-US" sz="3298">
                <a:solidFill>
                  <a:srgbClr val="000000"/>
                </a:solidFill>
                <a:latin typeface="Montserrat Bold"/>
              </a:rPr>
              <a:t>,,Tisíc origami jeřábů"</a:t>
            </a:r>
            <a:r>
              <a:rPr lang="en-US" sz="3298">
                <a:solidFill>
                  <a:srgbClr val="000000"/>
                </a:solidFill>
                <a:latin typeface="Montserrat"/>
              </a:rPr>
              <a:t>. Podle legendy čeká toho, kdo složí tisíc papírových jeřábů dlouhý život, štěstí a také splnění největšího přání.</a:t>
            </a:r>
          </a:p>
          <a:p>
            <a:pPr algn="ctr">
              <a:lnSpc>
                <a:spcPts val="4617"/>
              </a:lnSpc>
            </a:pPr>
            <a:endParaRPr lang="en-US" sz="3298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617"/>
              </a:lnSpc>
            </a:pPr>
            <a:r>
              <a:rPr lang="en-US" sz="3298">
                <a:solidFill>
                  <a:srgbClr val="000000"/>
                </a:solidFill>
                <a:latin typeface="Montserrat"/>
              </a:rPr>
              <a:t>A proto jsme tu my, cestovní kancelář s maskotem papírového jeřába, s úmyslem vám střípkem to štěstí přiblížit.</a:t>
            </a:r>
          </a:p>
          <a:p>
            <a:pPr algn="ctr">
              <a:lnSpc>
                <a:spcPts val="4617"/>
              </a:lnSpc>
            </a:pPr>
            <a:endParaRPr lang="en-US" sz="3298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10212" y="312304"/>
            <a:ext cx="7124700" cy="2176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8"/>
              </a:lnSpc>
            </a:pPr>
            <a:r>
              <a:rPr lang="en-US" sz="12577" dirty="0" err="1">
                <a:solidFill>
                  <a:srgbClr val="000000"/>
                </a:solidFill>
                <a:latin typeface="Aloja"/>
              </a:rPr>
              <a:t>Orizuru</a:t>
            </a:r>
            <a:r>
              <a:rPr lang="en-US" sz="12577" dirty="0">
                <a:solidFill>
                  <a:srgbClr val="000000"/>
                </a:solidFill>
                <a:latin typeface="Aloja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2075054" y="2000418"/>
            <a:ext cx="4561828" cy="1214587"/>
          </a:xfrm>
          <a:custGeom>
            <a:avLst/>
            <a:gdLst/>
            <a:ahLst/>
            <a:cxnLst/>
            <a:rect l="l" t="t" r="r" b="b"/>
            <a:pathLst>
              <a:path w="4561828" h="1214587">
                <a:moveTo>
                  <a:pt x="0" y="0"/>
                </a:moveTo>
                <a:lnTo>
                  <a:pt x="4561827" y="0"/>
                </a:lnTo>
                <a:lnTo>
                  <a:pt x="4561827" y="1214587"/>
                </a:lnTo>
                <a:lnTo>
                  <a:pt x="0" y="12145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79835" y="4272008"/>
            <a:ext cx="1991981" cy="1742983"/>
          </a:xfrm>
          <a:custGeom>
            <a:avLst/>
            <a:gdLst/>
            <a:ahLst/>
            <a:cxnLst/>
            <a:rect l="l" t="t" r="r" b="b"/>
            <a:pathLst>
              <a:path w="1991981" h="1742983">
                <a:moveTo>
                  <a:pt x="0" y="0"/>
                </a:moveTo>
                <a:lnTo>
                  <a:pt x="1991981" y="0"/>
                </a:lnTo>
                <a:lnTo>
                  <a:pt x="1991981" y="1742984"/>
                </a:lnTo>
                <a:lnTo>
                  <a:pt x="0" y="1742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03328" y="6224195"/>
            <a:ext cx="1584805" cy="1418400"/>
          </a:xfrm>
          <a:custGeom>
            <a:avLst/>
            <a:gdLst/>
            <a:ahLst/>
            <a:cxnLst/>
            <a:rect l="l" t="t" r="r" b="b"/>
            <a:pathLst>
              <a:path w="1584805" h="1418400">
                <a:moveTo>
                  <a:pt x="0" y="0"/>
                </a:moveTo>
                <a:lnTo>
                  <a:pt x="1584804" y="0"/>
                </a:lnTo>
                <a:lnTo>
                  <a:pt x="1584804" y="1418401"/>
                </a:lnTo>
                <a:lnTo>
                  <a:pt x="0" y="1418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227809" y="2470741"/>
            <a:ext cx="9985137" cy="902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loja"/>
              </a:rPr>
              <a:t>...</a:t>
            </a:r>
            <a:r>
              <a:rPr lang="en-US" sz="5199" dirty="0" err="1">
                <a:solidFill>
                  <a:srgbClr val="000000"/>
                </a:solidFill>
                <a:latin typeface="Aloja"/>
              </a:rPr>
              <a:t>název</a:t>
            </a:r>
            <a:r>
              <a:rPr lang="en-US" sz="5199" dirty="0">
                <a:solidFill>
                  <a:srgbClr val="000000"/>
                </a:solidFill>
                <a:latin typeface="Aloja"/>
              </a:rPr>
              <a:t> se </a:t>
            </a:r>
            <a:r>
              <a:rPr lang="en-US" sz="5199" dirty="0" err="1">
                <a:solidFill>
                  <a:srgbClr val="000000"/>
                </a:solidFill>
                <a:latin typeface="Aloja"/>
              </a:rPr>
              <a:t>skrytou</a:t>
            </a:r>
            <a:r>
              <a:rPr lang="en-US" sz="5199" dirty="0">
                <a:solidFill>
                  <a:srgbClr val="000000"/>
                </a:solidFill>
                <a:latin typeface="Aloj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loja"/>
              </a:rPr>
              <a:t>legendou</a:t>
            </a:r>
            <a:endParaRPr lang="en-US" sz="5199" dirty="0">
              <a:solidFill>
                <a:srgbClr val="000000"/>
              </a:solidFill>
              <a:latin typeface="Aloj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79784" y="-1511643"/>
            <a:ext cx="20167784" cy="12352767"/>
          </a:xfrm>
          <a:custGeom>
            <a:avLst/>
            <a:gdLst/>
            <a:ahLst/>
            <a:cxnLst/>
            <a:rect l="l" t="t" r="r" b="b"/>
            <a:pathLst>
              <a:path w="20167784" h="12352767">
                <a:moveTo>
                  <a:pt x="0" y="0"/>
                </a:moveTo>
                <a:lnTo>
                  <a:pt x="20167784" y="0"/>
                </a:lnTo>
                <a:lnTo>
                  <a:pt x="20167784" y="12352767"/>
                </a:lnTo>
                <a:lnTo>
                  <a:pt x="0" y="12352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66135" y="7409303"/>
            <a:ext cx="373166" cy="486209"/>
          </a:xfrm>
          <a:custGeom>
            <a:avLst/>
            <a:gdLst/>
            <a:ahLst/>
            <a:cxnLst/>
            <a:rect l="l" t="t" r="r" b="b"/>
            <a:pathLst>
              <a:path w="373166" h="486209">
                <a:moveTo>
                  <a:pt x="0" y="0"/>
                </a:moveTo>
                <a:lnTo>
                  <a:pt x="373166" y="0"/>
                </a:lnTo>
                <a:lnTo>
                  <a:pt x="373166" y="486210"/>
                </a:lnTo>
                <a:lnTo>
                  <a:pt x="0" y="4862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60846" y="2209788"/>
            <a:ext cx="345869" cy="450643"/>
          </a:xfrm>
          <a:custGeom>
            <a:avLst/>
            <a:gdLst/>
            <a:ahLst/>
            <a:cxnLst/>
            <a:rect l="l" t="t" r="r" b="b"/>
            <a:pathLst>
              <a:path w="345869" h="450643">
                <a:moveTo>
                  <a:pt x="0" y="0"/>
                </a:moveTo>
                <a:lnTo>
                  <a:pt x="345869" y="0"/>
                </a:lnTo>
                <a:lnTo>
                  <a:pt x="345869" y="450643"/>
                </a:lnTo>
                <a:lnTo>
                  <a:pt x="0" y="4506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38865" y="7998098"/>
            <a:ext cx="269142" cy="350673"/>
          </a:xfrm>
          <a:custGeom>
            <a:avLst/>
            <a:gdLst/>
            <a:ahLst/>
            <a:cxnLst/>
            <a:rect l="l" t="t" r="r" b="b"/>
            <a:pathLst>
              <a:path w="269142" h="350673">
                <a:moveTo>
                  <a:pt x="0" y="0"/>
                </a:moveTo>
                <a:lnTo>
                  <a:pt x="269142" y="0"/>
                </a:lnTo>
                <a:lnTo>
                  <a:pt x="269142" y="350674"/>
                </a:lnTo>
                <a:lnTo>
                  <a:pt x="0" y="3506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74452" y="2509671"/>
            <a:ext cx="364395" cy="474782"/>
          </a:xfrm>
          <a:custGeom>
            <a:avLst/>
            <a:gdLst/>
            <a:ahLst/>
            <a:cxnLst/>
            <a:rect l="l" t="t" r="r" b="b"/>
            <a:pathLst>
              <a:path w="364395" h="474782">
                <a:moveTo>
                  <a:pt x="0" y="0"/>
                </a:moveTo>
                <a:lnTo>
                  <a:pt x="364395" y="0"/>
                </a:lnTo>
                <a:lnTo>
                  <a:pt x="364395" y="474782"/>
                </a:lnTo>
                <a:lnTo>
                  <a:pt x="0" y="4747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49387" y="6963161"/>
            <a:ext cx="280284" cy="365190"/>
          </a:xfrm>
          <a:custGeom>
            <a:avLst/>
            <a:gdLst/>
            <a:ahLst/>
            <a:cxnLst/>
            <a:rect l="l" t="t" r="r" b="b"/>
            <a:pathLst>
              <a:path w="280284" h="365190">
                <a:moveTo>
                  <a:pt x="0" y="0"/>
                </a:moveTo>
                <a:lnTo>
                  <a:pt x="280283" y="0"/>
                </a:lnTo>
                <a:lnTo>
                  <a:pt x="280283" y="365190"/>
                </a:lnTo>
                <a:lnTo>
                  <a:pt x="0" y="3651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78751" y="2682466"/>
            <a:ext cx="1082095" cy="807514"/>
          </a:xfrm>
          <a:custGeom>
            <a:avLst/>
            <a:gdLst/>
            <a:ahLst/>
            <a:cxnLst/>
            <a:rect l="l" t="t" r="r" b="b"/>
            <a:pathLst>
              <a:path w="1082095" h="807514">
                <a:moveTo>
                  <a:pt x="0" y="0"/>
                </a:moveTo>
                <a:lnTo>
                  <a:pt x="1082095" y="0"/>
                </a:lnTo>
                <a:lnTo>
                  <a:pt x="1082095" y="807514"/>
                </a:lnTo>
                <a:lnTo>
                  <a:pt x="0" y="8075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55607" y="5573780"/>
            <a:ext cx="1190799" cy="1068742"/>
          </a:xfrm>
          <a:custGeom>
            <a:avLst/>
            <a:gdLst/>
            <a:ahLst/>
            <a:cxnLst/>
            <a:rect l="l" t="t" r="r" b="b"/>
            <a:pathLst>
              <a:path w="1190799" h="1068742">
                <a:moveTo>
                  <a:pt x="0" y="0"/>
                </a:moveTo>
                <a:lnTo>
                  <a:pt x="1190799" y="0"/>
                </a:lnTo>
                <a:lnTo>
                  <a:pt x="1190799" y="1068742"/>
                </a:lnTo>
                <a:lnTo>
                  <a:pt x="0" y="10687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8007" y="7480751"/>
            <a:ext cx="1095388" cy="1043357"/>
          </a:xfrm>
          <a:custGeom>
            <a:avLst/>
            <a:gdLst/>
            <a:ahLst/>
            <a:cxnLst/>
            <a:rect l="l" t="t" r="r" b="b"/>
            <a:pathLst>
              <a:path w="1095388" h="1043357">
                <a:moveTo>
                  <a:pt x="0" y="0"/>
                </a:moveTo>
                <a:lnTo>
                  <a:pt x="1095388" y="0"/>
                </a:lnTo>
                <a:lnTo>
                  <a:pt x="1095388" y="1043357"/>
                </a:lnTo>
                <a:lnTo>
                  <a:pt x="0" y="104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71400" y="7895513"/>
            <a:ext cx="1202677" cy="906518"/>
          </a:xfrm>
          <a:custGeom>
            <a:avLst/>
            <a:gdLst/>
            <a:ahLst/>
            <a:cxnLst/>
            <a:rect l="l" t="t" r="r" b="b"/>
            <a:pathLst>
              <a:path w="1202677" h="906518">
                <a:moveTo>
                  <a:pt x="0" y="0"/>
                </a:moveTo>
                <a:lnTo>
                  <a:pt x="1202677" y="0"/>
                </a:lnTo>
                <a:lnTo>
                  <a:pt x="1202677" y="906517"/>
                </a:lnTo>
                <a:lnTo>
                  <a:pt x="0" y="906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68257" y="-634209"/>
            <a:ext cx="18824515" cy="5132042"/>
          </a:xfrm>
          <a:custGeom>
            <a:avLst/>
            <a:gdLst/>
            <a:ahLst/>
            <a:cxnLst/>
            <a:rect l="l" t="t" r="r" b="b"/>
            <a:pathLst>
              <a:path w="18824515" h="5132042">
                <a:moveTo>
                  <a:pt x="0" y="0"/>
                </a:moveTo>
                <a:lnTo>
                  <a:pt x="18824514" y="0"/>
                </a:lnTo>
                <a:lnTo>
                  <a:pt x="18824514" y="5132042"/>
                </a:lnTo>
                <a:lnTo>
                  <a:pt x="0" y="5132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45888" y="3784878"/>
            <a:ext cx="1457127" cy="1375164"/>
          </a:xfrm>
          <a:custGeom>
            <a:avLst/>
            <a:gdLst/>
            <a:ahLst/>
            <a:cxnLst/>
            <a:rect l="l" t="t" r="r" b="b"/>
            <a:pathLst>
              <a:path w="1457127" h="1375164">
                <a:moveTo>
                  <a:pt x="0" y="0"/>
                </a:moveTo>
                <a:lnTo>
                  <a:pt x="1457128" y="0"/>
                </a:lnTo>
                <a:lnTo>
                  <a:pt x="1457128" y="1375164"/>
                </a:lnTo>
                <a:lnTo>
                  <a:pt x="0" y="137516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94849" y="7652408"/>
            <a:ext cx="679227" cy="624889"/>
          </a:xfrm>
          <a:custGeom>
            <a:avLst/>
            <a:gdLst/>
            <a:ahLst/>
            <a:cxnLst/>
            <a:rect l="l" t="t" r="r" b="b"/>
            <a:pathLst>
              <a:path w="679227" h="624889">
                <a:moveTo>
                  <a:pt x="0" y="0"/>
                </a:moveTo>
                <a:lnTo>
                  <a:pt x="679228" y="0"/>
                </a:lnTo>
                <a:lnTo>
                  <a:pt x="679228" y="624889"/>
                </a:lnTo>
                <a:lnTo>
                  <a:pt x="0" y="624889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776442" y="1453347"/>
            <a:ext cx="2407819" cy="62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3"/>
              </a:lnSpc>
            </a:pPr>
            <a:r>
              <a:rPr lang="en-US" sz="3773">
                <a:solidFill>
                  <a:srgbClr val="000000"/>
                </a:solidFill>
                <a:latin typeface="Montserrat"/>
              </a:rPr>
              <a:t>Japonsko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11105" y="7210518"/>
            <a:ext cx="2298259" cy="66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</a:pPr>
            <a:r>
              <a:rPr lang="en-US" sz="3938" dirty="0" err="1">
                <a:solidFill>
                  <a:srgbClr val="000000"/>
                </a:solidFill>
                <a:latin typeface="Montserrat"/>
              </a:rPr>
              <a:t>Srí</a:t>
            </a:r>
            <a:r>
              <a:rPr lang="en-US" sz="3938" dirty="0">
                <a:solidFill>
                  <a:srgbClr val="000000"/>
                </a:solidFill>
                <a:latin typeface="Montserrat"/>
              </a:rPr>
              <a:t> Lanka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07820" y="8600868"/>
            <a:ext cx="1895575" cy="65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3"/>
              </a:lnSpc>
            </a:pPr>
            <a:r>
              <a:rPr lang="en-US" sz="3895">
                <a:solidFill>
                  <a:srgbClr val="000000"/>
                </a:solidFill>
                <a:latin typeface="Montserrat"/>
              </a:rPr>
              <a:t>Thajsko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80066" y="3118882"/>
            <a:ext cx="2721923" cy="66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3"/>
              </a:lnSpc>
            </a:pPr>
            <a:r>
              <a:rPr lang="en-US" sz="3952">
                <a:solidFill>
                  <a:srgbClr val="000000"/>
                </a:solidFill>
                <a:latin typeface="Montserrat"/>
              </a:rPr>
              <a:t>Jižní Korea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24007" y="6566322"/>
            <a:ext cx="2377793" cy="64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3806" dirty="0">
                <a:solidFill>
                  <a:srgbClr val="000000"/>
                </a:solidFill>
                <a:latin typeface="Montserrat"/>
              </a:rPr>
              <a:t>Vietnam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76663" y="1068203"/>
            <a:ext cx="7978944" cy="1441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2"/>
              </a:lnSpc>
            </a:pPr>
            <a:r>
              <a:rPr lang="en-US" sz="7701">
                <a:solidFill>
                  <a:srgbClr val="000000"/>
                </a:solidFill>
                <a:latin typeface="Aloja"/>
              </a:rPr>
              <a:t>Kam se vydáte?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396322" y="4324071"/>
            <a:ext cx="6536764" cy="5204898"/>
          </a:xfrm>
          <a:custGeom>
            <a:avLst/>
            <a:gdLst/>
            <a:ahLst/>
            <a:cxnLst/>
            <a:rect l="l" t="t" r="r" b="b"/>
            <a:pathLst>
              <a:path w="6536764" h="5204898">
                <a:moveTo>
                  <a:pt x="0" y="0"/>
                </a:moveTo>
                <a:lnTo>
                  <a:pt x="6536764" y="0"/>
                </a:lnTo>
                <a:lnTo>
                  <a:pt x="6536764" y="5204898"/>
                </a:lnTo>
                <a:lnTo>
                  <a:pt x="0" y="520489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3514" y="6016976"/>
            <a:ext cx="3150870" cy="3476822"/>
            <a:chOff x="0" y="0"/>
            <a:chExt cx="7366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B31E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736600" cy="714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9298" y="3247464"/>
            <a:ext cx="4446473" cy="4446473"/>
            <a:chOff x="0" y="0"/>
            <a:chExt cx="5928631" cy="592863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928631" cy="5928631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D6D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6138" tIns="36138" rIns="36138" bIns="36138" rtlCol="0" anchor="ctr"/>
              <a:lstStyle/>
              <a:p>
                <a:pPr algn="ctr">
                  <a:lnSpc>
                    <a:spcPts val="288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509870" y="509870"/>
              <a:ext cx="4908890" cy="4908890"/>
            </a:xfrm>
            <a:custGeom>
              <a:avLst/>
              <a:gdLst/>
              <a:ahLst/>
              <a:cxnLst/>
              <a:rect l="l" t="t" r="r" b="b"/>
              <a:pathLst>
                <a:path w="4908890" h="4908890">
                  <a:moveTo>
                    <a:pt x="0" y="0"/>
                  </a:moveTo>
                  <a:lnTo>
                    <a:pt x="4908890" y="0"/>
                  </a:lnTo>
                  <a:lnTo>
                    <a:pt x="4908890" y="4908890"/>
                  </a:lnTo>
                  <a:lnTo>
                    <a:pt x="0" y="4908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75682" y="5965926"/>
            <a:ext cx="3132019" cy="3456021"/>
            <a:chOff x="0" y="0"/>
            <a:chExt cx="7366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B31E2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36600" cy="714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918455" y="3247464"/>
            <a:ext cx="4446473" cy="4446473"/>
            <a:chOff x="0" y="0"/>
            <a:chExt cx="5928631" cy="592863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928631" cy="592863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D6D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6138" tIns="36138" rIns="36138" bIns="36138" rtlCol="0" anchor="ctr"/>
              <a:lstStyle/>
              <a:p>
                <a:pPr algn="ctr">
                  <a:lnSpc>
                    <a:spcPts val="288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509870" y="509870"/>
              <a:ext cx="4908890" cy="4908890"/>
            </a:xfrm>
            <a:custGeom>
              <a:avLst/>
              <a:gdLst/>
              <a:ahLst/>
              <a:cxnLst/>
              <a:rect l="l" t="t" r="r" b="b"/>
              <a:pathLst>
                <a:path w="4908890" h="4908890">
                  <a:moveTo>
                    <a:pt x="0" y="0"/>
                  </a:moveTo>
                  <a:lnTo>
                    <a:pt x="4908890" y="0"/>
                  </a:lnTo>
                  <a:lnTo>
                    <a:pt x="4908890" y="4908890"/>
                  </a:lnTo>
                  <a:lnTo>
                    <a:pt x="0" y="4908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3447076" y="6407699"/>
            <a:ext cx="2796778" cy="3086100"/>
            <a:chOff x="0" y="0"/>
            <a:chExt cx="7366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B31E2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736600" cy="714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622229" y="3287573"/>
            <a:ext cx="4446473" cy="4446473"/>
            <a:chOff x="0" y="0"/>
            <a:chExt cx="5928631" cy="592863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928631" cy="592863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D6D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6138" tIns="36138" rIns="36138" bIns="36138" rtlCol="0" anchor="ctr"/>
              <a:lstStyle/>
              <a:p>
                <a:pPr algn="ctr">
                  <a:lnSpc>
                    <a:spcPts val="2888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09870" y="509870"/>
              <a:ext cx="4908890" cy="4908890"/>
            </a:xfrm>
            <a:custGeom>
              <a:avLst/>
              <a:gdLst/>
              <a:ahLst/>
              <a:cxnLst/>
              <a:rect l="l" t="t" r="r" b="b"/>
              <a:pathLst>
                <a:path w="4908890" h="4908890">
                  <a:moveTo>
                    <a:pt x="0" y="0"/>
                  </a:moveTo>
                  <a:lnTo>
                    <a:pt x="4908890" y="0"/>
                  </a:lnTo>
                  <a:lnTo>
                    <a:pt x="4908890" y="4908890"/>
                  </a:lnTo>
                  <a:lnTo>
                    <a:pt x="0" y="4908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2212207" y="4276164"/>
            <a:ext cx="2460656" cy="2389073"/>
          </a:xfrm>
          <a:custGeom>
            <a:avLst/>
            <a:gdLst/>
            <a:ahLst/>
            <a:cxnLst/>
            <a:rect l="l" t="t" r="r" b="b"/>
            <a:pathLst>
              <a:path w="2460656" h="2389073">
                <a:moveTo>
                  <a:pt x="0" y="0"/>
                </a:moveTo>
                <a:lnTo>
                  <a:pt x="2460656" y="0"/>
                </a:lnTo>
                <a:lnTo>
                  <a:pt x="2460656" y="2389073"/>
                </a:lnTo>
                <a:lnTo>
                  <a:pt x="0" y="238907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087819" y="4320774"/>
            <a:ext cx="2318205" cy="2299853"/>
          </a:xfrm>
          <a:custGeom>
            <a:avLst/>
            <a:gdLst/>
            <a:ahLst/>
            <a:cxnLst/>
            <a:rect l="l" t="t" r="r" b="b"/>
            <a:pathLst>
              <a:path w="2318205" h="2299853">
                <a:moveTo>
                  <a:pt x="0" y="0"/>
                </a:moveTo>
                <a:lnTo>
                  <a:pt x="2318205" y="0"/>
                </a:lnTo>
                <a:lnTo>
                  <a:pt x="2318205" y="2299853"/>
                </a:lnTo>
                <a:lnTo>
                  <a:pt x="0" y="229985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542900" y="4219642"/>
            <a:ext cx="2605129" cy="2582335"/>
          </a:xfrm>
          <a:custGeom>
            <a:avLst/>
            <a:gdLst/>
            <a:ahLst/>
            <a:cxnLst/>
            <a:rect l="l" t="t" r="r" b="b"/>
            <a:pathLst>
              <a:path w="2605129" h="2582335">
                <a:moveTo>
                  <a:pt x="0" y="0"/>
                </a:moveTo>
                <a:lnTo>
                  <a:pt x="2605130" y="0"/>
                </a:lnTo>
                <a:lnTo>
                  <a:pt x="2605130" y="2582335"/>
                </a:lnTo>
                <a:lnTo>
                  <a:pt x="0" y="2582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348063" y="-2027453"/>
            <a:ext cx="18984126" cy="5132042"/>
          </a:xfrm>
          <a:custGeom>
            <a:avLst/>
            <a:gdLst/>
            <a:ahLst/>
            <a:cxnLst/>
            <a:rect l="l" t="t" r="r" b="b"/>
            <a:pathLst>
              <a:path w="18984126" h="5132042">
                <a:moveTo>
                  <a:pt x="0" y="0"/>
                </a:moveTo>
                <a:lnTo>
                  <a:pt x="18984126" y="0"/>
                </a:lnTo>
                <a:lnTo>
                  <a:pt x="18984126" y="5132042"/>
                </a:lnTo>
                <a:lnTo>
                  <a:pt x="0" y="513204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186530" y="290918"/>
            <a:ext cx="14120782" cy="2421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8"/>
              </a:lnSpc>
            </a:pPr>
            <a:r>
              <a:rPr lang="en-US" sz="6584">
                <a:solidFill>
                  <a:srgbClr val="000000"/>
                </a:solidFill>
                <a:latin typeface="Aloja"/>
              </a:rPr>
              <a:t>Vybrat si u nás můžete zájezdy...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19823" y="7748411"/>
            <a:ext cx="2643739" cy="851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3"/>
              </a:lnSpc>
            </a:pPr>
            <a:r>
              <a:rPr lang="en-US" sz="2495">
                <a:solidFill>
                  <a:srgbClr val="000000"/>
                </a:solidFill>
                <a:latin typeface="Montserrat Bold"/>
              </a:rPr>
              <a:t>Orientované na poznání kultury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36602" y="7782340"/>
            <a:ext cx="2975269" cy="99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en-US" sz="2881">
                <a:solidFill>
                  <a:srgbClr val="000000"/>
                </a:solidFill>
                <a:latin typeface="Montserrat Bold"/>
              </a:rPr>
              <a:t>Mířené na odpořinek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07210" y="7758013"/>
            <a:ext cx="3123477" cy="104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1"/>
              </a:lnSpc>
            </a:pPr>
            <a:r>
              <a:rPr lang="en-US" sz="3029">
                <a:solidFill>
                  <a:srgbClr val="000000"/>
                </a:solidFill>
                <a:latin typeface="Montserrat Bold"/>
              </a:rPr>
              <a:t>Se sportovním vyžitím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85121">
            <a:off x="-2682345" y="7284051"/>
            <a:ext cx="16567128" cy="3948499"/>
          </a:xfrm>
          <a:custGeom>
            <a:avLst/>
            <a:gdLst/>
            <a:ahLst/>
            <a:cxnLst/>
            <a:rect l="l" t="t" r="r" b="b"/>
            <a:pathLst>
              <a:path w="16567128" h="3948499">
                <a:moveTo>
                  <a:pt x="0" y="0"/>
                </a:moveTo>
                <a:lnTo>
                  <a:pt x="16567127" y="0"/>
                </a:lnTo>
                <a:lnTo>
                  <a:pt x="16567127" y="3948498"/>
                </a:lnTo>
                <a:lnTo>
                  <a:pt x="0" y="39484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05351" y="2126463"/>
            <a:ext cx="6470794" cy="7491513"/>
          </a:xfrm>
          <a:custGeom>
            <a:avLst/>
            <a:gdLst/>
            <a:ahLst/>
            <a:cxnLst/>
            <a:rect l="l" t="t" r="r" b="b"/>
            <a:pathLst>
              <a:path w="6470794" h="7491513">
                <a:moveTo>
                  <a:pt x="0" y="0"/>
                </a:moveTo>
                <a:lnTo>
                  <a:pt x="6470794" y="0"/>
                </a:lnTo>
                <a:lnTo>
                  <a:pt x="6470794" y="7491513"/>
                </a:lnTo>
                <a:lnTo>
                  <a:pt x="0" y="7491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8994631" y="5917066"/>
            <a:ext cx="842628" cy="903623"/>
          </a:xfrm>
          <a:custGeom>
            <a:avLst/>
            <a:gdLst/>
            <a:ahLst/>
            <a:cxnLst/>
            <a:rect l="l" t="t" r="r" b="b"/>
            <a:pathLst>
              <a:path w="842628" h="903623">
                <a:moveTo>
                  <a:pt x="0" y="0"/>
                </a:moveTo>
                <a:lnTo>
                  <a:pt x="842629" y="0"/>
                </a:lnTo>
                <a:lnTo>
                  <a:pt x="842629" y="903623"/>
                </a:lnTo>
                <a:lnTo>
                  <a:pt x="0" y="90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32205" y="6096627"/>
            <a:ext cx="2062527" cy="48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>
                <a:solidFill>
                  <a:srgbClr val="000000"/>
                </a:solidFill>
                <a:latin typeface="Montserrat Semi-Bold"/>
              </a:rPr>
              <a:t>Hirošima</a:t>
            </a:r>
          </a:p>
        </p:txBody>
      </p:sp>
      <p:sp>
        <p:nvSpPr>
          <p:cNvPr id="7" name="Freeform 7"/>
          <p:cNvSpPr/>
          <p:nvPr/>
        </p:nvSpPr>
        <p:spPr>
          <a:xfrm rot="-2700000">
            <a:off x="7259667" y="6310634"/>
            <a:ext cx="842628" cy="903623"/>
          </a:xfrm>
          <a:custGeom>
            <a:avLst/>
            <a:gdLst/>
            <a:ahLst/>
            <a:cxnLst/>
            <a:rect l="l" t="t" r="r" b="b"/>
            <a:pathLst>
              <a:path w="842628" h="903623">
                <a:moveTo>
                  <a:pt x="0" y="0"/>
                </a:moveTo>
                <a:lnTo>
                  <a:pt x="842628" y="0"/>
                </a:lnTo>
                <a:lnTo>
                  <a:pt x="842628" y="903623"/>
                </a:lnTo>
                <a:lnTo>
                  <a:pt x="0" y="90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700000">
            <a:off x="6024880" y="6534459"/>
            <a:ext cx="842628" cy="903623"/>
          </a:xfrm>
          <a:custGeom>
            <a:avLst/>
            <a:gdLst/>
            <a:ahLst/>
            <a:cxnLst/>
            <a:rect l="l" t="t" r="r" b="b"/>
            <a:pathLst>
              <a:path w="842628" h="903623">
                <a:moveTo>
                  <a:pt x="0" y="0"/>
                </a:moveTo>
                <a:lnTo>
                  <a:pt x="842629" y="0"/>
                </a:lnTo>
                <a:lnTo>
                  <a:pt x="842629" y="903623"/>
                </a:lnTo>
                <a:lnTo>
                  <a:pt x="0" y="90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3008" y="7169352"/>
            <a:ext cx="696421" cy="812153"/>
          </a:xfrm>
          <a:custGeom>
            <a:avLst/>
            <a:gdLst/>
            <a:ahLst/>
            <a:cxnLst/>
            <a:rect l="l" t="t" r="r" b="b"/>
            <a:pathLst>
              <a:path w="696421" h="812153">
                <a:moveTo>
                  <a:pt x="0" y="0"/>
                </a:moveTo>
                <a:lnTo>
                  <a:pt x="696421" y="0"/>
                </a:lnTo>
                <a:lnTo>
                  <a:pt x="696421" y="812153"/>
                </a:lnTo>
                <a:lnTo>
                  <a:pt x="0" y="81215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57797" y="6457830"/>
            <a:ext cx="881154" cy="682494"/>
          </a:xfrm>
          <a:custGeom>
            <a:avLst/>
            <a:gdLst/>
            <a:ahLst/>
            <a:cxnLst/>
            <a:rect l="l" t="t" r="r" b="b"/>
            <a:pathLst>
              <a:path w="881154" h="682494">
                <a:moveTo>
                  <a:pt x="0" y="0"/>
                </a:moveTo>
                <a:lnTo>
                  <a:pt x="881154" y="0"/>
                </a:lnTo>
                <a:lnTo>
                  <a:pt x="881154" y="682493"/>
                </a:lnTo>
                <a:lnTo>
                  <a:pt x="0" y="682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57504" y="5227025"/>
            <a:ext cx="732213" cy="1141852"/>
          </a:xfrm>
          <a:custGeom>
            <a:avLst/>
            <a:gdLst/>
            <a:ahLst/>
            <a:cxnLst/>
            <a:rect l="l" t="t" r="r" b="b"/>
            <a:pathLst>
              <a:path w="732213" h="1141852">
                <a:moveTo>
                  <a:pt x="0" y="0"/>
                </a:moveTo>
                <a:lnTo>
                  <a:pt x="732212" y="0"/>
                </a:lnTo>
                <a:lnTo>
                  <a:pt x="732212" y="1141852"/>
                </a:lnTo>
                <a:lnTo>
                  <a:pt x="0" y="114185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87509" y="5751484"/>
            <a:ext cx="3913017" cy="2630600"/>
            <a:chOff x="0" y="0"/>
            <a:chExt cx="6045200" cy="4064000"/>
          </a:xfrm>
        </p:grpSpPr>
        <p:sp>
          <p:nvSpPr>
            <p:cNvPr id="13" name="Freeform 13"/>
            <p:cNvSpPr/>
            <p:nvPr/>
          </p:nvSpPr>
          <p:spPr>
            <a:xfrm>
              <a:off x="45720" y="69850"/>
              <a:ext cx="5943600" cy="3977640"/>
            </a:xfrm>
            <a:custGeom>
              <a:avLst/>
              <a:gdLst/>
              <a:ahLst/>
              <a:cxnLst/>
              <a:rect l="l" t="t" r="r" b="b"/>
              <a:pathLst>
                <a:path w="5943600" h="397764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045200" cy="4064000"/>
            </a:xfrm>
            <a:custGeom>
              <a:avLst/>
              <a:gdLst/>
              <a:ahLst/>
              <a:cxnLst/>
              <a:rect l="l" t="t" r="r" b="b"/>
              <a:pathLst>
                <a:path w="6045200" h="40640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127975" y="2581235"/>
            <a:ext cx="3935612" cy="2645790"/>
            <a:chOff x="0" y="0"/>
            <a:chExt cx="6045200" cy="4064000"/>
          </a:xfrm>
        </p:grpSpPr>
        <p:sp>
          <p:nvSpPr>
            <p:cNvPr id="16" name="Freeform 16"/>
            <p:cNvSpPr/>
            <p:nvPr/>
          </p:nvSpPr>
          <p:spPr>
            <a:xfrm>
              <a:off x="45720" y="69850"/>
              <a:ext cx="5943600" cy="3977640"/>
            </a:xfrm>
            <a:custGeom>
              <a:avLst/>
              <a:gdLst/>
              <a:ahLst/>
              <a:cxnLst/>
              <a:rect l="l" t="t" r="r" b="b"/>
              <a:pathLst>
                <a:path w="5943600" h="397764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045200" cy="4064000"/>
            </a:xfrm>
            <a:custGeom>
              <a:avLst/>
              <a:gdLst/>
              <a:ahLst/>
              <a:cxnLst/>
              <a:rect l="l" t="t" r="r" b="b"/>
              <a:pathLst>
                <a:path w="6045200" h="40640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2074658" y="7207739"/>
            <a:ext cx="4615452" cy="2694136"/>
          </a:xfrm>
          <a:custGeom>
            <a:avLst/>
            <a:gdLst/>
            <a:ahLst/>
            <a:cxnLst/>
            <a:rect l="l" t="t" r="r" b="b"/>
            <a:pathLst>
              <a:path w="4615452" h="2694136">
                <a:moveTo>
                  <a:pt x="0" y="0"/>
                </a:moveTo>
                <a:lnTo>
                  <a:pt x="4615452" y="0"/>
                </a:lnTo>
                <a:lnTo>
                  <a:pt x="4615452" y="2694136"/>
                </a:lnTo>
                <a:lnTo>
                  <a:pt x="0" y="269413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532016" y="7551595"/>
            <a:ext cx="3755984" cy="175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  <a:spcBef>
                <a:spcPct val="0"/>
              </a:spcBef>
            </a:pPr>
            <a:endParaRPr/>
          </a:p>
          <a:p>
            <a:pPr>
              <a:lnSpc>
                <a:spcPts val="3354"/>
              </a:lnSpc>
              <a:spcBef>
                <a:spcPct val="0"/>
              </a:spcBef>
            </a:pPr>
            <a:r>
              <a:rPr lang="en-US" sz="2795">
                <a:solidFill>
                  <a:srgbClr val="000000"/>
                </a:solidFill>
                <a:latin typeface="Aloja"/>
              </a:rPr>
              <a:t>79 190 CZK</a:t>
            </a:r>
          </a:p>
          <a:p>
            <a:pPr>
              <a:lnSpc>
                <a:spcPts val="3354"/>
              </a:lnSpc>
              <a:spcBef>
                <a:spcPct val="0"/>
              </a:spcBef>
            </a:pPr>
            <a:endParaRPr lang="en-US" sz="2795">
              <a:solidFill>
                <a:srgbClr val="000000"/>
              </a:solidFill>
              <a:latin typeface="Aloja"/>
            </a:endParaRPr>
          </a:p>
          <a:p>
            <a:pPr algn="l">
              <a:lnSpc>
                <a:spcPts val="3354"/>
              </a:lnSpc>
              <a:spcBef>
                <a:spcPct val="0"/>
              </a:spcBef>
            </a:pPr>
            <a:r>
              <a:rPr lang="en-US" sz="2795">
                <a:solidFill>
                  <a:srgbClr val="000000"/>
                </a:solidFill>
                <a:latin typeface="Aloja"/>
              </a:rPr>
              <a:t>78 890 CZK</a:t>
            </a:r>
          </a:p>
        </p:txBody>
      </p:sp>
      <p:sp>
        <p:nvSpPr>
          <p:cNvPr id="20" name="Freeform 20"/>
          <p:cNvSpPr/>
          <p:nvPr/>
        </p:nvSpPr>
        <p:spPr>
          <a:xfrm>
            <a:off x="12094493" y="7848260"/>
            <a:ext cx="4575782" cy="74356"/>
          </a:xfrm>
          <a:custGeom>
            <a:avLst/>
            <a:gdLst/>
            <a:ahLst/>
            <a:cxnLst/>
            <a:rect l="l" t="t" r="r" b="b"/>
            <a:pathLst>
              <a:path w="4575782" h="74356">
                <a:moveTo>
                  <a:pt x="0" y="0"/>
                </a:moveTo>
                <a:lnTo>
                  <a:pt x="4575782" y="0"/>
                </a:lnTo>
                <a:lnTo>
                  <a:pt x="4575782" y="74357"/>
                </a:lnTo>
                <a:lnTo>
                  <a:pt x="0" y="7435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094493" y="9311423"/>
            <a:ext cx="4575782" cy="74356"/>
          </a:xfrm>
          <a:custGeom>
            <a:avLst/>
            <a:gdLst/>
            <a:ahLst/>
            <a:cxnLst/>
            <a:rect l="l" t="t" r="r" b="b"/>
            <a:pathLst>
              <a:path w="4575782" h="74356">
                <a:moveTo>
                  <a:pt x="0" y="0"/>
                </a:moveTo>
                <a:lnTo>
                  <a:pt x="4575782" y="0"/>
                </a:lnTo>
                <a:lnTo>
                  <a:pt x="4575782" y="74357"/>
                </a:lnTo>
                <a:lnTo>
                  <a:pt x="0" y="7435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094493" y="8579842"/>
            <a:ext cx="4575782" cy="74356"/>
          </a:xfrm>
          <a:custGeom>
            <a:avLst/>
            <a:gdLst/>
            <a:ahLst/>
            <a:cxnLst/>
            <a:rect l="l" t="t" r="r" b="b"/>
            <a:pathLst>
              <a:path w="4575782" h="74356">
                <a:moveTo>
                  <a:pt x="0" y="0"/>
                </a:moveTo>
                <a:lnTo>
                  <a:pt x="4575782" y="0"/>
                </a:lnTo>
                <a:lnTo>
                  <a:pt x="4575782" y="74356"/>
                </a:lnTo>
                <a:lnTo>
                  <a:pt x="0" y="74356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791570" y="-3200630"/>
            <a:ext cx="19180245" cy="5781865"/>
          </a:xfrm>
          <a:custGeom>
            <a:avLst/>
            <a:gdLst/>
            <a:ahLst/>
            <a:cxnLst/>
            <a:rect l="l" t="t" r="r" b="b"/>
            <a:pathLst>
              <a:path w="19180245" h="5781865">
                <a:moveTo>
                  <a:pt x="0" y="0"/>
                </a:moveTo>
                <a:lnTo>
                  <a:pt x="19180245" y="0"/>
                </a:lnTo>
                <a:lnTo>
                  <a:pt x="19180245" y="5781865"/>
                </a:lnTo>
                <a:lnTo>
                  <a:pt x="0" y="5781865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772345" y="663423"/>
            <a:ext cx="1096191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5999">
                <a:solidFill>
                  <a:srgbClr val="282425"/>
                </a:solidFill>
                <a:latin typeface="Aloja"/>
              </a:rPr>
              <a:t>JAPONSKÁ KULTURA NA DLANI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52347" y="6311727"/>
            <a:ext cx="1024530" cy="48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>
                <a:solidFill>
                  <a:srgbClr val="000000"/>
                </a:solidFill>
                <a:latin typeface="Montserrat Semi-Bold"/>
              </a:rPr>
              <a:t>Tokio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93415" y="5843305"/>
            <a:ext cx="995866" cy="48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>
                <a:solidFill>
                  <a:srgbClr val="000000"/>
                </a:solidFill>
                <a:latin typeface="Montserrat Semi-Bold"/>
              </a:rPr>
              <a:t>Kjóto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67098" y="7907742"/>
            <a:ext cx="93749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loja"/>
              </a:rPr>
              <a:t>Jaro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633793" y="8664358"/>
            <a:ext cx="340410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loja"/>
              </a:rPr>
              <a:t>Podzim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326465" y="6111702"/>
            <a:ext cx="2111839" cy="127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7"/>
              </a:lnSpc>
            </a:pPr>
            <a:r>
              <a:rPr lang="en-US" sz="6741">
                <a:solidFill>
                  <a:srgbClr val="000000"/>
                </a:solidFill>
                <a:latin typeface="Aloja"/>
              </a:rPr>
              <a:t>Cena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247103" y="3528160"/>
            <a:ext cx="6270562" cy="208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1"/>
              </a:lnSpc>
              <a:spcBef>
                <a:spcPct val="0"/>
              </a:spcBef>
            </a:pPr>
            <a:r>
              <a:rPr lang="en-US" sz="2986">
                <a:solidFill>
                  <a:srgbClr val="000000"/>
                </a:solidFill>
                <a:latin typeface="Montserrat Bold"/>
              </a:rPr>
              <a:t>Navštivte s námi zemi dalekého východu, známou svou netradiční asijskou kulturou, bohatou historií.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9550" y="3217364"/>
            <a:ext cx="4022787" cy="3203144"/>
          </a:xfrm>
          <a:custGeom>
            <a:avLst/>
            <a:gdLst/>
            <a:ahLst/>
            <a:cxnLst/>
            <a:rect l="l" t="t" r="r" b="b"/>
            <a:pathLst>
              <a:path w="4022787" h="3203144">
                <a:moveTo>
                  <a:pt x="0" y="0"/>
                </a:moveTo>
                <a:lnTo>
                  <a:pt x="4022787" y="0"/>
                </a:lnTo>
                <a:lnTo>
                  <a:pt x="4022787" y="3203144"/>
                </a:lnTo>
                <a:lnTo>
                  <a:pt x="0" y="32031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08583" y="6784579"/>
            <a:ext cx="19801320" cy="5132042"/>
          </a:xfrm>
          <a:custGeom>
            <a:avLst/>
            <a:gdLst/>
            <a:ahLst/>
            <a:cxnLst/>
            <a:rect l="l" t="t" r="r" b="b"/>
            <a:pathLst>
              <a:path w="19801320" h="5132042">
                <a:moveTo>
                  <a:pt x="0" y="0"/>
                </a:moveTo>
                <a:lnTo>
                  <a:pt x="19801320" y="0"/>
                </a:lnTo>
                <a:lnTo>
                  <a:pt x="19801320" y="5132041"/>
                </a:lnTo>
                <a:lnTo>
                  <a:pt x="0" y="513204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7514" y="2795487"/>
            <a:ext cx="6470794" cy="7491513"/>
          </a:xfrm>
          <a:custGeom>
            <a:avLst/>
            <a:gdLst/>
            <a:ahLst/>
            <a:cxnLst/>
            <a:rect l="l" t="t" r="r" b="b"/>
            <a:pathLst>
              <a:path w="6470794" h="7491513">
                <a:moveTo>
                  <a:pt x="0" y="0"/>
                </a:moveTo>
                <a:lnTo>
                  <a:pt x="6470794" y="0"/>
                </a:lnTo>
                <a:lnTo>
                  <a:pt x="6470794" y="7491513"/>
                </a:lnTo>
                <a:lnTo>
                  <a:pt x="0" y="7491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4966794" y="6586089"/>
            <a:ext cx="842628" cy="903623"/>
          </a:xfrm>
          <a:custGeom>
            <a:avLst/>
            <a:gdLst/>
            <a:ahLst/>
            <a:cxnLst/>
            <a:rect l="l" t="t" r="r" b="b"/>
            <a:pathLst>
              <a:path w="842628" h="903623">
                <a:moveTo>
                  <a:pt x="0" y="0"/>
                </a:moveTo>
                <a:lnTo>
                  <a:pt x="842629" y="0"/>
                </a:lnTo>
                <a:lnTo>
                  <a:pt x="842629" y="903623"/>
                </a:lnTo>
                <a:lnTo>
                  <a:pt x="0" y="90362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4368" y="6765651"/>
            <a:ext cx="2062527" cy="48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>
                <a:solidFill>
                  <a:srgbClr val="000000"/>
                </a:solidFill>
                <a:latin typeface="Montserrat Semi-Bold"/>
              </a:rPr>
              <a:t>Hirošima</a:t>
            </a:r>
          </a:p>
        </p:txBody>
      </p:sp>
      <p:sp>
        <p:nvSpPr>
          <p:cNvPr id="8" name="Freeform 8"/>
          <p:cNvSpPr/>
          <p:nvPr/>
        </p:nvSpPr>
        <p:spPr>
          <a:xfrm>
            <a:off x="1225171" y="7838375"/>
            <a:ext cx="696421" cy="812153"/>
          </a:xfrm>
          <a:custGeom>
            <a:avLst/>
            <a:gdLst/>
            <a:ahLst/>
            <a:cxnLst/>
            <a:rect l="l" t="t" r="r" b="b"/>
            <a:pathLst>
              <a:path w="696421" h="812153">
                <a:moveTo>
                  <a:pt x="0" y="0"/>
                </a:moveTo>
                <a:lnTo>
                  <a:pt x="696421" y="0"/>
                </a:lnTo>
                <a:lnTo>
                  <a:pt x="696421" y="812154"/>
                </a:lnTo>
                <a:lnTo>
                  <a:pt x="0" y="812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29960" y="7126854"/>
            <a:ext cx="881154" cy="682494"/>
          </a:xfrm>
          <a:custGeom>
            <a:avLst/>
            <a:gdLst/>
            <a:ahLst/>
            <a:cxnLst/>
            <a:rect l="l" t="t" r="r" b="b"/>
            <a:pathLst>
              <a:path w="881154" h="682494">
                <a:moveTo>
                  <a:pt x="0" y="0"/>
                </a:moveTo>
                <a:lnTo>
                  <a:pt x="881154" y="0"/>
                </a:lnTo>
                <a:lnTo>
                  <a:pt x="881154" y="682493"/>
                </a:lnTo>
                <a:lnTo>
                  <a:pt x="0" y="682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29667" y="5896049"/>
            <a:ext cx="732213" cy="1141852"/>
          </a:xfrm>
          <a:custGeom>
            <a:avLst/>
            <a:gdLst/>
            <a:ahLst/>
            <a:cxnLst/>
            <a:rect l="l" t="t" r="r" b="b"/>
            <a:pathLst>
              <a:path w="732213" h="1141852">
                <a:moveTo>
                  <a:pt x="0" y="0"/>
                </a:moveTo>
                <a:lnTo>
                  <a:pt x="732213" y="0"/>
                </a:lnTo>
                <a:lnTo>
                  <a:pt x="732213" y="1141852"/>
                </a:lnTo>
                <a:lnTo>
                  <a:pt x="0" y="1141852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65579" y="6512329"/>
            <a:ext cx="995866" cy="48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>
                <a:solidFill>
                  <a:srgbClr val="000000"/>
                </a:solidFill>
                <a:latin typeface="Montserrat Semi-Bold"/>
              </a:rPr>
              <a:t>Kjóto</a:t>
            </a:r>
          </a:p>
        </p:txBody>
      </p:sp>
      <p:sp>
        <p:nvSpPr>
          <p:cNvPr id="12" name="Freeform 12"/>
          <p:cNvSpPr/>
          <p:nvPr/>
        </p:nvSpPr>
        <p:spPr>
          <a:xfrm rot="-2700000">
            <a:off x="3261657" y="7016289"/>
            <a:ext cx="842628" cy="903623"/>
          </a:xfrm>
          <a:custGeom>
            <a:avLst/>
            <a:gdLst/>
            <a:ahLst/>
            <a:cxnLst/>
            <a:rect l="l" t="t" r="r" b="b"/>
            <a:pathLst>
              <a:path w="842628" h="903623">
                <a:moveTo>
                  <a:pt x="0" y="0"/>
                </a:moveTo>
                <a:lnTo>
                  <a:pt x="842629" y="0"/>
                </a:lnTo>
                <a:lnTo>
                  <a:pt x="842629" y="903623"/>
                </a:lnTo>
                <a:lnTo>
                  <a:pt x="0" y="90362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1969721" y="7292435"/>
            <a:ext cx="842628" cy="903623"/>
          </a:xfrm>
          <a:custGeom>
            <a:avLst/>
            <a:gdLst/>
            <a:ahLst/>
            <a:cxnLst/>
            <a:rect l="l" t="t" r="r" b="b"/>
            <a:pathLst>
              <a:path w="842628" h="903623">
                <a:moveTo>
                  <a:pt x="0" y="0"/>
                </a:moveTo>
                <a:lnTo>
                  <a:pt x="842629" y="0"/>
                </a:lnTo>
                <a:lnTo>
                  <a:pt x="842629" y="903623"/>
                </a:lnTo>
                <a:lnTo>
                  <a:pt x="0" y="90362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17955" y="-1508314"/>
            <a:ext cx="4265978" cy="5525308"/>
            <a:chOff x="0" y="0"/>
            <a:chExt cx="697312" cy="9031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7312" cy="903161"/>
            </a:xfrm>
            <a:custGeom>
              <a:avLst/>
              <a:gdLst/>
              <a:ahLst/>
              <a:cxnLst/>
              <a:rect l="l" t="t" r="r" b="b"/>
              <a:pathLst>
                <a:path w="697312" h="903161">
                  <a:moveTo>
                    <a:pt x="697312" y="0"/>
                  </a:moveTo>
                  <a:lnTo>
                    <a:pt x="697312" y="903161"/>
                  </a:lnTo>
                  <a:lnTo>
                    <a:pt x="348656" y="776161"/>
                  </a:lnTo>
                  <a:lnTo>
                    <a:pt x="0" y="903161"/>
                  </a:lnTo>
                  <a:lnTo>
                    <a:pt x="0" y="0"/>
                  </a:lnTo>
                  <a:lnTo>
                    <a:pt x="697312" y="0"/>
                  </a:lnTo>
                  <a:close/>
                </a:path>
              </a:pathLst>
            </a:custGeom>
            <a:solidFill>
              <a:srgbClr val="B31E2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97312" cy="823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966895" y="-1761480"/>
            <a:ext cx="16230600" cy="7533704"/>
          </a:xfrm>
          <a:custGeom>
            <a:avLst/>
            <a:gdLst/>
            <a:ahLst/>
            <a:cxnLst/>
            <a:rect l="l" t="t" r="r" b="b"/>
            <a:pathLst>
              <a:path w="16230600" h="7533704">
                <a:moveTo>
                  <a:pt x="0" y="0"/>
                </a:moveTo>
                <a:lnTo>
                  <a:pt x="16230600" y="0"/>
                </a:lnTo>
                <a:lnTo>
                  <a:pt x="16230600" y="7533704"/>
                </a:lnTo>
                <a:lnTo>
                  <a:pt x="0" y="753370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557858" y="1740997"/>
            <a:ext cx="10163627" cy="650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5722" lvl="1" indent="-332861">
              <a:lnSpc>
                <a:spcPts val="4316"/>
              </a:lnSpc>
              <a:buFont typeface="Arial"/>
              <a:buChar char="•"/>
            </a:pPr>
            <a:r>
              <a:rPr lang="en-US" sz="3083">
                <a:solidFill>
                  <a:srgbClr val="000000"/>
                </a:solidFill>
                <a:latin typeface="Montserrat Bold"/>
              </a:rPr>
              <a:t>Poznejte chuť japonských čajů a na vlastní kůži zažijte, jak voní lístky Sakury. Společně navštívíme zejména hlavní město Tokio, jeho světoznámé chlouby a dominanty, jakými jsou například Tokyo Sky Tree, Tokyo Tower, chrám Sensoji, svatyně Meji a mnohem více. </a:t>
            </a:r>
          </a:p>
          <a:p>
            <a:pPr>
              <a:lnSpc>
                <a:spcPts val="4316"/>
              </a:lnSpc>
            </a:pPr>
            <a:endParaRPr lang="en-US" sz="3083">
              <a:solidFill>
                <a:srgbClr val="000000"/>
              </a:solidFill>
              <a:latin typeface="Montserrat Bold"/>
            </a:endParaRPr>
          </a:p>
          <a:p>
            <a:pPr marL="665722" lvl="1" indent="-332861">
              <a:lnSpc>
                <a:spcPts val="4316"/>
              </a:lnSpc>
              <a:buFont typeface="Arial"/>
              <a:buChar char="•"/>
            </a:pPr>
            <a:r>
              <a:rPr lang="en-US" sz="3083">
                <a:solidFill>
                  <a:srgbClr val="000000"/>
                </a:solidFill>
                <a:latin typeface="Montserrat Bold"/>
              </a:rPr>
              <a:t>Také ale centrum a okolí ikonického Kjóta, jeho nádhernou svatyni a historicky známé Hirošimy, památky UNESCO a také místa, o kterých jste možná doposud netušili, že existují. Poznejte Japonsko skrz naskrz.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24510" y="6980751"/>
            <a:ext cx="1024530" cy="48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>
                <a:solidFill>
                  <a:srgbClr val="000000"/>
                </a:solidFill>
                <a:latin typeface="Montserrat Semi-Bold"/>
              </a:rPr>
              <a:t>Tokio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8046" y="353196"/>
            <a:ext cx="4585795" cy="244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2"/>
              </a:lnSpc>
            </a:pPr>
            <a:r>
              <a:rPr lang="en-US" sz="4885">
                <a:solidFill>
                  <a:srgbClr val="282425"/>
                </a:solidFill>
                <a:latin typeface="Aloja"/>
              </a:rPr>
              <a:t>JAPONSKÁ KULTURA NA DLANI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5336" y="6254152"/>
            <a:ext cx="1014023" cy="101402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9697" tIns="29697" rIns="29697" bIns="29697" rtlCol="0" anchor="ctr"/>
            <a:lstStyle/>
            <a:p>
              <a:pPr algn="ctr">
                <a:lnSpc>
                  <a:spcPts val="16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2075" y="6437388"/>
            <a:ext cx="360545" cy="679109"/>
          </a:xfrm>
          <a:custGeom>
            <a:avLst/>
            <a:gdLst/>
            <a:ahLst/>
            <a:cxnLst/>
            <a:rect l="l" t="t" r="r" b="b"/>
            <a:pathLst>
              <a:path w="360545" h="679109">
                <a:moveTo>
                  <a:pt x="0" y="0"/>
                </a:moveTo>
                <a:lnTo>
                  <a:pt x="360545" y="0"/>
                </a:lnTo>
                <a:lnTo>
                  <a:pt x="360545" y="679108"/>
                </a:lnTo>
                <a:lnTo>
                  <a:pt x="0" y="67910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57735">
            <a:off x="-920219" y="-1932749"/>
            <a:ext cx="10224628" cy="5559641"/>
          </a:xfrm>
          <a:custGeom>
            <a:avLst/>
            <a:gdLst/>
            <a:ahLst/>
            <a:cxnLst/>
            <a:rect l="l" t="t" r="r" b="b"/>
            <a:pathLst>
              <a:path w="10224628" h="5559641">
                <a:moveTo>
                  <a:pt x="0" y="0"/>
                </a:moveTo>
                <a:lnTo>
                  <a:pt x="10224628" y="0"/>
                </a:lnTo>
                <a:lnTo>
                  <a:pt x="10224628" y="5559641"/>
                </a:lnTo>
                <a:lnTo>
                  <a:pt x="0" y="55596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62106" y="3273596"/>
            <a:ext cx="1014023" cy="101402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F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9697" tIns="29697" rIns="29697" bIns="29697" rtlCol="0" anchor="ctr"/>
            <a:lstStyle/>
            <a:p>
              <a:pPr algn="ctr">
                <a:lnSpc>
                  <a:spcPts val="16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61681" y="3519255"/>
            <a:ext cx="614873" cy="522705"/>
          </a:xfrm>
          <a:custGeom>
            <a:avLst/>
            <a:gdLst/>
            <a:ahLst/>
            <a:cxnLst/>
            <a:rect l="l" t="t" r="r" b="b"/>
            <a:pathLst>
              <a:path w="614873" h="522705">
                <a:moveTo>
                  <a:pt x="0" y="0"/>
                </a:moveTo>
                <a:lnTo>
                  <a:pt x="614873" y="0"/>
                </a:lnTo>
                <a:lnTo>
                  <a:pt x="614873" y="522705"/>
                </a:lnTo>
                <a:lnTo>
                  <a:pt x="0" y="52270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62106" y="4753238"/>
            <a:ext cx="1014023" cy="101402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F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9697" tIns="29697" rIns="29697" bIns="29697" rtlCol="0" anchor="ctr"/>
            <a:lstStyle/>
            <a:p>
              <a:pPr algn="ctr">
                <a:lnSpc>
                  <a:spcPts val="163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61681" y="4953197"/>
            <a:ext cx="614873" cy="614105"/>
          </a:xfrm>
          <a:custGeom>
            <a:avLst/>
            <a:gdLst/>
            <a:ahLst/>
            <a:cxnLst/>
            <a:rect l="l" t="t" r="r" b="b"/>
            <a:pathLst>
              <a:path w="614873" h="614105">
                <a:moveTo>
                  <a:pt x="0" y="0"/>
                </a:moveTo>
                <a:lnTo>
                  <a:pt x="614873" y="0"/>
                </a:lnTo>
                <a:lnTo>
                  <a:pt x="614873" y="614105"/>
                </a:lnTo>
                <a:lnTo>
                  <a:pt x="0" y="61410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62106" y="7755067"/>
            <a:ext cx="957253" cy="1041058"/>
            <a:chOff x="0" y="0"/>
            <a:chExt cx="812800" cy="8839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83959"/>
            </a:xfrm>
            <a:custGeom>
              <a:avLst/>
              <a:gdLst/>
              <a:ahLst/>
              <a:cxnLst/>
              <a:rect l="l" t="t" r="r" b="b"/>
              <a:pathLst>
                <a:path w="812800" h="883959">
                  <a:moveTo>
                    <a:pt x="406400" y="0"/>
                  </a:moveTo>
                  <a:cubicBezTo>
                    <a:pt x="181951" y="0"/>
                    <a:pt x="0" y="197881"/>
                    <a:pt x="0" y="441979"/>
                  </a:cubicBezTo>
                  <a:cubicBezTo>
                    <a:pt x="0" y="686078"/>
                    <a:pt x="181951" y="883959"/>
                    <a:pt x="406400" y="883959"/>
                  </a:cubicBezTo>
                  <a:cubicBezTo>
                    <a:pt x="630849" y="883959"/>
                    <a:pt x="812800" y="686078"/>
                    <a:pt x="812800" y="441979"/>
                  </a:cubicBezTo>
                  <a:cubicBezTo>
                    <a:pt x="812800" y="19788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F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73346"/>
              <a:ext cx="660400" cy="727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98594" y="7966564"/>
            <a:ext cx="627507" cy="627507"/>
          </a:xfrm>
          <a:custGeom>
            <a:avLst/>
            <a:gdLst/>
            <a:ahLst/>
            <a:cxnLst/>
            <a:rect l="l" t="t" r="r" b="b"/>
            <a:pathLst>
              <a:path w="627507" h="627507">
                <a:moveTo>
                  <a:pt x="0" y="0"/>
                </a:moveTo>
                <a:lnTo>
                  <a:pt x="627507" y="0"/>
                </a:lnTo>
                <a:lnTo>
                  <a:pt x="627507" y="627507"/>
                </a:lnTo>
                <a:lnTo>
                  <a:pt x="0" y="62750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62106" y="1817350"/>
            <a:ext cx="969355" cy="96935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8F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9697" tIns="29697" rIns="29697" bIns="29697" rtlCol="0" anchor="ctr"/>
            <a:lstStyle/>
            <a:p>
              <a:pPr algn="ctr">
                <a:lnSpc>
                  <a:spcPts val="163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45397" y="1955419"/>
            <a:ext cx="447440" cy="693217"/>
          </a:xfrm>
          <a:custGeom>
            <a:avLst/>
            <a:gdLst/>
            <a:ahLst/>
            <a:cxnLst/>
            <a:rect l="l" t="t" r="r" b="b"/>
            <a:pathLst>
              <a:path w="447440" h="693217">
                <a:moveTo>
                  <a:pt x="0" y="0"/>
                </a:moveTo>
                <a:lnTo>
                  <a:pt x="447441" y="0"/>
                </a:lnTo>
                <a:lnTo>
                  <a:pt x="447441" y="693217"/>
                </a:lnTo>
                <a:lnTo>
                  <a:pt x="0" y="6932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01541" flipV="1">
            <a:off x="5674680" y="8043458"/>
            <a:ext cx="6621623" cy="854791"/>
          </a:xfrm>
          <a:custGeom>
            <a:avLst/>
            <a:gdLst/>
            <a:ahLst/>
            <a:cxnLst/>
            <a:rect l="l" t="t" r="r" b="b"/>
            <a:pathLst>
              <a:path w="6621623" h="854791">
                <a:moveTo>
                  <a:pt x="0" y="854792"/>
                </a:moveTo>
                <a:lnTo>
                  <a:pt x="6621622" y="854792"/>
                </a:lnTo>
                <a:lnTo>
                  <a:pt x="6621622" y="0"/>
                </a:lnTo>
                <a:lnTo>
                  <a:pt x="0" y="0"/>
                </a:lnTo>
                <a:lnTo>
                  <a:pt x="0" y="854792"/>
                </a:lnTo>
                <a:close/>
              </a:path>
            </a:pathLst>
          </a:custGeom>
          <a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381471" y="4928052"/>
            <a:ext cx="4159817" cy="4686161"/>
          </a:xfrm>
          <a:custGeom>
            <a:avLst/>
            <a:gdLst/>
            <a:ahLst/>
            <a:cxnLst/>
            <a:rect l="l" t="t" r="r" b="b"/>
            <a:pathLst>
              <a:path w="4159817" h="4686161">
                <a:moveTo>
                  <a:pt x="0" y="0"/>
                </a:moveTo>
                <a:lnTo>
                  <a:pt x="4159816" y="0"/>
                </a:lnTo>
                <a:lnTo>
                  <a:pt x="4159816" y="4686161"/>
                </a:lnTo>
                <a:lnTo>
                  <a:pt x="0" y="4686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51858" y="2843349"/>
            <a:ext cx="9975722" cy="162105"/>
          </a:xfrm>
          <a:custGeom>
            <a:avLst/>
            <a:gdLst/>
            <a:ahLst/>
            <a:cxnLst/>
            <a:rect l="l" t="t" r="r" b="b"/>
            <a:pathLst>
              <a:path w="9975722" h="162105">
                <a:moveTo>
                  <a:pt x="0" y="0"/>
                </a:moveTo>
                <a:lnTo>
                  <a:pt x="9975722" y="0"/>
                </a:lnTo>
                <a:lnTo>
                  <a:pt x="9975722" y="162105"/>
                </a:lnTo>
                <a:lnTo>
                  <a:pt x="0" y="1621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62106" y="4480681"/>
            <a:ext cx="9975722" cy="162105"/>
          </a:xfrm>
          <a:custGeom>
            <a:avLst/>
            <a:gdLst/>
            <a:ahLst/>
            <a:cxnLst/>
            <a:rect l="l" t="t" r="r" b="b"/>
            <a:pathLst>
              <a:path w="9975722" h="162105">
                <a:moveTo>
                  <a:pt x="0" y="0"/>
                </a:moveTo>
                <a:lnTo>
                  <a:pt x="9975722" y="0"/>
                </a:lnTo>
                <a:lnTo>
                  <a:pt x="9975722" y="162105"/>
                </a:lnTo>
                <a:lnTo>
                  <a:pt x="0" y="1621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08628" y="5874518"/>
            <a:ext cx="9975722" cy="162105"/>
          </a:xfrm>
          <a:custGeom>
            <a:avLst/>
            <a:gdLst/>
            <a:ahLst/>
            <a:cxnLst/>
            <a:rect l="l" t="t" r="r" b="b"/>
            <a:pathLst>
              <a:path w="9975722" h="162105">
                <a:moveTo>
                  <a:pt x="0" y="0"/>
                </a:moveTo>
                <a:lnTo>
                  <a:pt x="9975722" y="0"/>
                </a:lnTo>
                <a:lnTo>
                  <a:pt x="9975722" y="162105"/>
                </a:lnTo>
                <a:lnTo>
                  <a:pt x="0" y="1621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08628" y="7461237"/>
            <a:ext cx="9975722" cy="162105"/>
          </a:xfrm>
          <a:custGeom>
            <a:avLst/>
            <a:gdLst/>
            <a:ahLst/>
            <a:cxnLst/>
            <a:rect l="l" t="t" r="r" b="b"/>
            <a:pathLst>
              <a:path w="9975722" h="162105">
                <a:moveTo>
                  <a:pt x="0" y="0"/>
                </a:moveTo>
                <a:lnTo>
                  <a:pt x="9975722" y="0"/>
                </a:lnTo>
                <a:lnTo>
                  <a:pt x="9975722" y="162106"/>
                </a:lnTo>
                <a:lnTo>
                  <a:pt x="0" y="1621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938667" y="-88484"/>
            <a:ext cx="3442804" cy="2741333"/>
          </a:xfrm>
          <a:custGeom>
            <a:avLst/>
            <a:gdLst/>
            <a:ahLst/>
            <a:cxnLst/>
            <a:rect l="l" t="t" r="r" b="b"/>
            <a:pathLst>
              <a:path w="3442804" h="2741333">
                <a:moveTo>
                  <a:pt x="0" y="0"/>
                </a:moveTo>
                <a:lnTo>
                  <a:pt x="3442804" y="0"/>
                </a:lnTo>
                <a:lnTo>
                  <a:pt x="3442804" y="2741333"/>
                </a:lnTo>
                <a:lnTo>
                  <a:pt x="0" y="2741333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814688" y="6548443"/>
            <a:ext cx="8612892" cy="71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9"/>
              </a:lnSpc>
            </a:pPr>
            <a:r>
              <a:rPr lang="en-US" sz="5111">
                <a:solidFill>
                  <a:srgbClr val="171615"/>
                </a:solidFill>
                <a:latin typeface="Glacial Indifference"/>
              </a:rPr>
              <a:t>+420 728 339 251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71458" y="3385049"/>
            <a:ext cx="8612892" cy="71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9"/>
              </a:lnSpc>
            </a:pPr>
            <a:r>
              <a:rPr lang="en-US" sz="5111">
                <a:solidFill>
                  <a:srgbClr val="171615"/>
                </a:solidFill>
                <a:latin typeface="Glacial Indifference"/>
              </a:rPr>
              <a:t>orizuru@seznam.cz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9359" y="7897363"/>
            <a:ext cx="9554429" cy="71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9"/>
              </a:lnSpc>
            </a:pPr>
            <a:r>
              <a:rPr lang="en-US" sz="5111">
                <a:solidFill>
                  <a:srgbClr val="171615"/>
                </a:solidFill>
                <a:latin typeface="Glacial Indifference"/>
              </a:rPr>
              <a:t>ck_orizuru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71458" y="4864691"/>
            <a:ext cx="8612892" cy="71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9"/>
              </a:lnSpc>
            </a:pPr>
            <a:r>
              <a:rPr lang="en-US" sz="5111">
                <a:solidFill>
                  <a:srgbClr val="171615"/>
                </a:solidFill>
                <a:latin typeface="Glacial Indifference"/>
              </a:rPr>
              <a:t>www.ckorizuru.cz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14688" y="1972201"/>
            <a:ext cx="8190747" cy="71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9"/>
              </a:lnSpc>
            </a:pPr>
            <a:r>
              <a:rPr lang="en-US" sz="5111">
                <a:solidFill>
                  <a:srgbClr val="171615"/>
                </a:solidFill>
                <a:latin typeface="Glacial Indifference"/>
              </a:rPr>
              <a:t>Příbram, Gen. R. Tesaříka 114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3762676" y="890659"/>
            <a:ext cx="3607370" cy="360737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D6D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6347" tIns="46347" rIns="46347" bIns="46347" rtlCol="0" anchor="ctr"/>
            <a:lstStyle/>
            <a:p>
              <a:pPr algn="ctr">
                <a:lnSpc>
                  <a:spcPts val="426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4060846" y="1188829"/>
            <a:ext cx="3011029" cy="3011029"/>
          </a:xfrm>
          <a:custGeom>
            <a:avLst/>
            <a:gdLst/>
            <a:ahLst/>
            <a:cxnLst/>
            <a:rect l="l" t="t" r="r" b="b"/>
            <a:pathLst>
              <a:path w="3011029" h="3011029">
                <a:moveTo>
                  <a:pt x="0" y="0"/>
                </a:moveTo>
                <a:lnTo>
                  <a:pt x="3011029" y="0"/>
                </a:lnTo>
                <a:lnTo>
                  <a:pt x="3011029" y="3011030"/>
                </a:lnTo>
                <a:lnTo>
                  <a:pt x="0" y="301103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207814" y="1439730"/>
            <a:ext cx="2687101" cy="2640077"/>
          </a:xfrm>
          <a:custGeom>
            <a:avLst/>
            <a:gdLst/>
            <a:ahLst/>
            <a:cxnLst/>
            <a:rect l="l" t="t" r="r" b="b"/>
            <a:pathLst>
              <a:path w="2687101" h="2640077">
                <a:moveTo>
                  <a:pt x="0" y="0"/>
                </a:moveTo>
                <a:lnTo>
                  <a:pt x="2687101" y="0"/>
                </a:lnTo>
                <a:lnTo>
                  <a:pt x="2687101" y="2640076"/>
                </a:lnTo>
                <a:lnTo>
                  <a:pt x="0" y="2640076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642903" y="1569357"/>
            <a:ext cx="1616857" cy="1190411"/>
          </a:xfrm>
          <a:custGeom>
            <a:avLst/>
            <a:gdLst/>
            <a:ahLst/>
            <a:cxnLst/>
            <a:rect l="l" t="t" r="r" b="b"/>
            <a:pathLst>
              <a:path w="1616857" h="1190411">
                <a:moveTo>
                  <a:pt x="0" y="0"/>
                </a:moveTo>
                <a:lnTo>
                  <a:pt x="1616857" y="0"/>
                </a:lnTo>
                <a:lnTo>
                  <a:pt x="1616857" y="1190411"/>
                </a:lnTo>
                <a:lnTo>
                  <a:pt x="0" y="11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1751181" flipH="1">
            <a:off x="14805234" y="1740749"/>
            <a:ext cx="321560" cy="317942"/>
          </a:xfrm>
          <a:custGeom>
            <a:avLst/>
            <a:gdLst/>
            <a:ahLst/>
            <a:cxnLst/>
            <a:rect l="l" t="t" r="r" b="b"/>
            <a:pathLst>
              <a:path w="321560" h="317942">
                <a:moveTo>
                  <a:pt x="321560" y="0"/>
                </a:moveTo>
                <a:lnTo>
                  <a:pt x="0" y="0"/>
                </a:lnTo>
                <a:lnTo>
                  <a:pt x="0" y="317943"/>
                </a:lnTo>
                <a:lnTo>
                  <a:pt x="321560" y="317943"/>
                </a:lnTo>
                <a:lnTo>
                  <a:pt x="321560" y="0"/>
                </a:lnTo>
                <a:close/>
              </a:path>
            </a:pathLst>
          </a:cu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3636267" y="645548"/>
            <a:ext cx="3905020" cy="3997238"/>
          </a:xfrm>
          <a:custGeom>
            <a:avLst/>
            <a:gdLst/>
            <a:ahLst/>
            <a:cxnLst/>
            <a:rect l="l" t="t" r="r" b="b"/>
            <a:pathLst>
              <a:path w="3905020" h="3997238">
                <a:moveTo>
                  <a:pt x="0" y="0"/>
                </a:moveTo>
                <a:lnTo>
                  <a:pt x="3905020" y="0"/>
                </a:lnTo>
                <a:lnTo>
                  <a:pt x="3905020" y="3997238"/>
                </a:lnTo>
                <a:lnTo>
                  <a:pt x="0" y="3997238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14475926" y="2819657"/>
            <a:ext cx="2150878" cy="560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8"/>
              </a:lnSpc>
            </a:pPr>
            <a:r>
              <a:rPr lang="en-US" sz="3427">
                <a:solidFill>
                  <a:srgbClr val="100F0D"/>
                </a:solidFill>
                <a:latin typeface="Aloja"/>
              </a:rPr>
              <a:t>ORIZURU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702632" y="3379721"/>
            <a:ext cx="1727457" cy="14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"/>
              </a:lnSpc>
            </a:pPr>
            <a:r>
              <a:rPr lang="en-US" sz="1019" spc="91">
                <a:solidFill>
                  <a:srgbClr val="100F0D"/>
                </a:solidFill>
                <a:latin typeface="Montserrat Semi-Bold"/>
              </a:rPr>
              <a:t>CESTOVNÍ KANCELÁŘ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80610" y="2699387"/>
            <a:ext cx="5997805" cy="5997781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993766" y="3727695"/>
            <a:ext cx="6270909" cy="627088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162012" y="3727695"/>
            <a:ext cx="1946763" cy="1070720"/>
          </a:xfrm>
          <a:custGeom>
            <a:avLst/>
            <a:gdLst/>
            <a:ahLst/>
            <a:cxnLst/>
            <a:rect l="l" t="t" r="r" b="b"/>
            <a:pathLst>
              <a:path w="1946763" h="1070720">
                <a:moveTo>
                  <a:pt x="0" y="0"/>
                </a:moveTo>
                <a:lnTo>
                  <a:pt x="1946763" y="0"/>
                </a:lnTo>
                <a:lnTo>
                  <a:pt x="1946763" y="1070720"/>
                </a:lnTo>
                <a:lnTo>
                  <a:pt x="0" y="107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6308" y="3005124"/>
            <a:ext cx="1642107" cy="936001"/>
          </a:xfrm>
          <a:custGeom>
            <a:avLst/>
            <a:gdLst/>
            <a:ahLst/>
            <a:cxnLst/>
            <a:rect l="l" t="t" r="r" b="b"/>
            <a:pathLst>
              <a:path w="1642107" h="936001">
                <a:moveTo>
                  <a:pt x="0" y="0"/>
                </a:moveTo>
                <a:lnTo>
                  <a:pt x="1642107" y="0"/>
                </a:lnTo>
                <a:lnTo>
                  <a:pt x="1642107" y="936001"/>
                </a:lnTo>
                <a:lnTo>
                  <a:pt x="0" y="9360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503304" y="-1942333"/>
            <a:ext cx="20791304" cy="5670028"/>
          </a:xfrm>
          <a:custGeom>
            <a:avLst/>
            <a:gdLst/>
            <a:ahLst/>
            <a:cxnLst/>
            <a:rect l="l" t="t" r="r" b="b"/>
            <a:pathLst>
              <a:path w="20791304" h="5670028">
                <a:moveTo>
                  <a:pt x="0" y="0"/>
                </a:moveTo>
                <a:lnTo>
                  <a:pt x="20791304" y="0"/>
                </a:lnTo>
                <a:lnTo>
                  <a:pt x="20791304" y="5670028"/>
                </a:lnTo>
                <a:lnTo>
                  <a:pt x="0" y="567002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080610" y="8720456"/>
            <a:ext cx="7293372" cy="83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  <a:spcBef>
                <a:spcPct val="0"/>
              </a:spcBef>
            </a:pPr>
            <a:r>
              <a:rPr lang="en-US" sz="4443">
                <a:solidFill>
                  <a:srgbClr val="000000"/>
                </a:solidFill>
                <a:latin typeface="Aloja"/>
              </a:rPr>
              <a:t>Dobrodružství v Bangkoku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019" y="2585722"/>
            <a:ext cx="6815539" cy="88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4650">
                <a:solidFill>
                  <a:srgbClr val="000000"/>
                </a:solidFill>
                <a:latin typeface="Aloja"/>
              </a:rPr>
              <a:t>Po stopách Jižní Koreji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01980" y="232237"/>
            <a:ext cx="13176897" cy="20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6"/>
              </a:lnSpc>
            </a:pPr>
            <a:r>
              <a:rPr lang="en-US" sz="5997">
                <a:solidFill>
                  <a:srgbClr val="171615"/>
                </a:solidFill>
                <a:latin typeface="Montserrat"/>
              </a:rPr>
              <a:t>Poznejte kouzlo Asie</a:t>
            </a:r>
          </a:p>
          <a:p>
            <a:pPr algn="l">
              <a:lnSpc>
                <a:spcPts val="8396"/>
              </a:lnSpc>
              <a:spcBef>
                <a:spcPct val="0"/>
              </a:spcBef>
            </a:pPr>
            <a:r>
              <a:rPr lang="en-US" sz="5997">
                <a:solidFill>
                  <a:srgbClr val="171615"/>
                </a:solidFill>
                <a:latin typeface="Aloja"/>
              </a:rPr>
              <a:t>    ...na křídlech jeřába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288</Words>
  <Application>Microsoft Office PowerPoint</Application>
  <PresentationFormat>Vlastní</PresentationFormat>
  <Paragraphs>49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6" baseType="lpstr">
      <vt:lpstr>Aloja</vt:lpstr>
      <vt:lpstr>Montserrat</vt:lpstr>
      <vt:lpstr>Montserrat Bold</vt:lpstr>
      <vt:lpstr>Montserrat Semi-Bold</vt:lpstr>
      <vt:lpstr>Glacial Indifference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PRAHA</dc:title>
  <cp:lastModifiedBy>Michaela Matějů</cp:lastModifiedBy>
  <cp:revision>6</cp:revision>
  <dcterms:created xsi:type="dcterms:W3CDTF">2006-08-16T00:00:00Z</dcterms:created>
  <dcterms:modified xsi:type="dcterms:W3CDTF">2023-11-09T19:06:21Z</dcterms:modified>
  <dc:identifier>DAFzX___4aY</dc:identifier>
</cp:coreProperties>
</file>