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Hey Gotcha!" panose="020B0604020202020204" charset="0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54" y="5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5.png"/><Relationship Id="rId7" Type="http://schemas.openxmlformats.org/officeDocument/2006/relationships/image" Target="../media/image2.png"/><Relationship Id="rId12" Type="http://schemas.openxmlformats.org/officeDocument/2006/relationships/image" Target="../media/image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5.png"/><Relationship Id="rId5" Type="http://schemas.openxmlformats.org/officeDocument/2006/relationships/image" Target="../media/image37.png"/><Relationship Id="rId10" Type="http://schemas.openxmlformats.org/officeDocument/2006/relationships/image" Target="../media/image6.png"/><Relationship Id="rId4" Type="http://schemas.openxmlformats.org/officeDocument/2006/relationships/image" Target="../media/image36.png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9.png"/><Relationship Id="rId7" Type="http://schemas.openxmlformats.org/officeDocument/2006/relationships/image" Target="../media/image2.png"/><Relationship Id="rId12" Type="http://schemas.openxmlformats.org/officeDocument/2006/relationships/image" Target="../media/image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5.png"/><Relationship Id="rId5" Type="http://schemas.openxmlformats.org/officeDocument/2006/relationships/image" Target="../media/image41.png"/><Relationship Id="rId10" Type="http://schemas.openxmlformats.org/officeDocument/2006/relationships/image" Target="../media/image6.png"/><Relationship Id="rId4" Type="http://schemas.openxmlformats.org/officeDocument/2006/relationships/image" Target="../media/image40.png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6.png"/><Relationship Id="rId7" Type="http://schemas.openxmlformats.org/officeDocument/2006/relationships/image" Target="../media/image2.png"/><Relationship Id="rId12" Type="http://schemas.openxmlformats.org/officeDocument/2006/relationships/image" Target="../media/image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5.png"/><Relationship Id="rId5" Type="http://schemas.openxmlformats.org/officeDocument/2006/relationships/image" Target="../media/image44.png"/><Relationship Id="rId10" Type="http://schemas.openxmlformats.org/officeDocument/2006/relationships/image" Target="../media/image6.png"/><Relationship Id="rId4" Type="http://schemas.openxmlformats.org/officeDocument/2006/relationships/image" Target="../media/image43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3.svg"/><Relationship Id="rId4" Type="http://schemas.openxmlformats.org/officeDocument/2006/relationships/image" Target="../media/image11.png"/><Relationship Id="rId9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12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3.png"/><Relationship Id="rId5" Type="http://schemas.openxmlformats.org/officeDocument/2006/relationships/image" Target="../media/image15.png"/><Relationship Id="rId10" Type="http://schemas.openxmlformats.org/officeDocument/2006/relationships/image" Target="../media/image16.jpeg"/><Relationship Id="rId4" Type="http://schemas.openxmlformats.org/officeDocument/2006/relationships/image" Target="../media/image14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9.png"/><Relationship Id="rId7" Type="http://schemas.openxmlformats.org/officeDocument/2006/relationships/image" Target="../media/image3.png"/><Relationship Id="rId12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5.png"/><Relationship Id="rId5" Type="http://schemas.openxmlformats.org/officeDocument/2006/relationships/image" Target="../media/image21.png"/><Relationship Id="rId10" Type="http://schemas.openxmlformats.org/officeDocument/2006/relationships/image" Target="../media/image6.png"/><Relationship Id="rId4" Type="http://schemas.openxmlformats.org/officeDocument/2006/relationships/image" Target="../media/image20.pn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3.png"/><Relationship Id="rId7" Type="http://schemas.openxmlformats.org/officeDocument/2006/relationships/image" Target="../media/image2.png"/><Relationship Id="rId12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4.png"/><Relationship Id="rId5" Type="http://schemas.openxmlformats.org/officeDocument/2006/relationships/image" Target="../media/image25.jpeg"/><Relationship Id="rId10" Type="http://schemas.openxmlformats.org/officeDocument/2006/relationships/image" Target="../media/image7.png"/><Relationship Id="rId4" Type="http://schemas.openxmlformats.org/officeDocument/2006/relationships/image" Target="../media/image24.pn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7.png"/><Relationship Id="rId7" Type="http://schemas.openxmlformats.org/officeDocument/2006/relationships/image" Target="../media/image4.png"/><Relationship Id="rId12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3.png"/><Relationship Id="rId5" Type="http://schemas.openxmlformats.org/officeDocument/2006/relationships/image" Target="../media/image29.png"/><Relationship Id="rId10" Type="http://schemas.openxmlformats.org/officeDocument/2006/relationships/image" Target="../media/image9.png"/><Relationship Id="rId4" Type="http://schemas.openxmlformats.org/officeDocument/2006/relationships/image" Target="../media/image28.png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3.svg"/><Relationship Id="rId4" Type="http://schemas.openxmlformats.org/officeDocument/2006/relationships/image" Target="../media/image11.png"/><Relationship Id="rId9" Type="http://schemas.openxmlformats.org/officeDocument/2006/relationships/image" Target="../media/image1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5.png"/><Relationship Id="rId3" Type="http://schemas.openxmlformats.org/officeDocument/2006/relationships/image" Target="../media/image31.png"/><Relationship Id="rId7" Type="http://schemas.openxmlformats.org/officeDocument/2006/relationships/image" Target="../media/image11.svg"/><Relationship Id="rId12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7.png"/><Relationship Id="rId5" Type="http://schemas.openxmlformats.org/officeDocument/2006/relationships/image" Target="../media/image33.png"/><Relationship Id="rId10" Type="http://schemas.openxmlformats.org/officeDocument/2006/relationships/image" Target="../media/image6.png"/><Relationship Id="rId4" Type="http://schemas.openxmlformats.org/officeDocument/2006/relationships/image" Target="../media/image32.png"/><Relationship Id="rId9" Type="http://schemas.openxmlformats.org/officeDocument/2006/relationships/image" Target="../media/image3.png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34329" y="729360"/>
            <a:ext cx="13848636" cy="9557640"/>
          </a:xfrm>
          <a:custGeom>
            <a:avLst/>
            <a:gdLst/>
            <a:ahLst/>
            <a:cxnLst/>
            <a:rect l="l" t="t" r="r" b="b"/>
            <a:pathLst>
              <a:path w="13848636" h="9557640">
                <a:moveTo>
                  <a:pt x="0" y="0"/>
                </a:moveTo>
                <a:lnTo>
                  <a:pt x="13848636" y="0"/>
                </a:lnTo>
                <a:lnTo>
                  <a:pt x="13848636" y="9557640"/>
                </a:lnTo>
                <a:lnTo>
                  <a:pt x="0" y="95576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447" b="-22447"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1510" y="2986054"/>
            <a:ext cx="3419404" cy="3468582"/>
          </a:xfrm>
          <a:custGeom>
            <a:avLst/>
            <a:gdLst/>
            <a:ahLst/>
            <a:cxnLst/>
            <a:rect l="l" t="t" r="r" b="b"/>
            <a:pathLst>
              <a:path w="3419404" h="3468582">
                <a:moveTo>
                  <a:pt x="0" y="0"/>
                </a:moveTo>
                <a:lnTo>
                  <a:pt x="3419404" y="0"/>
                </a:lnTo>
                <a:lnTo>
                  <a:pt x="3419404" y="3468582"/>
                </a:lnTo>
                <a:lnTo>
                  <a:pt x="0" y="34685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903" t="-16596" r="-5849" b="-340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407020" y="3091288"/>
            <a:ext cx="3419404" cy="3363349"/>
          </a:xfrm>
          <a:custGeom>
            <a:avLst/>
            <a:gdLst/>
            <a:ahLst/>
            <a:cxnLst/>
            <a:rect l="l" t="t" r="r" b="b"/>
            <a:pathLst>
              <a:path w="3419404" h="3363349">
                <a:moveTo>
                  <a:pt x="0" y="0"/>
                </a:moveTo>
                <a:lnTo>
                  <a:pt x="3419404" y="0"/>
                </a:lnTo>
                <a:lnTo>
                  <a:pt x="3419404" y="3363348"/>
                </a:lnTo>
                <a:lnTo>
                  <a:pt x="0" y="33633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502699" y="2986054"/>
            <a:ext cx="3419404" cy="3437837"/>
          </a:xfrm>
          <a:custGeom>
            <a:avLst/>
            <a:gdLst/>
            <a:ahLst/>
            <a:cxnLst/>
            <a:rect l="l" t="t" r="r" b="b"/>
            <a:pathLst>
              <a:path w="3419404" h="3437837">
                <a:moveTo>
                  <a:pt x="0" y="0"/>
                </a:moveTo>
                <a:lnTo>
                  <a:pt x="3419405" y="0"/>
                </a:lnTo>
                <a:lnTo>
                  <a:pt x="3419405" y="3437837"/>
                </a:lnTo>
                <a:lnTo>
                  <a:pt x="0" y="34378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164" r="-1729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598379" y="3046770"/>
            <a:ext cx="3419404" cy="3452385"/>
          </a:xfrm>
          <a:custGeom>
            <a:avLst/>
            <a:gdLst/>
            <a:ahLst/>
            <a:cxnLst/>
            <a:rect l="l" t="t" r="r" b="b"/>
            <a:pathLst>
              <a:path w="3419404" h="3452385">
                <a:moveTo>
                  <a:pt x="0" y="0"/>
                </a:moveTo>
                <a:lnTo>
                  <a:pt x="3419404" y="0"/>
                </a:lnTo>
                <a:lnTo>
                  <a:pt x="3419404" y="3452384"/>
                </a:lnTo>
                <a:lnTo>
                  <a:pt x="0" y="34523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1783" r="-57594"/>
            </a:stretch>
          </a:blipFill>
        </p:spPr>
      </p:sp>
      <p:sp>
        <p:nvSpPr>
          <p:cNvPr id="6" name="Freeform 6"/>
          <p:cNvSpPr/>
          <p:nvPr/>
        </p:nvSpPr>
        <p:spPr>
          <a:xfrm rot="-9684103">
            <a:off x="-3930916" y="-3178923"/>
            <a:ext cx="9855808" cy="8229600"/>
          </a:xfrm>
          <a:custGeom>
            <a:avLst/>
            <a:gdLst/>
            <a:ahLst/>
            <a:cxnLst/>
            <a:rect l="l" t="t" r="r" b="b"/>
            <a:pathLst>
              <a:path w="9855808" h="8229600">
                <a:moveTo>
                  <a:pt x="0" y="0"/>
                </a:moveTo>
                <a:lnTo>
                  <a:pt x="9855809" y="0"/>
                </a:lnTo>
                <a:lnTo>
                  <a:pt x="985580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0999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780434" y="7073138"/>
            <a:ext cx="7494424" cy="7456952"/>
          </a:xfrm>
          <a:custGeom>
            <a:avLst/>
            <a:gdLst/>
            <a:ahLst/>
            <a:cxnLst/>
            <a:rect l="l" t="t" r="r" b="b"/>
            <a:pathLst>
              <a:path w="7494424" h="7456952">
                <a:moveTo>
                  <a:pt x="0" y="0"/>
                </a:moveTo>
                <a:lnTo>
                  <a:pt x="7494424" y="0"/>
                </a:lnTo>
                <a:lnTo>
                  <a:pt x="7494424" y="7456952"/>
                </a:lnTo>
                <a:lnTo>
                  <a:pt x="0" y="74569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0000"/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473352" y="7610002"/>
            <a:ext cx="4535505" cy="6047340"/>
          </a:xfrm>
          <a:custGeom>
            <a:avLst/>
            <a:gdLst/>
            <a:ahLst/>
            <a:cxnLst/>
            <a:rect l="l" t="t" r="r" b="b"/>
            <a:pathLst>
              <a:path w="4535505" h="6047340">
                <a:moveTo>
                  <a:pt x="0" y="0"/>
                </a:moveTo>
                <a:lnTo>
                  <a:pt x="4535505" y="0"/>
                </a:lnTo>
                <a:lnTo>
                  <a:pt x="4535505" y="6047340"/>
                </a:lnTo>
                <a:lnTo>
                  <a:pt x="0" y="60473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23000"/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4416835" y="-1477038"/>
            <a:ext cx="5207725" cy="4088064"/>
          </a:xfrm>
          <a:custGeom>
            <a:avLst/>
            <a:gdLst/>
            <a:ahLst/>
            <a:cxnLst/>
            <a:rect l="l" t="t" r="r" b="b"/>
            <a:pathLst>
              <a:path w="5207725" h="4088064">
                <a:moveTo>
                  <a:pt x="0" y="0"/>
                </a:moveTo>
                <a:lnTo>
                  <a:pt x="5207725" y="0"/>
                </a:lnTo>
                <a:lnTo>
                  <a:pt x="5207725" y="4088064"/>
                </a:lnTo>
                <a:lnTo>
                  <a:pt x="0" y="408806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16000"/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49854">
            <a:off x="12465946" y="-4217366"/>
            <a:ext cx="9098444" cy="9098444"/>
          </a:xfrm>
          <a:custGeom>
            <a:avLst/>
            <a:gdLst/>
            <a:ahLst/>
            <a:cxnLst/>
            <a:rect l="l" t="t" r="r" b="b"/>
            <a:pathLst>
              <a:path w="9098444" h="9098444">
                <a:moveTo>
                  <a:pt x="0" y="0"/>
                </a:moveTo>
                <a:lnTo>
                  <a:pt x="9098444" y="0"/>
                </a:lnTo>
                <a:lnTo>
                  <a:pt x="9098444" y="9098444"/>
                </a:lnTo>
                <a:lnTo>
                  <a:pt x="0" y="90984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16000"/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436271" y="5981845"/>
            <a:ext cx="6289686" cy="6345207"/>
          </a:xfrm>
          <a:custGeom>
            <a:avLst/>
            <a:gdLst/>
            <a:ahLst/>
            <a:cxnLst/>
            <a:rect l="l" t="t" r="r" b="b"/>
            <a:pathLst>
              <a:path w="6289686" h="6345207">
                <a:moveTo>
                  <a:pt x="0" y="0"/>
                </a:moveTo>
                <a:lnTo>
                  <a:pt x="6289686" y="0"/>
                </a:lnTo>
                <a:lnTo>
                  <a:pt x="6289686" y="6345207"/>
                </a:lnTo>
                <a:lnTo>
                  <a:pt x="0" y="634520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21999"/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002691" y="6242594"/>
            <a:ext cx="7156845" cy="7058439"/>
          </a:xfrm>
          <a:custGeom>
            <a:avLst/>
            <a:gdLst/>
            <a:ahLst/>
            <a:cxnLst/>
            <a:rect l="l" t="t" r="r" b="b"/>
            <a:pathLst>
              <a:path w="7156845" h="7058439">
                <a:moveTo>
                  <a:pt x="0" y="0"/>
                </a:moveTo>
                <a:lnTo>
                  <a:pt x="7156845" y="0"/>
                </a:lnTo>
                <a:lnTo>
                  <a:pt x="7156845" y="7058439"/>
                </a:lnTo>
                <a:lnTo>
                  <a:pt x="0" y="705843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19999"/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486351" y="7483724"/>
            <a:ext cx="15772949" cy="1403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16"/>
              </a:lnSpc>
            </a:pPr>
            <a:r>
              <a:rPr lang="en-US" sz="6201" spc="43">
                <a:solidFill>
                  <a:srgbClr val="000000"/>
                </a:solidFill>
                <a:latin typeface="Hey Gotcha!"/>
              </a:rPr>
              <a:t>2. DEŇ - PARAGLAIDING, PLTE, ŽELEZNIČKA, CYKLOTÚRA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3009" y="3409209"/>
            <a:ext cx="3419404" cy="3468582"/>
          </a:xfrm>
          <a:custGeom>
            <a:avLst/>
            <a:gdLst/>
            <a:ahLst/>
            <a:cxnLst/>
            <a:rect l="l" t="t" r="r" b="b"/>
            <a:pathLst>
              <a:path w="3419404" h="3468582">
                <a:moveTo>
                  <a:pt x="0" y="0"/>
                </a:moveTo>
                <a:lnTo>
                  <a:pt x="3419405" y="0"/>
                </a:lnTo>
                <a:lnTo>
                  <a:pt x="3419405" y="3468582"/>
                </a:lnTo>
                <a:lnTo>
                  <a:pt x="0" y="34685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37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550838" y="3409209"/>
            <a:ext cx="3412983" cy="3468582"/>
          </a:xfrm>
          <a:custGeom>
            <a:avLst/>
            <a:gdLst/>
            <a:ahLst/>
            <a:cxnLst/>
            <a:rect l="l" t="t" r="r" b="b"/>
            <a:pathLst>
              <a:path w="3412983" h="3468582">
                <a:moveTo>
                  <a:pt x="0" y="0"/>
                </a:moveTo>
                <a:lnTo>
                  <a:pt x="3412983" y="0"/>
                </a:lnTo>
                <a:lnTo>
                  <a:pt x="3412983" y="3468582"/>
                </a:lnTo>
                <a:lnTo>
                  <a:pt x="0" y="34685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2123" r="-1113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692156" y="3317334"/>
            <a:ext cx="3419404" cy="3560457"/>
          </a:xfrm>
          <a:custGeom>
            <a:avLst/>
            <a:gdLst/>
            <a:ahLst/>
            <a:cxnLst/>
            <a:rect l="l" t="t" r="r" b="b"/>
            <a:pathLst>
              <a:path w="3419404" h="3560457">
                <a:moveTo>
                  <a:pt x="0" y="0"/>
                </a:moveTo>
                <a:lnTo>
                  <a:pt x="3419405" y="0"/>
                </a:lnTo>
                <a:lnTo>
                  <a:pt x="3419405" y="3560457"/>
                </a:lnTo>
                <a:lnTo>
                  <a:pt x="0" y="35604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997" t="-14188" r="-2617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839896" y="3363272"/>
            <a:ext cx="3419404" cy="3468582"/>
          </a:xfrm>
          <a:custGeom>
            <a:avLst/>
            <a:gdLst/>
            <a:ahLst/>
            <a:cxnLst/>
            <a:rect l="l" t="t" r="r" b="b"/>
            <a:pathLst>
              <a:path w="3419404" h="3468582">
                <a:moveTo>
                  <a:pt x="0" y="0"/>
                </a:moveTo>
                <a:lnTo>
                  <a:pt x="3419404" y="0"/>
                </a:lnTo>
                <a:lnTo>
                  <a:pt x="3419404" y="3468582"/>
                </a:lnTo>
                <a:lnTo>
                  <a:pt x="0" y="34685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53114"/>
            </a:stretch>
          </a:blipFill>
        </p:spPr>
      </p:sp>
      <p:sp>
        <p:nvSpPr>
          <p:cNvPr id="6" name="Freeform 6"/>
          <p:cNvSpPr/>
          <p:nvPr/>
        </p:nvSpPr>
        <p:spPr>
          <a:xfrm rot="-9684103">
            <a:off x="-3778516" y="-3026523"/>
            <a:ext cx="9855808" cy="8229600"/>
          </a:xfrm>
          <a:custGeom>
            <a:avLst/>
            <a:gdLst/>
            <a:ahLst/>
            <a:cxnLst/>
            <a:rect l="l" t="t" r="r" b="b"/>
            <a:pathLst>
              <a:path w="9855808" h="8229600">
                <a:moveTo>
                  <a:pt x="0" y="0"/>
                </a:moveTo>
                <a:lnTo>
                  <a:pt x="9855809" y="0"/>
                </a:lnTo>
                <a:lnTo>
                  <a:pt x="985580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7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628034" y="7225538"/>
            <a:ext cx="7494424" cy="7456952"/>
          </a:xfrm>
          <a:custGeom>
            <a:avLst/>
            <a:gdLst/>
            <a:ahLst/>
            <a:cxnLst/>
            <a:rect l="l" t="t" r="r" b="b"/>
            <a:pathLst>
              <a:path w="7494424" h="7456952">
                <a:moveTo>
                  <a:pt x="0" y="0"/>
                </a:moveTo>
                <a:lnTo>
                  <a:pt x="7494424" y="0"/>
                </a:lnTo>
                <a:lnTo>
                  <a:pt x="7494424" y="7456952"/>
                </a:lnTo>
                <a:lnTo>
                  <a:pt x="0" y="74569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0000"/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239052" y="6900543"/>
            <a:ext cx="4535505" cy="6047340"/>
          </a:xfrm>
          <a:custGeom>
            <a:avLst/>
            <a:gdLst/>
            <a:ahLst/>
            <a:cxnLst/>
            <a:rect l="l" t="t" r="r" b="b"/>
            <a:pathLst>
              <a:path w="4535505" h="6047340">
                <a:moveTo>
                  <a:pt x="0" y="0"/>
                </a:moveTo>
                <a:lnTo>
                  <a:pt x="4535504" y="0"/>
                </a:lnTo>
                <a:lnTo>
                  <a:pt x="4535504" y="6047340"/>
                </a:lnTo>
                <a:lnTo>
                  <a:pt x="0" y="60473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2999"/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4569235" y="-1324638"/>
            <a:ext cx="5207725" cy="4088064"/>
          </a:xfrm>
          <a:custGeom>
            <a:avLst/>
            <a:gdLst/>
            <a:ahLst/>
            <a:cxnLst/>
            <a:rect l="l" t="t" r="r" b="b"/>
            <a:pathLst>
              <a:path w="5207725" h="4088064">
                <a:moveTo>
                  <a:pt x="0" y="0"/>
                </a:moveTo>
                <a:lnTo>
                  <a:pt x="5207725" y="0"/>
                </a:lnTo>
                <a:lnTo>
                  <a:pt x="5207725" y="4088064"/>
                </a:lnTo>
                <a:lnTo>
                  <a:pt x="0" y="408806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16000"/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49854">
            <a:off x="12618346" y="-4064966"/>
            <a:ext cx="9098444" cy="9098444"/>
          </a:xfrm>
          <a:custGeom>
            <a:avLst/>
            <a:gdLst/>
            <a:ahLst/>
            <a:cxnLst/>
            <a:rect l="l" t="t" r="r" b="b"/>
            <a:pathLst>
              <a:path w="9098444" h="9098444">
                <a:moveTo>
                  <a:pt x="0" y="0"/>
                </a:moveTo>
                <a:lnTo>
                  <a:pt x="9098444" y="0"/>
                </a:lnTo>
                <a:lnTo>
                  <a:pt x="9098444" y="9098444"/>
                </a:lnTo>
                <a:lnTo>
                  <a:pt x="0" y="90984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16000"/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588671" y="6134245"/>
            <a:ext cx="6289686" cy="6345207"/>
          </a:xfrm>
          <a:custGeom>
            <a:avLst/>
            <a:gdLst/>
            <a:ahLst/>
            <a:cxnLst/>
            <a:rect l="l" t="t" r="r" b="b"/>
            <a:pathLst>
              <a:path w="6289686" h="6345207">
                <a:moveTo>
                  <a:pt x="0" y="0"/>
                </a:moveTo>
                <a:lnTo>
                  <a:pt x="6289686" y="0"/>
                </a:lnTo>
                <a:lnTo>
                  <a:pt x="6289686" y="6345207"/>
                </a:lnTo>
                <a:lnTo>
                  <a:pt x="0" y="634520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21999"/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155091" y="6394994"/>
            <a:ext cx="7156845" cy="7058439"/>
          </a:xfrm>
          <a:custGeom>
            <a:avLst/>
            <a:gdLst/>
            <a:ahLst/>
            <a:cxnLst/>
            <a:rect l="l" t="t" r="r" b="b"/>
            <a:pathLst>
              <a:path w="7156845" h="7058439">
                <a:moveTo>
                  <a:pt x="0" y="0"/>
                </a:moveTo>
                <a:lnTo>
                  <a:pt x="7156845" y="0"/>
                </a:lnTo>
                <a:lnTo>
                  <a:pt x="7156845" y="7058439"/>
                </a:lnTo>
                <a:lnTo>
                  <a:pt x="0" y="705843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19999"/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257525" y="7509371"/>
            <a:ext cx="15772949" cy="1403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16"/>
              </a:lnSpc>
            </a:pPr>
            <a:r>
              <a:rPr lang="en-US" sz="6201" spc="18">
                <a:solidFill>
                  <a:srgbClr val="000000"/>
                </a:solidFill>
                <a:latin typeface="Hey Gotcha!"/>
              </a:rPr>
              <a:t>3. DEŇ - LET BALÓNOM, RAFTING, SLANICKÝ OSTROV, TURISTIKA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41500" y="2957440"/>
            <a:ext cx="3419404" cy="3518714"/>
          </a:xfrm>
          <a:custGeom>
            <a:avLst/>
            <a:gdLst/>
            <a:ahLst/>
            <a:cxnLst/>
            <a:rect l="l" t="t" r="r" b="b"/>
            <a:pathLst>
              <a:path w="3419404" h="3518714">
                <a:moveTo>
                  <a:pt x="0" y="0"/>
                </a:moveTo>
                <a:lnTo>
                  <a:pt x="3419404" y="0"/>
                </a:lnTo>
                <a:lnTo>
                  <a:pt x="3419404" y="3518714"/>
                </a:lnTo>
                <a:lnTo>
                  <a:pt x="0" y="35187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2897" r="-12916" b="-99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556518" y="2926026"/>
            <a:ext cx="3419404" cy="3468582"/>
          </a:xfrm>
          <a:custGeom>
            <a:avLst/>
            <a:gdLst/>
            <a:ahLst/>
            <a:cxnLst/>
            <a:rect l="l" t="t" r="r" b="b"/>
            <a:pathLst>
              <a:path w="3419404" h="3468582">
                <a:moveTo>
                  <a:pt x="0" y="0"/>
                </a:moveTo>
                <a:lnTo>
                  <a:pt x="3419404" y="0"/>
                </a:lnTo>
                <a:lnTo>
                  <a:pt x="3419404" y="3468582"/>
                </a:lnTo>
                <a:lnTo>
                  <a:pt x="0" y="34685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455" r="-22795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771536" y="2957440"/>
            <a:ext cx="3419404" cy="3405755"/>
          </a:xfrm>
          <a:custGeom>
            <a:avLst/>
            <a:gdLst/>
            <a:ahLst/>
            <a:cxnLst/>
            <a:rect l="l" t="t" r="r" b="b"/>
            <a:pathLst>
              <a:path w="3419404" h="3405755">
                <a:moveTo>
                  <a:pt x="0" y="0"/>
                </a:moveTo>
                <a:lnTo>
                  <a:pt x="3419405" y="0"/>
                </a:lnTo>
                <a:lnTo>
                  <a:pt x="3419405" y="3405755"/>
                </a:lnTo>
                <a:lnTo>
                  <a:pt x="0" y="34057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4324" r="-8808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839896" y="2957440"/>
            <a:ext cx="3419404" cy="3468582"/>
          </a:xfrm>
          <a:custGeom>
            <a:avLst/>
            <a:gdLst/>
            <a:ahLst/>
            <a:cxnLst/>
            <a:rect l="l" t="t" r="r" b="b"/>
            <a:pathLst>
              <a:path w="3419404" h="3468582">
                <a:moveTo>
                  <a:pt x="0" y="0"/>
                </a:moveTo>
                <a:lnTo>
                  <a:pt x="3419404" y="0"/>
                </a:lnTo>
                <a:lnTo>
                  <a:pt x="3419404" y="3468582"/>
                </a:lnTo>
                <a:lnTo>
                  <a:pt x="0" y="34685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35250"/>
            </a:stretch>
          </a:blipFill>
        </p:spPr>
      </p:sp>
      <p:sp>
        <p:nvSpPr>
          <p:cNvPr id="6" name="Freeform 6"/>
          <p:cNvSpPr/>
          <p:nvPr/>
        </p:nvSpPr>
        <p:spPr>
          <a:xfrm rot="-9684103">
            <a:off x="-3626116" y="-2874123"/>
            <a:ext cx="9855808" cy="8229600"/>
          </a:xfrm>
          <a:custGeom>
            <a:avLst/>
            <a:gdLst/>
            <a:ahLst/>
            <a:cxnLst/>
            <a:rect l="l" t="t" r="r" b="b"/>
            <a:pathLst>
              <a:path w="9855808" h="8229600">
                <a:moveTo>
                  <a:pt x="0" y="0"/>
                </a:moveTo>
                <a:lnTo>
                  <a:pt x="9855809" y="0"/>
                </a:lnTo>
                <a:lnTo>
                  <a:pt x="985580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6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475634" y="7377938"/>
            <a:ext cx="7494424" cy="7456952"/>
          </a:xfrm>
          <a:custGeom>
            <a:avLst/>
            <a:gdLst/>
            <a:ahLst/>
            <a:cxnLst/>
            <a:rect l="l" t="t" r="r" b="b"/>
            <a:pathLst>
              <a:path w="7494424" h="7456952">
                <a:moveTo>
                  <a:pt x="0" y="0"/>
                </a:moveTo>
                <a:lnTo>
                  <a:pt x="7494424" y="0"/>
                </a:lnTo>
                <a:lnTo>
                  <a:pt x="7494424" y="7456952"/>
                </a:lnTo>
                <a:lnTo>
                  <a:pt x="0" y="74569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0000"/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484303" y="7052943"/>
            <a:ext cx="4535505" cy="6047340"/>
          </a:xfrm>
          <a:custGeom>
            <a:avLst/>
            <a:gdLst/>
            <a:ahLst/>
            <a:cxnLst/>
            <a:rect l="l" t="t" r="r" b="b"/>
            <a:pathLst>
              <a:path w="4535505" h="6047340">
                <a:moveTo>
                  <a:pt x="0" y="0"/>
                </a:moveTo>
                <a:lnTo>
                  <a:pt x="4535505" y="0"/>
                </a:lnTo>
                <a:lnTo>
                  <a:pt x="4535505" y="6047340"/>
                </a:lnTo>
                <a:lnTo>
                  <a:pt x="0" y="60473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1999"/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4721635" y="-1172238"/>
            <a:ext cx="5207725" cy="4088064"/>
          </a:xfrm>
          <a:custGeom>
            <a:avLst/>
            <a:gdLst/>
            <a:ahLst/>
            <a:cxnLst/>
            <a:rect l="l" t="t" r="r" b="b"/>
            <a:pathLst>
              <a:path w="5207725" h="4088064">
                <a:moveTo>
                  <a:pt x="0" y="0"/>
                </a:moveTo>
                <a:lnTo>
                  <a:pt x="5207725" y="0"/>
                </a:lnTo>
                <a:lnTo>
                  <a:pt x="5207725" y="4088064"/>
                </a:lnTo>
                <a:lnTo>
                  <a:pt x="0" y="408806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16000"/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49854">
            <a:off x="12770746" y="-3912566"/>
            <a:ext cx="9098444" cy="9098444"/>
          </a:xfrm>
          <a:custGeom>
            <a:avLst/>
            <a:gdLst/>
            <a:ahLst/>
            <a:cxnLst/>
            <a:rect l="l" t="t" r="r" b="b"/>
            <a:pathLst>
              <a:path w="9098444" h="9098444">
                <a:moveTo>
                  <a:pt x="0" y="0"/>
                </a:moveTo>
                <a:lnTo>
                  <a:pt x="9098444" y="0"/>
                </a:lnTo>
                <a:lnTo>
                  <a:pt x="9098444" y="9098444"/>
                </a:lnTo>
                <a:lnTo>
                  <a:pt x="0" y="90984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16000"/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741071" y="6286645"/>
            <a:ext cx="6289686" cy="6345207"/>
          </a:xfrm>
          <a:custGeom>
            <a:avLst/>
            <a:gdLst/>
            <a:ahLst/>
            <a:cxnLst/>
            <a:rect l="l" t="t" r="r" b="b"/>
            <a:pathLst>
              <a:path w="6289686" h="6345207">
                <a:moveTo>
                  <a:pt x="0" y="0"/>
                </a:moveTo>
                <a:lnTo>
                  <a:pt x="6289686" y="0"/>
                </a:lnTo>
                <a:lnTo>
                  <a:pt x="6289686" y="6345207"/>
                </a:lnTo>
                <a:lnTo>
                  <a:pt x="0" y="634520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21999"/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307491" y="6547394"/>
            <a:ext cx="7156845" cy="7058439"/>
          </a:xfrm>
          <a:custGeom>
            <a:avLst/>
            <a:gdLst/>
            <a:ahLst/>
            <a:cxnLst/>
            <a:rect l="l" t="t" r="r" b="b"/>
            <a:pathLst>
              <a:path w="7156845" h="7058439">
                <a:moveTo>
                  <a:pt x="0" y="0"/>
                </a:moveTo>
                <a:lnTo>
                  <a:pt x="7156845" y="0"/>
                </a:lnTo>
                <a:lnTo>
                  <a:pt x="7156845" y="7058439"/>
                </a:lnTo>
                <a:lnTo>
                  <a:pt x="0" y="705843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19999"/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341500" y="7484148"/>
            <a:ext cx="15772949" cy="1403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16"/>
              </a:lnSpc>
            </a:pPr>
            <a:r>
              <a:rPr lang="en-US" sz="6201" spc="18">
                <a:solidFill>
                  <a:srgbClr val="000000"/>
                </a:solidFill>
                <a:latin typeface="Hey Gotcha!"/>
              </a:rPr>
              <a:t>4. DEŇ - BOWLING, HOTEL GREEN, ĽUDOVÉ TANCE, TURISTIKA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69213" y="5209121"/>
            <a:ext cx="7494424" cy="7456952"/>
          </a:xfrm>
          <a:custGeom>
            <a:avLst/>
            <a:gdLst/>
            <a:ahLst/>
            <a:cxnLst/>
            <a:rect l="l" t="t" r="r" b="b"/>
            <a:pathLst>
              <a:path w="7494424" h="7456952">
                <a:moveTo>
                  <a:pt x="0" y="0"/>
                </a:moveTo>
                <a:lnTo>
                  <a:pt x="7494424" y="0"/>
                </a:lnTo>
                <a:lnTo>
                  <a:pt x="7494424" y="7456952"/>
                </a:lnTo>
                <a:lnTo>
                  <a:pt x="0" y="74569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566041" y="4805274"/>
            <a:ext cx="5692033" cy="7589377"/>
          </a:xfrm>
          <a:custGeom>
            <a:avLst/>
            <a:gdLst/>
            <a:ahLst/>
            <a:cxnLst/>
            <a:rect l="l" t="t" r="r" b="b"/>
            <a:pathLst>
              <a:path w="5692033" h="7589377">
                <a:moveTo>
                  <a:pt x="0" y="0"/>
                </a:moveTo>
                <a:lnTo>
                  <a:pt x="5692033" y="0"/>
                </a:lnTo>
                <a:lnTo>
                  <a:pt x="5692033" y="7589377"/>
                </a:lnTo>
                <a:lnTo>
                  <a:pt x="0" y="75893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2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790304" y="5976435"/>
            <a:ext cx="7156845" cy="7058439"/>
          </a:xfrm>
          <a:custGeom>
            <a:avLst/>
            <a:gdLst/>
            <a:ahLst/>
            <a:cxnLst/>
            <a:rect l="l" t="t" r="r" b="b"/>
            <a:pathLst>
              <a:path w="7156845" h="7058439">
                <a:moveTo>
                  <a:pt x="0" y="0"/>
                </a:moveTo>
                <a:lnTo>
                  <a:pt x="7156845" y="0"/>
                </a:lnTo>
                <a:lnTo>
                  <a:pt x="7156845" y="7058439"/>
                </a:lnTo>
                <a:lnTo>
                  <a:pt x="0" y="70584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2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657463" y="4805274"/>
            <a:ext cx="6289686" cy="6345207"/>
          </a:xfrm>
          <a:custGeom>
            <a:avLst/>
            <a:gdLst/>
            <a:ahLst/>
            <a:cxnLst/>
            <a:rect l="l" t="t" r="r" b="b"/>
            <a:pathLst>
              <a:path w="6289686" h="6345207">
                <a:moveTo>
                  <a:pt x="0" y="0"/>
                </a:moveTo>
                <a:lnTo>
                  <a:pt x="6289686" y="0"/>
                </a:lnTo>
                <a:lnTo>
                  <a:pt x="6289686" y="6345206"/>
                </a:lnTo>
                <a:lnTo>
                  <a:pt x="0" y="63452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1000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72588">
            <a:off x="11551546" y="-5131766"/>
            <a:ext cx="9098444" cy="9098444"/>
          </a:xfrm>
          <a:custGeom>
            <a:avLst/>
            <a:gdLst/>
            <a:ahLst/>
            <a:cxnLst/>
            <a:rect l="l" t="t" r="r" b="b"/>
            <a:pathLst>
              <a:path w="9098444" h="9098444">
                <a:moveTo>
                  <a:pt x="0" y="0"/>
                </a:moveTo>
                <a:lnTo>
                  <a:pt x="9098444" y="0"/>
                </a:lnTo>
                <a:lnTo>
                  <a:pt x="9098444" y="9098444"/>
                </a:lnTo>
                <a:lnTo>
                  <a:pt x="0" y="90984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8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3764864" y="-1265047"/>
            <a:ext cx="5207725" cy="4088064"/>
          </a:xfrm>
          <a:custGeom>
            <a:avLst/>
            <a:gdLst/>
            <a:ahLst/>
            <a:cxnLst/>
            <a:rect l="l" t="t" r="r" b="b"/>
            <a:pathLst>
              <a:path w="5207725" h="4088064">
                <a:moveTo>
                  <a:pt x="0" y="0"/>
                </a:moveTo>
                <a:lnTo>
                  <a:pt x="5207725" y="0"/>
                </a:lnTo>
                <a:lnTo>
                  <a:pt x="5207725" y="4088064"/>
                </a:lnTo>
                <a:lnTo>
                  <a:pt x="0" y="40880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8000"/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501363">
            <a:off x="-6026756" y="6018506"/>
            <a:ext cx="8921430" cy="9313249"/>
          </a:xfrm>
          <a:custGeom>
            <a:avLst/>
            <a:gdLst/>
            <a:ahLst/>
            <a:cxnLst/>
            <a:rect l="l" t="t" r="r" b="b"/>
            <a:pathLst>
              <a:path w="8921430" h="9313249">
                <a:moveTo>
                  <a:pt x="0" y="0"/>
                </a:moveTo>
                <a:lnTo>
                  <a:pt x="8921430" y="0"/>
                </a:lnTo>
                <a:lnTo>
                  <a:pt x="8921430" y="9313250"/>
                </a:lnTo>
                <a:lnTo>
                  <a:pt x="0" y="93132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7000"/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684103">
            <a:off x="-3449905" y="-4008456"/>
            <a:ext cx="9855808" cy="8229600"/>
          </a:xfrm>
          <a:custGeom>
            <a:avLst/>
            <a:gdLst/>
            <a:ahLst/>
            <a:cxnLst/>
            <a:rect l="l" t="t" r="r" b="b"/>
            <a:pathLst>
              <a:path w="9855808" h="8229600">
                <a:moveTo>
                  <a:pt x="0" y="0"/>
                </a:moveTo>
                <a:lnTo>
                  <a:pt x="9855809" y="0"/>
                </a:lnTo>
                <a:lnTo>
                  <a:pt x="985580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7000"/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875155" y="2609287"/>
            <a:ext cx="8782308" cy="6648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84"/>
              </a:lnSpc>
            </a:pPr>
            <a:r>
              <a:rPr lang="en-US" sz="10300" spc="-206">
                <a:solidFill>
                  <a:srgbClr val="000000"/>
                </a:solidFill>
                <a:latin typeface="Hey Gotcha!"/>
              </a:rPr>
              <a:t>NECH TAJOMSTVÁ ŠTYROCH ŽIVLOV OŽÍVAJÚ </a:t>
            </a:r>
          </a:p>
          <a:p>
            <a:pPr algn="ctr">
              <a:lnSpc>
                <a:spcPts val="13184"/>
              </a:lnSpc>
            </a:pPr>
            <a:endParaRPr lang="en-US" sz="10300" spc="-206">
              <a:solidFill>
                <a:srgbClr val="000000"/>
              </a:solidFill>
              <a:latin typeface="Hey Gotcha!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5239359" y="819375"/>
            <a:ext cx="8114081" cy="19050"/>
          </a:xfrm>
          <a:prstGeom prst="line">
            <a:avLst/>
          </a:prstGeom>
          <a:ln w="85725" cap="flat">
            <a:solidFill>
              <a:srgbClr val="000000"/>
            </a:solidFill>
            <a:prstDash val="solid"/>
            <a:headEnd type="diamond" w="lg" len="lg"/>
            <a:tailEnd type="diamond" w="lg" len="lg"/>
          </a:ln>
        </p:spPr>
      </p:sp>
      <p:sp>
        <p:nvSpPr>
          <p:cNvPr id="3" name="TextBox 3"/>
          <p:cNvSpPr txBox="1"/>
          <p:nvPr/>
        </p:nvSpPr>
        <p:spPr>
          <a:xfrm>
            <a:off x="2989200" y="1627140"/>
            <a:ext cx="12614399" cy="1499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90"/>
              </a:lnSpc>
            </a:pPr>
            <a:r>
              <a:rPr lang="en-US" sz="12100" spc="-242">
                <a:solidFill>
                  <a:srgbClr val="000000"/>
                </a:solidFill>
                <a:latin typeface="Hey Gotcha!"/>
              </a:rPr>
              <a:t>ZIMNÁ SEZÓNA</a:t>
            </a:r>
          </a:p>
        </p:txBody>
      </p:sp>
      <p:sp>
        <p:nvSpPr>
          <p:cNvPr id="4" name="AutoShape 4"/>
          <p:cNvSpPr/>
          <p:nvPr/>
        </p:nvSpPr>
        <p:spPr>
          <a:xfrm flipV="1">
            <a:off x="5239359" y="3169245"/>
            <a:ext cx="8114081" cy="19050"/>
          </a:xfrm>
          <a:prstGeom prst="line">
            <a:avLst/>
          </a:prstGeom>
          <a:ln w="85725" cap="flat">
            <a:solidFill>
              <a:srgbClr val="000000"/>
            </a:solidFill>
            <a:prstDash val="solid"/>
            <a:headEnd type="diamond" w="lg" len="lg"/>
            <a:tailEnd type="diamond" w="lg" len="lg"/>
          </a:ln>
        </p:spPr>
      </p:sp>
      <p:grpSp>
        <p:nvGrpSpPr>
          <p:cNvPr id="5" name="Group 5"/>
          <p:cNvGrpSpPr/>
          <p:nvPr/>
        </p:nvGrpSpPr>
        <p:grpSpPr>
          <a:xfrm>
            <a:off x="-758431" y="3700526"/>
            <a:ext cx="18864300" cy="1385824"/>
            <a:chOff x="0" y="0"/>
            <a:chExt cx="4968375" cy="36499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68375" cy="364991"/>
            </a:xfrm>
            <a:custGeom>
              <a:avLst/>
              <a:gdLst/>
              <a:ahLst/>
              <a:cxnLst/>
              <a:rect l="l" t="t" r="r" b="b"/>
              <a:pathLst>
                <a:path w="4968375" h="364991">
                  <a:moveTo>
                    <a:pt x="0" y="0"/>
                  </a:moveTo>
                  <a:lnTo>
                    <a:pt x="4765175" y="0"/>
                  </a:lnTo>
                  <a:lnTo>
                    <a:pt x="4968375" y="182495"/>
                  </a:lnTo>
                  <a:lnTo>
                    <a:pt x="4765175" y="364991"/>
                  </a:lnTo>
                  <a:lnTo>
                    <a:pt x="0" y="364991"/>
                  </a:lnTo>
                  <a:lnTo>
                    <a:pt x="203200" y="1824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340C">
                <a:alpha val="86667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77800" y="-38100"/>
              <a:ext cx="4714375" cy="4030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269739" y="5295900"/>
            <a:ext cx="18452613" cy="1330007"/>
            <a:chOff x="0" y="0"/>
            <a:chExt cx="4859948" cy="3502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59948" cy="350290"/>
            </a:xfrm>
            <a:custGeom>
              <a:avLst/>
              <a:gdLst/>
              <a:ahLst/>
              <a:cxnLst/>
              <a:rect l="l" t="t" r="r" b="b"/>
              <a:pathLst>
                <a:path w="4859948" h="350290">
                  <a:moveTo>
                    <a:pt x="0" y="0"/>
                  </a:moveTo>
                  <a:lnTo>
                    <a:pt x="4656748" y="0"/>
                  </a:lnTo>
                  <a:lnTo>
                    <a:pt x="4859948" y="175145"/>
                  </a:lnTo>
                  <a:lnTo>
                    <a:pt x="4656748" y="350290"/>
                  </a:lnTo>
                  <a:lnTo>
                    <a:pt x="0" y="350290"/>
                  </a:lnTo>
                  <a:lnTo>
                    <a:pt x="203200" y="175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A924">
                <a:alpha val="82745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77800" y="-38100"/>
              <a:ext cx="4605948" cy="3883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978324" y="6840012"/>
            <a:ext cx="17148673" cy="1334528"/>
            <a:chOff x="0" y="0"/>
            <a:chExt cx="4516523" cy="35148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516523" cy="351481"/>
            </a:xfrm>
            <a:custGeom>
              <a:avLst/>
              <a:gdLst/>
              <a:ahLst/>
              <a:cxnLst/>
              <a:rect l="l" t="t" r="r" b="b"/>
              <a:pathLst>
                <a:path w="4516523" h="351481">
                  <a:moveTo>
                    <a:pt x="0" y="0"/>
                  </a:moveTo>
                  <a:lnTo>
                    <a:pt x="4313323" y="0"/>
                  </a:lnTo>
                  <a:lnTo>
                    <a:pt x="4516523" y="175740"/>
                  </a:lnTo>
                  <a:lnTo>
                    <a:pt x="4313323" y="351481"/>
                  </a:lnTo>
                  <a:lnTo>
                    <a:pt x="0" y="351481"/>
                  </a:lnTo>
                  <a:lnTo>
                    <a:pt x="203200" y="1757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CD07">
                <a:alpha val="74902"/>
              </a:srgbClr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77800" y="-38100"/>
              <a:ext cx="4262523" cy="3895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978324" y="8366067"/>
            <a:ext cx="16211217" cy="1304217"/>
            <a:chOff x="0" y="0"/>
            <a:chExt cx="4269621" cy="34349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269621" cy="343497"/>
            </a:xfrm>
            <a:custGeom>
              <a:avLst/>
              <a:gdLst/>
              <a:ahLst/>
              <a:cxnLst/>
              <a:rect l="l" t="t" r="r" b="b"/>
              <a:pathLst>
                <a:path w="4269621" h="343497">
                  <a:moveTo>
                    <a:pt x="0" y="0"/>
                  </a:moveTo>
                  <a:lnTo>
                    <a:pt x="4066421" y="0"/>
                  </a:lnTo>
                  <a:lnTo>
                    <a:pt x="4269621" y="171749"/>
                  </a:lnTo>
                  <a:lnTo>
                    <a:pt x="4066421" y="343497"/>
                  </a:lnTo>
                  <a:lnTo>
                    <a:pt x="0" y="343497"/>
                  </a:lnTo>
                  <a:lnTo>
                    <a:pt x="203200" y="1717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BFCB">
                <a:alpha val="56863"/>
              </a:srgbClr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177800" y="-38100"/>
              <a:ext cx="4015621" cy="3815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397716" y="3478748"/>
            <a:ext cx="1261968" cy="1607602"/>
          </a:xfrm>
          <a:custGeom>
            <a:avLst/>
            <a:gdLst/>
            <a:ahLst/>
            <a:cxnLst/>
            <a:rect l="l" t="t" r="r" b="b"/>
            <a:pathLst>
              <a:path w="1261968" h="1607602">
                <a:moveTo>
                  <a:pt x="0" y="0"/>
                </a:moveTo>
                <a:lnTo>
                  <a:pt x="1261968" y="0"/>
                </a:lnTo>
                <a:lnTo>
                  <a:pt x="1261968" y="1607602"/>
                </a:lnTo>
                <a:lnTo>
                  <a:pt x="0" y="16076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281229" y="6944165"/>
            <a:ext cx="2075663" cy="1017075"/>
          </a:xfrm>
          <a:custGeom>
            <a:avLst/>
            <a:gdLst/>
            <a:ahLst/>
            <a:cxnLst/>
            <a:rect l="l" t="t" r="r" b="b"/>
            <a:pathLst>
              <a:path w="2075663" h="1017075">
                <a:moveTo>
                  <a:pt x="0" y="0"/>
                </a:moveTo>
                <a:lnTo>
                  <a:pt x="2075663" y="0"/>
                </a:lnTo>
                <a:lnTo>
                  <a:pt x="2075663" y="1017075"/>
                </a:lnTo>
                <a:lnTo>
                  <a:pt x="0" y="10170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85636" y="5471609"/>
            <a:ext cx="1886128" cy="983144"/>
          </a:xfrm>
          <a:custGeom>
            <a:avLst/>
            <a:gdLst/>
            <a:ahLst/>
            <a:cxnLst/>
            <a:rect l="l" t="t" r="r" b="b"/>
            <a:pathLst>
              <a:path w="1886128" h="983144">
                <a:moveTo>
                  <a:pt x="0" y="0"/>
                </a:moveTo>
                <a:lnTo>
                  <a:pt x="1886128" y="0"/>
                </a:lnTo>
                <a:lnTo>
                  <a:pt x="1886128" y="983144"/>
                </a:lnTo>
                <a:lnTo>
                  <a:pt x="0" y="9831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281229" y="8279498"/>
            <a:ext cx="1477355" cy="1477355"/>
          </a:xfrm>
          <a:custGeom>
            <a:avLst/>
            <a:gdLst/>
            <a:ahLst/>
            <a:cxnLst/>
            <a:rect l="l" t="t" r="r" b="b"/>
            <a:pathLst>
              <a:path w="1477355" h="1477355">
                <a:moveTo>
                  <a:pt x="0" y="0"/>
                </a:moveTo>
                <a:lnTo>
                  <a:pt x="1477355" y="0"/>
                </a:lnTo>
                <a:lnTo>
                  <a:pt x="1477355" y="1477356"/>
                </a:lnTo>
                <a:lnTo>
                  <a:pt x="0" y="1477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1385120" y="3506977"/>
            <a:ext cx="15772949" cy="6032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338878" lvl="1" indent="-669439">
              <a:lnSpc>
                <a:spcPts val="12216"/>
              </a:lnSpc>
              <a:buFont typeface="Arial"/>
              <a:buChar char="•"/>
            </a:pPr>
            <a:r>
              <a:rPr lang="en-US" sz="6201" spc="-291" dirty="0">
                <a:solidFill>
                  <a:srgbClr val="000000"/>
                </a:solidFill>
                <a:latin typeface="Hey Gotcha!"/>
              </a:rPr>
              <a:t>DEŇ - PSIE ZÁPRAHY, PIVNÉ LÁZNE, REMESLÁ ORAVY, TURISTIKA</a:t>
            </a:r>
          </a:p>
          <a:p>
            <a:pPr marL="1338878" lvl="1" indent="-669439">
              <a:lnSpc>
                <a:spcPts val="12216"/>
              </a:lnSpc>
              <a:buFont typeface="Arial"/>
              <a:buChar char="•"/>
            </a:pPr>
            <a:r>
              <a:rPr lang="en-US" sz="6201" spc="-291" dirty="0">
                <a:solidFill>
                  <a:srgbClr val="000000"/>
                </a:solidFill>
                <a:latin typeface="Hey Gotcha!"/>
              </a:rPr>
              <a:t>DEŇ -  SKIALPY, AQUAPARK, GALÉRIA, BABIA HORA - SÁNKY</a:t>
            </a:r>
          </a:p>
          <a:p>
            <a:pPr marL="1338878" lvl="1" indent="-669439">
              <a:lnSpc>
                <a:spcPts val="12216"/>
              </a:lnSpc>
              <a:buFont typeface="Arial"/>
              <a:buChar char="•"/>
            </a:pPr>
            <a:r>
              <a:rPr lang="en-US" sz="6201" spc="-291" dirty="0">
                <a:solidFill>
                  <a:srgbClr val="000000"/>
                </a:solidFill>
                <a:latin typeface="Hey Gotcha!"/>
              </a:rPr>
              <a:t>DEŇ - LYŽOVANIE, ORAVICE, SKANZEN, TURISTIKA</a:t>
            </a:r>
          </a:p>
          <a:p>
            <a:pPr marL="1338878" lvl="1" indent="-669439">
              <a:lnSpc>
                <a:spcPts val="12216"/>
              </a:lnSpc>
              <a:buFont typeface="Arial"/>
              <a:buChar char="•"/>
            </a:pPr>
            <a:r>
              <a:rPr lang="en-US" sz="6201" spc="-291" dirty="0">
                <a:solidFill>
                  <a:srgbClr val="000000"/>
                </a:solidFill>
                <a:latin typeface="Hey Gotcha!"/>
              </a:rPr>
              <a:t>DEŇ - LYŽOVANIE, WELNESS, MÚZEUM, RIO DE KLIN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51523" y="5729081"/>
            <a:ext cx="7494424" cy="7456952"/>
          </a:xfrm>
          <a:custGeom>
            <a:avLst/>
            <a:gdLst/>
            <a:ahLst/>
            <a:cxnLst/>
            <a:rect l="l" t="t" r="r" b="b"/>
            <a:pathLst>
              <a:path w="7494424" h="7456952">
                <a:moveTo>
                  <a:pt x="0" y="0"/>
                </a:moveTo>
                <a:lnTo>
                  <a:pt x="7494424" y="0"/>
                </a:lnTo>
                <a:lnTo>
                  <a:pt x="7494424" y="7456951"/>
                </a:lnTo>
                <a:lnTo>
                  <a:pt x="0" y="74569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9684103">
            <a:off x="-3297505" y="-3856056"/>
            <a:ext cx="9855808" cy="8229600"/>
          </a:xfrm>
          <a:custGeom>
            <a:avLst/>
            <a:gdLst/>
            <a:ahLst/>
            <a:cxnLst/>
            <a:rect l="l" t="t" r="r" b="b"/>
            <a:pathLst>
              <a:path w="9855808" h="8229600">
                <a:moveTo>
                  <a:pt x="0" y="0"/>
                </a:moveTo>
                <a:lnTo>
                  <a:pt x="9855809" y="0"/>
                </a:lnTo>
                <a:lnTo>
                  <a:pt x="985580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8999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2818290"/>
            <a:ext cx="3773810" cy="3773810"/>
          </a:xfrm>
          <a:custGeom>
            <a:avLst/>
            <a:gdLst/>
            <a:ahLst/>
            <a:cxnLst/>
            <a:rect l="l" t="t" r="r" b="b"/>
            <a:pathLst>
              <a:path w="3773810" h="3773810">
                <a:moveTo>
                  <a:pt x="0" y="0"/>
                </a:moveTo>
                <a:lnTo>
                  <a:pt x="3773810" y="0"/>
                </a:lnTo>
                <a:lnTo>
                  <a:pt x="3773810" y="3773810"/>
                </a:lnTo>
                <a:lnTo>
                  <a:pt x="0" y="37738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450" r="-4047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370190" y="2818290"/>
            <a:ext cx="3773810" cy="3773810"/>
          </a:xfrm>
          <a:custGeom>
            <a:avLst/>
            <a:gdLst/>
            <a:ahLst/>
            <a:cxnLst/>
            <a:rect l="l" t="t" r="r" b="b"/>
            <a:pathLst>
              <a:path w="3773810" h="3773810">
                <a:moveTo>
                  <a:pt x="0" y="0"/>
                </a:moveTo>
                <a:lnTo>
                  <a:pt x="3773810" y="0"/>
                </a:lnTo>
                <a:lnTo>
                  <a:pt x="3773810" y="3773810"/>
                </a:lnTo>
                <a:lnTo>
                  <a:pt x="0" y="37738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2607" r="-27451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913313" y="5928337"/>
            <a:ext cx="7156845" cy="7058439"/>
          </a:xfrm>
          <a:custGeom>
            <a:avLst/>
            <a:gdLst/>
            <a:ahLst/>
            <a:cxnLst/>
            <a:rect l="l" t="t" r="r" b="b"/>
            <a:pathLst>
              <a:path w="7156845" h="7058439">
                <a:moveTo>
                  <a:pt x="0" y="0"/>
                </a:moveTo>
                <a:lnTo>
                  <a:pt x="7156845" y="0"/>
                </a:lnTo>
                <a:lnTo>
                  <a:pt x="7156845" y="7058439"/>
                </a:lnTo>
                <a:lnTo>
                  <a:pt x="0" y="7058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9999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49854">
            <a:off x="11703946" y="-4979366"/>
            <a:ext cx="9098444" cy="9098444"/>
          </a:xfrm>
          <a:custGeom>
            <a:avLst/>
            <a:gdLst/>
            <a:ahLst/>
            <a:cxnLst/>
            <a:rect l="l" t="t" r="r" b="b"/>
            <a:pathLst>
              <a:path w="9098444" h="9098444">
                <a:moveTo>
                  <a:pt x="0" y="0"/>
                </a:moveTo>
                <a:lnTo>
                  <a:pt x="9098444" y="0"/>
                </a:lnTo>
                <a:lnTo>
                  <a:pt x="9098444" y="9098444"/>
                </a:lnTo>
                <a:lnTo>
                  <a:pt x="0" y="90984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16000"/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346892" y="6592100"/>
            <a:ext cx="6289686" cy="6345207"/>
          </a:xfrm>
          <a:custGeom>
            <a:avLst/>
            <a:gdLst/>
            <a:ahLst/>
            <a:cxnLst/>
            <a:rect l="l" t="t" r="r" b="b"/>
            <a:pathLst>
              <a:path w="6289686" h="6345207">
                <a:moveTo>
                  <a:pt x="0" y="0"/>
                </a:moveTo>
                <a:lnTo>
                  <a:pt x="6289686" y="0"/>
                </a:lnTo>
                <a:lnTo>
                  <a:pt x="6289686" y="6345207"/>
                </a:lnTo>
                <a:lnTo>
                  <a:pt x="0" y="63452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21999"/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4346892" y="-1785288"/>
            <a:ext cx="5207725" cy="4088064"/>
          </a:xfrm>
          <a:custGeom>
            <a:avLst/>
            <a:gdLst/>
            <a:ahLst/>
            <a:cxnLst/>
            <a:rect l="l" t="t" r="r" b="b"/>
            <a:pathLst>
              <a:path w="5207725" h="4088064">
                <a:moveTo>
                  <a:pt x="0" y="0"/>
                </a:moveTo>
                <a:lnTo>
                  <a:pt x="5207725" y="0"/>
                </a:lnTo>
                <a:lnTo>
                  <a:pt x="5207725" y="4088065"/>
                </a:lnTo>
                <a:lnTo>
                  <a:pt x="0" y="40880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16000"/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917264" y="2818290"/>
            <a:ext cx="3773810" cy="3773810"/>
          </a:xfrm>
          <a:custGeom>
            <a:avLst/>
            <a:gdLst/>
            <a:ahLst/>
            <a:cxnLst/>
            <a:rect l="l" t="t" r="r" b="b"/>
            <a:pathLst>
              <a:path w="3773810" h="3773810">
                <a:moveTo>
                  <a:pt x="0" y="0"/>
                </a:moveTo>
                <a:lnTo>
                  <a:pt x="3773810" y="0"/>
                </a:lnTo>
                <a:lnTo>
                  <a:pt x="3773810" y="3773810"/>
                </a:lnTo>
                <a:lnTo>
                  <a:pt x="0" y="377381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33333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89099" y="6972655"/>
            <a:ext cx="17601975" cy="2946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338878" lvl="1" indent="-669439">
              <a:lnSpc>
                <a:spcPts val="12216"/>
              </a:lnSpc>
              <a:buFont typeface="Arial"/>
              <a:buChar char="•"/>
            </a:pPr>
            <a:r>
              <a:rPr lang="en-US" sz="6201" spc="18" dirty="0">
                <a:solidFill>
                  <a:srgbClr val="000000"/>
                </a:solidFill>
                <a:latin typeface="Hey Gotcha!"/>
              </a:rPr>
              <a:t> DEŇ - PSIE ZÁPRAHY, PIVNÉ LÁZNE, REMESLÁ ORAVY, TURISTIKA</a:t>
            </a:r>
          </a:p>
          <a:p>
            <a:pPr>
              <a:lnSpc>
                <a:spcPts val="12216"/>
              </a:lnSpc>
            </a:pPr>
            <a:endParaRPr lang="en-US" sz="6201" spc="18" dirty="0">
              <a:solidFill>
                <a:srgbClr val="000000"/>
              </a:solidFill>
              <a:latin typeface="Hey Gotcha!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-882523" y="5975818"/>
            <a:ext cx="4535505" cy="6047340"/>
          </a:xfrm>
          <a:custGeom>
            <a:avLst/>
            <a:gdLst/>
            <a:ahLst/>
            <a:cxnLst/>
            <a:rect l="l" t="t" r="r" b="b"/>
            <a:pathLst>
              <a:path w="4535505" h="6047340">
                <a:moveTo>
                  <a:pt x="0" y="0"/>
                </a:moveTo>
                <a:lnTo>
                  <a:pt x="4535504" y="0"/>
                </a:lnTo>
                <a:lnTo>
                  <a:pt x="4535504" y="6047339"/>
                </a:lnTo>
                <a:lnTo>
                  <a:pt x="0" y="604733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23000"/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715500" y="2818290"/>
            <a:ext cx="3773810" cy="3773810"/>
          </a:xfrm>
          <a:custGeom>
            <a:avLst/>
            <a:gdLst/>
            <a:ahLst/>
            <a:cxnLst/>
            <a:rect l="l" t="t" r="r" b="b"/>
            <a:pathLst>
              <a:path w="3773810" h="3773810">
                <a:moveTo>
                  <a:pt x="0" y="0"/>
                </a:moveTo>
                <a:lnTo>
                  <a:pt x="3773810" y="0"/>
                </a:lnTo>
                <a:lnTo>
                  <a:pt x="3773810" y="3773810"/>
                </a:lnTo>
                <a:lnTo>
                  <a:pt x="0" y="377381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33333"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61265" y="3256595"/>
            <a:ext cx="3773810" cy="3773810"/>
          </a:xfrm>
          <a:custGeom>
            <a:avLst/>
            <a:gdLst/>
            <a:ahLst/>
            <a:cxnLst/>
            <a:rect l="l" t="t" r="r" b="b"/>
            <a:pathLst>
              <a:path w="3773810" h="3773810">
                <a:moveTo>
                  <a:pt x="0" y="0"/>
                </a:moveTo>
                <a:lnTo>
                  <a:pt x="3773811" y="0"/>
                </a:lnTo>
                <a:lnTo>
                  <a:pt x="3773811" y="3773810"/>
                </a:lnTo>
                <a:lnTo>
                  <a:pt x="0" y="37738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5371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358926" y="3256595"/>
            <a:ext cx="3785074" cy="3773810"/>
          </a:xfrm>
          <a:custGeom>
            <a:avLst/>
            <a:gdLst/>
            <a:ahLst/>
            <a:cxnLst/>
            <a:rect l="l" t="t" r="r" b="b"/>
            <a:pathLst>
              <a:path w="3785074" h="3773810">
                <a:moveTo>
                  <a:pt x="0" y="0"/>
                </a:moveTo>
                <a:lnTo>
                  <a:pt x="3785074" y="0"/>
                </a:lnTo>
                <a:lnTo>
                  <a:pt x="3785074" y="3773810"/>
                </a:lnTo>
                <a:lnTo>
                  <a:pt x="0" y="37738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9381" t="-3560" r="-2573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467850" y="3275857"/>
            <a:ext cx="3808443" cy="3754548"/>
          </a:xfrm>
          <a:custGeom>
            <a:avLst/>
            <a:gdLst/>
            <a:ahLst/>
            <a:cxnLst/>
            <a:rect l="l" t="t" r="r" b="b"/>
            <a:pathLst>
              <a:path w="3808443" h="3754548">
                <a:moveTo>
                  <a:pt x="0" y="0"/>
                </a:moveTo>
                <a:lnTo>
                  <a:pt x="3808443" y="0"/>
                </a:lnTo>
                <a:lnTo>
                  <a:pt x="3808443" y="3754548"/>
                </a:lnTo>
                <a:lnTo>
                  <a:pt x="0" y="37545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8228" t="-9287" r="-2166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600143" y="3241825"/>
            <a:ext cx="3875026" cy="3788580"/>
          </a:xfrm>
          <a:custGeom>
            <a:avLst/>
            <a:gdLst/>
            <a:ahLst/>
            <a:cxnLst/>
            <a:rect l="l" t="t" r="r" b="b"/>
            <a:pathLst>
              <a:path w="3875026" h="3788580">
                <a:moveTo>
                  <a:pt x="0" y="0"/>
                </a:moveTo>
                <a:lnTo>
                  <a:pt x="3875026" y="0"/>
                </a:lnTo>
                <a:lnTo>
                  <a:pt x="3875026" y="3788580"/>
                </a:lnTo>
                <a:lnTo>
                  <a:pt x="0" y="37885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30358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7382830"/>
            <a:ext cx="15772949" cy="2946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16"/>
              </a:lnSpc>
            </a:pPr>
            <a:r>
              <a:rPr lang="en-US" sz="6201" spc="18" dirty="0">
                <a:solidFill>
                  <a:srgbClr val="000000"/>
                </a:solidFill>
                <a:latin typeface="Hey Gotcha!"/>
              </a:rPr>
              <a:t>2. DEŇ - SKIALPY, AQUAPARK, GALÉRIA, BABIA HORA - SÁNKY</a:t>
            </a:r>
          </a:p>
          <a:p>
            <a:pPr>
              <a:lnSpc>
                <a:spcPts val="12216"/>
              </a:lnSpc>
            </a:pPr>
            <a:endParaRPr lang="en-US" sz="6201" spc="18" dirty="0">
              <a:solidFill>
                <a:srgbClr val="000000"/>
              </a:solidFill>
              <a:latin typeface="Hey Gotcha!"/>
            </a:endParaRPr>
          </a:p>
        </p:txBody>
      </p:sp>
      <p:sp>
        <p:nvSpPr>
          <p:cNvPr id="7" name="Freeform 7"/>
          <p:cNvSpPr/>
          <p:nvPr/>
        </p:nvSpPr>
        <p:spPr>
          <a:xfrm rot="-9684103">
            <a:off x="-3145105" y="-3703656"/>
            <a:ext cx="9855808" cy="8229600"/>
          </a:xfrm>
          <a:custGeom>
            <a:avLst/>
            <a:gdLst/>
            <a:ahLst/>
            <a:cxnLst/>
            <a:rect l="l" t="t" r="r" b="b"/>
            <a:pathLst>
              <a:path w="9855808" h="8229600">
                <a:moveTo>
                  <a:pt x="0" y="0"/>
                </a:moveTo>
                <a:lnTo>
                  <a:pt x="9855809" y="0"/>
                </a:lnTo>
                <a:lnTo>
                  <a:pt x="985580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3000"/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730123" y="6128218"/>
            <a:ext cx="4535505" cy="6047340"/>
          </a:xfrm>
          <a:custGeom>
            <a:avLst/>
            <a:gdLst/>
            <a:ahLst/>
            <a:cxnLst/>
            <a:rect l="l" t="t" r="r" b="b"/>
            <a:pathLst>
              <a:path w="4535505" h="6047340">
                <a:moveTo>
                  <a:pt x="0" y="0"/>
                </a:moveTo>
                <a:lnTo>
                  <a:pt x="4535504" y="0"/>
                </a:lnTo>
                <a:lnTo>
                  <a:pt x="4535504" y="6047339"/>
                </a:lnTo>
                <a:lnTo>
                  <a:pt x="0" y="60473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8000"/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659373" y="6564867"/>
            <a:ext cx="7494424" cy="11221380"/>
          </a:xfrm>
          <a:custGeom>
            <a:avLst/>
            <a:gdLst/>
            <a:ahLst/>
            <a:cxnLst/>
            <a:rect l="l" t="t" r="r" b="b"/>
            <a:pathLst>
              <a:path w="7494424" h="11221380">
                <a:moveTo>
                  <a:pt x="0" y="0"/>
                </a:moveTo>
                <a:lnTo>
                  <a:pt x="7494424" y="0"/>
                </a:lnTo>
                <a:lnTo>
                  <a:pt x="7494424" y="11221380"/>
                </a:lnTo>
                <a:lnTo>
                  <a:pt x="0" y="112213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40000"/>
            </a:blip>
            <a:stretch>
              <a:fillRect l="-25241" r="-25241"/>
            </a:stretch>
          </a:blipFill>
        </p:spPr>
      </p:sp>
      <p:sp>
        <p:nvSpPr>
          <p:cNvPr id="10" name="Freeform 10"/>
          <p:cNvSpPr/>
          <p:nvPr/>
        </p:nvSpPr>
        <p:spPr>
          <a:xfrm rot="-10800000">
            <a:off x="13801705" y="-1632888"/>
            <a:ext cx="5207725" cy="4088064"/>
          </a:xfrm>
          <a:custGeom>
            <a:avLst/>
            <a:gdLst/>
            <a:ahLst/>
            <a:cxnLst/>
            <a:rect l="l" t="t" r="r" b="b"/>
            <a:pathLst>
              <a:path w="5207725" h="4088064">
                <a:moveTo>
                  <a:pt x="0" y="0"/>
                </a:moveTo>
                <a:lnTo>
                  <a:pt x="5207726" y="0"/>
                </a:lnTo>
                <a:lnTo>
                  <a:pt x="5207726" y="4088065"/>
                </a:lnTo>
                <a:lnTo>
                  <a:pt x="0" y="40880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16000"/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49854">
            <a:off x="5353410" y="-4742098"/>
            <a:ext cx="9098444" cy="9098444"/>
          </a:xfrm>
          <a:custGeom>
            <a:avLst/>
            <a:gdLst/>
            <a:ahLst/>
            <a:cxnLst/>
            <a:rect l="l" t="t" r="r" b="b"/>
            <a:pathLst>
              <a:path w="9098444" h="9098444">
                <a:moveTo>
                  <a:pt x="0" y="0"/>
                </a:moveTo>
                <a:lnTo>
                  <a:pt x="9098444" y="0"/>
                </a:lnTo>
                <a:lnTo>
                  <a:pt x="9098444" y="9098443"/>
                </a:lnTo>
                <a:lnTo>
                  <a:pt x="0" y="90984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16000"/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499292" y="6744500"/>
            <a:ext cx="6289686" cy="6345207"/>
          </a:xfrm>
          <a:custGeom>
            <a:avLst/>
            <a:gdLst/>
            <a:ahLst/>
            <a:cxnLst/>
            <a:rect l="l" t="t" r="r" b="b"/>
            <a:pathLst>
              <a:path w="6289686" h="6345207">
                <a:moveTo>
                  <a:pt x="0" y="0"/>
                </a:moveTo>
                <a:lnTo>
                  <a:pt x="6289686" y="0"/>
                </a:lnTo>
                <a:lnTo>
                  <a:pt x="6289686" y="6345207"/>
                </a:lnTo>
                <a:lnTo>
                  <a:pt x="0" y="634520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21999"/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801705" y="5560169"/>
            <a:ext cx="7156845" cy="7058439"/>
          </a:xfrm>
          <a:custGeom>
            <a:avLst/>
            <a:gdLst/>
            <a:ahLst/>
            <a:cxnLst/>
            <a:rect l="l" t="t" r="r" b="b"/>
            <a:pathLst>
              <a:path w="7156845" h="7058439">
                <a:moveTo>
                  <a:pt x="0" y="0"/>
                </a:moveTo>
                <a:lnTo>
                  <a:pt x="7156846" y="0"/>
                </a:lnTo>
                <a:lnTo>
                  <a:pt x="7156846" y="7058439"/>
                </a:lnTo>
                <a:lnTo>
                  <a:pt x="0" y="705843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19999"/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0364" y="3015059"/>
            <a:ext cx="3773810" cy="3773810"/>
          </a:xfrm>
          <a:custGeom>
            <a:avLst/>
            <a:gdLst/>
            <a:ahLst/>
            <a:cxnLst/>
            <a:rect l="l" t="t" r="r" b="b"/>
            <a:pathLst>
              <a:path w="3773810" h="3773810">
                <a:moveTo>
                  <a:pt x="0" y="0"/>
                </a:moveTo>
                <a:lnTo>
                  <a:pt x="3773810" y="0"/>
                </a:lnTo>
                <a:lnTo>
                  <a:pt x="3773810" y="3773811"/>
                </a:lnTo>
                <a:lnTo>
                  <a:pt x="0" y="37738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1698" r="-830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005831" y="3097616"/>
            <a:ext cx="3773810" cy="3691253"/>
          </a:xfrm>
          <a:custGeom>
            <a:avLst/>
            <a:gdLst/>
            <a:ahLst/>
            <a:cxnLst/>
            <a:rect l="l" t="t" r="r" b="b"/>
            <a:pathLst>
              <a:path w="3773810" h="3691253">
                <a:moveTo>
                  <a:pt x="0" y="0"/>
                </a:moveTo>
                <a:lnTo>
                  <a:pt x="3773811" y="0"/>
                </a:lnTo>
                <a:lnTo>
                  <a:pt x="3773811" y="3691254"/>
                </a:lnTo>
                <a:lnTo>
                  <a:pt x="0" y="36912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9845" b="-458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450584" y="3069075"/>
            <a:ext cx="3773810" cy="3719795"/>
          </a:xfrm>
          <a:custGeom>
            <a:avLst/>
            <a:gdLst/>
            <a:ahLst/>
            <a:cxnLst/>
            <a:rect l="l" t="t" r="r" b="b"/>
            <a:pathLst>
              <a:path w="3773810" h="3719795">
                <a:moveTo>
                  <a:pt x="0" y="0"/>
                </a:moveTo>
                <a:lnTo>
                  <a:pt x="3773810" y="0"/>
                </a:lnTo>
                <a:lnTo>
                  <a:pt x="3773810" y="3719795"/>
                </a:lnTo>
                <a:lnTo>
                  <a:pt x="0" y="37197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49999" b="-145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786369" y="3056338"/>
            <a:ext cx="3856367" cy="3732532"/>
          </a:xfrm>
          <a:custGeom>
            <a:avLst/>
            <a:gdLst/>
            <a:ahLst/>
            <a:cxnLst/>
            <a:rect l="l" t="t" r="r" b="b"/>
            <a:pathLst>
              <a:path w="3856367" h="3732532">
                <a:moveTo>
                  <a:pt x="0" y="0"/>
                </a:moveTo>
                <a:lnTo>
                  <a:pt x="3856367" y="0"/>
                </a:lnTo>
                <a:lnTo>
                  <a:pt x="3856367" y="3732532"/>
                </a:lnTo>
                <a:lnTo>
                  <a:pt x="0" y="37325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1689" b="-4110"/>
            </a:stretch>
          </a:blipFill>
        </p:spPr>
      </p:sp>
      <p:sp>
        <p:nvSpPr>
          <p:cNvPr id="6" name="Freeform 6"/>
          <p:cNvSpPr/>
          <p:nvPr/>
        </p:nvSpPr>
        <p:spPr>
          <a:xfrm rot="-9684103">
            <a:off x="-3594404" y="-3636123"/>
            <a:ext cx="9855808" cy="8229600"/>
          </a:xfrm>
          <a:custGeom>
            <a:avLst/>
            <a:gdLst/>
            <a:ahLst/>
            <a:cxnLst/>
            <a:rect l="l" t="t" r="r" b="b"/>
            <a:pathLst>
              <a:path w="9855808" h="8229600">
                <a:moveTo>
                  <a:pt x="0" y="0"/>
                </a:moveTo>
                <a:lnTo>
                  <a:pt x="9855808" y="0"/>
                </a:lnTo>
                <a:lnTo>
                  <a:pt x="98558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6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199279" y="6192094"/>
            <a:ext cx="7494424" cy="7456952"/>
          </a:xfrm>
          <a:custGeom>
            <a:avLst/>
            <a:gdLst/>
            <a:ahLst/>
            <a:cxnLst/>
            <a:rect l="l" t="t" r="r" b="b"/>
            <a:pathLst>
              <a:path w="7494424" h="7456952">
                <a:moveTo>
                  <a:pt x="0" y="0"/>
                </a:moveTo>
                <a:lnTo>
                  <a:pt x="7494424" y="0"/>
                </a:lnTo>
                <a:lnTo>
                  <a:pt x="7494424" y="7456952"/>
                </a:lnTo>
                <a:lnTo>
                  <a:pt x="0" y="74569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0000"/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174324" y="6896900"/>
            <a:ext cx="4535505" cy="6047340"/>
          </a:xfrm>
          <a:custGeom>
            <a:avLst/>
            <a:gdLst/>
            <a:ahLst/>
            <a:cxnLst/>
            <a:rect l="l" t="t" r="r" b="b"/>
            <a:pathLst>
              <a:path w="4535505" h="6047340">
                <a:moveTo>
                  <a:pt x="0" y="0"/>
                </a:moveTo>
                <a:lnTo>
                  <a:pt x="4535505" y="0"/>
                </a:lnTo>
                <a:lnTo>
                  <a:pt x="4535505" y="6047340"/>
                </a:lnTo>
                <a:lnTo>
                  <a:pt x="0" y="60473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5000"/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49854">
            <a:off x="12008746" y="-4674566"/>
            <a:ext cx="9098444" cy="9098444"/>
          </a:xfrm>
          <a:custGeom>
            <a:avLst/>
            <a:gdLst/>
            <a:ahLst/>
            <a:cxnLst/>
            <a:rect l="l" t="t" r="r" b="b"/>
            <a:pathLst>
              <a:path w="9098444" h="9098444">
                <a:moveTo>
                  <a:pt x="0" y="0"/>
                </a:moveTo>
                <a:lnTo>
                  <a:pt x="9098444" y="0"/>
                </a:lnTo>
                <a:lnTo>
                  <a:pt x="9098444" y="9098444"/>
                </a:lnTo>
                <a:lnTo>
                  <a:pt x="0" y="90984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16000"/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800000">
            <a:off x="13954105" y="-1480488"/>
            <a:ext cx="5207725" cy="4088064"/>
          </a:xfrm>
          <a:custGeom>
            <a:avLst/>
            <a:gdLst/>
            <a:ahLst/>
            <a:cxnLst/>
            <a:rect l="l" t="t" r="r" b="b"/>
            <a:pathLst>
              <a:path w="5207725" h="4088064">
                <a:moveTo>
                  <a:pt x="0" y="0"/>
                </a:moveTo>
                <a:lnTo>
                  <a:pt x="5207726" y="0"/>
                </a:lnTo>
                <a:lnTo>
                  <a:pt x="5207726" y="4088065"/>
                </a:lnTo>
                <a:lnTo>
                  <a:pt x="0" y="40880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16000"/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224394" y="6896900"/>
            <a:ext cx="7156845" cy="7058439"/>
          </a:xfrm>
          <a:custGeom>
            <a:avLst/>
            <a:gdLst/>
            <a:ahLst/>
            <a:cxnLst/>
            <a:rect l="l" t="t" r="r" b="b"/>
            <a:pathLst>
              <a:path w="7156845" h="7058439">
                <a:moveTo>
                  <a:pt x="0" y="0"/>
                </a:moveTo>
                <a:lnTo>
                  <a:pt x="7156845" y="0"/>
                </a:lnTo>
                <a:lnTo>
                  <a:pt x="7156845" y="7058439"/>
                </a:lnTo>
                <a:lnTo>
                  <a:pt x="0" y="705843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19999"/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651692" y="7452773"/>
            <a:ext cx="6289686" cy="6345207"/>
          </a:xfrm>
          <a:custGeom>
            <a:avLst/>
            <a:gdLst/>
            <a:ahLst/>
            <a:cxnLst/>
            <a:rect l="l" t="t" r="r" b="b"/>
            <a:pathLst>
              <a:path w="6289686" h="6345207">
                <a:moveTo>
                  <a:pt x="0" y="0"/>
                </a:moveTo>
                <a:lnTo>
                  <a:pt x="6289686" y="0"/>
                </a:lnTo>
                <a:lnTo>
                  <a:pt x="6289686" y="6345207"/>
                </a:lnTo>
                <a:lnTo>
                  <a:pt x="0" y="63452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21999"/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333500" y="7687630"/>
            <a:ext cx="15772949" cy="1403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16"/>
              </a:lnSpc>
            </a:pPr>
            <a:r>
              <a:rPr lang="en-US" sz="6201" spc="18">
                <a:solidFill>
                  <a:srgbClr val="000000"/>
                </a:solidFill>
                <a:latin typeface="Hey Gotcha!"/>
              </a:rPr>
              <a:t>3. DEŇ - LYŽOVANIE, ORAVICE, SKANZEN, TURISTIKA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79734" y="3267413"/>
            <a:ext cx="3419404" cy="3468582"/>
          </a:xfrm>
          <a:custGeom>
            <a:avLst/>
            <a:gdLst/>
            <a:ahLst/>
            <a:cxnLst/>
            <a:rect l="l" t="t" r="r" b="b"/>
            <a:pathLst>
              <a:path w="3419404" h="3468582">
                <a:moveTo>
                  <a:pt x="0" y="0"/>
                </a:moveTo>
                <a:lnTo>
                  <a:pt x="3419404" y="0"/>
                </a:lnTo>
                <a:lnTo>
                  <a:pt x="3419404" y="3468583"/>
                </a:lnTo>
                <a:lnTo>
                  <a:pt x="0" y="34685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455" r="-2279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535843" y="3263998"/>
            <a:ext cx="3464746" cy="3461751"/>
          </a:xfrm>
          <a:custGeom>
            <a:avLst/>
            <a:gdLst/>
            <a:ahLst/>
            <a:cxnLst/>
            <a:rect l="l" t="t" r="r" b="b"/>
            <a:pathLst>
              <a:path w="3464746" h="3461751">
                <a:moveTo>
                  <a:pt x="0" y="0"/>
                </a:moveTo>
                <a:lnTo>
                  <a:pt x="3464745" y="0"/>
                </a:lnTo>
                <a:lnTo>
                  <a:pt x="3464745" y="3461750"/>
                </a:lnTo>
                <a:lnTo>
                  <a:pt x="0" y="34617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0458" r="-1563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34570" y="3263998"/>
            <a:ext cx="3419404" cy="3468582"/>
          </a:xfrm>
          <a:custGeom>
            <a:avLst/>
            <a:gdLst/>
            <a:ahLst/>
            <a:cxnLst/>
            <a:rect l="l" t="t" r="r" b="b"/>
            <a:pathLst>
              <a:path w="3419404" h="3468582">
                <a:moveTo>
                  <a:pt x="0" y="0"/>
                </a:moveTo>
                <a:lnTo>
                  <a:pt x="3419405" y="0"/>
                </a:lnTo>
                <a:lnTo>
                  <a:pt x="3419405" y="3468582"/>
                </a:lnTo>
                <a:lnTo>
                  <a:pt x="0" y="34685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7103" r="-51681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696311" y="3274245"/>
            <a:ext cx="3419404" cy="3461751"/>
          </a:xfrm>
          <a:custGeom>
            <a:avLst/>
            <a:gdLst/>
            <a:ahLst/>
            <a:cxnLst/>
            <a:rect l="l" t="t" r="r" b="b"/>
            <a:pathLst>
              <a:path w="3419404" h="3461751">
                <a:moveTo>
                  <a:pt x="0" y="0"/>
                </a:moveTo>
                <a:lnTo>
                  <a:pt x="3419404" y="0"/>
                </a:lnTo>
                <a:lnTo>
                  <a:pt x="3419404" y="3461751"/>
                </a:lnTo>
                <a:lnTo>
                  <a:pt x="0" y="34617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83208" b="-1794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905834" y="7049300"/>
            <a:ext cx="6289686" cy="6345207"/>
          </a:xfrm>
          <a:custGeom>
            <a:avLst/>
            <a:gdLst/>
            <a:ahLst/>
            <a:cxnLst/>
            <a:rect l="l" t="t" r="r" b="b"/>
            <a:pathLst>
              <a:path w="6289686" h="6345207">
                <a:moveTo>
                  <a:pt x="0" y="0"/>
                </a:moveTo>
                <a:lnTo>
                  <a:pt x="6289686" y="0"/>
                </a:lnTo>
                <a:lnTo>
                  <a:pt x="6289686" y="6345207"/>
                </a:lnTo>
                <a:lnTo>
                  <a:pt x="0" y="63452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1999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537292" y="5927468"/>
            <a:ext cx="7156845" cy="7058439"/>
          </a:xfrm>
          <a:custGeom>
            <a:avLst/>
            <a:gdLst/>
            <a:ahLst/>
            <a:cxnLst/>
            <a:rect l="l" t="t" r="r" b="b"/>
            <a:pathLst>
              <a:path w="7156845" h="7058439">
                <a:moveTo>
                  <a:pt x="0" y="0"/>
                </a:moveTo>
                <a:lnTo>
                  <a:pt x="7156846" y="0"/>
                </a:lnTo>
                <a:lnTo>
                  <a:pt x="7156846" y="7058439"/>
                </a:lnTo>
                <a:lnTo>
                  <a:pt x="0" y="70584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19999"/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4208247" y="-1328088"/>
            <a:ext cx="5207725" cy="4088064"/>
          </a:xfrm>
          <a:custGeom>
            <a:avLst/>
            <a:gdLst/>
            <a:ahLst/>
            <a:cxnLst/>
            <a:rect l="l" t="t" r="r" b="b"/>
            <a:pathLst>
              <a:path w="5207725" h="4088064">
                <a:moveTo>
                  <a:pt x="0" y="0"/>
                </a:moveTo>
                <a:lnTo>
                  <a:pt x="5207725" y="0"/>
                </a:lnTo>
                <a:lnTo>
                  <a:pt x="5207725" y="4088065"/>
                </a:lnTo>
                <a:lnTo>
                  <a:pt x="0" y="40880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16000"/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49854">
            <a:off x="11778741" y="-4549222"/>
            <a:ext cx="9098444" cy="9098444"/>
          </a:xfrm>
          <a:custGeom>
            <a:avLst/>
            <a:gdLst/>
            <a:ahLst/>
            <a:cxnLst/>
            <a:rect l="l" t="t" r="r" b="b"/>
            <a:pathLst>
              <a:path w="9098444" h="9098444">
                <a:moveTo>
                  <a:pt x="0" y="0"/>
                </a:moveTo>
                <a:lnTo>
                  <a:pt x="9098444" y="0"/>
                </a:lnTo>
                <a:lnTo>
                  <a:pt x="9098444" y="9098444"/>
                </a:lnTo>
                <a:lnTo>
                  <a:pt x="0" y="90984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16000"/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9684103">
            <a:off x="-2738563" y="-3398856"/>
            <a:ext cx="9855808" cy="8229600"/>
          </a:xfrm>
          <a:custGeom>
            <a:avLst/>
            <a:gdLst/>
            <a:ahLst/>
            <a:cxnLst/>
            <a:rect l="l" t="t" r="r" b="b"/>
            <a:pathLst>
              <a:path w="9855808" h="8229600">
                <a:moveTo>
                  <a:pt x="0" y="0"/>
                </a:moveTo>
                <a:lnTo>
                  <a:pt x="9855808" y="0"/>
                </a:lnTo>
                <a:lnTo>
                  <a:pt x="98558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18999"/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323582" y="6433018"/>
            <a:ext cx="4535505" cy="6047340"/>
          </a:xfrm>
          <a:custGeom>
            <a:avLst/>
            <a:gdLst/>
            <a:ahLst/>
            <a:cxnLst/>
            <a:rect l="l" t="t" r="r" b="b"/>
            <a:pathLst>
              <a:path w="4535505" h="6047340">
                <a:moveTo>
                  <a:pt x="0" y="0"/>
                </a:moveTo>
                <a:lnTo>
                  <a:pt x="4535505" y="0"/>
                </a:lnTo>
                <a:lnTo>
                  <a:pt x="4535505" y="6047339"/>
                </a:lnTo>
                <a:lnTo>
                  <a:pt x="0" y="604733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31999"/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043571" y="7049300"/>
            <a:ext cx="7494424" cy="7456952"/>
          </a:xfrm>
          <a:custGeom>
            <a:avLst/>
            <a:gdLst/>
            <a:ahLst/>
            <a:cxnLst/>
            <a:rect l="l" t="t" r="r" b="b"/>
            <a:pathLst>
              <a:path w="7494424" h="7456952">
                <a:moveTo>
                  <a:pt x="0" y="0"/>
                </a:moveTo>
                <a:lnTo>
                  <a:pt x="7494424" y="0"/>
                </a:lnTo>
                <a:lnTo>
                  <a:pt x="7494424" y="7456952"/>
                </a:lnTo>
                <a:lnTo>
                  <a:pt x="0" y="745695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40000"/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282841" y="7535230"/>
            <a:ext cx="15772949" cy="1403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16"/>
              </a:lnSpc>
            </a:pPr>
            <a:r>
              <a:rPr lang="en-US" sz="6201" spc="18">
                <a:solidFill>
                  <a:srgbClr val="000000"/>
                </a:solidFill>
                <a:latin typeface="Hey Gotcha!"/>
              </a:rPr>
              <a:t>4. DEŇ - LYŽOVANIE, WELNESS, MÚZEUM, RIO DE KLIN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40566" y="3548126"/>
            <a:ext cx="19128566" cy="1385824"/>
            <a:chOff x="0" y="0"/>
            <a:chExt cx="5037976" cy="36499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37976" cy="364991"/>
            </a:xfrm>
            <a:custGeom>
              <a:avLst/>
              <a:gdLst/>
              <a:ahLst/>
              <a:cxnLst/>
              <a:rect l="l" t="t" r="r" b="b"/>
              <a:pathLst>
                <a:path w="5037976" h="364991">
                  <a:moveTo>
                    <a:pt x="0" y="0"/>
                  </a:moveTo>
                  <a:lnTo>
                    <a:pt x="4834776" y="0"/>
                  </a:lnTo>
                  <a:lnTo>
                    <a:pt x="5037976" y="182495"/>
                  </a:lnTo>
                  <a:lnTo>
                    <a:pt x="4834776" y="364991"/>
                  </a:lnTo>
                  <a:lnTo>
                    <a:pt x="0" y="364991"/>
                  </a:lnTo>
                  <a:lnTo>
                    <a:pt x="203200" y="1824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340C">
                <a:alpha val="86667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77800" y="-38100"/>
              <a:ext cx="4783976" cy="4030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422139" y="5143500"/>
            <a:ext cx="18913130" cy="1330007"/>
            <a:chOff x="0" y="0"/>
            <a:chExt cx="4981236" cy="3502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81236" cy="350290"/>
            </a:xfrm>
            <a:custGeom>
              <a:avLst/>
              <a:gdLst/>
              <a:ahLst/>
              <a:cxnLst/>
              <a:rect l="l" t="t" r="r" b="b"/>
              <a:pathLst>
                <a:path w="4981236" h="350290">
                  <a:moveTo>
                    <a:pt x="0" y="0"/>
                  </a:moveTo>
                  <a:lnTo>
                    <a:pt x="4778036" y="0"/>
                  </a:lnTo>
                  <a:lnTo>
                    <a:pt x="4981236" y="175145"/>
                  </a:lnTo>
                  <a:lnTo>
                    <a:pt x="4778036" y="350290"/>
                  </a:lnTo>
                  <a:lnTo>
                    <a:pt x="0" y="350290"/>
                  </a:lnTo>
                  <a:lnTo>
                    <a:pt x="203200" y="175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A924">
                <a:alpha val="82745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77800" y="-38100"/>
              <a:ext cx="4727236" cy="3883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748647" y="6687612"/>
            <a:ext cx="17498225" cy="1334528"/>
            <a:chOff x="0" y="0"/>
            <a:chExt cx="4608586" cy="35148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608586" cy="351481"/>
            </a:xfrm>
            <a:custGeom>
              <a:avLst/>
              <a:gdLst/>
              <a:ahLst/>
              <a:cxnLst/>
              <a:rect l="l" t="t" r="r" b="b"/>
              <a:pathLst>
                <a:path w="4608586" h="351481">
                  <a:moveTo>
                    <a:pt x="0" y="0"/>
                  </a:moveTo>
                  <a:lnTo>
                    <a:pt x="4405386" y="0"/>
                  </a:lnTo>
                  <a:lnTo>
                    <a:pt x="4608586" y="175740"/>
                  </a:lnTo>
                  <a:lnTo>
                    <a:pt x="4405386" y="351481"/>
                  </a:lnTo>
                  <a:lnTo>
                    <a:pt x="0" y="351481"/>
                  </a:lnTo>
                  <a:lnTo>
                    <a:pt x="203200" y="1757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CD07">
                <a:alpha val="74902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77800" y="-38100"/>
              <a:ext cx="4354586" cy="3895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1084386" y="8231690"/>
            <a:ext cx="17320687" cy="1304217"/>
            <a:chOff x="0" y="0"/>
            <a:chExt cx="4561827" cy="34349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561827" cy="343497"/>
            </a:xfrm>
            <a:custGeom>
              <a:avLst/>
              <a:gdLst/>
              <a:ahLst/>
              <a:cxnLst/>
              <a:rect l="l" t="t" r="r" b="b"/>
              <a:pathLst>
                <a:path w="4561827" h="343497">
                  <a:moveTo>
                    <a:pt x="0" y="0"/>
                  </a:moveTo>
                  <a:lnTo>
                    <a:pt x="4358627" y="0"/>
                  </a:lnTo>
                  <a:lnTo>
                    <a:pt x="4561827" y="171749"/>
                  </a:lnTo>
                  <a:lnTo>
                    <a:pt x="4358627" y="343497"/>
                  </a:lnTo>
                  <a:lnTo>
                    <a:pt x="0" y="343497"/>
                  </a:lnTo>
                  <a:lnTo>
                    <a:pt x="203200" y="1717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BFCB">
                <a:alpha val="56863"/>
              </a:srgbClr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77800" y="-38100"/>
              <a:ext cx="4307827" cy="3815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AutoShape 14"/>
          <p:cNvSpPr/>
          <p:nvPr/>
        </p:nvSpPr>
        <p:spPr>
          <a:xfrm flipV="1">
            <a:off x="5086959" y="3016845"/>
            <a:ext cx="8114081" cy="19050"/>
          </a:xfrm>
          <a:prstGeom prst="line">
            <a:avLst/>
          </a:prstGeom>
          <a:ln w="85725" cap="flat">
            <a:solidFill>
              <a:srgbClr val="000000"/>
            </a:solidFill>
            <a:prstDash val="solid"/>
            <a:headEnd type="diamond" w="lg" len="lg"/>
            <a:tailEnd type="diamond" w="lg" len="lg"/>
          </a:ln>
        </p:spPr>
      </p:sp>
      <p:sp>
        <p:nvSpPr>
          <p:cNvPr id="15" name="AutoShape 15"/>
          <p:cNvSpPr/>
          <p:nvPr/>
        </p:nvSpPr>
        <p:spPr>
          <a:xfrm flipV="1">
            <a:off x="5086959" y="666975"/>
            <a:ext cx="8114081" cy="19050"/>
          </a:xfrm>
          <a:prstGeom prst="line">
            <a:avLst/>
          </a:prstGeom>
          <a:ln w="85725" cap="flat">
            <a:solidFill>
              <a:srgbClr val="000000"/>
            </a:solidFill>
            <a:prstDash val="solid"/>
            <a:headEnd type="diamond" w="lg" len="lg"/>
            <a:tailEnd type="diamond" w="lg" len="lg"/>
          </a:ln>
        </p:spPr>
      </p:sp>
      <p:sp>
        <p:nvSpPr>
          <p:cNvPr id="16" name="Freeform 16"/>
          <p:cNvSpPr/>
          <p:nvPr/>
        </p:nvSpPr>
        <p:spPr>
          <a:xfrm>
            <a:off x="95381" y="2973982"/>
            <a:ext cx="1477355" cy="1881981"/>
          </a:xfrm>
          <a:custGeom>
            <a:avLst/>
            <a:gdLst/>
            <a:ahLst/>
            <a:cxnLst/>
            <a:rect l="l" t="t" r="r" b="b"/>
            <a:pathLst>
              <a:path w="1477355" h="1881981">
                <a:moveTo>
                  <a:pt x="0" y="0"/>
                </a:moveTo>
                <a:lnTo>
                  <a:pt x="1477356" y="0"/>
                </a:lnTo>
                <a:lnTo>
                  <a:pt x="1477356" y="1881981"/>
                </a:lnTo>
                <a:lnTo>
                  <a:pt x="0" y="18819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-130823" y="6903248"/>
            <a:ext cx="1843378" cy="903255"/>
          </a:xfrm>
          <a:custGeom>
            <a:avLst/>
            <a:gdLst/>
            <a:ahLst/>
            <a:cxnLst/>
            <a:rect l="l" t="t" r="r" b="b"/>
            <a:pathLst>
              <a:path w="1843378" h="903255">
                <a:moveTo>
                  <a:pt x="0" y="0"/>
                </a:moveTo>
                <a:lnTo>
                  <a:pt x="1843378" y="0"/>
                </a:lnTo>
                <a:lnTo>
                  <a:pt x="1843378" y="903256"/>
                </a:lnTo>
                <a:lnTo>
                  <a:pt x="0" y="9032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-492933" y="5235976"/>
            <a:ext cx="2205489" cy="1149611"/>
          </a:xfrm>
          <a:custGeom>
            <a:avLst/>
            <a:gdLst/>
            <a:ahLst/>
            <a:cxnLst/>
            <a:rect l="l" t="t" r="r" b="b"/>
            <a:pathLst>
              <a:path w="2205489" h="1149611">
                <a:moveTo>
                  <a:pt x="0" y="0"/>
                </a:moveTo>
                <a:lnTo>
                  <a:pt x="2205488" y="0"/>
                </a:lnTo>
                <a:lnTo>
                  <a:pt x="2205488" y="1149611"/>
                </a:lnTo>
                <a:lnTo>
                  <a:pt x="0" y="11496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95381" y="8188314"/>
            <a:ext cx="1390970" cy="1390970"/>
          </a:xfrm>
          <a:custGeom>
            <a:avLst/>
            <a:gdLst/>
            <a:ahLst/>
            <a:cxnLst/>
            <a:rect l="l" t="t" r="r" b="b"/>
            <a:pathLst>
              <a:path w="1390970" h="1390970">
                <a:moveTo>
                  <a:pt x="0" y="0"/>
                </a:moveTo>
                <a:lnTo>
                  <a:pt x="1390970" y="0"/>
                </a:lnTo>
                <a:lnTo>
                  <a:pt x="1390970" y="1390969"/>
                </a:lnTo>
                <a:lnTo>
                  <a:pt x="0" y="1390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976629" y="3369341"/>
            <a:ext cx="15772949" cy="6032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338878" lvl="1" indent="-669439">
              <a:lnSpc>
                <a:spcPts val="12216"/>
              </a:lnSpc>
              <a:buFont typeface="Arial"/>
              <a:buChar char="•"/>
            </a:pPr>
            <a:r>
              <a:rPr lang="en-US" sz="6201" spc="-142" dirty="0">
                <a:solidFill>
                  <a:srgbClr val="000000"/>
                </a:solidFill>
                <a:latin typeface="Hey Gotcha!"/>
              </a:rPr>
              <a:t>DEŇ - TROJKOLKY, VODNÉ BICYKLE, SKANZEN, TURISTIKA</a:t>
            </a:r>
          </a:p>
          <a:p>
            <a:pPr marL="1338878" lvl="1" indent="-669439">
              <a:lnSpc>
                <a:spcPts val="12216"/>
              </a:lnSpc>
              <a:buFont typeface="Arial"/>
              <a:buChar char="•"/>
            </a:pPr>
            <a:r>
              <a:rPr lang="en-US" sz="6201" spc="-142" dirty="0">
                <a:solidFill>
                  <a:srgbClr val="000000"/>
                </a:solidFill>
                <a:latin typeface="Hey Gotcha!"/>
              </a:rPr>
              <a:t>DEŇ - PARAGLAIDING, PLTE, ŽELEZNIČKA, CYKLOTÚRA</a:t>
            </a:r>
          </a:p>
          <a:p>
            <a:pPr marL="1338878" lvl="1" indent="-669439">
              <a:lnSpc>
                <a:spcPts val="12216"/>
              </a:lnSpc>
              <a:buFont typeface="Arial"/>
              <a:buChar char="•"/>
            </a:pPr>
            <a:r>
              <a:rPr lang="en-US" sz="6201" spc="-142" dirty="0">
                <a:solidFill>
                  <a:srgbClr val="000000"/>
                </a:solidFill>
                <a:latin typeface="Hey Gotcha!"/>
              </a:rPr>
              <a:t>DEŇ - LET BALÓNOM, RAFTING, SLANICKÝ OSTROV, TURISTIKA</a:t>
            </a:r>
          </a:p>
          <a:p>
            <a:pPr marL="1338878" lvl="1" indent="-669439">
              <a:lnSpc>
                <a:spcPts val="12216"/>
              </a:lnSpc>
              <a:buFont typeface="Arial"/>
              <a:buChar char="•"/>
            </a:pPr>
            <a:r>
              <a:rPr lang="en-US" sz="6201" spc="-142" dirty="0">
                <a:solidFill>
                  <a:srgbClr val="000000"/>
                </a:solidFill>
                <a:latin typeface="Hey Gotcha!"/>
              </a:rPr>
              <a:t>DEŇ - BOWLING, HOTEL GREEN, ĽUDOVÉ TANCE, TURISTIKA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836800" y="1474740"/>
            <a:ext cx="12614399" cy="1499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90"/>
              </a:lnSpc>
            </a:pPr>
            <a:r>
              <a:rPr lang="en-US" sz="12100" spc="-242">
                <a:solidFill>
                  <a:srgbClr val="000000"/>
                </a:solidFill>
                <a:latin typeface="Hey Gotcha!"/>
              </a:rPr>
              <a:t>LETO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72447" y="3091272"/>
            <a:ext cx="3419404" cy="3468582"/>
          </a:xfrm>
          <a:custGeom>
            <a:avLst/>
            <a:gdLst/>
            <a:ahLst/>
            <a:cxnLst/>
            <a:rect l="l" t="t" r="r" b="b"/>
            <a:pathLst>
              <a:path w="3419404" h="3468582">
                <a:moveTo>
                  <a:pt x="0" y="0"/>
                </a:moveTo>
                <a:lnTo>
                  <a:pt x="3419404" y="0"/>
                </a:lnTo>
                <a:lnTo>
                  <a:pt x="3419404" y="3468582"/>
                </a:lnTo>
                <a:lnTo>
                  <a:pt x="0" y="34685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302" r="-2778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00051" y="3091272"/>
            <a:ext cx="3419404" cy="3468582"/>
          </a:xfrm>
          <a:custGeom>
            <a:avLst/>
            <a:gdLst/>
            <a:ahLst/>
            <a:cxnLst/>
            <a:rect l="l" t="t" r="r" b="b"/>
            <a:pathLst>
              <a:path w="3419404" h="3468582">
                <a:moveTo>
                  <a:pt x="0" y="0"/>
                </a:moveTo>
                <a:lnTo>
                  <a:pt x="3419404" y="0"/>
                </a:lnTo>
                <a:lnTo>
                  <a:pt x="3419404" y="3468582"/>
                </a:lnTo>
                <a:lnTo>
                  <a:pt x="0" y="34685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759" r="-4539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405917" y="3091272"/>
            <a:ext cx="3419404" cy="3468582"/>
          </a:xfrm>
          <a:custGeom>
            <a:avLst/>
            <a:gdLst/>
            <a:ahLst/>
            <a:cxnLst/>
            <a:rect l="l" t="t" r="r" b="b"/>
            <a:pathLst>
              <a:path w="3419404" h="3468582">
                <a:moveTo>
                  <a:pt x="0" y="0"/>
                </a:moveTo>
                <a:lnTo>
                  <a:pt x="3419404" y="0"/>
                </a:lnTo>
                <a:lnTo>
                  <a:pt x="3419404" y="3468582"/>
                </a:lnTo>
                <a:lnTo>
                  <a:pt x="0" y="34685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4881" r="-34808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299970" y="3072732"/>
            <a:ext cx="3450439" cy="3468582"/>
          </a:xfrm>
          <a:custGeom>
            <a:avLst/>
            <a:gdLst/>
            <a:ahLst/>
            <a:cxnLst/>
            <a:rect l="l" t="t" r="r" b="b"/>
            <a:pathLst>
              <a:path w="3450439" h="3468582">
                <a:moveTo>
                  <a:pt x="0" y="0"/>
                </a:moveTo>
                <a:lnTo>
                  <a:pt x="3450439" y="0"/>
                </a:lnTo>
                <a:lnTo>
                  <a:pt x="3450439" y="3468582"/>
                </a:lnTo>
                <a:lnTo>
                  <a:pt x="0" y="34685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0713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8119042" y="9619413"/>
            <a:ext cx="1353119" cy="1723718"/>
          </a:xfrm>
          <a:custGeom>
            <a:avLst/>
            <a:gdLst/>
            <a:ahLst/>
            <a:cxnLst/>
            <a:rect l="l" t="t" r="r" b="b"/>
            <a:pathLst>
              <a:path w="1353119" h="1723718">
                <a:moveTo>
                  <a:pt x="0" y="0"/>
                </a:moveTo>
                <a:lnTo>
                  <a:pt x="1353118" y="0"/>
                </a:lnTo>
                <a:lnTo>
                  <a:pt x="1353118" y="1723718"/>
                </a:lnTo>
                <a:lnTo>
                  <a:pt x="0" y="17237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932834" y="6920738"/>
            <a:ext cx="7494424" cy="7456952"/>
          </a:xfrm>
          <a:custGeom>
            <a:avLst/>
            <a:gdLst/>
            <a:ahLst/>
            <a:cxnLst/>
            <a:rect l="l" t="t" r="r" b="b"/>
            <a:pathLst>
              <a:path w="7494424" h="7456952">
                <a:moveTo>
                  <a:pt x="0" y="0"/>
                </a:moveTo>
                <a:lnTo>
                  <a:pt x="7494424" y="0"/>
                </a:lnTo>
                <a:lnTo>
                  <a:pt x="7494424" y="7456952"/>
                </a:lnTo>
                <a:lnTo>
                  <a:pt x="0" y="74569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40000"/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625752" y="7457602"/>
            <a:ext cx="4535505" cy="6047340"/>
          </a:xfrm>
          <a:custGeom>
            <a:avLst/>
            <a:gdLst/>
            <a:ahLst/>
            <a:cxnLst/>
            <a:rect l="l" t="t" r="r" b="b"/>
            <a:pathLst>
              <a:path w="4535505" h="6047340">
                <a:moveTo>
                  <a:pt x="0" y="0"/>
                </a:moveTo>
                <a:lnTo>
                  <a:pt x="4535505" y="0"/>
                </a:lnTo>
                <a:lnTo>
                  <a:pt x="4535505" y="6047340"/>
                </a:lnTo>
                <a:lnTo>
                  <a:pt x="0" y="60473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38000"/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49854">
            <a:off x="14168626" y="-1476490"/>
            <a:ext cx="9098444" cy="9098444"/>
          </a:xfrm>
          <a:custGeom>
            <a:avLst/>
            <a:gdLst/>
            <a:ahLst/>
            <a:cxnLst/>
            <a:rect l="l" t="t" r="r" b="b"/>
            <a:pathLst>
              <a:path w="9098444" h="9098444">
                <a:moveTo>
                  <a:pt x="0" y="0"/>
                </a:moveTo>
                <a:lnTo>
                  <a:pt x="9098444" y="0"/>
                </a:lnTo>
                <a:lnTo>
                  <a:pt x="9098444" y="9098444"/>
                </a:lnTo>
                <a:lnTo>
                  <a:pt x="0" y="90984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16000"/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800000">
            <a:off x="13850291" y="-1015332"/>
            <a:ext cx="5207725" cy="4088064"/>
          </a:xfrm>
          <a:custGeom>
            <a:avLst/>
            <a:gdLst/>
            <a:ahLst/>
            <a:cxnLst/>
            <a:rect l="l" t="t" r="r" b="b"/>
            <a:pathLst>
              <a:path w="5207725" h="4088064">
                <a:moveTo>
                  <a:pt x="0" y="0"/>
                </a:moveTo>
                <a:lnTo>
                  <a:pt x="5207725" y="0"/>
                </a:lnTo>
                <a:lnTo>
                  <a:pt x="5207725" y="4088064"/>
                </a:lnTo>
                <a:lnTo>
                  <a:pt x="0" y="40880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16000"/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008905" y="6260925"/>
            <a:ext cx="7156845" cy="7058439"/>
          </a:xfrm>
          <a:custGeom>
            <a:avLst/>
            <a:gdLst/>
            <a:ahLst/>
            <a:cxnLst/>
            <a:rect l="l" t="t" r="r" b="b"/>
            <a:pathLst>
              <a:path w="7156845" h="7058439">
                <a:moveTo>
                  <a:pt x="0" y="0"/>
                </a:moveTo>
                <a:lnTo>
                  <a:pt x="7156845" y="0"/>
                </a:lnTo>
                <a:lnTo>
                  <a:pt x="7156845" y="7058438"/>
                </a:lnTo>
                <a:lnTo>
                  <a:pt x="0" y="70584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19999"/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722021" y="6085697"/>
            <a:ext cx="6289686" cy="6345207"/>
          </a:xfrm>
          <a:custGeom>
            <a:avLst/>
            <a:gdLst/>
            <a:ahLst/>
            <a:cxnLst/>
            <a:rect l="l" t="t" r="r" b="b"/>
            <a:pathLst>
              <a:path w="6289686" h="6345207">
                <a:moveTo>
                  <a:pt x="0" y="0"/>
                </a:moveTo>
                <a:lnTo>
                  <a:pt x="6289686" y="0"/>
                </a:lnTo>
                <a:lnTo>
                  <a:pt x="6289686" y="6345206"/>
                </a:lnTo>
                <a:lnTo>
                  <a:pt x="0" y="634520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21999"/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9684103">
            <a:off x="-3778516" y="-3026523"/>
            <a:ext cx="9855808" cy="8229600"/>
          </a:xfrm>
          <a:custGeom>
            <a:avLst/>
            <a:gdLst/>
            <a:ahLst/>
            <a:cxnLst/>
            <a:rect l="l" t="t" r="r" b="b"/>
            <a:pathLst>
              <a:path w="9855808" h="8229600">
                <a:moveTo>
                  <a:pt x="0" y="0"/>
                </a:moveTo>
                <a:lnTo>
                  <a:pt x="9855809" y="0"/>
                </a:lnTo>
                <a:lnTo>
                  <a:pt x="985580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20999"/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028700" y="7204250"/>
            <a:ext cx="15772949" cy="1403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338878" lvl="1" indent="-669439" algn="ctr">
              <a:lnSpc>
                <a:spcPts val="12216"/>
              </a:lnSpc>
              <a:buFont typeface="Arial"/>
              <a:buChar char="•"/>
            </a:pPr>
            <a:r>
              <a:rPr lang="en-US" sz="6201" spc="18">
                <a:solidFill>
                  <a:srgbClr val="000000"/>
                </a:solidFill>
                <a:latin typeface="Hey Gotcha!"/>
              </a:rPr>
              <a:t>DEŇ - TROJKOLKY, VODNÉ BICYKLE, SKANZEN, TURISTIKA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191</Words>
  <Application>Microsoft Office PowerPoint</Application>
  <PresentationFormat>Vlastná</PresentationFormat>
  <Paragraphs>19</Paragraphs>
  <Slides>12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12</vt:i4>
      </vt:variant>
    </vt:vector>
  </HeadingPairs>
  <TitlesOfParts>
    <vt:vector size="16" baseType="lpstr">
      <vt:lpstr>Arial</vt:lpstr>
      <vt:lpstr>Hey Gotcha!</vt:lpstr>
      <vt:lpstr>Calibri</vt:lpstr>
      <vt:lpstr>Office Theme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CK Oraving</dc:title>
  <dc:creator>oa</dc:creator>
  <cp:lastModifiedBy>oa</cp:lastModifiedBy>
  <cp:revision>3</cp:revision>
  <dcterms:created xsi:type="dcterms:W3CDTF">2006-08-16T00:00:00Z</dcterms:created>
  <dcterms:modified xsi:type="dcterms:W3CDTF">2023-11-10T10:22:41Z</dcterms:modified>
  <dc:identifier>DAFySIW7cmY</dc:identifier>
</cp:coreProperties>
</file>