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83"/>
    <p:sldId id="257" r:id="rId84"/>
    <p:sldId id="258" r:id="rId85"/>
    <p:sldId id="259" r:id="rId86"/>
    <p:sldId id="260" r:id="rId87"/>
    <p:sldId id="261" r:id="rId88"/>
    <p:sldId id="262" r:id="rId89"/>
    <p:sldId id="263" r:id="rId90"/>
    <p:sldId id="264" r:id="rId91"/>
    <p:sldId id="265" r:id="rId92"/>
    <p:sldId id="266" r:id="rId93"/>
    <p:sldId id="267" r:id="rId94"/>
  </p:sldIdLst>
  <p:sldSz cx="18288000" cy="10287000"/>
  <p:notesSz cx="6858000" cy="9144000"/>
  <p:embeddedFontLst>
    <p:embeddedFont>
      <p:font typeface="Glacial Indifference" charset="1" panose="00000000000000000000"/>
      <p:regular r:id="rId6"/>
    </p:embeddedFont>
    <p:embeddedFont>
      <p:font typeface="Glacial Indifference Bold" charset="1" panose="00000800000000000000"/>
      <p:regular r:id="rId7"/>
    </p:embeddedFont>
    <p:embeddedFont>
      <p:font typeface="Glacial Indifference Italics" charset="1" panose="00000000000000000000"/>
      <p:regular r:id="rId8"/>
    </p:embeddedFont>
    <p:embeddedFont>
      <p:font typeface="Glacial Indifference Bold Italics" charset="1" panose="00000800000000000000"/>
      <p:regular r:id="rId9"/>
    </p:embeddedFont>
    <p:embeddedFont>
      <p:font typeface="Lora" charset="1" panose="00000500000000000000"/>
      <p:regular r:id="rId10"/>
    </p:embeddedFont>
    <p:embeddedFont>
      <p:font typeface="Lora Bold" charset="1" panose="00000800000000000000"/>
      <p:regular r:id="rId11"/>
    </p:embeddedFont>
    <p:embeddedFont>
      <p:font typeface="Lora Italics" charset="1" panose="00000500000000000000"/>
      <p:regular r:id="rId12"/>
    </p:embeddedFont>
    <p:embeddedFont>
      <p:font typeface="Lora Bold Italics" charset="1" panose="00000800000000000000"/>
      <p:regular r:id="rId13"/>
    </p:embeddedFont>
    <p:embeddedFont>
      <p:font typeface="Yellowtail" charset="1" panose="02000503000000000000"/>
      <p:regular r:id="rId14"/>
    </p:embeddedFont>
    <p:embeddedFont>
      <p:font typeface="Arimo" charset="1" panose="020B0604020202020204"/>
      <p:regular r:id="rId15"/>
    </p:embeddedFont>
    <p:embeddedFont>
      <p:font typeface="Arimo Bold" charset="1" panose="020B0704020202020204"/>
      <p:regular r:id="rId16"/>
    </p:embeddedFont>
    <p:embeddedFont>
      <p:font typeface="Arimo Italics" charset="1" panose="020B0604020202090204"/>
      <p:regular r:id="rId17"/>
    </p:embeddedFont>
    <p:embeddedFont>
      <p:font typeface="Arimo Bold Italics" charset="1" panose="020B0704020202090204"/>
      <p:regular r:id="rId18"/>
    </p:embeddedFont>
    <p:embeddedFont>
      <p:font typeface="Sanchez" charset="1" panose="02000000000000000000"/>
      <p:regular r:id="rId19"/>
    </p:embeddedFont>
    <p:embeddedFont>
      <p:font typeface="Sanchez Italics" charset="1" panose="00000000000000000000"/>
      <p:regular r:id="rId20"/>
    </p:embeddedFont>
    <p:embeddedFont>
      <p:font typeface="Kollektif" charset="1" panose="020B0604020101010102"/>
      <p:regular r:id="rId21"/>
    </p:embeddedFont>
    <p:embeddedFont>
      <p:font typeface="Kollektif Bold" charset="1" panose="020B0604020101010102"/>
      <p:regular r:id="rId22"/>
    </p:embeddedFont>
    <p:embeddedFont>
      <p:font typeface="Kollektif Italics" charset="1" panose="020B0604020101010102"/>
      <p:regular r:id="rId23"/>
    </p:embeddedFont>
    <p:embeddedFont>
      <p:font typeface="Kollektif Bold Italics" charset="1" panose="020B0604020101010102"/>
      <p:regular r:id="rId24"/>
    </p:embeddedFont>
    <p:embeddedFont>
      <p:font typeface="Shrikhand" charset="1" panose="02000000000000000000"/>
      <p:regular r:id="rId25"/>
    </p:embeddedFont>
    <p:embeddedFont>
      <p:font typeface="Alex Brush" charset="1" panose="00000000000000000000"/>
      <p:regular r:id="rId26"/>
    </p:embeddedFont>
    <p:embeddedFont>
      <p:font typeface="TAN New York" charset="1" panose="00000000000000000000"/>
      <p:regular r:id="rId27"/>
    </p:embeddedFont>
    <p:embeddedFont>
      <p:font typeface="Garamond" charset="1" panose="02020404030301010803"/>
      <p:regular r:id="rId28"/>
    </p:embeddedFont>
    <p:embeddedFont>
      <p:font typeface="Garamond Bold" charset="1" panose="02020804030307010803"/>
      <p:regular r:id="rId29"/>
    </p:embeddedFont>
    <p:embeddedFont>
      <p:font typeface="Garamond Italics" charset="1" panose="02020404030301010803"/>
      <p:regular r:id="rId30"/>
    </p:embeddedFont>
    <p:embeddedFont>
      <p:font typeface="Garamond Bold Italics" charset="1" panose="02020804030301090803"/>
      <p:regular r:id="rId31"/>
    </p:embeddedFont>
    <p:embeddedFont>
      <p:font typeface="Cormorant Garamond" charset="1" panose="00000500000000000000"/>
      <p:regular r:id="rId32"/>
    </p:embeddedFont>
    <p:embeddedFont>
      <p:font typeface="Cormorant Garamond Bold" charset="1" panose="00000800000000000000"/>
      <p:regular r:id="rId33"/>
    </p:embeddedFont>
    <p:embeddedFont>
      <p:font typeface="Cormorant Garamond Italics" charset="1" panose="00000500000000000000"/>
      <p:regular r:id="rId34"/>
    </p:embeddedFont>
    <p:embeddedFont>
      <p:font typeface="Cormorant Garamond Bold Italics" charset="1" panose="00000800000000000000"/>
      <p:regular r:id="rId35"/>
    </p:embeddedFont>
    <p:embeddedFont>
      <p:font typeface="Cormorant Garamond Light" charset="1" panose="00000400000000000000"/>
      <p:regular r:id="rId36"/>
    </p:embeddedFont>
    <p:embeddedFont>
      <p:font typeface="Cormorant Garamond Light Italics" charset="1" panose="00000400000000000000"/>
      <p:regular r:id="rId37"/>
    </p:embeddedFont>
    <p:embeddedFont>
      <p:font typeface="Cormorant Garamond Medium" charset="1" panose="00000600000000000000"/>
      <p:regular r:id="rId38"/>
    </p:embeddedFont>
    <p:embeddedFont>
      <p:font typeface="Cormorant Garamond Medium Italics" charset="1" panose="00000600000000000000"/>
      <p:regular r:id="rId39"/>
    </p:embeddedFont>
    <p:embeddedFont>
      <p:font typeface="Cormorant Garamond Semi-Bold" charset="1" panose="00000700000000000000"/>
      <p:regular r:id="rId40"/>
    </p:embeddedFont>
    <p:embeddedFont>
      <p:font typeface="Cormorant Garamond Semi-Bold Italics" charset="1" panose="00000700000000000000"/>
      <p:regular r:id="rId41"/>
    </p:embeddedFont>
    <p:embeddedFont>
      <p:font typeface="Playfair Display" charset="1" panose="00000500000000000000"/>
      <p:regular r:id="rId42"/>
    </p:embeddedFont>
    <p:embeddedFont>
      <p:font typeface="Playfair Display Bold" charset="1" panose="00000800000000000000"/>
      <p:regular r:id="rId43"/>
    </p:embeddedFont>
    <p:embeddedFont>
      <p:font typeface="Playfair Display Italics" charset="1" panose="00000500000000000000"/>
      <p:regular r:id="rId44"/>
    </p:embeddedFont>
    <p:embeddedFont>
      <p:font typeface="Playfair Display Bold Italics" charset="1" panose="00000800000000000000"/>
      <p:regular r:id="rId45"/>
    </p:embeddedFont>
    <p:embeddedFont>
      <p:font typeface="Playfair Display Heavy" charset="1" panose="00000A00000000000000"/>
      <p:regular r:id="rId46"/>
    </p:embeddedFont>
    <p:embeddedFont>
      <p:font typeface="Playfair Display Heavy Italics" charset="1" panose="00000A00000000000000"/>
      <p:regular r:id="rId47"/>
    </p:embeddedFont>
    <p:embeddedFont>
      <p:font typeface="Public Sans" charset="1" panose="00000000000000000000"/>
      <p:regular r:id="rId48"/>
    </p:embeddedFont>
    <p:embeddedFont>
      <p:font typeface="Public Sans Bold" charset="1" panose="00000000000000000000"/>
      <p:regular r:id="rId49"/>
    </p:embeddedFont>
    <p:embeddedFont>
      <p:font typeface="Public Sans Italics" charset="1" panose="00000000000000000000"/>
      <p:regular r:id="rId50"/>
    </p:embeddedFont>
    <p:embeddedFont>
      <p:font typeface="Public Sans Bold Italics" charset="1" panose="00000000000000000000"/>
      <p:regular r:id="rId51"/>
    </p:embeddedFont>
    <p:embeddedFont>
      <p:font typeface="Public Sans Thin" charset="1" panose="00000000000000000000"/>
      <p:regular r:id="rId52"/>
    </p:embeddedFont>
    <p:embeddedFont>
      <p:font typeface="Public Sans Thin Italics" charset="1" panose="00000000000000000000"/>
      <p:regular r:id="rId53"/>
    </p:embeddedFont>
    <p:embeddedFont>
      <p:font typeface="Public Sans Medium" charset="1" panose="00000000000000000000"/>
      <p:regular r:id="rId54"/>
    </p:embeddedFont>
    <p:embeddedFont>
      <p:font typeface="Public Sans Medium Italics" charset="1" panose="00000000000000000000"/>
      <p:regular r:id="rId55"/>
    </p:embeddedFont>
    <p:embeddedFont>
      <p:font typeface="Public Sans Heavy" charset="1" panose="00000000000000000000"/>
      <p:regular r:id="rId56"/>
    </p:embeddedFont>
    <p:embeddedFont>
      <p:font typeface="Public Sans Heavy Italics" charset="1" panose="00000000000000000000"/>
      <p:regular r:id="rId57"/>
    </p:embeddedFont>
    <p:embeddedFont>
      <p:font typeface="Canva Sans" charset="1" panose="020B0503030501040103"/>
      <p:regular r:id="rId58"/>
    </p:embeddedFont>
    <p:embeddedFont>
      <p:font typeface="Canva Sans Bold" charset="1" panose="020B0803030501040103"/>
      <p:regular r:id="rId59"/>
    </p:embeddedFont>
    <p:embeddedFont>
      <p:font typeface="Canva Sans Italics" charset="1" panose="020B0503030501040103"/>
      <p:regular r:id="rId60"/>
    </p:embeddedFont>
    <p:embeddedFont>
      <p:font typeface="Canva Sans Bold Italics" charset="1" panose="020B0803030501040103"/>
      <p:regular r:id="rId61"/>
    </p:embeddedFont>
    <p:embeddedFont>
      <p:font typeface="Canva Sans Medium" charset="1" panose="020B0603030501040103"/>
      <p:regular r:id="rId62"/>
    </p:embeddedFont>
    <p:embeddedFont>
      <p:font typeface="Canva Sans Medium Italics" charset="1" panose="020B0603030501040103"/>
      <p:regular r:id="rId63"/>
    </p:embeddedFont>
    <p:embeddedFont>
      <p:font typeface="Laila" charset="1" panose="02000000000000000000"/>
      <p:regular r:id="rId64"/>
    </p:embeddedFont>
    <p:embeddedFont>
      <p:font typeface="Laila Bold" charset="1" panose="02000000000000000000"/>
      <p:regular r:id="rId65"/>
    </p:embeddedFont>
    <p:embeddedFont>
      <p:font typeface="Laila Light" charset="1" panose="02000000000000000000"/>
      <p:regular r:id="rId66"/>
    </p:embeddedFont>
    <p:embeddedFont>
      <p:font typeface="Laila Medium" charset="1" panose="02000000000000000000"/>
      <p:regular r:id="rId67"/>
    </p:embeddedFont>
    <p:embeddedFont>
      <p:font typeface="Laila Semi-Bold" charset="1" panose="02000000000000000000"/>
      <p:regular r:id="rId68"/>
    </p:embeddedFont>
    <p:embeddedFont>
      <p:font typeface="Open Sans" charset="1" panose="020B0606030504020204"/>
      <p:regular r:id="rId69"/>
    </p:embeddedFont>
    <p:embeddedFont>
      <p:font typeface="Open Sans Bold" charset="1" panose="020B0806030504020204"/>
      <p:regular r:id="rId70"/>
    </p:embeddedFont>
    <p:embeddedFont>
      <p:font typeface="Open Sans Italics" charset="1" panose="020B0606030504020204"/>
      <p:regular r:id="rId71"/>
    </p:embeddedFont>
    <p:embeddedFont>
      <p:font typeface="Open Sans Bold Italics" charset="1" panose="020B0806030504020204"/>
      <p:regular r:id="rId72"/>
    </p:embeddedFont>
    <p:embeddedFont>
      <p:font typeface="Open Sans Light" charset="1" panose="020B0306030504020204"/>
      <p:regular r:id="rId73"/>
    </p:embeddedFont>
    <p:embeddedFont>
      <p:font typeface="Open Sans Light Italics" charset="1" panose="020B0306030504020204"/>
      <p:regular r:id="rId74"/>
    </p:embeddedFont>
    <p:embeddedFont>
      <p:font typeface="Open Sans Ultra-Bold" charset="1" panose="00000000000000000000"/>
      <p:regular r:id="rId75"/>
    </p:embeddedFont>
    <p:embeddedFont>
      <p:font typeface="Open Sans Ultra-Bold Italics" charset="1" panose="00000000000000000000"/>
      <p:regular r:id="rId76"/>
    </p:embeddedFont>
    <p:embeddedFont>
      <p:font typeface="Assistant" charset="1" panose="00000500000000000000"/>
      <p:regular r:id="rId77"/>
    </p:embeddedFont>
    <p:embeddedFont>
      <p:font typeface="Assistant Bold" charset="1" panose="00000800000000000000"/>
      <p:regular r:id="rId78"/>
    </p:embeddedFont>
    <p:embeddedFont>
      <p:font typeface="Assistant Extra-Light" charset="1" panose="00000300000000000000"/>
      <p:regular r:id="rId79"/>
    </p:embeddedFont>
    <p:embeddedFont>
      <p:font typeface="Assistant Light" charset="1" panose="00000400000000000000"/>
      <p:regular r:id="rId80"/>
    </p:embeddedFont>
    <p:embeddedFont>
      <p:font typeface="Assistant Semi-Bold" charset="1" panose="00000700000000000000"/>
      <p:regular r:id="rId81"/>
    </p:embeddedFont>
    <p:embeddedFont>
      <p:font typeface="Assistant Ultra-Bold" charset="1" panose="00000900000000000000"/>
      <p:regular r:id="rId8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fonts/font7.fntdata" Type="http://schemas.openxmlformats.org/officeDocument/2006/relationships/font"/><Relationship Id="rId70" Target="fonts/font70.fntdata" Type="http://schemas.openxmlformats.org/officeDocument/2006/relationships/font"/><Relationship Id="rId71" Target="fonts/font71.fntdata" Type="http://schemas.openxmlformats.org/officeDocument/2006/relationships/font"/><Relationship Id="rId72" Target="fonts/font72.fntdata" Type="http://schemas.openxmlformats.org/officeDocument/2006/relationships/font"/><Relationship Id="rId73" Target="fonts/font73.fntdata" Type="http://schemas.openxmlformats.org/officeDocument/2006/relationships/font"/><Relationship Id="rId74" Target="fonts/font74.fntdata" Type="http://schemas.openxmlformats.org/officeDocument/2006/relationships/font"/><Relationship Id="rId75" Target="fonts/font75.fntdata" Type="http://schemas.openxmlformats.org/officeDocument/2006/relationships/font"/><Relationship Id="rId76" Target="fonts/font76.fntdata" Type="http://schemas.openxmlformats.org/officeDocument/2006/relationships/font"/><Relationship Id="rId77" Target="fonts/font77.fntdata" Type="http://schemas.openxmlformats.org/officeDocument/2006/relationships/font"/><Relationship Id="rId78" Target="fonts/font78.fntdata" Type="http://schemas.openxmlformats.org/officeDocument/2006/relationships/font"/><Relationship Id="rId79" Target="fonts/font79.fntdata" Type="http://schemas.openxmlformats.org/officeDocument/2006/relationships/font"/><Relationship Id="rId8" Target="fonts/font8.fntdata" Type="http://schemas.openxmlformats.org/officeDocument/2006/relationships/font"/><Relationship Id="rId80" Target="fonts/font80.fntdata" Type="http://schemas.openxmlformats.org/officeDocument/2006/relationships/font"/><Relationship Id="rId81" Target="fonts/font81.fntdata" Type="http://schemas.openxmlformats.org/officeDocument/2006/relationships/font"/><Relationship Id="rId82" Target="fonts/font82.fntdata" Type="http://schemas.openxmlformats.org/officeDocument/2006/relationships/font"/><Relationship Id="rId83" Target="slides/slide1.xml" Type="http://schemas.openxmlformats.org/officeDocument/2006/relationships/slide"/><Relationship Id="rId84" Target="slides/slide2.xml" Type="http://schemas.openxmlformats.org/officeDocument/2006/relationships/slide"/><Relationship Id="rId85" Target="slides/slide3.xml" Type="http://schemas.openxmlformats.org/officeDocument/2006/relationships/slide"/><Relationship Id="rId86" Target="slides/slide4.xml" Type="http://schemas.openxmlformats.org/officeDocument/2006/relationships/slide"/><Relationship Id="rId87" Target="slides/slide5.xml" Type="http://schemas.openxmlformats.org/officeDocument/2006/relationships/slide"/><Relationship Id="rId88" Target="slides/slide6.xml" Type="http://schemas.openxmlformats.org/officeDocument/2006/relationships/slide"/><Relationship Id="rId89" Target="slides/slide7.xml" Type="http://schemas.openxmlformats.org/officeDocument/2006/relationships/slide"/><Relationship Id="rId9" Target="fonts/font9.fntdata" Type="http://schemas.openxmlformats.org/officeDocument/2006/relationships/font"/><Relationship Id="rId90" Target="slides/slide8.xml" Type="http://schemas.openxmlformats.org/officeDocument/2006/relationships/slide"/><Relationship Id="rId91" Target="slides/slide9.xml" Type="http://schemas.openxmlformats.org/officeDocument/2006/relationships/slide"/><Relationship Id="rId92" Target="slides/slide10.xml" Type="http://schemas.openxmlformats.org/officeDocument/2006/relationships/slide"/><Relationship Id="rId93" Target="slides/slide11.xml" Type="http://schemas.openxmlformats.org/officeDocument/2006/relationships/slide"/><Relationship Id="rId94" Target="slides/slide12.xml" Type="http://schemas.openxmlformats.org/officeDocument/2006/relationships/slide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jpeg" Type="http://schemas.openxmlformats.org/officeDocument/2006/relationships/image"/><Relationship Id="rId3" Target="../media/image69.jpeg" Type="http://schemas.openxmlformats.org/officeDocument/2006/relationships/image"/><Relationship Id="rId4" Target="../media/image70.png" Type="http://schemas.openxmlformats.org/officeDocument/2006/relationships/image"/><Relationship Id="rId5" Target="../media/image71.png" Type="http://schemas.openxmlformats.org/officeDocument/2006/relationships/image"/><Relationship Id="rId6" Target="../media/image72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1.png" Type="http://schemas.openxmlformats.org/officeDocument/2006/relationships/image"/><Relationship Id="rId11" Target="../media/image82.png" Type="http://schemas.openxmlformats.org/officeDocument/2006/relationships/image"/><Relationship Id="rId12" Target="../media/image83.svg" Type="http://schemas.openxmlformats.org/officeDocument/2006/relationships/image"/><Relationship Id="rId13" Target="../media/image84.png" Type="http://schemas.openxmlformats.org/officeDocument/2006/relationships/image"/><Relationship Id="rId14" Target="../media/image85.svg" Type="http://schemas.openxmlformats.org/officeDocument/2006/relationships/image"/><Relationship Id="rId15" Target="../media/image86.png" Type="http://schemas.openxmlformats.org/officeDocument/2006/relationships/image"/><Relationship Id="rId16" Target="../media/image87.png" Type="http://schemas.openxmlformats.org/officeDocument/2006/relationships/image"/><Relationship Id="rId17" Target="../media/image88.svg" Type="http://schemas.openxmlformats.org/officeDocument/2006/relationships/image"/><Relationship Id="rId18" Target="../media/image89.png" Type="http://schemas.openxmlformats.org/officeDocument/2006/relationships/image"/><Relationship Id="rId19" Target="../media/image90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75.png" Type="http://schemas.openxmlformats.org/officeDocument/2006/relationships/image"/><Relationship Id="rId5" Target="../media/image76.svg" Type="http://schemas.openxmlformats.org/officeDocument/2006/relationships/image"/><Relationship Id="rId6" Target="../media/image77.png" Type="http://schemas.openxmlformats.org/officeDocument/2006/relationships/image"/><Relationship Id="rId7" Target="../media/image78.svg" Type="http://schemas.openxmlformats.org/officeDocument/2006/relationships/image"/><Relationship Id="rId8" Target="../media/image79.png" Type="http://schemas.openxmlformats.org/officeDocument/2006/relationships/image"/><Relationship Id="rId9" Target="../media/image80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7.png" Type="http://schemas.openxmlformats.org/officeDocument/2006/relationships/image"/><Relationship Id="rId11" Target="../media/image98.sv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91.png" Type="http://schemas.openxmlformats.org/officeDocument/2006/relationships/image"/><Relationship Id="rId5" Target="../media/image92.svg" Type="http://schemas.openxmlformats.org/officeDocument/2006/relationships/image"/><Relationship Id="rId6" Target="../media/image93.png" Type="http://schemas.openxmlformats.org/officeDocument/2006/relationships/image"/><Relationship Id="rId7" Target="../media/image94.svg" Type="http://schemas.openxmlformats.org/officeDocument/2006/relationships/image"/><Relationship Id="rId8" Target="../media/image95.png" Type="http://schemas.openxmlformats.org/officeDocument/2006/relationships/image"/><Relationship Id="rId9" Target="../media/image96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15.png" Type="http://schemas.openxmlformats.org/officeDocument/2006/relationships/image"/><Relationship Id="rId12" Target="../media/image16.svg" Type="http://schemas.openxmlformats.org/officeDocument/2006/relationships/image"/><Relationship Id="rId13" Target="../media/image17.png" Type="http://schemas.openxmlformats.org/officeDocument/2006/relationships/image"/><Relationship Id="rId14" Target="../media/image18.svg" Type="http://schemas.openxmlformats.org/officeDocument/2006/relationships/image"/><Relationship Id="rId15" Target="../media/image19.png" Type="http://schemas.openxmlformats.org/officeDocument/2006/relationships/image"/><Relationship Id="rId16" Target="../media/image20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svg" Type="http://schemas.openxmlformats.org/officeDocument/2006/relationships/imag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jpeg" Type="http://schemas.openxmlformats.org/officeDocument/2006/relationships/image"/><Relationship Id="rId11" Target="../media/image40.jpeg" Type="http://schemas.openxmlformats.org/officeDocument/2006/relationships/image"/><Relationship Id="rId12" Target="../media/image41.jpeg" Type="http://schemas.openxmlformats.org/officeDocument/2006/relationships/image"/><Relationship Id="rId13" Target="../media/image42.jpeg" Type="http://schemas.openxmlformats.org/officeDocument/2006/relationships/image"/><Relationship Id="rId14" Target="../media/image43.jpeg" Type="http://schemas.openxmlformats.org/officeDocument/2006/relationships/image"/><Relationship Id="rId15" Target="../media/image44.jpeg" Type="http://schemas.openxmlformats.org/officeDocument/2006/relationships/image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3.jpeg" Type="http://schemas.openxmlformats.org/officeDocument/2006/relationships/image"/><Relationship Id="rId5" Target="../media/image34.jpe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37.jpeg" Type="http://schemas.openxmlformats.org/officeDocument/2006/relationships/image"/><Relationship Id="rId9" Target="../media/image38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svg" Type="http://schemas.openxmlformats.org/officeDocument/2006/relationships/image"/><Relationship Id="rId12" Target="../media/image55.png" Type="http://schemas.openxmlformats.org/officeDocument/2006/relationships/image"/><Relationship Id="rId13" Target="../media/image56.svg" Type="http://schemas.openxmlformats.org/officeDocument/2006/relationships/image"/><Relationship Id="rId14" Target="../media/image57.png" Type="http://schemas.openxmlformats.org/officeDocument/2006/relationships/image"/><Relationship Id="rId15" Target="../media/image58.svg" Type="http://schemas.openxmlformats.org/officeDocument/2006/relationships/image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49.png" Type="http://schemas.openxmlformats.org/officeDocument/2006/relationships/image"/><Relationship Id="rId7" Target="../media/image50.png" Type="http://schemas.openxmlformats.org/officeDocument/2006/relationships/image"/><Relationship Id="rId8" Target="../media/image51.sv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0.png" Type="http://schemas.openxmlformats.org/officeDocument/2006/relationships/image"/><Relationship Id="rId4" Target="../media/image61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2.png" Type="http://schemas.openxmlformats.org/officeDocument/2006/relationships/image"/><Relationship Id="rId4" Target="../media/image63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4.png" Type="http://schemas.openxmlformats.org/officeDocument/2006/relationships/image"/><Relationship Id="rId4" Target="../media/image65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Relationship Id="rId3" Target="../media/image66.png" Type="http://schemas.openxmlformats.org/officeDocument/2006/relationships/image"/><Relationship Id="rId4" Target="../media/image6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D5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-5616805" y="1397574"/>
            <a:ext cx="29521611" cy="5949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67"/>
              </a:lnSpc>
            </a:pPr>
            <a:r>
              <a:rPr lang="en-US" sz="41697">
                <a:solidFill>
                  <a:srgbClr val="FFFFFF">
                    <a:alpha val="40000"/>
                  </a:srgbClr>
                </a:solidFill>
                <a:latin typeface="Cormorant Garamond Bold"/>
              </a:rPr>
              <a:t>CK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6268696" y="5776519"/>
            <a:ext cx="5750608" cy="5750608"/>
          </a:xfrm>
          <a:custGeom>
            <a:avLst/>
            <a:gdLst/>
            <a:ahLst/>
            <a:cxnLst/>
            <a:rect r="r" b="b" t="t" l="l"/>
            <a:pathLst>
              <a:path h="5750608" w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175728">
            <a:off x="-1959691" y="7809553"/>
            <a:ext cx="5560541" cy="4114800"/>
          </a:xfrm>
          <a:custGeom>
            <a:avLst/>
            <a:gdLst/>
            <a:ahLst/>
            <a:cxnLst/>
            <a:rect r="r" b="b" t="t" l="l"/>
            <a:pathLst>
              <a:path h="4114800" w="5560541">
                <a:moveTo>
                  <a:pt x="0" y="0"/>
                </a:moveTo>
                <a:lnTo>
                  <a:pt x="5560540" y="0"/>
                </a:lnTo>
                <a:lnTo>
                  <a:pt x="55605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050915" y="-1736568"/>
            <a:ext cx="5468185" cy="5468185"/>
          </a:xfrm>
          <a:custGeom>
            <a:avLst/>
            <a:gdLst/>
            <a:ahLst/>
            <a:cxnLst/>
            <a:rect r="r" b="b" t="t" l="l"/>
            <a:pathLst>
              <a:path h="5468185" w="5468185">
                <a:moveTo>
                  <a:pt x="0" y="0"/>
                </a:moveTo>
                <a:lnTo>
                  <a:pt x="5468186" y="0"/>
                </a:lnTo>
                <a:lnTo>
                  <a:pt x="5468186" y="5468185"/>
                </a:lnTo>
                <a:lnTo>
                  <a:pt x="0" y="5468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021886" y="3442838"/>
            <a:ext cx="14244228" cy="3067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44"/>
              </a:lnSpc>
              <a:spcBef>
                <a:spcPct val="0"/>
              </a:spcBef>
            </a:pPr>
            <a:r>
              <a:rPr lang="en-US" sz="17960">
                <a:solidFill>
                  <a:srgbClr val="AF5266"/>
                </a:solidFill>
                <a:latin typeface="Alex Brush"/>
              </a:rPr>
              <a:t>Holubička s. r. o.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49112" y="2253591"/>
            <a:ext cx="5465497" cy="7287329"/>
          </a:xfrm>
          <a:custGeom>
            <a:avLst/>
            <a:gdLst/>
            <a:ahLst/>
            <a:cxnLst/>
            <a:rect r="r" b="b" t="t" l="l"/>
            <a:pathLst>
              <a:path h="7287329" w="5465497">
                <a:moveTo>
                  <a:pt x="0" y="0"/>
                </a:moveTo>
                <a:lnTo>
                  <a:pt x="5465496" y="0"/>
                </a:lnTo>
                <a:lnTo>
                  <a:pt x="5465496" y="7287329"/>
                </a:lnTo>
                <a:lnTo>
                  <a:pt x="0" y="728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60309" y="2253591"/>
            <a:ext cx="5465497" cy="7287329"/>
          </a:xfrm>
          <a:custGeom>
            <a:avLst/>
            <a:gdLst/>
            <a:ahLst/>
            <a:cxnLst/>
            <a:rect r="r" b="b" t="t" l="l"/>
            <a:pathLst>
              <a:path h="7287329" w="5465497">
                <a:moveTo>
                  <a:pt x="0" y="0"/>
                </a:moveTo>
                <a:lnTo>
                  <a:pt x="5465497" y="0"/>
                </a:lnTo>
                <a:lnTo>
                  <a:pt x="5465497" y="7287329"/>
                </a:lnTo>
                <a:lnTo>
                  <a:pt x="0" y="728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592386">
            <a:off x="-2135044" y="-2814638"/>
            <a:ext cx="6635783" cy="5958308"/>
          </a:xfrm>
          <a:custGeom>
            <a:avLst/>
            <a:gdLst/>
            <a:ahLst/>
            <a:cxnLst/>
            <a:rect r="r" b="b" t="t" l="l"/>
            <a:pathLst>
              <a:path h="5958308" w="6635783">
                <a:moveTo>
                  <a:pt x="0" y="0"/>
                </a:moveTo>
                <a:lnTo>
                  <a:pt x="6635783" y="0"/>
                </a:lnTo>
                <a:lnTo>
                  <a:pt x="6635783" y="5958308"/>
                </a:lnTo>
                <a:lnTo>
                  <a:pt x="0" y="5958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349604" y="-1795793"/>
            <a:ext cx="5357784" cy="4810785"/>
          </a:xfrm>
          <a:custGeom>
            <a:avLst/>
            <a:gdLst/>
            <a:ahLst/>
            <a:cxnLst/>
            <a:rect r="r" b="b" t="t" l="l"/>
            <a:pathLst>
              <a:path h="4810785" w="5357784">
                <a:moveTo>
                  <a:pt x="0" y="0"/>
                </a:moveTo>
                <a:lnTo>
                  <a:pt x="5357784" y="0"/>
                </a:lnTo>
                <a:lnTo>
                  <a:pt x="5357784" y="4810786"/>
                </a:lnTo>
                <a:lnTo>
                  <a:pt x="0" y="48107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14219492" y="-216585"/>
            <a:ext cx="4022217" cy="4114800"/>
          </a:xfrm>
          <a:custGeom>
            <a:avLst/>
            <a:gdLst/>
            <a:ahLst/>
            <a:cxnLst/>
            <a:rect r="r" b="b" t="t" l="l"/>
            <a:pathLst>
              <a:path h="4114800" w="4022217">
                <a:moveTo>
                  <a:pt x="0" y="0"/>
                </a:moveTo>
                <a:lnTo>
                  <a:pt x="4022216" y="0"/>
                </a:lnTo>
                <a:lnTo>
                  <a:pt x="40222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-4945" y="0"/>
            <a:ext cx="4022217" cy="4114800"/>
          </a:xfrm>
          <a:custGeom>
            <a:avLst/>
            <a:gdLst/>
            <a:ahLst/>
            <a:cxnLst/>
            <a:rect r="r" b="b" t="t" l="l"/>
            <a:pathLst>
              <a:path h="4114800" w="4022217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97827" y="248856"/>
            <a:ext cx="1608336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Lora"/>
              </a:rPr>
              <a:t>Naše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18184" y="600075"/>
            <a:ext cx="2480998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Shrikhand"/>
              </a:rPr>
              <a:t>podzimní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06163" y="1028700"/>
            <a:ext cx="1857285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Lora"/>
              </a:rPr>
              <a:t>nabídka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912410" y="248856"/>
            <a:ext cx="1043914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Lora"/>
              </a:rPr>
              <a:t>Naše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769749" y="600075"/>
            <a:ext cx="2070488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Shrikhand"/>
              </a:rPr>
              <a:t>vánoční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023115" y="1028700"/>
            <a:ext cx="2005381" cy="54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Lora"/>
              </a:rPr>
              <a:t>nabídka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498260" y="6851984"/>
            <a:ext cx="991261" cy="2782486"/>
          </a:xfrm>
          <a:custGeom>
            <a:avLst/>
            <a:gdLst/>
            <a:ahLst/>
            <a:cxnLst/>
            <a:rect r="r" b="b" t="t" l="l"/>
            <a:pathLst>
              <a:path h="2782486" w="991261">
                <a:moveTo>
                  <a:pt x="0" y="0"/>
                </a:moveTo>
                <a:lnTo>
                  <a:pt x="991260" y="0"/>
                </a:lnTo>
                <a:lnTo>
                  <a:pt x="991260" y="2782486"/>
                </a:lnTo>
                <a:lnTo>
                  <a:pt x="0" y="2782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01146" y="1667507"/>
            <a:ext cx="1089864" cy="856905"/>
          </a:xfrm>
          <a:custGeom>
            <a:avLst/>
            <a:gdLst/>
            <a:ahLst/>
            <a:cxnLst/>
            <a:rect r="r" b="b" t="t" l="l"/>
            <a:pathLst>
              <a:path h="856905" w="1089864">
                <a:moveTo>
                  <a:pt x="0" y="0"/>
                </a:moveTo>
                <a:lnTo>
                  <a:pt x="1089864" y="0"/>
                </a:lnTo>
                <a:lnTo>
                  <a:pt x="1089864" y="856905"/>
                </a:lnTo>
                <a:lnTo>
                  <a:pt x="0" y="856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09028" y="3209017"/>
            <a:ext cx="784302" cy="1075726"/>
          </a:xfrm>
          <a:custGeom>
            <a:avLst/>
            <a:gdLst/>
            <a:ahLst/>
            <a:cxnLst/>
            <a:rect r="r" b="b" t="t" l="l"/>
            <a:pathLst>
              <a:path h="1075726" w="784302">
                <a:moveTo>
                  <a:pt x="0" y="0"/>
                </a:moveTo>
                <a:lnTo>
                  <a:pt x="784302" y="0"/>
                </a:lnTo>
                <a:lnTo>
                  <a:pt x="784302" y="1075726"/>
                </a:lnTo>
                <a:lnTo>
                  <a:pt x="0" y="10757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425294" y="4819883"/>
            <a:ext cx="668035" cy="1137081"/>
          </a:xfrm>
          <a:custGeom>
            <a:avLst/>
            <a:gdLst/>
            <a:ahLst/>
            <a:cxnLst/>
            <a:rect r="r" b="b" t="t" l="l"/>
            <a:pathLst>
              <a:path h="1137081" w="668035">
                <a:moveTo>
                  <a:pt x="0" y="0"/>
                </a:moveTo>
                <a:lnTo>
                  <a:pt x="668036" y="0"/>
                </a:lnTo>
                <a:lnTo>
                  <a:pt x="668036" y="1137081"/>
                </a:lnTo>
                <a:lnTo>
                  <a:pt x="0" y="113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985705" y="-2095730"/>
            <a:ext cx="8049386" cy="5282410"/>
            <a:chOff x="0" y="0"/>
            <a:chExt cx="812800" cy="533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27989" cy="537638"/>
            </a:xfrm>
            <a:custGeom>
              <a:avLst/>
              <a:gdLst/>
              <a:ahLst/>
              <a:cxnLst/>
              <a:rect r="r" b="b" t="t" l="l"/>
              <a:pathLst>
                <a:path h="537638" w="827989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2C8B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2070915" y="3487826"/>
            <a:ext cx="3332302" cy="6593533"/>
            <a:chOff x="0" y="0"/>
            <a:chExt cx="2620010" cy="518414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1265" r="0" b="-1265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3309028" y="6490364"/>
            <a:ext cx="987586" cy="987586"/>
          </a:xfrm>
          <a:custGeom>
            <a:avLst/>
            <a:gdLst/>
            <a:ahLst/>
            <a:cxnLst/>
            <a:rect r="r" b="b" t="t" l="l"/>
            <a:pathLst>
              <a:path h="987586" w="987586">
                <a:moveTo>
                  <a:pt x="0" y="0"/>
                </a:moveTo>
                <a:lnTo>
                  <a:pt x="987586" y="0"/>
                </a:lnTo>
                <a:lnTo>
                  <a:pt x="987586" y="987586"/>
                </a:lnTo>
                <a:lnTo>
                  <a:pt x="0" y="987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001146" y="156721"/>
            <a:ext cx="1093418" cy="1093418"/>
          </a:xfrm>
          <a:custGeom>
            <a:avLst/>
            <a:gdLst/>
            <a:ahLst/>
            <a:cxnLst/>
            <a:rect r="r" b="b" t="t" l="l"/>
            <a:pathLst>
              <a:path h="1093418" w="1093418">
                <a:moveTo>
                  <a:pt x="0" y="0"/>
                </a:moveTo>
                <a:lnTo>
                  <a:pt x="1093419" y="0"/>
                </a:lnTo>
                <a:lnTo>
                  <a:pt x="1093419" y="1093419"/>
                </a:lnTo>
                <a:lnTo>
                  <a:pt x="0" y="10934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963035" y="7641843"/>
            <a:ext cx="2157787" cy="2157787"/>
          </a:xfrm>
          <a:custGeom>
            <a:avLst/>
            <a:gdLst/>
            <a:ahLst/>
            <a:cxnLst/>
            <a:rect r="r" b="b" t="t" l="l"/>
            <a:pathLst>
              <a:path h="2157787" w="2157787">
                <a:moveTo>
                  <a:pt x="0" y="0"/>
                </a:moveTo>
                <a:lnTo>
                  <a:pt x="2157787" y="0"/>
                </a:lnTo>
                <a:lnTo>
                  <a:pt x="2157787" y="2157787"/>
                </a:lnTo>
                <a:lnTo>
                  <a:pt x="0" y="215778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2429315">
            <a:off x="1871888" y="7885105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2368768">
            <a:off x="1701912" y="809955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1256691" y="585295"/>
            <a:ext cx="7031309" cy="151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6399">
                <a:solidFill>
                  <a:srgbClr val="B48787"/>
                </a:solidFill>
                <a:latin typeface="Laila Bold"/>
              </a:rPr>
              <a:t>KONTAKTNÍ</a:t>
            </a:r>
          </a:p>
          <a:p>
            <a:pPr algn="ctr">
              <a:lnSpc>
                <a:spcPts val="5759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4795860" y="2305350"/>
            <a:ext cx="5484995" cy="42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>
                <a:solidFill>
                  <a:srgbClr val="B48787"/>
                </a:solidFill>
                <a:latin typeface="Public Sans"/>
              </a:rPr>
              <a:t>ckholubicka@gmail.com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795860" y="4033538"/>
            <a:ext cx="5484995" cy="42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>
                <a:solidFill>
                  <a:srgbClr val="B48787"/>
                </a:solidFill>
                <a:latin typeface="Public Sans"/>
              </a:rPr>
              <a:t>+420 317 842 028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795860" y="5591163"/>
            <a:ext cx="5484995" cy="42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>
                <a:solidFill>
                  <a:srgbClr val="B48787"/>
                </a:solidFill>
                <a:latin typeface="Public Sans"/>
              </a:rPr>
              <a:t>V Sadě 1565, Vlašim,  258 01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795860" y="1636246"/>
            <a:ext cx="5484995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>
                <a:solidFill>
                  <a:srgbClr val="B48787"/>
                </a:solidFill>
                <a:latin typeface="Assistant Bold"/>
              </a:rPr>
              <a:t>EMAIL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795860" y="3357288"/>
            <a:ext cx="5484995" cy="41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>
                <a:solidFill>
                  <a:srgbClr val="B48787"/>
                </a:solidFill>
                <a:latin typeface="Assistant Bold"/>
              </a:rPr>
              <a:t>TELEFON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795860" y="4933962"/>
            <a:ext cx="5484995" cy="41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>
                <a:solidFill>
                  <a:srgbClr val="B48787"/>
                </a:solidFill>
                <a:latin typeface="Assistant Bold"/>
              </a:rPr>
              <a:t>ADRESA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4795860" y="6365517"/>
            <a:ext cx="10492137" cy="41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B48787"/>
                </a:solidFill>
                <a:latin typeface="Assistant Bold"/>
              </a:rPr>
              <a:t>INSTAGRAM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795860" y="6974632"/>
            <a:ext cx="2188766" cy="428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800">
                <a:solidFill>
                  <a:srgbClr val="B48787"/>
                </a:solidFill>
                <a:latin typeface="Public Sans"/>
              </a:rPr>
              <a:t>ck_holubicka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1256691" y="1388745"/>
            <a:ext cx="7031309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9"/>
              </a:lnSpc>
              <a:spcBef>
                <a:spcPct val="0"/>
              </a:spcBef>
            </a:pPr>
            <a:r>
              <a:rPr lang="en-US" sz="6399">
                <a:solidFill>
                  <a:srgbClr val="B48787"/>
                </a:solidFill>
                <a:latin typeface="Laila Bold"/>
              </a:rPr>
              <a:t>ÚDAJE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695443" y="940921"/>
            <a:ext cx="5960370" cy="428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B48787"/>
                </a:solidFill>
                <a:latin typeface="Public Sans"/>
              </a:rPr>
              <a:t>https://ck-holubicka0.webnode.cz/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795860" y="284330"/>
            <a:ext cx="695920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799">
                <a:solidFill>
                  <a:srgbClr val="B48787"/>
                </a:solidFill>
                <a:latin typeface="Assistant Bold"/>
              </a:rPr>
              <a:t>WEB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E7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433081" y="328008"/>
            <a:ext cx="918068" cy="2577033"/>
          </a:xfrm>
          <a:custGeom>
            <a:avLst/>
            <a:gdLst/>
            <a:ahLst/>
            <a:cxnLst/>
            <a:rect r="r" b="b" t="t" l="l"/>
            <a:pathLst>
              <a:path h="2577033" w="918068">
                <a:moveTo>
                  <a:pt x="0" y="0"/>
                </a:moveTo>
                <a:lnTo>
                  <a:pt x="918068" y="0"/>
                </a:lnTo>
                <a:lnTo>
                  <a:pt x="918068" y="2577033"/>
                </a:lnTo>
                <a:lnTo>
                  <a:pt x="0" y="2577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6173614"/>
            <a:ext cx="918068" cy="2577033"/>
          </a:xfrm>
          <a:custGeom>
            <a:avLst/>
            <a:gdLst/>
            <a:ahLst/>
            <a:cxnLst/>
            <a:rect r="r" b="b" t="t" l="l"/>
            <a:pathLst>
              <a:path h="2577033" w="918068">
                <a:moveTo>
                  <a:pt x="0" y="0"/>
                </a:moveTo>
                <a:lnTo>
                  <a:pt x="918068" y="0"/>
                </a:lnTo>
                <a:lnTo>
                  <a:pt x="918068" y="2577033"/>
                </a:lnTo>
                <a:lnTo>
                  <a:pt x="0" y="25770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105304">
            <a:off x="1612874" y="-1729392"/>
            <a:ext cx="5415830" cy="4114800"/>
          </a:xfrm>
          <a:custGeom>
            <a:avLst/>
            <a:gdLst/>
            <a:ahLst/>
            <a:cxnLst/>
            <a:rect r="r" b="b" t="t" l="l"/>
            <a:pathLst>
              <a:path h="4114800" w="5415830">
                <a:moveTo>
                  <a:pt x="0" y="0"/>
                </a:moveTo>
                <a:lnTo>
                  <a:pt x="5415830" y="0"/>
                </a:lnTo>
                <a:lnTo>
                  <a:pt x="54158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148306" y="3663311"/>
            <a:ext cx="18288000" cy="3369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80"/>
              </a:lnSpc>
            </a:pPr>
            <a:r>
              <a:rPr lang="en-US" sz="14200">
                <a:solidFill>
                  <a:srgbClr val="B48787"/>
                </a:solidFill>
                <a:latin typeface="Shrikhand"/>
              </a:rPr>
              <a:t>Spoj dvě srdce cestou!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8632218">
            <a:off x="-913967" y="-1893818"/>
            <a:ext cx="4803403" cy="4777202"/>
          </a:xfrm>
          <a:custGeom>
            <a:avLst/>
            <a:gdLst/>
            <a:ahLst/>
            <a:cxnLst/>
            <a:rect r="r" b="b" t="t" l="l"/>
            <a:pathLst>
              <a:path h="4777202" w="4803403">
                <a:moveTo>
                  <a:pt x="0" y="0"/>
                </a:moveTo>
                <a:lnTo>
                  <a:pt x="4803402" y="0"/>
                </a:lnTo>
                <a:lnTo>
                  <a:pt x="4803402" y="4777202"/>
                </a:lnTo>
                <a:lnTo>
                  <a:pt x="0" y="4777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960556">
            <a:off x="12670110" y="6562910"/>
            <a:ext cx="5702108" cy="5390780"/>
          </a:xfrm>
          <a:custGeom>
            <a:avLst/>
            <a:gdLst/>
            <a:ahLst/>
            <a:cxnLst/>
            <a:rect r="r" b="b" t="t" l="l"/>
            <a:pathLst>
              <a:path h="5390780" w="5702108">
                <a:moveTo>
                  <a:pt x="0" y="0"/>
                </a:moveTo>
                <a:lnTo>
                  <a:pt x="5702108" y="0"/>
                </a:lnTo>
                <a:lnTo>
                  <a:pt x="5702108" y="5390780"/>
                </a:lnTo>
                <a:lnTo>
                  <a:pt x="0" y="5390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52179" y="7370922"/>
            <a:ext cx="5468185" cy="5468185"/>
          </a:xfrm>
          <a:custGeom>
            <a:avLst/>
            <a:gdLst/>
            <a:ahLst/>
            <a:cxnLst/>
            <a:rect r="r" b="b" t="t" l="l"/>
            <a:pathLst>
              <a:path h="5468185" w="5468185">
                <a:moveTo>
                  <a:pt x="0" y="0"/>
                </a:moveTo>
                <a:lnTo>
                  <a:pt x="5468185" y="0"/>
                </a:lnTo>
                <a:lnTo>
                  <a:pt x="5468185" y="5468185"/>
                </a:lnTo>
                <a:lnTo>
                  <a:pt x="0" y="54681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D5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37858" y="2771418"/>
            <a:ext cx="1010040" cy="1010040"/>
          </a:xfrm>
          <a:custGeom>
            <a:avLst/>
            <a:gdLst/>
            <a:ahLst/>
            <a:cxnLst/>
            <a:rect r="r" b="b" t="t" l="l"/>
            <a:pathLst>
              <a:path h="1010040" w="1010040">
                <a:moveTo>
                  <a:pt x="0" y="0"/>
                </a:moveTo>
                <a:lnTo>
                  <a:pt x="1010040" y="0"/>
                </a:lnTo>
                <a:lnTo>
                  <a:pt x="1010040" y="1010040"/>
                </a:lnTo>
                <a:lnTo>
                  <a:pt x="0" y="1010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52698" y="2518302"/>
            <a:ext cx="506231" cy="506231"/>
          </a:xfrm>
          <a:custGeom>
            <a:avLst/>
            <a:gdLst/>
            <a:ahLst/>
            <a:cxnLst/>
            <a:rect r="r" b="b" t="t" l="l"/>
            <a:pathLst>
              <a:path h="506231" w="506231">
                <a:moveTo>
                  <a:pt x="0" y="0"/>
                </a:moveTo>
                <a:lnTo>
                  <a:pt x="506231" y="0"/>
                </a:lnTo>
                <a:lnTo>
                  <a:pt x="506231" y="506231"/>
                </a:lnTo>
                <a:lnTo>
                  <a:pt x="0" y="5062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325322">
            <a:off x="9114905" y="1421872"/>
            <a:ext cx="12013955" cy="7762303"/>
          </a:xfrm>
          <a:custGeom>
            <a:avLst/>
            <a:gdLst/>
            <a:ahLst/>
            <a:cxnLst/>
            <a:rect r="r" b="b" t="t" l="l"/>
            <a:pathLst>
              <a:path h="7762303" w="12013955">
                <a:moveTo>
                  <a:pt x="0" y="0"/>
                </a:moveTo>
                <a:lnTo>
                  <a:pt x="12013955" y="0"/>
                </a:lnTo>
                <a:lnTo>
                  <a:pt x="12013955" y="7762302"/>
                </a:lnTo>
                <a:lnTo>
                  <a:pt x="0" y="7762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96977">
            <a:off x="10754255" y="3415587"/>
            <a:ext cx="6927091" cy="5198543"/>
          </a:xfrm>
          <a:custGeom>
            <a:avLst/>
            <a:gdLst/>
            <a:ahLst/>
            <a:cxnLst/>
            <a:rect r="r" b="b" t="t" l="l"/>
            <a:pathLst>
              <a:path h="5198543" w="6927091">
                <a:moveTo>
                  <a:pt x="0" y="0"/>
                </a:moveTo>
                <a:lnTo>
                  <a:pt x="6927091" y="0"/>
                </a:lnTo>
                <a:lnTo>
                  <a:pt x="6927091" y="5198544"/>
                </a:lnTo>
                <a:lnTo>
                  <a:pt x="0" y="5198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w="228600" cap="sq">
            <a:solidFill>
              <a:srgbClr val="FFFFFF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-1155653">
            <a:off x="14189959" y="-2206578"/>
            <a:ext cx="5468185" cy="5468185"/>
          </a:xfrm>
          <a:custGeom>
            <a:avLst/>
            <a:gdLst/>
            <a:ahLst/>
            <a:cxnLst/>
            <a:rect r="r" b="b" t="t" l="l"/>
            <a:pathLst>
              <a:path h="5468185" w="5468185">
                <a:moveTo>
                  <a:pt x="0" y="0"/>
                </a:moveTo>
                <a:lnTo>
                  <a:pt x="5468186" y="0"/>
                </a:lnTo>
                <a:lnTo>
                  <a:pt x="5468186" y="5468185"/>
                </a:lnTo>
                <a:lnTo>
                  <a:pt x="0" y="54681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8288000" y="2233899"/>
            <a:ext cx="5560541" cy="4114800"/>
          </a:xfrm>
          <a:custGeom>
            <a:avLst/>
            <a:gdLst/>
            <a:ahLst/>
            <a:cxnLst/>
            <a:rect r="r" b="b" t="t" l="l"/>
            <a:pathLst>
              <a:path h="4114800" w="5560541">
                <a:moveTo>
                  <a:pt x="0" y="0"/>
                </a:moveTo>
                <a:lnTo>
                  <a:pt x="5560541" y="0"/>
                </a:lnTo>
                <a:lnTo>
                  <a:pt x="5560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84508">
            <a:off x="10269955" y="7974039"/>
            <a:ext cx="6989673" cy="457506"/>
          </a:xfrm>
          <a:custGeom>
            <a:avLst/>
            <a:gdLst/>
            <a:ahLst/>
            <a:cxnLst/>
            <a:rect r="r" b="b" t="t" l="l"/>
            <a:pathLst>
              <a:path h="457506" w="6989673">
                <a:moveTo>
                  <a:pt x="0" y="0"/>
                </a:moveTo>
                <a:lnTo>
                  <a:pt x="6989673" y="0"/>
                </a:lnTo>
                <a:lnTo>
                  <a:pt x="6989673" y="457506"/>
                </a:lnTo>
                <a:lnTo>
                  <a:pt x="0" y="4575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681307">
            <a:off x="10364309" y="7843963"/>
            <a:ext cx="6894567" cy="451281"/>
          </a:xfrm>
          <a:custGeom>
            <a:avLst/>
            <a:gdLst/>
            <a:ahLst/>
            <a:cxnLst/>
            <a:rect r="r" b="b" t="t" l="l"/>
            <a:pathLst>
              <a:path h="451281" w="6894567">
                <a:moveTo>
                  <a:pt x="0" y="0"/>
                </a:moveTo>
                <a:lnTo>
                  <a:pt x="6894567" y="0"/>
                </a:lnTo>
                <a:lnTo>
                  <a:pt x="6894567" y="451281"/>
                </a:lnTo>
                <a:lnTo>
                  <a:pt x="0" y="451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617625">
            <a:off x="10587758" y="2554113"/>
            <a:ext cx="2052901" cy="805764"/>
          </a:xfrm>
          <a:custGeom>
            <a:avLst/>
            <a:gdLst/>
            <a:ahLst/>
            <a:cxnLst/>
            <a:rect r="r" b="b" t="t" l="l"/>
            <a:pathLst>
              <a:path h="805764" w="2052901">
                <a:moveTo>
                  <a:pt x="0" y="0"/>
                </a:moveTo>
                <a:lnTo>
                  <a:pt x="2052901" y="0"/>
                </a:lnTo>
                <a:lnTo>
                  <a:pt x="2052901" y="805763"/>
                </a:lnTo>
                <a:lnTo>
                  <a:pt x="0" y="805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09673" y="4234149"/>
            <a:ext cx="9441315" cy="4939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pc="139">
                <a:solidFill>
                  <a:srgbClr val="A15862"/>
                </a:solidFill>
                <a:latin typeface="Garamond Bold"/>
              </a:rPr>
              <a:t>Jsme CK Holubička, cestovní kancelář, která se věnuje svatebním cestám. Naše služby jsou založeny</a:t>
            </a:r>
          </a:p>
          <a:p>
            <a:pPr algn="ctr">
              <a:lnSpc>
                <a:spcPts val="3919"/>
              </a:lnSpc>
            </a:pPr>
            <a:r>
              <a:rPr lang="en-US" sz="2799" spc="139">
                <a:solidFill>
                  <a:srgbClr val="A15862"/>
                </a:solidFill>
                <a:latin typeface="Garamond Bold"/>
              </a:rPr>
              <a:t>na osobním přístupu k zákazníkům a profesionálním plánování cest, aby každý pár mohl zažít nezapomenutelné a romantické chvíle po své svatbě. Svatební cesta je jedním</a:t>
            </a:r>
          </a:p>
          <a:p>
            <a:pPr algn="ctr">
              <a:lnSpc>
                <a:spcPts val="3919"/>
              </a:lnSpc>
            </a:pPr>
            <a:r>
              <a:rPr lang="en-US" sz="2799" spc="139">
                <a:solidFill>
                  <a:srgbClr val="A15862"/>
                </a:solidFill>
                <a:latin typeface="Garamond Bold"/>
              </a:rPr>
              <a:t>z nejdůležitějších okamžiků v životě novomanželů</a:t>
            </a:r>
          </a:p>
          <a:p>
            <a:pPr algn="ctr">
              <a:lnSpc>
                <a:spcPts val="3919"/>
              </a:lnSpc>
            </a:pPr>
            <a:r>
              <a:rPr lang="en-US" sz="2799" spc="139">
                <a:solidFill>
                  <a:srgbClr val="A15862"/>
                </a:solidFill>
                <a:latin typeface="Garamond Bold"/>
              </a:rPr>
              <a:t>a my se snažíme, aby byla perfektní a přesně podle jejich představ.</a:t>
            </a:r>
          </a:p>
          <a:p>
            <a:pPr algn="ctr">
              <a:lnSpc>
                <a:spcPts val="3919"/>
              </a:lnSpc>
            </a:pPr>
          </a:p>
        </p:txBody>
      </p:sp>
      <p:sp>
        <p:nvSpPr>
          <p:cNvPr name="Freeform 12" id="12"/>
          <p:cNvSpPr/>
          <p:nvPr/>
        </p:nvSpPr>
        <p:spPr>
          <a:xfrm flipH="false" flipV="false" rot="-1402796">
            <a:off x="15789021" y="8566679"/>
            <a:ext cx="2052901" cy="805764"/>
          </a:xfrm>
          <a:custGeom>
            <a:avLst/>
            <a:gdLst/>
            <a:ahLst/>
            <a:cxnLst/>
            <a:rect r="r" b="b" t="t" l="l"/>
            <a:pathLst>
              <a:path h="805764" w="2052901">
                <a:moveTo>
                  <a:pt x="0" y="0"/>
                </a:moveTo>
                <a:lnTo>
                  <a:pt x="2052901" y="0"/>
                </a:lnTo>
                <a:lnTo>
                  <a:pt x="2052901" y="805764"/>
                </a:lnTo>
                <a:lnTo>
                  <a:pt x="0" y="8057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276574" y="2812887"/>
            <a:ext cx="3508884" cy="1069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TAN New York Bold"/>
              </a:rPr>
              <a:t>O nás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0413682" y="7531418"/>
            <a:ext cx="397192" cy="397192"/>
            <a:chOff x="0" y="0"/>
            <a:chExt cx="529590" cy="5295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8260" y="44450"/>
              <a:ext cx="424180" cy="436880"/>
            </a:xfrm>
            <a:custGeom>
              <a:avLst/>
              <a:gdLst/>
              <a:ahLst/>
              <a:cxnLst/>
              <a:rect r="r" b="b" t="t" l="l"/>
              <a:pathLst>
                <a:path h="436880" w="424180">
                  <a:moveTo>
                    <a:pt x="424180" y="154940"/>
                  </a:moveTo>
                  <a:cubicBezTo>
                    <a:pt x="424180" y="290830"/>
                    <a:pt x="407670" y="325120"/>
                    <a:pt x="387350" y="351790"/>
                  </a:cubicBezTo>
                  <a:cubicBezTo>
                    <a:pt x="367030" y="378460"/>
                    <a:pt x="336550" y="402590"/>
                    <a:pt x="306070" y="416560"/>
                  </a:cubicBezTo>
                  <a:cubicBezTo>
                    <a:pt x="275590" y="430530"/>
                    <a:pt x="237490" y="436880"/>
                    <a:pt x="204470" y="434340"/>
                  </a:cubicBezTo>
                  <a:cubicBezTo>
                    <a:pt x="171450" y="431800"/>
                    <a:pt x="134620" y="421640"/>
                    <a:pt x="106680" y="403860"/>
                  </a:cubicBezTo>
                  <a:cubicBezTo>
                    <a:pt x="77470" y="386080"/>
                    <a:pt x="50800" y="359410"/>
                    <a:pt x="33020" y="330200"/>
                  </a:cubicBezTo>
                  <a:cubicBezTo>
                    <a:pt x="15240" y="302260"/>
                    <a:pt x="5080" y="265430"/>
                    <a:pt x="2540" y="232410"/>
                  </a:cubicBezTo>
                  <a:cubicBezTo>
                    <a:pt x="0" y="199390"/>
                    <a:pt x="7620" y="161290"/>
                    <a:pt x="21590" y="130810"/>
                  </a:cubicBezTo>
                  <a:cubicBezTo>
                    <a:pt x="35560" y="100330"/>
                    <a:pt x="58420" y="69850"/>
                    <a:pt x="85090" y="49530"/>
                  </a:cubicBezTo>
                  <a:cubicBezTo>
                    <a:pt x="111760" y="29210"/>
                    <a:pt x="146050" y="12700"/>
                    <a:pt x="179070" y="6350"/>
                  </a:cubicBezTo>
                  <a:cubicBezTo>
                    <a:pt x="212090" y="0"/>
                    <a:pt x="250190" y="2540"/>
                    <a:pt x="281940" y="12700"/>
                  </a:cubicBezTo>
                  <a:cubicBezTo>
                    <a:pt x="313690" y="22860"/>
                    <a:pt x="370840" y="66040"/>
                    <a:pt x="370840" y="6604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0426065" y="7431405"/>
            <a:ext cx="1424940" cy="700088"/>
            <a:chOff x="0" y="0"/>
            <a:chExt cx="1899920" cy="93345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9530" y="49530"/>
              <a:ext cx="1800860" cy="835660"/>
            </a:xfrm>
            <a:custGeom>
              <a:avLst/>
              <a:gdLst/>
              <a:ahLst/>
              <a:cxnLst/>
              <a:rect r="r" b="b" t="t" l="l"/>
              <a:pathLst>
                <a:path h="835660" w="1800860">
                  <a:moveTo>
                    <a:pt x="289560" y="21590"/>
                  </a:moveTo>
                  <a:cubicBezTo>
                    <a:pt x="408940" y="73660"/>
                    <a:pt x="521970" y="83820"/>
                    <a:pt x="589280" y="118110"/>
                  </a:cubicBezTo>
                  <a:cubicBezTo>
                    <a:pt x="651510" y="149860"/>
                    <a:pt x="688340" y="217170"/>
                    <a:pt x="750570" y="243840"/>
                  </a:cubicBezTo>
                  <a:cubicBezTo>
                    <a:pt x="815340" y="271780"/>
                    <a:pt x="899160" y="260350"/>
                    <a:pt x="969010" y="280670"/>
                  </a:cubicBezTo>
                  <a:cubicBezTo>
                    <a:pt x="1037590" y="300990"/>
                    <a:pt x="1098550" y="342900"/>
                    <a:pt x="1164590" y="364490"/>
                  </a:cubicBezTo>
                  <a:cubicBezTo>
                    <a:pt x="1228090" y="386080"/>
                    <a:pt x="1292860" y="407670"/>
                    <a:pt x="1358900" y="410210"/>
                  </a:cubicBezTo>
                  <a:cubicBezTo>
                    <a:pt x="1427480" y="412750"/>
                    <a:pt x="1520190" y="378460"/>
                    <a:pt x="1572260" y="379730"/>
                  </a:cubicBezTo>
                  <a:cubicBezTo>
                    <a:pt x="1602740" y="379730"/>
                    <a:pt x="1621790" y="384810"/>
                    <a:pt x="1644650" y="392430"/>
                  </a:cubicBezTo>
                  <a:cubicBezTo>
                    <a:pt x="1667510" y="400050"/>
                    <a:pt x="1690370" y="412750"/>
                    <a:pt x="1709420" y="426720"/>
                  </a:cubicBezTo>
                  <a:cubicBezTo>
                    <a:pt x="1728470" y="441960"/>
                    <a:pt x="1746250" y="459740"/>
                    <a:pt x="1760220" y="480060"/>
                  </a:cubicBezTo>
                  <a:cubicBezTo>
                    <a:pt x="1774190" y="500380"/>
                    <a:pt x="1784350" y="523240"/>
                    <a:pt x="1790700" y="546100"/>
                  </a:cubicBezTo>
                  <a:cubicBezTo>
                    <a:pt x="1797050" y="568960"/>
                    <a:pt x="1800860" y="594360"/>
                    <a:pt x="1799590" y="618490"/>
                  </a:cubicBezTo>
                  <a:cubicBezTo>
                    <a:pt x="1798320" y="642620"/>
                    <a:pt x="1791970" y="668020"/>
                    <a:pt x="1783080" y="690880"/>
                  </a:cubicBezTo>
                  <a:cubicBezTo>
                    <a:pt x="1774190" y="713740"/>
                    <a:pt x="1760220" y="735330"/>
                    <a:pt x="1744980" y="753110"/>
                  </a:cubicBezTo>
                  <a:cubicBezTo>
                    <a:pt x="1729740" y="772160"/>
                    <a:pt x="1709420" y="788670"/>
                    <a:pt x="1689100" y="801370"/>
                  </a:cubicBezTo>
                  <a:cubicBezTo>
                    <a:pt x="1668780" y="814070"/>
                    <a:pt x="1644650" y="822960"/>
                    <a:pt x="1621790" y="828040"/>
                  </a:cubicBezTo>
                  <a:cubicBezTo>
                    <a:pt x="1597660" y="833120"/>
                    <a:pt x="1572260" y="834390"/>
                    <a:pt x="1548130" y="831850"/>
                  </a:cubicBezTo>
                  <a:cubicBezTo>
                    <a:pt x="1524000" y="829310"/>
                    <a:pt x="1499870" y="822960"/>
                    <a:pt x="1478280" y="812800"/>
                  </a:cubicBezTo>
                  <a:cubicBezTo>
                    <a:pt x="1456690" y="802640"/>
                    <a:pt x="1435100" y="787400"/>
                    <a:pt x="1417320" y="770890"/>
                  </a:cubicBezTo>
                  <a:cubicBezTo>
                    <a:pt x="1399540" y="754380"/>
                    <a:pt x="1384300" y="734060"/>
                    <a:pt x="1372870" y="712470"/>
                  </a:cubicBezTo>
                  <a:cubicBezTo>
                    <a:pt x="1361440" y="690880"/>
                    <a:pt x="1352550" y="668020"/>
                    <a:pt x="1348740" y="643890"/>
                  </a:cubicBezTo>
                  <a:cubicBezTo>
                    <a:pt x="1344930" y="619760"/>
                    <a:pt x="1344930" y="594360"/>
                    <a:pt x="1348740" y="570230"/>
                  </a:cubicBezTo>
                  <a:cubicBezTo>
                    <a:pt x="1352550" y="546100"/>
                    <a:pt x="1361440" y="521970"/>
                    <a:pt x="1372870" y="500380"/>
                  </a:cubicBezTo>
                  <a:cubicBezTo>
                    <a:pt x="1384300" y="478790"/>
                    <a:pt x="1399540" y="458470"/>
                    <a:pt x="1417320" y="441960"/>
                  </a:cubicBezTo>
                  <a:cubicBezTo>
                    <a:pt x="1435100" y="425450"/>
                    <a:pt x="1456690" y="411480"/>
                    <a:pt x="1478280" y="401320"/>
                  </a:cubicBezTo>
                  <a:cubicBezTo>
                    <a:pt x="1499870" y="391160"/>
                    <a:pt x="1524000" y="384810"/>
                    <a:pt x="1548130" y="382270"/>
                  </a:cubicBezTo>
                  <a:cubicBezTo>
                    <a:pt x="1572260" y="379730"/>
                    <a:pt x="1597660" y="381000"/>
                    <a:pt x="1621790" y="386080"/>
                  </a:cubicBezTo>
                  <a:cubicBezTo>
                    <a:pt x="1644650" y="391160"/>
                    <a:pt x="1668780" y="400050"/>
                    <a:pt x="1689100" y="412750"/>
                  </a:cubicBezTo>
                  <a:cubicBezTo>
                    <a:pt x="1709420" y="425450"/>
                    <a:pt x="1729740" y="441960"/>
                    <a:pt x="1744980" y="459740"/>
                  </a:cubicBezTo>
                  <a:cubicBezTo>
                    <a:pt x="1760220" y="478790"/>
                    <a:pt x="1774190" y="500380"/>
                    <a:pt x="1783080" y="523240"/>
                  </a:cubicBezTo>
                  <a:cubicBezTo>
                    <a:pt x="1791970" y="546100"/>
                    <a:pt x="1798320" y="570230"/>
                    <a:pt x="1799590" y="594360"/>
                  </a:cubicBezTo>
                  <a:cubicBezTo>
                    <a:pt x="1800860" y="618490"/>
                    <a:pt x="1797050" y="645160"/>
                    <a:pt x="1790700" y="668020"/>
                  </a:cubicBezTo>
                  <a:cubicBezTo>
                    <a:pt x="1784350" y="690880"/>
                    <a:pt x="1774190" y="713740"/>
                    <a:pt x="1760220" y="734060"/>
                  </a:cubicBezTo>
                  <a:cubicBezTo>
                    <a:pt x="1746250" y="754380"/>
                    <a:pt x="1728470" y="772160"/>
                    <a:pt x="1709420" y="787400"/>
                  </a:cubicBezTo>
                  <a:cubicBezTo>
                    <a:pt x="1690370" y="801370"/>
                    <a:pt x="1667510" y="814070"/>
                    <a:pt x="1644650" y="821690"/>
                  </a:cubicBezTo>
                  <a:cubicBezTo>
                    <a:pt x="1621790" y="829310"/>
                    <a:pt x="1604010" y="831850"/>
                    <a:pt x="1572260" y="833120"/>
                  </a:cubicBezTo>
                  <a:cubicBezTo>
                    <a:pt x="1516380" y="835660"/>
                    <a:pt x="1432560" y="831850"/>
                    <a:pt x="1337310" y="816610"/>
                  </a:cubicBezTo>
                  <a:cubicBezTo>
                    <a:pt x="1181100" y="791210"/>
                    <a:pt x="876300" y="709930"/>
                    <a:pt x="732790" y="661670"/>
                  </a:cubicBezTo>
                  <a:cubicBezTo>
                    <a:pt x="651510" y="633730"/>
                    <a:pt x="604520" y="614680"/>
                    <a:pt x="544830" y="582930"/>
                  </a:cubicBezTo>
                  <a:cubicBezTo>
                    <a:pt x="485140" y="551180"/>
                    <a:pt x="434340" y="500380"/>
                    <a:pt x="373380" y="472440"/>
                  </a:cubicBezTo>
                  <a:cubicBezTo>
                    <a:pt x="311150" y="444500"/>
                    <a:pt x="222250" y="431800"/>
                    <a:pt x="175260" y="412750"/>
                  </a:cubicBezTo>
                  <a:cubicBezTo>
                    <a:pt x="147320" y="401320"/>
                    <a:pt x="132080" y="393700"/>
                    <a:pt x="110490" y="379730"/>
                  </a:cubicBezTo>
                  <a:cubicBezTo>
                    <a:pt x="86360" y="363220"/>
                    <a:pt x="54610" y="337820"/>
                    <a:pt x="38100" y="317500"/>
                  </a:cubicBezTo>
                  <a:cubicBezTo>
                    <a:pt x="26670" y="303530"/>
                    <a:pt x="21590" y="293370"/>
                    <a:pt x="15240" y="275590"/>
                  </a:cubicBezTo>
                  <a:cubicBezTo>
                    <a:pt x="6350" y="251460"/>
                    <a:pt x="0" y="207010"/>
                    <a:pt x="1270" y="180340"/>
                  </a:cubicBezTo>
                  <a:cubicBezTo>
                    <a:pt x="2540" y="161290"/>
                    <a:pt x="5080" y="149860"/>
                    <a:pt x="12700" y="133350"/>
                  </a:cubicBezTo>
                  <a:cubicBezTo>
                    <a:pt x="22860" y="109220"/>
                    <a:pt x="41910" y="73660"/>
                    <a:pt x="64770" y="53340"/>
                  </a:cubicBezTo>
                  <a:cubicBezTo>
                    <a:pt x="87630" y="31750"/>
                    <a:pt x="123190" y="15240"/>
                    <a:pt x="148590" y="7620"/>
                  </a:cubicBezTo>
                  <a:cubicBezTo>
                    <a:pt x="166370" y="1270"/>
                    <a:pt x="177800" y="0"/>
                    <a:pt x="196850" y="1270"/>
                  </a:cubicBezTo>
                  <a:cubicBezTo>
                    <a:pt x="222250" y="2540"/>
                    <a:pt x="289560" y="21590"/>
                    <a:pt x="289560" y="215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11458575" y="7734300"/>
            <a:ext cx="1209675" cy="571500"/>
            <a:chOff x="0" y="0"/>
            <a:chExt cx="1612900" cy="762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9530" y="52070"/>
              <a:ext cx="1513840" cy="660400"/>
            </a:xfrm>
            <a:custGeom>
              <a:avLst/>
              <a:gdLst/>
              <a:ahLst/>
              <a:cxnLst/>
              <a:rect r="r" b="b" t="t" l="l"/>
              <a:pathLst>
                <a:path h="660400" w="1513840">
                  <a:moveTo>
                    <a:pt x="199390" y="0"/>
                  </a:moveTo>
                  <a:cubicBezTo>
                    <a:pt x="342900" y="3810"/>
                    <a:pt x="427990" y="16510"/>
                    <a:pt x="514350" y="38100"/>
                  </a:cubicBezTo>
                  <a:cubicBezTo>
                    <a:pt x="629920" y="67310"/>
                    <a:pt x="792480" y="140970"/>
                    <a:pt x="911860" y="170180"/>
                  </a:cubicBezTo>
                  <a:cubicBezTo>
                    <a:pt x="1004570" y="193040"/>
                    <a:pt x="1088390" y="191770"/>
                    <a:pt x="1165860" y="212090"/>
                  </a:cubicBezTo>
                  <a:cubicBezTo>
                    <a:pt x="1234440" y="229870"/>
                    <a:pt x="1347470" y="288290"/>
                    <a:pt x="1353820" y="278130"/>
                  </a:cubicBezTo>
                  <a:cubicBezTo>
                    <a:pt x="1357630" y="271780"/>
                    <a:pt x="1287780" y="222250"/>
                    <a:pt x="1291590" y="214630"/>
                  </a:cubicBezTo>
                  <a:cubicBezTo>
                    <a:pt x="1295400" y="208280"/>
                    <a:pt x="1339850" y="219710"/>
                    <a:pt x="1362710" y="227330"/>
                  </a:cubicBezTo>
                  <a:cubicBezTo>
                    <a:pt x="1385570" y="234950"/>
                    <a:pt x="1407160" y="247650"/>
                    <a:pt x="1426210" y="261620"/>
                  </a:cubicBezTo>
                  <a:cubicBezTo>
                    <a:pt x="1445260" y="275590"/>
                    <a:pt x="1463040" y="294640"/>
                    <a:pt x="1475740" y="313690"/>
                  </a:cubicBezTo>
                  <a:cubicBezTo>
                    <a:pt x="1488440" y="334010"/>
                    <a:pt x="1498600" y="356870"/>
                    <a:pt x="1504950" y="379730"/>
                  </a:cubicBezTo>
                  <a:cubicBezTo>
                    <a:pt x="1511300" y="402590"/>
                    <a:pt x="1513840" y="427990"/>
                    <a:pt x="1512570" y="450850"/>
                  </a:cubicBezTo>
                  <a:cubicBezTo>
                    <a:pt x="1511300" y="474980"/>
                    <a:pt x="1504950" y="499110"/>
                    <a:pt x="1496060" y="520700"/>
                  </a:cubicBezTo>
                  <a:cubicBezTo>
                    <a:pt x="1487170" y="542290"/>
                    <a:pt x="1474470" y="565150"/>
                    <a:pt x="1459230" y="582930"/>
                  </a:cubicBezTo>
                  <a:cubicBezTo>
                    <a:pt x="1443990" y="600710"/>
                    <a:pt x="1423670" y="617220"/>
                    <a:pt x="1403350" y="628650"/>
                  </a:cubicBezTo>
                  <a:cubicBezTo>
                    <a:pt x="1383030" y="641350"/>
                    <a:pt x="1358900" y="650240"/>
                    <a:pt x="1336040" y="655320"/>
                  </a:cubicBezTo>
                  <a:cubicBezTo>
                    <a:pt x="1313180" y="660400"/>
                    <a:pt x="1287780" y="660400"/>
                    <a:pt x="1264920" y="657860"/>
                  </a:cubicBezTo>
                  <a:cubicBezTo>
                    <a:pt x="1240790" y="655320"/>
                    <a:pt x="1216660" y="648970"/>
                    <a:pt x="1195070" y="638810"/>
                  </a:cubicBezTo>
                  <a:cubicBezTo>
                    <a:pt x="1173480" y="628650"/>
                    <a:pt x="1153160" y="614680"/>
                    <a:pt x="1136650" y="598170"/>
                  </a:cubicBezTo>
                  <a:cubicBezTo>
                    <a:pt x="1120140" y="581660"/>
                    <a:pt x="1104900" y="561340"/>
                    <a:pt x="1093470" y="539750"/>
                  </a:cubicBezTo>
                  <a:cubicBezTo>
                    <a:pt x="1082040" y="518160"/>
                    <a:pt x="1074420" y="494030"/>
                    <a:pt x="1070610" y="471170"/>
                  </a:cubicBezTo>
                  <a:cubicBezTo>
                    <a:pt x="1066800" y="448310"/>
                    <a:pt x="1066800" y="422910"/>
                    <a:pt x="1070610" y="400050"/>
                  </a:cubicBezTo>
                  <a:cubicBezTo>
                    <a:pt x="1074420" y="377190"/>
                    <a:pt x="1083310" y="353060"/>
                    <a:pt x="1094740" y="331470"/>
                  </a:cubicBezTo>
                  <a:cubicBezTo>
                    <a:pt x="1106170" y="311150"/>
                    <a:pt x="1121410" y="290830"/>
                    <a:pt x="1139190" y="274320"/>
                  </a:cubicBezTo>
                  <a:cubicBezTo>
                    <a:pt x="1156970" y="257810"/>
                    <a:pt x="1177290" y="245110"/>
                    <a:pt x="1198880" y="234950"/>
                  </a:cubicBezTo>
                  <a:cubicBezTo>
                    <a:pt x="1220470" y="224790"/>
                    <a:pt x="1244600" y="218440"/>
                    <a:pt x="1268730" y="215900"/>
                  </a:cubicBezTo>
                  <a:cubicBezTo>
                    <a:pt x="1291590" y="213360"/>
                    <a:pt x="1316990" y="215900"/>
                    <a:pt x="1339850" y="220980"/>
                  </a:cubicBezTo>
                  <a:cubicBezTo>
                    <a:pt x="1362710" y="226060"/>
                    <a:pt x="1386840" y="234950"/>
                    <a:pt x="1407160" y="247650"/>
                  </a:cubicBezTo>
                  <a:cubicBezTo>
                    <a:pt x="1427480" y="260350"/>
                    <a:pt x="1445260" y="276860"/>
                    <a:pt x="1460500" y="294640"/>
                  </a:cubicBezTo>
                  <a:cubicBezTo>
                    <a:pt x="1475740" y="312420"/>
                    <a:pt x="1488440" y="335280"/>
                    <a:pt x="1497330" y="356870"/>
                  </a:cubicBezTo>
                  <a:cubicBezTo>
                    <a:pt x="1506220" y="378460"/>
                    <a:pt x="1511300" y="402590"/>
                    <a:pt x="1512570" y="426720"/>
                  </a:cubicBezTo>
                  <a:cubicBezTo>
                    <a:pt x="1513840" y="450850"/>
                    <a:pt x="1510030" y="476250"/>
                    <a:pt x="1503680" y="499110"/>
                  </a:cubicBezTo>
                  <a:cubicBezTo>
                    <a:pt x="1497330" y="521970"/>
                    <a:pt x="1485900" y="544830"/>
                    <a:pt x="1473200" y="563880"/>
                  </a:cubicBezTo>
                  <a:cubicBezTo>
                    <a:pt x="1459230" y="582930"/>
                    <a:pt x="1442720" y="601980"/>
                    <a:pt x="1423670" y="615950"/>
                  </a:cubicBezTo>
                  <a:cubicBezTo>
                    <a:pt x="1404620" y="629920"/>
                    <a:pt x="1383030" y="641350"/>
                    <a:pt x="1360170" y="648970"/>
                  </a:cubicBezTo>
                  <a:cubicBezTo>
                    <a:pt x="1337310" y="656590"/>
                    <a:pt x="1322070" y="659130"/>
                    <a:pt x="1289050" y="659130"/>
                  </a:cubicBezTo>
                  <a:cubicBezTo>
                    <a:pt x="1210310" y="659130"/>
                    <a:pt x="1035050" y="629920"/>
                    <a:pt x="890270" y="595630"/>
                  </a:cubicBezTo>
                  <a:cubicBezTo>
                    <a:pt x="707390" y="552450"/>
                    <a:pt x="414020" y="426720"/>
                    <a:pt x="284480" y="402590"/>
                  </a:cubicBezTo>
                  <a:cubicBezTo>
                    <a:pt x="224790" y="391160"/>
                    <a:pt x="184150" y="402590"/>
                    <a:pt x="152400" y="394970"/>
                  </a:cubicBezTo>
                  <a:cubicBezTo>
                    <a:pt x="133350" y="391160"/>
                    <a:pt x="120650" y="384810"/>
                    <a:pt x="106680" y="377190"/>
                  </a:cubicBezTo>
                  <a:cubicBezTo>
                    <a:pt x="92710" y="369570"/>
                    <a:pt x="80010" y="363220"/>
                    <a:pt x="67310" y="350520"/>
                  </a:cubicBezTo>
                  <a:cubicBezTo>
                    <a:pt x="48260" y="332740"/>
                    <a:pt x="22860" y="295910"/>
                    <a:pt x="12700" y="271780"/>
                  </a:cubicBezTo>
                  <a:cubicBezTo>
                    <a:pt x="5080" y="255270"/>
                    <a:pt x="2540" y="243840"/>
                    <a:pt x="1270" y="224790"/>
                  </a:cubicBezTo>
                  <a:cubicBezTo>
                    <a:pt x="0" y="198120"/>
                    <a:pt x="5080" y="154940"/>
                    <a:pt x="12700" y="129540"/>
                  </a:cubicBezTo>
                  <a:cubicBezTo>
                    <a:pt x="17780" y="111760"/>
                    <a:pt x="24130" y="101600"/>
                    <a:pt x="35560" y="86360"/>
                  </a:cubicBezTo>
                  <a:cubicBezTo>
                    <a:pt x="52070" y="66040"/>
                    <a:pt x="80010" y="36830"/>
                    <a:pt x="106680" y="22860"/>
                  </a:cubicBezTo>
                  <a:cubicBezTo>
                    <a:pt x="134620" y="8890"/>
                    <a:pt x="199390" y="0"/>
                    <a:pt x="199390" y="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13734098" y="8251507"/>
            <a:ext cx="1560195" cy="540068"/>
            <a:chOff x="0" y="0"/>
            <a:chExt cx="2080260" cy="72009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49530" y="53340"/>
              <a:ext cx="1981200" cy="617220"/>
            </a:xfrm>
            <a:custGeom>
              <a:avLst/>
              <a:gdLst/>
              <a:ahLst/>
              <a:cxnLst/>
              <a:rect r="r" b="b" t="t" l="l"/>
              <a:pathLst>
                <a:path h="617220" w="1981200">
                  <a:moveTo>
                    <a:pt x="200660" y="8890"/>
                  </a:moveTo>
                  <a:cubicBezTo>
                    <a:pt x="816610" y="0"/>
                    <a:pt x="887730" y="6350"/>
                    <a:pt x="967740" y="15240"/>
                  </a:cubicBezTo>
                  <a:cubicBezTo>
                    <a:pt x="1041400" y="22860"/>
                    <a:pt x="1096010" y="29210"/>
                    <a:pt x="1178560" y="44450"/>
                  </a:cubicBezTo>
                  <a:cubicBezTo>
                    <a:pt x="1296670" y="66040"/>
                    <a:pt x="1489710" y="121920"/>
                    <a:pt x="1609090" y="144780"/>
                  </a:cubicBezTo>
                  <a:cubicBezTo>
                    <a:pt x="1694180" y="160020"/>
                    <a:pt x="1776730" y="158750"/>
                    <a:pt x="1827530" y="175260"/>
                  </a:cubicBezTo>
                  <a:cubicBezTo>
                    <a:pt x="1856740" y="185420"/>
                    <a:pt x="1873250" y="195580"/>
                    <a:pt x="1892300" y="210820"/>
                  </a:cubicBezTo>
                  <a:cubicBezTo>
                    <a:pt x="1911350" y="226060"/>
                    <a:pt x="1927860" y="243840"/>
                    <a:pt x="1941830" y="264160"/>
                  </a:cubicBezTo>
                  <a:cubicBezTo>
                    <a:pt x="1954530" y="284480"/>
                    <a:pt x="1965960" y="307340"/>
                    <a:pt x="1972310" y="330200"/>
                  </a:cubicBezTo>
                  <a:cubicBezTo>
                    <a:pt x="1978660" y="353060"/>
                    <a:pt x="1981200" y="379730"/>
                    <a:pt x="1979930" y="403860"/>
                  </a:cubicBezTo>
                  <a:cubicBezTo>
                    <a:pt x="1978660" y="427990"/>
                    <a:pt x="1972310" y="453390"/>
                    <a:pt x="1963420" y="474980"/>
                  </a:cubicBezTo>
                  <a:cubicBezTo>
                    <a:pt x="1954530" y="497840"/>
                    <a:pt x="1940560" y="519430"/>
                    <a:pt x="1924050" y="537210"/>
                  </a:cubicBezTo>
                  <a:cubicBezTo>
                    <a:pt x="1908810" y="554990"/>
                    <a:pt x="1888490" y="571500"/>
                    <a:pt x="1868170" y="584200"/>
                  </a:cubicBezTo>
                  <a:cubicBezTo>
                    <a:pt x="1847850" y="596900"/>
                    <a:pt x="1823720" y="605790"/>
                    <a:pt x="1799590" y="610870"/>
                  </a:cubicBezTo>
                  <a:cubicBezTo>
                    <a:pt x="1776730" y="615950"/>
                    <a:pt x="1751330" y="617220"/>
                    <a:pt x="1727200" y="614680"/>
                  </a:cubicBezTo>
                  <a:cubicBezTo>
                    <a:pt x="1703070" y="612140"/>
                    <a:pt x="1677670" y="604520"/>
                    <a:pt x="1656080" y="594360"/>
                  </a:cubicBezTo>
                  <a:cubicBezTo>
                    <a:pt x="1634490" y="584200"/>
                    <a:pt x="1614170" y="568960"/>
                    <a:pt x="1596390" y="552450"/>
                  </a:cubicBezTo>
                  <a:cubicBezTo>
                    <a:pt x="1578610" y="535940"/>
                    <a:pt x="1563370" y="515620"/>
                    <a:pt x="1551940" y="494030"/>
                  </a:cubicBezTo>
                  <a:cubicBezTo>
                    <a:pt x="1540510" y="472440"/>
                    <a:pt x="1534160" y="448310"/>
                    <a:pt x="1530350" y="424180"/>
                  </a:cubicBezTo>
                  <a:cubicBezTo>
                    <a:pt x="1526540" y="400050"/>
                    <a:pt x="1526540" y="374650"/>
                    <a:pt x="1530350" y="350520"/>
                  </a:cubicBezTo>
                  <a:cubicBezTo>
                    <a:pt x="1534160" y="326390"/>
                    <a:pt x="1543050" y="303530"/>
                    <a:pt x="1554480" y="281940"/>
                  </a:cubicBezTo>
                  <a:cubicBezTo>
                    <a:pt x="1565910" y="260350"/>
                    <a:pt x="1581150" y="240030"/>
                    <a:pt x="1598930" y="223520"/>
                  </a:cubicBezTo>
                  <a:cubicBezTo>
                    <a:pt x="1616710" y="207010"/>
                    <a:pt x="1638300" y="193040"/>
                    <a:pt x="1659890" y="182880"/>
                  </a:cubicBezTo>
                  <a:cubicBezTo>
                    <a:pt x="1681480" y="172720"/>
                    <a:pt x="1706880" y="166370"/>
                    <a:pt x="1731010" y="163830"/>
                  </a:cubicBezTo>
                  <a:cubicBezTo>
                    <a:pt x="1755140" y="161290"/>
                    <a:pt x="1780540" y="163830"/>
                    <a:pt x="1804670" y="168910"/>
                  </a:cubicBezTo>
                  <a:cubicBezTo>
                    <a:pt x="1827530" y="173990"/>
                    <a:pt x="1851660" y="184150"/>
                    <a:pt x="1871980" y="196850"/>
                  </a:cubicBezTo>
                  <a:cubicBezTo>
                    <a:pt x="1892300" y="209550"/>
                    <a:pt x="1912620" y="226060"/>
                    <a:pt x="1927860" y="243840"/>
                  </a:cubicBezTo>
                  <a:cubicBezTo>
                    <a:pt x="1943100" y="262890"/>
                    <a:pt x="1955800" y="284480"/>
                    <a:pt x="1964690" y="307340"/>
                  </a:cubicBezTo>
                  <a:cubicBezTo>
                    <a:pt x="1973580" y="330200"/>
                    <a:pt x="1978660" y="355600"/>
                    <a:pt x="1979930" y="379730"/>
                  </a:cubicBezTo>
                  <a:cubicBezTo>
                    <a:pt x="1981200" y="403860"/>
                    <a:pt x="1977390" y="429260"/>
                    <a:pt x="1971040" y="452120"/>
                  </a:cubicBezTo>
                  <a:cubicBezTo>
                    <a:pt x="1964690" y="474980"/>
                    <a:pt x="1953260" y="497840"/>
                    <a:pt x="1939290" y="518160"/>
                  </a:cubicBezTo>
                  <a:cubicBezTo>
                    <a:pt x="1925320" y="538480"/>
                    <a:pt x="1907540" y="557530"/>
                    <a:pt x="1888490" y="571500"/>
                  </a:cubicBezTo>
                  <a:cubicBezTo>
                    <a:pt x="1869440" y="585470"/>
                    <a:pt x="1846580" y="596900"/>
                    <a:pt x="1823720" y="604520"/>
                  </a:cubicBezTo>
                  <a:cubicBezTo>
                    <a:pt x="1800860" y="612140"/>
                    <a:pt x="1788160" y="617220"/>
                    <a:pt x="1751330" y="615950"/>
                  </a:cubicBezTo>
                  <a:cubicBezTo>
                    <a:pt x="1625600" y="613410"/>
                    <a:pt x="1107440" y="472440"/>
                    <a:pt x="923290" y="443230"/>
                  </a:cubicBezTo>
                  <a:cubicBezTo>
                    <a:pt x="833120" y="429260"/>
                    <a:pt x="803910" y="426720"/>
                    <a:pt x="718820" y="420370"/>
                  </a:cubicBezTo>
                  <a:cubicBezTo>
                    <a:pt x="577850" y="410210"/>
                    <a:pt x="256540" y="430530"/>
                    <a:pt x="152400" y="403860"/>
                  </a:cubicBezTo>
                  <a:cubicBezTo>
                    <a:pt x="109220" y="392430"/>
                    <a:pt x="87630" y="375920"/>
                    <a:pt x="67310" y="359410"/>
                  </a:cubicBezTo>
                  <a:cubicBezTo>
                    <a:pt x="53340" y="347980"/>
                    <a:pt x="44450" y="335280"/>
                    <a:pt x="35560" y="322580"/>
                  </a:cubicBezTo>
                  <a:cubicBezTo>
                    <a:pt x="26670" y="308610"/>
                    <a:pt x="17780" y="297180"/>
                    <a:pt x="12700" y="279400"/>
                  </a:cubicBezTo>
                  <a:cubicBezTo>
                    <a:pt x="5080" y="255270"/>
                    <a:pt x="0" y="210820"/>
                    <a:pt x="1270" y="185420"/>
                  </a:cubicBezTo>
                  <a:cubicBezTo>
                    <a:pt x="2540" y="166370"/>
                    <a:pt x="5080" y="154940"/>
                    <a:pt x="12700" y="138430"/>
                  </a:cubicBezTo>
                  <a:cubicBezTo>
                    <a:pt x="22860" y="114300"/>
                    <a:pt x="44450" y="78740"/>
                    <a:pt x="67310" y="58420"/>
                  </a:cubicBezTo>
                  <a:cubicBezTo>
                    <a:pt x="90170" y="38100"/>
                    <a:pt x="127000" y="21590"/>
                    <a:pt x="152400" y="13970"/>
                  </a:cubicBezTo>
                  <a:cubicBezTo>
                    <a:pt x="170180" y="8890"/>
                    <a:pt x="200660" y="8890"/>
                    <a:pt x="200660" y="88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14042707" y="8079105"/>
            <a:ext cx="2957512" cy="1050608"/>
            <a:chOff x="0" y="0"/>
            <a:chExt cx="3943350" cy="140081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3180" y="50800"/>
              <a:ext cx="3851910" cy="1300480"/>
            </a:xfrm>
            <a:custGeom>
              <a:avLst/>
              <a:gdLst/>
              <a:ahLst/>
              <a:cxnLst/>
              <a:rect r="r" b="b" t="t" l="l"/>
              <a:pathLst>
                <a:path h="1300480" w="3851910">
                  <a:moveTo>
                    <a:pt x="3599180" y="1291590"/>
                  </a:moveTo>
                  <a:cubicBezTo>
                    <a:pt x="2940050" y="1144270"/>
                    <a:pt x="2760980" y="1109980"/>
                    <a:pt x="2630170" y="1090930"/>
                  </a:cubicBezTo>
                  <a:cubicBezTo>
                    <a:pt x="2537460" y="1076960"/>
                    <a:pt x="2467610" y="1076960"/>
                    <a:pt x="2392680" y="1062990"/>
                  </a:cubicBezTo>
                  <a:cubicBezTo>
                    <a:pt x="2324100" y="1050290"/>
                    <a:pt x="2268220" y="1038860"/>
                    <a:pt x="2199640" y="1013460"/>
                  </a:cubicBezTo>
                  <a:cubicBezTo>
                    <a:pt x="2115820" y="982980"/>
                    <a:pt x="2011680" y="929640"/>
                    <a:pt x="1929130" y="883920"/>
                  </a:cubicBezTo>
                  <a:cubicBezTo>
                    <a:pt x="1856740" y="844550"/>
                    <a:pt x="1799590" y="788670"/>
                    <a:pt x="1729740" y="759460"/>
                  </a:cubicBezTo>
                  <a:cubicBezTo>
                    <a:pt x="1661160" y="730250"/>
                    <a:pt x="1611630" y="718820"/>
                    <a:pt x="1512570" y="707390"/>
                  </a:cubicBezTo>
                  <a:cubicBezTo>
                    <a:pt x="1309370" y="683260"/>
                    <a:pt x="773430" y="739140"/>
                    <a:pt x="566420" y="711200"/>
                  </a:cubicBezTo>
                  <a:cubicBezTo>
                    <a:pt x="462280" y="697230"/>
                    <a:pt x="408940" y="678180"/>
                    <a:pt x="335280" y="646430"/>
                  </a:cubicBezTo>
                  <a:cubicBezTo>
                    <a:pt x="259080" y="613410"/>
                    <a:pt x="172720" y="574040"/>
                    <a:pt x="118110" y="515620"/>
                  </a:cubicBezTo>
                  <a:cubicBezTo>
                    <a:pt x="64770" y="459740"/>
                    <a:pt x="15240" y="381000"/>
                    <a:pt x="7620" y="308610"/>
                  </a:cubicBezTo>
                  <a:cubicBezTo>
                    <a:pt x="0" y="237490"/>
                    <a:pt x="21590" y="138430"/>
                    <a:pt x="67310" y="87630"/>
                  </a:cubicBezTo>
                  <a:cubicBezTo>
                    <a:pt x="114300" y="35560"/>
                    <a:pt x="214630" y="0"/>
                    <a:pt x="287020" y="0"/>
                  </a:cubicBezTo>
                  <a:cubicBezTo>
                    <a:pt x="355600" y="0"/>
                    <a:pt x="431800" y="40640"/>
                    <a:pt x="490220" y="77470"/>
                  </a:cubicBezTo>
                  <a:cubicBezTo>
                    <a:pt x="546100" y="113030"/>
                    <a:pt x="577850" y="201930"/>
                    <a:pt x="633730" y="213360"/>
                  </a:cubicBezTo>
                  <a:cubicBezTo>
                    <a:pt x="690880" y="224790"/>
                    <a:pt x="763270" y="139700"/>
                    <a:pt x="831850" y="137160"/>
                  </a:cubicBezTo>
                  <a:cubicBezTo>
                    <a:pt x="904240" y="134620"/>
                    <a:pt x="996950" y="165100"/>
                    <a:pt x="1057910" y="203200"/>
                  </a:cubicBezTo>
                  <a:cubicBezTo>
                    <a:pt x="1115060" y="238760"/>
                    <a:pt x="1140460" y="339090"/>
                    <a:pt x="1192530" y="349250"/>
                  </a:cubicBezTo>
                  <a:cubicBezTo>
                    <a:pt x="1245870" y="359410"/>
                    <a:pt x="1314450" y="262890"/>
                    <a:pt x="1376680" y="259080"/>
                  </a:cubicBezTo>
                  <a:cubicBezTo>
                    <a:pt x="1437640" y="255270"/>
                    <a:pt x="1507490" y="287020"/>
                    <a:pt x="1564640" y="320040"/>
                  </a:cubicBezTo>
                  <a:cubicBezTo>
                    <a:pt x="1626870" y="355600"/>
                    <a:pt x="1668780" y="440690"/>
                    <a:pt x="1732280" y="473710"/>
                  </a:cubicBezTo>
                  <a:cubicBezTo>
                    <a:pt x="1793240" y="505460"/>
                    <a:pt x="1888490" y="497840"/>
                    <a:pt x="1936750" y="515620"/>
                  </a:cubicBezTo>
                  <a:cubicBezTo>
                    <a:pt x="1965960" y="527050"/>
                    <a:pt x="1983740" y="537210"/>
                    <a:pt x="2004060" y="552450"/>
                  </a:cubicBezTo>
                  <a:cubicBezTo>
                    <a:pt x="2024380" y="567690"/>
                    <a:pt x="2043430" y="586740"/>
                    <a:pt x="2057400" y="607060"/>
                  </a:cubicBezTo>
                  <a:cubicBezTo>
                    <a:pt x="2071370" y="627380"/>
                    <a:pt x="2082800" y="652780"/>
                    <a:pt x="2089150" y="676910"/>
                  </a:cubicBezTo>
                  <a:cubicBezTo>
                    <a:pt x="2095500" y="701040"/>
                    <a:pt x="2098040" y="727710"/>
                    <a:pt x="2096770" y="753110"/>
                  </a:cubicBezTo>
                  <a:cubicBezTo>
                    <a:pt x="2095500" y="778510"/>
                    <a:pt x="2089150" y="805180"/>
                    <a:pt x="2080260" y="828040"/>
                  </a:cubicBezTo>
                  <a:cubicBezTo>
                    <a:pt x="2071370" y="850900"/>
                    <a:pt x="2057400" y="873760"/>
                    <a:pt x="2040890" y="892810"/>
                  </a:cubicBezTo>
                  <a:cubicBezTo>
                    <a:pt x="2024380" y="911860"/>
                    <a:pt x="2004060" y="929640"/>
                    <a:pt x="1982470" y="942340"/>
                  </a:cubicBezTo>
                  <a:cubicBezTo>
                    <a:pt x="1960880" y="955040"/>
                    <a:pt x="1935480" y="965200"/>
                    <a:pt x="1911350" y="970280"/>
                  </a:cubicBezTo>
                  <a:cubicBezTo>
                    <a:pt x="1887220" y="975360"/>
                    <a:pt x="1860550" y="976630"/>
                    <a:pt x="1835150" y="974090"/>
                  </a:cubicBezTo>
                  <a:cubicBezTo>
                    <a:pt x="1809750" y="971550"/>
                    <a:pt x="1784350" y="963930"/>
                    <a:pt x="1761490" y="953770"/>
                  </a:cubicBezTo>
                  <a:cubicBezTo>
                    <a:pt x="1738630" y="943610"/>
                    <a:pt x="1715770" y="928370"/>
                    <a:pt x="1697990" y="910590"/>
                  </a:cubicBezTo>
                  <a:cubicBezTo>
                    <a:pt x="1680210" y="892810"/>
                    <a:pt x="1663700" y="871220"/>
                    <a:pt x="1652270" y="849630"/>
                  </a:cubicBezTo>
                  <a:cubicBezTo>
                    <a:pt x="1640840" y="826770"/>
                    <a:pt x="1631950" y="802640"/>
                    <a:pt x="1628140" y="777240"/>
                  </a:cubicBezTo>
                  <a:cubicBezTo>
                    <a:pt x="1624330" y="753110"/>
                    <a:pt x="1624330" y="725170"/>
                    <a:pt x="1628140" y="701040"/>
                  </a:cubicBezTo>
                  <a:cubicBezTo>
                    <a:pt x="1631950" y="675640"/>
                    <a:pt x="1640840" y="650240"/>
                    <a:pt x="1652270" y="628650"/>
                  </a:cubicBezTo>
                  <a:cubicBezTo>
                    <a:pt x="1663700" y="605790"/>
                    <a:pt x="1680210" y="585470"/>
                    <a:pt x="1699260" y="567690"/>
                  </a:cubicBezTo>
                  <a:cubicBezTo>
                    <a:pt x="1717040" y="551180"/>
                    <a:pt x="1739900" y="535940"/>
                    <a:pt x="1762760" y="525780"/>
                  </a:cubicBezTo>
                  <a:cubicBezTo>
                    <a:pt x="1785620" y="515620"/>
                    <a:pt x="1811020" y="508000"/>
                    <a:pt x="1836420" y="505460"/>
                  </a:cubicBezTo>
                  <a:cubicBezTo>
                    <a:pt x="1861820" y="502920"/>
                    <a:pt x="1888490" y="504190"/>
                    <a:pt x="1912620" y="509270"/>
                  </a:cubicBezTo>
                  <a:cubicBezTo>
                    <a:pt x="1936750" y="514350"/>
                    <a:pt x="1962150" y="524510"/>
                    <a:pt x="1983740" y="537210"/>
                  </a:cubicBezTo>
                  <a:cubicBezTo>
                    <a:pt x="2005330" y="549910"/>
                    <a:pt x="2025650" y="567690"/>
                    <a:pt x="2042160" y="586740"/>
                  </a:cubicBezTo>
                  <a:cubicBezTo>
                    <a:pt x="2058670" y="605790"/>
                    <a:pt x="2072640" y="628650"/>
                    <a:pt x="2081530" y="652780"/>
                  </a:cubicBezTo>
                  <a:cubicBezTo>
                    <a:pt x="2090420" y="675640"/>
                    <a:pt x="2095500" y="702310"/>
                    <a:pt x="2096770" y="727710"/>
                  </a:cubicBezTo>
                  <a:cubicBezTo>
                    <a:pt x="2098040" y="753110"/>
                    <a:pt x="2095500" y="779780"/>
                    <a:pt x="2089150" y="803910"/>
                  </a:cubicBezTo>
                  <a:cubicBezTo>
                    <a:pt x="2082800" y="828040"/>
                    <a:pt x="2070100" y="852170"/>
                    <a:pt x="2056130" y="872490"/>
                  </a:cubicBezTo>
                  <a:cubicBezTo>
                    <a:pt x="2042160" y="892810"/>
                    <a:pt x="2024380" y="913130"/>
                    <a:pt x="2004060" y="928370"/>
                  </a:cubicBezTo>
                  <a:cubicBezTo>
                    <a:pt x="1983740" y="943610"/>
                    <a:pt x="1960880" y="956310"/>
                    <a:pt x="1936750" y="963930"/>
                  </a:cubicBezTo>
                  <a:cubicBezTo>
                    <a:pt x="1912620" y="971550"/>
                    <a:pt x="1893570" y="974090"/>
                    <a:pt x="1860550" y="975360"/>
                  </a:cubicBezTo>
                  <a:cubicBezTo>
                    <a:pt x="1802130" y="976630"/>
                    <a:pt x="1687830" y="974090"/>
                    <a:pt x="1614170" y="949960"/>
                  </a:cubicBezTo>
                  <a:cubicBezTo>
                    <a:pt x="1546860" y="928370"/>
                    <a:pt x="1492250" y="886460"/>
                    <a:pt x="1436370" y="844550"/>
                  </a:cubicBezTo>
                  <a:cubicBezTo>
                    <a:pt x="1379220" y="801370"/>
                    <a:pt x="1267460" y="725170"/>
                    <a:pt x="1277620" y="692150"/>
                  </a:cubicBezTo>
                  <a:cubicBezTo>
                    <a:pt x="1289050" y="656590"/>
                    <a:pt x="1521460" y="628650"/>
                    <a:pt x="1530350" y="647700"/>
                  </a:cubicBezTo>
                  <a:cubicBezTo>
                    <a:pt x="1537970" y="665480"/>
                    <a:pt x="1436370" y="751840"/>
                    <a:pt x="1374140" y="781050"/>
                  </a:cubicBezTo>
                  <a:cubicBezTo>
                    <a:pt x="1304290" y="812800"/>
                    <a:pt x="1207770" y="829310"/>
                    <a:pt x="1126490" y="817880"/>
                  </a:cubicBezTo>
                  <a:cubicBezTo>
                    <a:pt x="1042670" y="805180"/>
                    <a:pt x="946150" y="750570"/>
                    <a:pt x="880110" y="701040"/>
                  </a:cubicBezTo>
                  <a:cubicBezTo>
                    <a:pt x="821690" y="657860"/>
                    <a:pt x="731520" y="566420"/>
                    <a:pt x="742950" y="544830"/>
                  </a:cubicBezTo>
                  <a:cubicBezTo>
                    <a:pt x="754380" y="523240"/>
                    <a:pt x="944880" y="547370"/>
                    <a:pt x="953770" y="576580"/>
                  </a:cubicBezTo>
                  <a:cubicBezTo>
                    <a:pt x="962660" y="604520"/>
                    <a:pt x="869950" y="685800"/>
                    <a:pt x="810260" y="712470"/>
                  </a:cubicBezTo>
                  <a:cubicBezTo>
                    <a:pt x="742950" y="741680"/>
                    <a:pt x="635000" y="746760"/>
                    <a:pt x="561340" y="728980"/>
                  </a:cubicBezTo>
                  <a:cubicBezTo>
                    <a:pt x="494030" y="712470"/>
                    <a:pt x="412750" y="671830"/>
                    <a:pt x="382270" y="618490"/>
                  </a:cubicBezTo>
                  <a:cubicBezTo>
                    <a:pt x="351790" y="566420"/>
                    <a:pt x="364490" y="483870"/>
                    <a:pt x="374650" y="417830"/>
                  </a:cubicBezTo>
                  <a:cubicBezTo>
                    <a:pt x="386080" y="347980"/>
                    <a:pt x="402590" y="232410"/>
                    <a:pt x="449580" y="208280"/>
                  </a:cubicBezTo>
                  <a:cubicBezTo>
                    <a:pt x="496570" y="184150"/>
                    <a:pt x="560070" y="255270"/>
                    <a:pt x="654050" y="269240"/>
                  </a:cubicBezTo>
                  <a:cubicBezTo>
                    <a:pt x="848360" y="297180"/>
                    <a:pt x="1365250" y="243840"/>
                    <a:pt x="1570990" y="262890"/>
                  </a:cubicBezTo>
                  <a:cubicBezTo>
                    <a:pt x="1677670" y="273050"/>
                    <a:pt x="1720850" y="275590"/>
                    <a:pt x="1811020" y="308610"/>
                  </a:cubicBezTo>
                  <a:cubicBezTo>
                    <a:pt x="1943100" y="356870"/>
                    <a:pt x="2142490" y="511810"/>
                    <a:pt x="2268220" y="566420"/>
                  </a:cubicBezTo>
                  <a:cubicBezTo>
                    <a:pt x="2349500" y="600710"/>
                    <a:pt x="2386330" y="608330"/>
                    <a:pt x="2476500" y="631190"/>
                  </a:cubicBezTo>
                  <a:cubicBezTo>
                    <a:pt x="2637790" y="671830"/>
                    <a:pt x="2943860" y="708660"/>
                    <a:pt x="3162300" y="759460"/>
                  </a:cubicBezTo>
                  <a:cubicBezTo>
                    <a:pt x="3366770" y="806450"/>
                    <a:pt x="3670300" y="883920"/>
                    <a:pt x="3749040" y="923290"/>
                  </a:cubicBezTo>
                  <a:cubicBezTo>
                    <a:pt x="3771900" y="934720"/>
                    <a:pt x="3775710" y="938530"/>
                    <a:pt x="3788410" y="952500"/>
                  </a:cubicBezTo>
                  <a:cubicBezTo>
                    <a:pt x="3806190" y="971550"/>
                    <a:pt x="3830320" y="1003300"/>
                    <a:pt x="3840480" y="1032510"/>
                  </a:cubicBezTo>
                  <a:cubicBezTo>
                    <a:pt x="3850640" y="1061720"/>
                    <a:pt x="3851910" y="1101090"/>
                    <a:pt x="3849370" y="1127760"/>
                  </a:cubicBezTo>
                  <a:cubicBezTo>
                    <a:pt x="3848100" y="1146810"/>
                    <a:pt x="3844290" y="1158240"/>
                    <a:pt x="3836670" y="1174750"/>
                  </a:cubicBezTo>
                  <a:cubicBezTo>
                    <a:pt x="3825240" y="1198880"/>
                    <a:pt x="3799840" y="1234440"/>
                    <a:pt x="3780790" y="1252220"/>
                  </a:cubicBezTo>
                  <a:cubicBezTo>
                    <a:pt x="3766820" y="1264920"/>
                    <a:pt x="3756660" y="1270000"/>
                    <a:pt x="3740150" y="1277620"/>
                  </a:cubicBezTo>
                  <a:cubicBezTo>
                    <a:pt x="3716020" y="1287780"/>
                    <a:pt x="3672840" y="1297940"/>
                    <a:pt x="3647440" y="1299210"/>
                  </a:cubicBezTo>
                  <a:cubicBezTo>
                    <a:pt x="3628390" y="1300480"/>
                    <a:pt x="3599180" y="1291590"/>
                    <a:pt x="3599180" y="12915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13808393" y="7988618"/>
            <a:ext cx="2102167" cy="950595"/>
            <a:chOff x="0" y="0"/>
            <a:chExt cx="2802890" cy="12674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9530" y="48260"/>
              <a:ext cx="2703830" cy="1168400"/>
            </a:xfrm>
            <a:custGeom>
              <a:avLst/>
              <a:gdLst/>
              <a:ahLst/>
              <a:cxnLst/>
              <a:rect r="r" b="b" t="t" l="l"/>
              <a:pathLst>
                <a:path h="1168400" w="2703830">
                  <a:moveTo>
                    <a:pt x="2379980" y="1168400"/>
                  </a:moveTo>
                  <a:cubicBezTo>
                    <a:pt x="2205990" y="1141730"/>
                    <a:pt x="2085340" y="1089660"/>
                    <a:pt x="1985010" y="1066800"/>
                  </a:cubicBezTo>
                  <a:cubicBezTo>
                    <a:pt x="1884680" y="1043940"/>
                    <a:pt x="1781810" y="1040130"/>
                    <a:pt x="1677670" y="1022350"/>
                  </a:cubicBezTo>
                  <a:cubicBezTo>
                    <a:pt x="1567180" y="1003300"/>
                    <a:pt x="1451610" y="965200"/>
                    <a:pt x="1339850" y="952500"/>
                  </a:cubicBezTo>
                  <a:cubicBezTo>
                    <a:pt x="1231900" y="941070"/>
                    <a:pt x="1123950" y="957580"/>
                    <a:pt x="1018540" y="947420"/>
                  </a:cubicBezTo>
                  <a:cubicBezTo>
                    <a:pt x="913130" y="937260"/>
                    <a:pt x="805180" y="919480"/>
                    <a:pt x="704850" y="889000"/>
                  </a:cubicBezTo>
                  <a:cubicBezTo>
                    <a:pt x="607060" y="858520"/>
                    <a:pt x="521970" y="819150"/>
                    <a:pt x="425450" y="764540"/>
                  </a:cubicBezTo>
                  <a:cubicBezTo>
                    <a:pt x="309880" y="699770"/>
                    <a:pt x="127000" y="585470"/>
                    <a:pt x="66040" y="515620"/>
                  </a:cubicBezTo>
                  <a:cubicBezTo>
                    <a:pt x="35560" y="481330"/>
                    <a:pt x="29210" y="455930"/>
                    <a:pt x="17780" y="422910"/>
                  </a:cubicBezTo>
                  <a:cubicBezTo>
                    <a:pt x="7620" y="391160"/>
                    <a:pt x="1270" y="355600"/>
                    <a:pt x="1270" y="321310"/>
                  </a:cubicBezTo>
                  <a:cubicBezTo>
                    <a:pt x="1270" y="287020"/>
                    <a:pt x="7620" y="250190"/>
                    <a:pt x="19050" y="218440"/>
                  </a:cubicBezTo>
                  <a:cubicBezTo>
                    <a:pt x="30480" y="186690"/>
                    <a:pt x="46990" y="154940"/>
                    <a:pt x="67310" y="128270"/>
                  </a:cubicBezTo>
                  <a:cubicBezTo>
                    <a:pt x="87630" y="101600"/>
                    <a:pt x="115570" y="76200"/>
                    <a:pt x="143510" y="57150"/>
                  </a:cubicBezTo>
                  <a:cubicBezTo>
                    <a:pt x="171450" y="38100"/>
                    <a:pt x="204470" y="22860"/>
                    <a:pt x="237490" y="13970"/>
                  </a:cubicBezTo>
                  <a:cubicBezTo>
                    <a:pt x="270510" y="5080"/>
                    <a:pt x="306070" y="0"/>
                    <a:pt x="340360" y="2540"/>
                  </a:cubicBezTo>
                  <a:cubicBezTo>
                    <a:pt x="374650" y="5080"/>
                    <a:pt x="408940" y="12700"/>
                    <a:pt x="440690" y="25400"/>
                  </a:cubicBezTo>
                  <a:cubicBezTo>
                    <a:pt x="472440" y="38100"/>
                    <a:pt x="504190" y="57150"/>
                    <a:pt x="529590" y="78740"/>
                  </a:cubicBezTo>
                  <a:cubicBezTo>
                    <a:pt x="556260" y="101600"/>
                    <a:pt x="579120" y="129540"/>
                    <a:pt x="596900" y="158750"/>
                  </a:cubicBezTo>
                  <a:cubicBezTo>
                    <a:pt x="614680" y="187960"/>
                    <a:pt x="627380" y="220980"/>
                    <a:pt x="635000" y="254000"/>
                  </a:cubicBezTo>
                  <a:cubicBezTo>
                    <a:pt x="642620" y="287020"/>
                    <a:pt x="643890" y="323850"/>
                    <a:pt x="640080" y="358140"/>
                  </a:cubicBezTo>
                  <a:cubicBezTo>
                    <a:pt x="636270" y="392430"/>
                    <a:pt x="626110" y="426720"/>
                    <a:pt x="612140" y="457200"/>
                  </a:cubicBezTo>
                  <a:cubicBezTo>
                    <a:pt x="598170" y="487680"/>
                    <a:pt x="577850" y="518160"/>
                    <a:pt x="553720" y="543560"/>
                  </a:cubicBezTo>
                  <a:cubicBezTo>
                    <a:pt x="530860" y="567690"/>
                    <a:pt x="501650" y="590550"/>
                    <a:pt x="471170" y="605790"/>
                  </a:cubicBezTo>
                  <a:cubicBezTo>
                    <a:pt x="440690" y="622300"/>
                    <a:pt x="406400" y="633730"/>
                    <a:pt x="372110" y="638810"/>
                  </a:cubicBezTo>
                  <a:cubicBezTo>
                    <a:pt x="339090" y="643890"/>
                    <a:pt x="302260" y="642620"/>
                    <a:pt x="269240" y="637540"/>
                  </a:cubicBezTo>
                  <a:cubicBezTo>
                    <a:pt x="234950" y="632460"/>
                    <a:pt x="200660" y="621030"/>
                    <a:pt x="170180" y="604520"/>
                  </a:cubicBezTo>
                  <a:cubicBezTo>
                    <a:pt x="139700" y="588010"/>
                    <a:pt x="111760" y="565150"/>
                    <a:pt x="88900" y="541020"/>
                  </a:cubicBezTo>
                  <a:cubicBezTo>
                    <a:pt x="66040" y="515620"/>
                    <a:pt x="44450" y="486410"/>
                    <a:pt x="30480" y="455930"/>
                  </a:cubicBezTo>
                  <a:cubicBezTo>
                    <a:pt x="16510" y="425450"/>
                    <a:pt x="7620" y="389890"/>
                    <a:pt x="3810" y="355600"/>
                  </a:cubicBezTo>
                  <a:cubicBezTo>
                    <a:pt x="0" y="321310"/>
                    <a:pt x="1270" y="285750"/>
                    <a:pt x="8890" y="252730"/>
                  </a:cubicBezTo>
                  <a:cubicBezTo>
                    <a:pt x="16510" y="219710"/>
                    <a:pt x="30480" y="185420"/>
                    <a:pt x="48260" y="156210"/>
                  </a:cubicBezTo>
                  <a:cubicBezTo>
                    <a:pt x="66040" y="127000"/>
                    <a:pt x="90170" y="99060"/>
                    <a:pt x="115570" y="77470"/>
                  </a:cubicBezTo>
                  <a:cubicBezTo>
                    <a:pt x="142240" y="55880"/>
                    <a:pt x="172720" y="36830"/>
                    <a:pt x="204470" y="24130"/>
                  </a:cubicBezTo>
                  <a:cubicBezTo>
                    <a:pt x="236220" y="11430"/>
                    <a:pt x="271780" y="3810"/>
                    <a:pt x="306070" y="2540"/>
                  </a:cubicBezTo>
                  <a:cubicBezTo>
                    <a:pt x="340360" y="1270"/>
                    <a:pt x="375920" y="5080"/>
                    <a:pt x="408940" y="13970"/>
                  </a:cubicBezTo>
                  <a:cubicBezTo>
                    <a:pt x="441960" y="22860"/>
                    <a:pt x="473710" y="39370"/>
                    <a:pt x="501650" y="58420"/>
                  </a:cubicBezTo>
                  <a:cubicBezTo>
                    <a:pt x="529590" y="77470"/>
                    <a:pt x="551180" y="115570"/>
                    <a:pt x="576580" y="129540"/>
                  </a:cubicBezTo>
                  <a:cubicBezTo>
                    <a:pt x="596900" y="139700"/>
                    <a:pt x="612140" y="132080"/>
                    <a:pt x="640080" y="142240"/>
                  </a:cubicBezTo>
                  <a:cubicBezTo>
                    <a:pt x="706120" y="165100"/>
                    <a:pt x="829310" y="260350"/>
                    <a:pt x="952500" y="298450"/>
                  </a:cubicBezTo>
                  <a:cubicBezTo>
                    <a:pt x="1111250" y="347980"/>
                    <a:pt x="1337310" y="342900"/>
                    <a:pt x="1525270" y="377190"/>
                  </a:cubicBezTo>
                  <a:cubicBezTo>
                    <a:pt x="1710690" y="410210"/>
                    <a:pt x="1918970" y="458470"/>
                    <a:pt x="2071370" y="499110"/>
                  </a:cubicBezTo>
                  <a:cubicBezTo>
                    <a:pt x="2181860" y="529590"/>
                    <a:pt x="2273300" y="567690"/>
                    <a:pt x="2355850" y="589280"/>
                  </a:cubicBezTo>
                  <a:cubicBezTo>
                    <a:pt x="2418080" y="605790"/>
                    <a:pt x="2475230" y="601980"/>
                    <a:pt x="2523490" y="622300"/>
                  </a:cubicBezTo>
                  <a:cubicBezTo>
                    <a:pt x="2566670" y="641350"/>
                    <a:pt x="2608580" y="674370"/>
                    <a:pt x="2633980" y="701040"/>
                  </a:cubicBezTo>
                  <a:cubicBezTo>
                    <a:pt x="2651760" y="720090"/>
                    <a:pt x="2661920" y="734060"/>
                    <a:pt x="2672080" y="758190"/>
                  </a:cubicBezTo>
                  <a:cubicBezTo>
                    <a:pt x="2687320" y="792480"/>
                    <a:pt x="2701290" y="854710"/>
                    <a:pt x="2702560" y="891540"/>
                  </a:cubicBezTo>
                  <a:cubicBezTo>
                    <a:pt x="2703830" y="918210"/>
                    <a:pt x="2701290" y="933450"/>
                    <a:pt x="2693670" y="958850"/>
                  </a:cubicBezTo>
                  <a:cubicBezTo>
                    <a:pt x="2682240" y="994410"/>
                    <a:pt x="2651760" y="1049020"/>
                    <a:pt x="2628900" y="1078230"/>
                  </a:cubicBezTo>
                  <a:cubicBezTo>
                    <a:pt x="2612390" y="1098550"/>
                    <a:pt x="2595880" y="1109980"/>
                    <a:pt x="2576830" y="1122680"/>
                  </a:cubicBezTo>
                  <a:cubicBezTo>
                    <a:pt x="2557780" y="1135380"/>
                    <a:pt x="2540000" y="1146810"/>
                    <a:pt x="2514600" y="1154430"/>
                  </a:cubicBezTo>
                  <a:cubicBezTo>
                    <a:pt x="2479040" y="1164590"/>
                    <a:pt x="2379980" y="1168400"/>
                    <a:pt x="2379980" y="116840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12470130" y="7780020"/>
            <a:ext cx="1925002" cy="839152"/>
            <a:chOff x="0" y="0"/>
            <a:chExt cx="2566670" cy="111887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49530" y="48260"/>
              <a:ext cx="2471420" cy="1018540"/>
            </a:xfrm>
            <a:custGeom>
              <a:avLst/>
              <a:gdLst/>
              <a:ahLst/>
              <a:cxnLst/>
              <a:rect r="r" b="b" t="t" l="l"/>
              <a:pathLst>
                <a:path h="1018540" w="2471420">
                  <a:moveTo>
                    <a:pt x="2184400" y="1018540"/>
                  </a:moveTo>
                  <a:cubicBezTo>
                    <a:pt x="1954530" y="1010920"/>
                    <a:pt x="1649730" y="941070"/>
                    <a:pt x="1482090" y="923290"/>
                  </a:cubicBezTo>
                  <a:cubicBezTo>
                    <a:pt x="1360170" y="910590"/>
                    <a:pt x="1285240" y="929640"/>
                    <a:pt x="1164590" y="905510"/>
                  </a:cubicBezTo>
                  <a:cubicBezTo>
                    <a:pt x="991870" y="872490"/>
                    <a:pt x="722630" y="745490"/>
                    <a:pt x="551180" y="697230"/>
                  </a:cubicBezTo>
                  <a:cubicBezTo>
                    <a:pt x="430530" y="662940"/>
                    <a:pt x="309880" y="651510"/>
                    <a:pt x="236220" y="627380"/>
                  </a:cubicBezTo>
                  <a:cubicBezTo>
                    <a:pt x="194310" y="613410"/>
                    <a:pt x="170180" y="603250"/>
                    <a:pt x="142240" y="584200"/>
                  </a:cubicBezTo>
                  <a:cubicBezTo>
                    <a:pt x="114300" y="565150"/>
                    <a:pt x="87630" y="539750"/>
                    <a:pt x="67310" y="513080"/>
                  </a:cubicBezTo>
                  <a:cubicBezTo>
                    <a:pt x="46990" y="486410"/>
                    <a:pt x="30480" y="454660"/>
                    <a:pt x="19050" y="422910"/>
                  </a:cubicBezTo>
                  <a:cubicBezTo>
                    <a:pt x="7620" y="391160"/>
                    <a:pt x="1270" y="354330"/>
                    <a:pt x="1270" y="320040"/>
                  </a:cubicBezTo>
                  <a:cubicBezTo>
                    <a:pt x="1270" y="285750"/>
                    <a:pt x="7620" y="250190"/>
                    <a:pt x="19050" y="218440"/>
                  </a:cubicBezTo>
                  <a:cubicBezTo>
                    <a:pt x="29210" y="186690"/>
                    <a:pt x="45720" y="153670"/>
                    <a:pt x="66040" y="127000"/>
                  </a:cubicBezTo>
                  <a:cubicBezTo>
                    <a:pt x="86360" y="100330"/>
                    <a:pt x="113030" y="76200"/>
                    <a:pt x="140970" y="57150"/>
                  </a:cubicBezTo>
                  <a:cubicBezTo>
                    <a:pt x="168910" y="38100"/>
                    <a:pt x="201930" y="21590"/>
                    <a:pt x="234950" y="12700"/>
                  </a:cubicBezTo>
                  <a:cubicBezTo>
                    <a:pt x="267970" y="3810"/>
                    <a:pt x="303530" y="0"/>
                    <a:pt x="337820" y="2540"/>
                  </a:cubicBezTo>
                  <a:cubicBezTo>
                    <a:pt x="372110" y="5080"/>
                    <a:pt x="406400" y="11430"/>
                    <a:pt x="438150" y="24130"/>
                  </a:cubicBezTo>
                  <a:cubicBezTo>
                    <a:pt x="469900" y="36830"/>
                    <a:pt x="501650" y="55880"/>
                    <a:pt x="527050" y="77470"/>
                  </a:cubicBezTo>
                  <a:cubicBezTo>
                    <a:pt x="552450" y="99060"/>
                    <a:pt x="575310" y="127000"/>
                    <a:pt x="593090" y="156210"/>
                  </a:cubicBezTo>
                  <a:cubicBezTo>
                    <a:pt x="610870" y="185420"/>
                    <a:pt x="623570" y="218440"/>
                    <a:pt x="631190" y="251460"/>
                  </a:cubicBezTo>
                  <a:cubicBezTo>
                    <a:pt x="638810" y="284480"/>
                    <a:pt x="641350" y="320040"/>
                    <a:pt x="637540" y="354330"/>
                  </a:cubicBezTo>
                  <a:cubicBezTo>
                    <a:pt x="633730" y="387350"/>
                    <a:pt x="623570" y="422910"/>
                    <a:pt x="609600" y="453390"/>
                  </a:cubicBezTo>
                  <a:cubicBezTo>
                    <a:pt x="595630" y="483870"/>
                    <a:pt x="575310" y="514350"/>
                    <a:pt x="552450" y="539750"/>
                  </a:cubicBezTo>
                  <a:cubicBezTo>
                    <a:pt x="529590" y="563880"/>
                    <a:pt x="500380" y="585470"/>
                    <a:pt x="469900" y="601980"/>
                  </a:cubicBezTo>
                  <a:cubicBezTo>
                    <a:pt x="439420" y="617220"/>
                    <a:pt x="405130" y="629920"/>
                    <a:pt x="372110" y="635000"/>
                  </a:cubicBezTo>
                  <a:cubicBezTo>
                    <a:pt x="339090" y="640080"/>
                    <a:pt x="302260" y="640080"/>
                    <a:pt x="269240" y="635000"/>
                  </a:cubicBezTo>
                  <a:cubicBezTo>
                    <a:pt x="236220" y="629920"/>
                    <a:pt x="201930" y="617220"/>
                    <a:pt x="171450" y="601980"/>
                  </a:cubicBezTo>
                  <a:cubicBezTo>
                    <a:pt x="140970" y="585470"/>
                    <a:pt x="111760" y="563880"/>
                    <a:pt x="88900" y="539750"/>
                  </a:cubicBezTo>
                  <a:cubicBezTo>
                    <a:pt x="66040" y="515620"/>
                    <a:pt x="45720" y="485140"/>
                    <a:pt x="31750" y="454660"/>
                  </a:cubicBezTo>
                  <a:cubicBezTo>
                    <a:pt x="17780" y="424180"/>
                    <a:pt x="7620" y="388620"/>
                    <a:pt x="3810" y="354330"/>
                  </a:cubicBezTo>
                  <a:cubicBezTo>
                    <a:pt x="0" y="320040"/>
                    <a:pt x="1270" y="284480"/>
                    <a:pt x="8890" y="251460"/>
                  </a:cubicBezTo>
                  <a:cubicBezTo>
                    <a:pt x="16510" y="218440"/>
                    <a:pt x="29210" y="185420"/>
                    <a:pt x="46990" y="156210"/>
                  </a:cubicBezTo>
                  <a:cubicBezTo>
                    <a:pt x="64770" y="127000"/>
                    <a:pt x="88900" y="99060"/>
                    <a:pt x="114300" y="77470"/>
                  </a:cubicBezTo>
                  <a:cubicBezTo>
                    <a:pt x="139700" y="55880"/>
                    <a:pt x="170180" y="36830"/>
                    <a:pt x="201930" y="24130"/>
                  </a:cubicBezTo>
                  <a:cubicBezTo>
                    <a:pt x="233680" y="11430"/>
                    <a:pt x="269240" y="3810"/>
                    <a:pt x="303530" y="2540"/>
                  </a:cubicBezTo>
                  <a:cubicBezTo>
                    <a:pt x="337820" y="1270"/>
                    <a:pt x="358140" y="5080"/>
                    <a:pt x="405130" y="12700"/>
                  </a:cubicBezTo>
                  <a:cubicBezTo>
                    <a:pt x="510540" y="29210"/>
                    <a:pt x="772160" y="71120"/>
                    <a:pt x="915670" y="127000"/>
                  </a:cubicBezTo>
                  <a:cubicBezTo>
                    <a:pt x="1029970" y="171450"/>
                    <a:pt x="1106170" y="261620"/>
                    <a:pt x="1207770" y="294640"/>
                  </a:cubicBezTo>
                  <a:cubicBezTo>
                    <a:pt x="1303020" y="325120"/>
                    <a:pt x="1404620" y="311150"/>
                    <a:pt x="1502410" y="323850"/>
                  </a:cubicBezTo>
                  <a:cubicBezTo>
                    <a:pt x="1601470" y="336550"/>
                    <a:pt x="1701800" y="351790"/>
                    <a:pt x="1798320" y="373380"/>
                  </a:cubicBezTo>
                  <a:cubicBezTo>
                    <a:pt x="1892300" y="393700"/>
                    <a:pt x="1991360" y="434340"/>
                    <a:pt x="2073910" y="448310"/>
                  </a:cubicBezTo>
                  <a:cubicBezTo>
                    <a:pt x="2139950" y="458470"/>
                    <a:pt x="2208530" y="449580"/>
                    <a:pt x="2252980" y="458470"/>
                  </a:cubicBezTo>
                  <a:cubicBezTo>
                    <a:pt x="2279650" y="464820"/>
                    <a:pt x="2293620" y="468630"/>
                    <a:pt x="2316480" y="482600"/>
                  </a:cubicBezTo>
                  <a:cubicBezTo>
                    <a:pt x="2348230" y="501650"/>
                    <a:pt x="2392680" y="537210"/>
                    <a:pt x="2418080" y="572770"/>
                  </a:cubicBezTo>
                  <a:cubicBezTo>
                    <a:pt x="2443480" y="609600"/>
                    <a:pt x="2459990" y="662940"/>
                    <a:pt x="2466340" y="699770"/>
                  </a:cubicBezTo>
                  <a:cubicBezTo>
                    <a:pt x="2471420" y="725170"/>
                    <a:pt x="2471420" y="742950"/>
                    <a:pt x="2466340" y="768350"/>
                  </a:cubicBezTo>
                  <a:cubicBezTo>
                    <a:pt x="2459990" y="805180"/>
                    <a:pt x="2437130" y="863600"/>
                    <a:pt x="2418080" y="895350"/>
                  </a:cubicBezTo>
                  <a:cubicBezTo>
                    <a:pt x="2404110" y="918210"/>
                    <a:pt x="2388870" y="930910"/>
                    <a:pt x="2372360" y="946150"/>
                  </a:cubicBezTo>
                  <a:cubicBezTo>
                    <a:pt x="2355850" y="961390"/>
                    <a:pt x="2340610" y="974090"/>
                    <a:pt x="2316480" y="985520"/>
                  </a:cubicBezTo>
                  <a:cubicBezTo>
                    <a:pt x="2283460" y="1000760"/>
                    <a:pt x="2184400" y="1018540"/>
                    <a:pt x="2184400" y="101854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10404157" y="7323772"/>
            <a:ext cx="955357" cy="691515"/>
            <a:chOff x="0" y="0"/>
            <a:chExt cx="1273810" cy="92202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8260" y="49530"/>
              <a:ext cx="1176020" cy="829310"/>
            </a:xfrm>
            <a:custGeom>
              <a:avLst/>
              <a:gdLst/>
              <a:ahLst/>
              <a:cxnLst/>
              <a:rect r="r" b="b" t="t" l="l"/>
              <a:pathLst>
                <a:path h="829310" w="1176020">
                  <a:moveTo>
                    <a:pt x="415290" y="35560"/>
                  </a:moveTo>
                  <a:cubicBezTo>
                    <a:pt x="798830" y="201930"/>
                    <a:pt x="836930" y="217170"/>
                    <a:pt x="877570" y="227330"/>
                  </a:cubicBezTo>
                  <a:cubicBezTo>
                    <a:pt x="911860" y="236220"/>
                    <a:pt x="942340" y="233680"/>
                    <a:pt x="972820" y="243840"/>
                  </a:cubicBezTo>
                  <a:cubicBezTo>
                    <a:pt x="1003300" y="254000"/>
                    <a:pt x="1032510" y="269240"/>
                    <a:pt x="1057910" y="288290"/>
                  </a:cubicBezTo>
                  <a:cubicBezTo>
                    <a:pt x="1083310" y="307340"/>
                    <a:pt x="1106170" y="332740"/>
                    <a:pt x="1123950" y="359410"/>
                  </a:cubicBezTo>
                  <a:cubicBezTo>
                    <a:pt x="1141730" y="386080"/>
                    <a:pt x="1155700" y="416560"/>
                    <a:pt x="1164590" y="447040"/>
                  </a:cubicBezTo>
                  <a:cubicBezTo>
                    <a:pt x="1173480" y="477520"/>
                    <a:pt x="1176020" y="510540"/>
                    <a:pt x="1174750" y="542290"/>
                  </a:cubicBezTo>
                  <a:cubicBezTo>
                    <a:pt x="1173480" y="574040"/>
                    <a:pt x="1164590" y="607060"/>
                    <a:pt x="1153160" y="636270"/>
                  </a:cubicBezTo>
                  <a:cubicBezTo>
                    <a:pt x="1141730" y="665480"/>
                    <a:pt x="1123950" y="694690"/>
                    <a:pt x="1103630" y="718820"/>
                  </a:cubicBezTo>
                  <a:cubicBezTo>
                    <a:pt x="1083310" y="742950"/>
                    <a:pt x="1056640" y="764540"/>
                    <a:pt x="1029970" y="781050"/>
                  </a:cubicBezTo>
                  <a:cubicBezTo>
                    <a:pt x="1002030" y="797560"/>
                    <a:pt x="970280" y="810260"/>
                    <a:pt x="939800" y="816610"/>
                  </a:cubicBezTo>
                  <a:cubicBezTo>
                    <a:pt x="909320" y="822960"/>
                    <a:pt x="876300" y="825500"/>
                    <a:pt x="844550" y="821690"/>
                  </a:cubicBezTo>
                  <a:cubicBezTo>
                    <a:pt x="812800" y="817880"/>
                    <a:pt x="781050" y="808990"/>
                    <a:pt x="751840" y="795020"/>
                  </a:cubicBezTo>
                  <a:cubicBezTo>
                    <a:pt x="722630" y="782320"/>
                    <a:pt x="694690" y="763270"/>
                    <a:pt x="671830" y="741680"/>
                  </a:cubicBezTo>
                  <a:cubicBezTo>
                    <a:pt x="648970" y="720090"/>
                    <a:pt x="628650" y="692150"/>
                    <a:pt x="613410" y="664210"/>
                  </a:cubicBezTo>
                  <a:cubicBezTo>
                    <a:pt x="598170" y="636270"/>
                    <a:pt x="588010" y="604520"/>
                    <a:pt x="582930" y="572770"/>
                  </a:cubicBezTo>
                  <a:cubicBezTo>
                    <a:pt x="577850" y="541020"/>
                    <a:pt x="577850" y="508000"/>
                    <a:pt x="582930" y="476250"/>
                  </a:cubicBezTo>
                  <a:cubicBezTo>
                    <a:pt x="588010" y="445770"/>
                    <a:pt x="599440" y="414020"/>
                    <a:pt x="614680" y="386080"/>
                  </a:cubicBezTo>
                  <a:cubicBezTo>
                    <a:pt x="629920" y="358140"/>
                    <a:pt x="650240" y="330200"/>
                    <a:pt x="673100" y="308610"/>
                  </a:cubicBezTo>
                  <a:cubicBezTo>
                    <a:pt x="695960" y="287020"/>
                    <a:pt x="723900" y="267970"/>
                    <a:pt x="753110" y="255270"/>
                  </a:cubicBezTo>
                  <a:cubicBezTo>
                    <a:pt x="782320" y="242570"/>
                    <a:pt x="814070" y="233680"/>
                    <a:pt x="845820" y="229870"/>
                  </a:cubicBezTo>
                  <a:cubicBezTo>
                    <a:pt x="877570" y="226060"/>
                    <a:pt x="911860" y="228600"/>
                    <a:pt x="942340" y="234950"/>
                  </a:cubicBezTo>
                  <a:cubicBezTo>
                    <a:pt x="972820" y="241300"/>
                    <a:pt x="1004570" y="254000"/>
                    <a:pt x="1031240" y="270510"/>
                  </a:cubicBezTo>
                  <a:cubicBezTo>
                    <a:pt x="1057910" y="287020"/>
                    <a:pt x="1084580" y="308610"/>
                    <a:pt x="1104900" y="332740"/>
                  </a:cubicBezTo>
                  <a:cubicBezTo>
                    <a:pt x="1125220" y="356870"/>
                    <a:pt x="1143000" y="387350"/>
                    <a:pt x="1154430" y="416560"/>
                  </a:cubicBezTo>
                  <a:cubicBezTo>
                    <a:pt x="1165860" y="445770"/>
                    <a:pt x="1173480" y="478790"/>
                    <a:pt x="1174750" y="510540"/>
                  </a:cubicBezTo>
                  <a:cubicBezTo>
                    <a:pt x="1176020" y="542290"/>
                    <a:pt x="1172210" y="575310"/>
                    <a:pt x="1163320" y="605790"/>
                  </a:cubicBezTo>
                  <a:cubicBezTo>
                    <a:pt x="1154430" y="636270"/>
                    <a:pt x="1140460" y="666750"/>
                    <a:pt x="1122680" y="693420"/>
                  </a:cubicBezTo>
                  <a:cubicBezTo>
                    <a:pt x="1104900" y="720090"/>
                    <a:pt x="1082040" y="744220"/>
                    <a:pt x="1056640" y="763270"/>
                  </a:cubicBezTo>
                  <a:cubicBezTo>
                    <a:pt x="1031240" y="782320"/>
                    <a:pt x="1005840" y="797560"/>
                    <a:pt x="971550" y="807720"/>
                  </a:cubicBezTo>
                  <a:cubicBezTo>
                    <a:pt x="924560" y="820420"/>
                    <a:pt x="862330" y="829310"/>
                    <a:pt x="798830" y="820420"/>
                  </a:cubicBezTo>
                  <a:cubicBezTo>
                    <a:pt x="715010" y="807720"/>
                    <a:pt x="612140" y="754380"/>
                    <a:pt x="516890" y="713740"/>
                  </a:cubicBezTo>
                  <a:cubicBezTo>
                    <a:pt x="415290" y="670560"/>
                    <a:pt x="284480" y="607060"/>
                    <a:pt x="207010" y="565150"/>
                  </a:cubicBezTo>
                  <a:cubicBezTo>
                    <a:pt x="158750" y="538480"/>
                    <a:pt x="125730" y="524510"/>
                    <a:pt x="93980" y="494030"/>
                  </a:cubicBezTo>
                  <a:cubicBezTo>
                    <a:pt x="62230" y="463550"/>
                    <a:pt x="33020" y="415290"/>
                    <a:pt x="17780" y="382270"/>
                  </a:cubicBezTo>
                  <a:cubicBezTo>
                    <a:pt x="7620" y="358140"/>
                    <a:pt x="3810" y="341630"/>
                    <a:pt x="2540" y="316230"/>
                  </a:cubicBezTo>
                  <a:cubicBezTo>
                    <a:pt x="0" y="279400"/>
                    <a:pt x="7620" y="217170"/>
                    <a:pt x="19050" y="181610"/>
                  </a:cubicBezTo>
                  <a:cubicBezTo>
                    <a:pt x="26670" y="156210"/>
                    <a:pt x="39370" y="140970"/>
                    <a:pt x="52070" y="121920"/>
                  </a:cubicBezTo>
                  <a:cubicBezTo>
                    <a:pt x="64770" y="104140"/>
                    <a:pt x="76200" y="86360"/>
                    <a:pt x="96520" y="71120"/>
                  </a:cubicBezTo>
                  <a:cubicBezTo>
                    <a:pt x="125730" y="48260"/>
                    <a:pt x="181610" y="21590"/>
                    <a:pt x="217170" y="10160"/>
                  </a:cubicBezTo>
                  <a:cubicBezTo>
                    <a:pt x="242570" y="2540"/>
                    <a:pt x="259080" y="0"/>
                    <a:pt x="284480" y="1270"/>
                  </a:cubicBezTo>
                  <a:cubicBezTo>
                    <a:pt x="321310" y="3810"/>
                    <a:pt x="415290" y="35560"/>
                    <a:pt x="415290" y="355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10852785" y="7504747"/>
            <a:ext cx="1448752" cy="685800"/>
            <a:chOff x="0" y="0"/>
            <a:chExt cx="1931670" cy="9144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44450" y="50800"/>
              <a:ext cx="1840230" cy="815340"/>
            </a:xfrm>
            <a:custGeom>
              <a:avLst/>
              <a:gdLst/>
              <a:ahLst/>
              <a:cxnLst/>
              <a:rect r="r" b="b" t="t" l="l"/>
              <a:pathLst>
                <a:path h="815340" w="1840230">
                  <a:moveTo>
                    <a:pt x="295910" y="0"/>
                  </a:moveTo>
                  <a:cubicBezTo>
                    <a:pt x="788670" y="58420"/>
                    <a:pt x="848360" y="105410"/>
                    <a:pt x="958850" y="129540"/>
                  </a:cubicBezTo>
                  <a:cubicBezTo>
                    <a:pt x="1121410" y="166370"/>
                    <a:pt x="1460500" y="173990"/>
                    <a:pt x="1576070" y="198120"/>
                  </a:cubicBezTo>
                  <a:cubicBezTo>
                    <a:pt x="1621790" y="208280"/>
                    <a:pt x="1642110" y="213360"/>
                    <a:pt x="1671320" y="228600"/>
                  </a:cubicBezTo>
                  <a:cubicBezTo>
                    <a:pt x="1700530" y="243840"/>
                    <a:pt x="1728470" y="264160"/>
                    <a:pt x="1751330" y="288290"/>
                  </a:cubicBezTo>
                  <a:cubicBezTo>
                    <a:pt x="1774190" y="312420"/>
                    <a:pt x="1794510" y="341630"/>
                    <a:pt x="1808480" y="370840"/>
                  </a:cubicBezTo>
                  <a:cubicBezTo>
                    <a:pt x="1822450" y="401320"/>
                    <a:pt x="1832610" y="434340"/>
                    <a:pt x="1836420" y="467360"/>
                  </a:cubicBezTo>
                  <a:cubicBezTo>
                    <a:pt x="1840230" y="500380"/>
                    <a:pt x="1837690" y="534670"/>
                    <a:pt x="1831340" y="566420"/>
                  </a:cubicBezTo>
                  <a:cubicBezTo>
                    <a:pt x="1824990" y="598170"/>
                    <a:pt x="1812290" y="632460"/>
                    <a:pt x="1795780" y="660400"/>
                  </a:cubicBezTo>
                  <a:cubicBezTo>
                    <a:pt x="1779270" y="689610"/>
                    <a:pt x="1756410" y="716280"/>
                    <a:pt x="1731010" y="737870"/>
                  </a:cubicBezTo>
                  <a:cubicBezTo>
                    <a:pt x="1705610" y="759460"/>
                    <a:pt x="1676400" y="777240"/>
                    <a:pt x="1645920" y="789940"/>
                  </a:cubicBezTo>
                  <a:cubicBezTo>
                    <a:pt x="1615440" y="802640"/>
                    <a:pt x="1581150" y="810260"/>
                    <a:pt x="1548130" y="812800"/>
                  </a:cubicBezTo>
                  <a:cubicBezTo>
                    <a:pt x="1515110" y="815340"/>
                    <a:pt x="1480820" y="811530"/>
                    <a:pt x="1449070" y="802640"/>
                  </a:cubicBezTo>
                  <a:cubicBezTo>
                    <a:pt x="1417320" y="793750"/>
                    <a:pt x="1385570" y="779780"/>
                    <a:pt x="1357630" y="762000"/>
                  </a:cubicBezTo>
                  <a:cubicBezTo>
                    <a:pt x="1329690" y="744220"/>
                    <a:pt x="1304290" y="720090"/>
                    <a:pt x="1283970" y="693420"/>
                  </a:cubicBezTo>
                  <a:cubicBezTo>
                    <a:pt x="1263650" y="668020"/>
                    <a:pt x="1247140" y="636270"/>
                    <a:pt x="1236980" y="605790"/>
                  </a:cubicBezTo>
                  <a:cubicBezTo>
                    <a:pt x="1225550" y="574040"/>
                    <a:pt x="1219200" y="539750"/>
                    <a:pt x="1219200" y="506730"/>
                  </a:cubicBezTo>
                  <a:cubicBezTo>
                    <a:pt x="1219200" y="473710"/>
                    <a:pt x="1224280" y="439420"/>
                    <a:pt x="1234440" y="407670"/>
                  </a:cubicBezTo>
                  <a:cubicBezTo>
                    <a:pt x="1244600" y="375920"/>
                    <a:pt x="1261110" y="345440"/>
                    <a:pt x="1280160" y="318770"/>
                  </a:cubicBezTo>
                  <a:cubicBezTo>
                    <a:pt x="1300480" y="292100"/>
                    <a:pt x="1325880" y="267970"/>
                    <a:pt x="1352550" y="248920"/>
                  </a:cubicBezTo>
                  <a:cubicBezTo>
                    <a:pt x="1379220" y="229870"/>
                    <a:pt x="1410970" y="215900"/>
                    <a:pt x="1442720" y="207010"/>
                  </a:cubicBezTo>
                  <a:cubicBezTo>
                    <a:pt x="1474470" y="198120"/>
                    <a:pt x="1508760" y="193040"/>
                    <a:pt x="1541780" y="194310"/>
                  </a:cubicBezTo>
                  <a:cubicBezTo>
                    <a:pt x="1574800" y="195580"/>
                    <a:pt x="1610360" y="203200"/>
                    <a:pt x="1640840" y="214630"/>
                  </a:cubicBezTo>
                  <a:cubicBezTo>
                    <a:pt x="1671320" y="226060"/>
                    <a:pt x="1700530" y="243840"/>
                    <a:pt x="1725930" y="265430"/>
                  </a:cubicBezTo>
                  <a:cubicBezTo>
                    <a:pt x="1751330" y="287020"/>
                    <a:pt x="1774190" y="313690"/>
                    <a:pt x="1791970" y="341630"/>
                  </a:cubicBezTo>
                  <a:cubicBezTo>
                    <a:pt x="1809750" y="369570"/>
                    <a:pt x="1822450" y="402590"/>
                    <a:pt x="1830070" y="434340"/>
                  </a:cubicBezTo>
                  <a:cubicBezTo>
                    <a:pt x="1837690" y="466090"/>
                    <a:pt x="1838960" y="500380"/>
                    <a:pt x="1836420" y="533400"/>
                  </a:cubicBezTo>
                  <a:cubicBezTo>
                    <a:pt x="1833880" y="566420"/>
                    <a:pt x="1824990" y="600710"/>
                    <a:pt x="1811020" y="631190"/>
                  </a:cubicBezTo>
                  <a:cubicBezTo>
                    <a:pt x="1797050" y="661670"/>
                    <a:pt x="1778000" y="689610"/>
                    <a:pt x="1755140" y="713740"/>
                  </a:cubicBezTo>
                  <a:cubicBezTo>
                    <a:pt x="1732280" y="737870"/>
                    <a:pt x="1705610" y="759460"/>
                    <a:pt x="1676400" y="775970"/>
                  </a:cubicBezTo>
                  <a:cubicBezTo>
                    <a:pt x="1647190" y="791210"/>
                    <a:pt x="1614170" y="803910"/>
                    <a:pt x="1582420" y="808990"/>
                  </a:cubicBezTo>
                  <a:cubicBezTo>
                    <a:pt x="1549400" y="814070"/>
                    <a:pt x="1529080" y="811530"/>
                    <a:pt x="1482090" y="808990"/>
                  </a:cubicBezTo>
                  <a:cubicBezTo>
                    <a:pt x="1375410" y="802640"/>
                    <a:pt x="1132840" y="778510"/>
                    <a:pt x="955040" y="741680"/>
                  </a:cubicBezTo>
                  <a:cubicBezTo>
                    <a:pt x="764540" y="702310"/>
                    <a:pt x="510540" y="598170"/>
                    <a:pt x="374650" y="571500"/>
                  </a:cubicBezTo>
                  <a:cubicBezTo>
                    <a:pt x="302260" y="557530"/>
                    <a:pt x="256540" y="570230"/>
                    <a:pt x="207010" y="554990"/>
                  </a:cubicBezTo>
                  <a:cubicBezTo>
                    <a:pt x="162560" y="541020"/>
                    <a:pt x="118110" y="511810"/>
                    <a:pt x="90170" y="487680"/>
                  </a:cubicBezTo>
                  <a:cubicBezTo>
                    <a:pt x="69850" y="471170"/>
                    <a:pt x="59690" y="453390"/>
                    <a:pt x="46990" y="434340"/>
                  </a:cubicBezTo>
                  <a:cubicBezTo>
                    <a:pt x="35560" y="415290"/>
                    <a:pt x="24130" y="398780"/>
                    <a:pt x="17780" y="373380"/>
                  </a:cubicBezTo>
                  <a:cubicBezTo>
                    <a:pt x="7620" y="337820"/>
                    <a:pt x="0" y="281940"/>
                    <a:pt x="6350" y="238760"/>
                  </a:cubicBezTo>
                  <a:cubicBezTo>
                    <a:pt x="12700" y="195580"/>
                    <a:pt x="39370" y="143510"/>
                    <a:pt x="59690" y="113030"/>
                  </a:cubicBezTo>
                  <a:cubicBezTo>
                    <a:pt x="73660" y="91440"/>
                    <a:pt x="88900" y="78740"/>
                    <a:pt x="106680" y="64770"/>
                  </a:cubicBezTo>
                  <a:cubicBezTo>
                    <a:pt x="124460" y="50800"/>
                    <a:pt x="139700" y="38100"/>
                    <a:pt x="163830" y="27940"/>
                  </a:cubicBezTo>
                  <a:cubicBezTo>
                    <a:pt x="198120" y="13970"/>
                    <a:pt x="295910" y="0"/>
                    <a:pt x="295910" y="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11866245" y="7690485"/>
            <a:ext cx="1218248" cy="687705"/>
            <a:chOff x="0" y="0"/>
            <a:chExt cx="1624330" cy="91694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48260" y="44450"/>
              <a:ext cx="1526540" cy="824230"/>
            </a:xfrm>
            <a:custGeom>
              <a:avLst/>
              <a:gdLst/>
              <a:ahLst/>
              <a:cxnLst/>
              <a:rect r="r" b="b" t="t" l="l"/>
              <a:pathLst>
                <a:path h="824230" w="1526540">
                  <a:moveTo>
                    <a:pt x="354330" y="6350"/>
                  </a:moveTo>
                  <a:cubicBezTo>
                    <a:pt x="1191260" y="215900"/>
                    <a:pt x="1263650" y="210820"/>
                    <a:pt x="1319530" y="229870"/>
                  </a:cubicBezTo>
                  <a:cubicBezTo>
                    <a:pt x="1356360" y="242570"/>
                    <a:pt x="1380490" y="256540"/>
                    <a:pt x="1405890" y="276860"/>
                  </a:cubicBezTo>
                  <a:cubicBezTo>
                    <a:pt x="1431290" y="295910"/>
                    <a:pt x="1455420" y="321310"/>
                    <a:pt x="1473200" y="347980"/>
                  </a:cubicBezTo>
                  <a:cubicBezTo>
                    <a:pt x="1490980" y="374650"/>
                    <a:pt x="1504950" y="406400"/>
                    <a:pt x="1513840" y="438150"/>
                  </a:cubicBezTo>
                  <a:cubicBezTo>
                    <a:pt x="1522730" y="469900"/>
                    <a:pt x="1525270" y="504190"/>
                    <a:pt x="1524000" y="535940"/>
                  </a:cubicBezTo>
                  <a:cubicBezTo>
                    <a:pt x="1522730" y="567690"/>
                    <a:pt x="1515110" y="601980"/>
                    <a:pt x="1503680" y="631190"/>
                  </a:cubicBezTo>
                  <a:cubicBezTo>
                    <a:pt x="1490980" y="661670"/>
                    <a:pt x="1473200" y="690880"/>
                    <a:pt x="1451610" y="715010"/>
                  </a:cubicBezTo>
                  <a:cubicBezTo>
                    <a:pt x="1430020" y="739140"/>
                    <a:pt x="1404620" y="762000"/>
                    <a:pt x="1376680" y="778510"/>
                  </a:cubicBezTo>
                  <a:cubicBezTo>
                    <a:pt x="1348740" y="795020"/>
                    <a:pt x="1316990" y="808990"/>
                    <a:pt x="1285240" y="815340"/>
                  </a:cubicBezTo>
                  <a:cubicBezTo>
                    <a:pt x="1253490" y="821690"/>
                    <a:pt x="1219200" y="824230"/>
                    <a:pt x="1187450" y="820420"/>
                  </a:cubicBezTo>
                  <a:cubicBezTo>
                    <a:pt x="1155700" y="816610"/>
                    <a:pt x="1121410" y="807720"/>
                    <a:pt x="1092200" y="793750"/>
                  </a:cubicBezTo>
                  <a:cubicBezTo>
                    <a:pt x="1062990" y="779780"/>
                    <a:pt x="1033780" y="760730"/>
                    <a:pt x="1010920" y="737870"/>
                  </a:cubicBezTo>
                  <a:cubicBezTo>
                    <a:pt x="988060" y="715010"/>
                    <a:pt x="967740" y="688340"/>
                    <a:pt x="952500" y="659130"/>
                  </a:cubicBezTo>
                  <a:cubicBezTo>
                    <a:pt x="937260" y="631190"/>
                    <a:pt x="925830" y="598170"/>
                    <a:pt x="920750" y="566420"/>
                  </a:cubicBezTo>
                  <a:cubicBezTo>
                    <a:pt x="915670" y="534670"/>
                    <a:pt x="916940" y="499110"/>
                    <a:pt x="922020" y="467360"/>
                  </a:cubicBezTo>
                  <a:cubicBezTo>
                    <a:pt x="927100" y="435610"/>
                    <a:pt x="938530" y="402590"/>
                    <a:pt x="953770" y="374650"/>
                  </a:cubicBezTo>
                  <a:cubicBezTo>
                    <a:pt x="969010" y="346710"/>
                    <a:pt x="990600" y="318770"/>
                    <a:pt x="1013460" y="297180"/>
                  </a:cubicBezTo>
                  <a:cubicBezTo>
                    <a:pt x="1037590" y="274320"/>
                    <a:pt x="1065530" y="255270"/>
                    <a:pt x="1094740" y="241300"/>
                  </a:cubicBezTo>
                  <a:cubicBezTo>
                    <a:pt x="1123950" y="227330"/>
                    <a:pt x="1158240" y="219710"/>
                    <a:pt x="1189990" y="215900"/>
                  </a:cubicBezTo>
                  <a:cubicBezTo>
                    <a:pt x="1221740" y="212090"/>
                    <a:pt x="1256030" y="214630"/>
                    <a:pt x="1287780" y="220980"/>
                  </a:cubicBezTo>
                  <a:cubicBezTo>
                    <a:pt x="1319530" y="227330"/>
                    <a:pt x="1351280" y="241300"/>
                    <a:pt x="1379220" y="257810"/>
                  </a:cubicBezTo>
                  <a:cubicBezTo>
                    <a:pt x="1407160" y="274320"/>
                    <a:pt x="1432560" y="297180"/>
                    <a:pt x="1452880" y="322580"/>
                  </a:cubicBezTo>
                  <a:cubicBezTo>
                    <a:pt x="1473200" y="346710"/>
                    <a:pt x="1492250" y="375920"/>
                    <a:pt x="1503680" y="406400"/>
                  </a:cubicBezTo>
                  <a:cubicBezTo>
                    <a:pt x="1516380" y="436880"/>
                    <a:pt x="1524000" y="469900"/>
                    <a:pt x="1525270" y="502920"/>
                  </a:cubicBezTo>
                  <a:cubicBezTo>
                    <a:pt x="1526540" y="534670"/>
                    <a:pt x="1522730" y="568960"/>
                    <a:pt x="1513840" y="600710"/>
                  </a:cubicBezTo>
                  <a:cubicBezTo>
                    <a:pt x="1504950" y="631190"/>
                    <a:pt x="1489710" y="662940"/>
                    <a:pt x="1471930" y="689610"/>
                  </a:cubicBezTo>
                  <a:cubicBezTo>
                    <a:pt x="1454150" y="716280"/>
                    <a:pt x="1430020" y="741680"/>
                    <a:pt x="1404620" y="760730"/>
                  </a:cubicBezTo>
                  <a:cubicBezTo>
                    <a:pt x="1379220" y="779780"/>
                    <a:pt x="1351280" y="796290"/>
                    <a:pt x="1316990" y="806450"/>
                  </a:cubicBezTo>
                  <a:cubicBezTo>
                    <a:pt x="1275080" y="819150"/>
                    <a:pt x="1228090" y="824230"/>
                    <a:pt x="1170940" y="821690"/>
                  </a:cubicBezTo>
                  <a:cubicBezTo>
                    <a:pt x="1089660" y="817880"/>
                    <a:pt x="995680" y="789940"/>
                    <a:pt x="876300" y="759460"/>
                  </a:cubicBezTo>
                  <a:cubicBezTo>
                    <a:pt x="687070" y="709930"/>
                    <a:pt x="256540" y="585470"/>
                    <a:pt x="152400" y="534670"/>
                  </a:cubicBezTo>
                  <a:cubicBezTo>
                    <a:pt x="120650" y="519430"/>
                    <a:pt x="114300" y="514350"/>
                    <a:pt x="95250" y="495300"/>
                  </a:cubicBezTo>
                  <a:cubicBezTo>
                    <a:pt x="68580" y="468630"/>
                    <a:pt x="34290" y="417830"/>
                    <a:pt x="19050" y="383540"/>
                  </a:cubicBezTo>
                  <a:cubicBezTo>
                    <a:pt x="8890" y="359410"/>
                    <a:pt x="3810" y="342900"/>
                    <a:pt x="2540" y="316230"/>
                  </a:cubicBezTo>
                  <a:cubicBezTo>
                    <a:pt x="0" y="279400"/>
                    <a:pt x="7620" y="217170"/>
                    <a:pt x="19050" y="181610"/>
                  </a:cubicBezTo>
                  <a:cubicBezTo>
                    <a:pt x="26670" y="156210"/>
                    <a:pt x="34290" y="140970"/>
                    <a:pt x="50800" y="120650"/>
                  </a:cubicBezTo>
                  <a:cubicBezTo>
                    <a:pt x="73660" y="91440"/>
                    <a:pt x="121920" y="49530"/>
                    <a:pt x="153670" y="30480"/>
                  </a:cubicBezTo>
                  <a:cubicBezTo>
                    <a:pt x="176530" y="16510"/>
                    <a:pt x="191770" y="11430"/>
                    <a:pt x="218440" y="6350"/>
                  </a:cubicBezTo>
                  <a:cubicBezTo>
                    <a:pt x="255270" y="0"/>
                    <a:pt x="354330" y="6350"/>
                    <a:pt x="354330" y="63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4" id="34"/>
          <p:cNvGrpSpPr/>
          <p:nvPr/>
        </p:nvGrpSpPr>
        <p:grpSpPr>
          <a:xfrm rot="0">
            <a:off x="12573952" y="7861935"/>
            <a:ext cx="1260158" cy="612457"/>
            <a:chOff x="0" y="0"/>
            <a:chExt cx="1680210" cy="81661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41910" y="50800"/>
              <a:ext cx="1590040" cy="717550"/>
            </a:xfrm>
            <a:custGeom>
              <a:avLst/>
              <a:gdLst/>
              <a:ahLst/>
              <a:cxnLst/>
              <a:rect r="r" b="b" t="t" l="l"/>
              <a:pathLst>
                <a:path h="717550" w="1590040">
                  <a:moveTo>
                    <a:pt x="309880" y="0"/>
                  </a:moveTo>
                  <a:cubicBezTo>
                    <a:pt x="539750" y="19050"/>
                    <a:pt x="651510" y="49530"/>
                    <a:pt x="775970" y="66040"/>
                  </a:cubicBezTo>
                  <a:cubicBezTo>
                    <a:pt x="946150" y="88900"/>
                    <a:pt x="1272540" y="88900"/>
                    <a:pt x="1381760" y="121920"/>
                  </a:cubicBezTo>
                  <a:cubicBezTo>
                    <a:pt x="1424940" y="134620"/>
                    <a:pt x="1442720" y="148590"/>
                    <a:pt x="1468120" y="168910"/>
                  </a:cubicBezTo>
                  <a:cubicBezTo>
                    <a:pt x="1493520" y="187960"/>
                    <a:pt x="1517650" y="213360"/>
                    <a:pt x="1535430" y="240030"/>
                  </a:cubicBezTo>
                  <a:cubicBezTo>
                    <a:pt x="1553210" y="266700"/>
                    <a:pt x="1568450" y="297180"/>
                    <a:pt x="1577340" y="328930"/>
                  </a:cubicBezTo>
                  <a:cubicBezTo>
                    <a:pt x="1586230" y="360680"/>
                    <a:pt x="1590040" y="394970"/>
                    <a:pt x="1587500" y="427990"/>
                  </a:cubicBezTo>
                  <a:cubicBezTo>
                    <a:pt x="1584960" y="459740"/>
                    <a:pt x="1577340" y="494030"/>
                    <a:pt x="1565910" y="523240"/>
                  </a:cubicBezTo>
                  <a:cubicBezTo>
                    <a:pt x="1553210" y="553720"/>
                    <a:pt x="1535430" y="582930"/>
                    <a:pt x="1515110" y="607060"/>
                  </a:cubicBezTo>
                  <a:cubicBezTo>
                    <a:pt x="1493520" y="632460"/>
                    <a:pt x="1468120" y="655320"/>
                    <a:pt x="1440180" y="671830"/>
                  </a:cubicBezTo>
                  <a:cubicBezTo>
                    <a:pt x="1412240" y="688340"/>
                    <a:pt x="1380490" y="701040"/>
                    <a:pt x="1348740" y="707390"/>
                  </a:cubicBezTo>
                  <a:cubicBezTo>
                    <a:pt x="1316990" y="713740"/>
                    <a:pt x="1282700" y="716280"/>
                    <a:pt x="1250950" y="712470"/>
                  </a:cubicBezTo>
                  <a:cubicBezTo>
                    <a:pt x="1219200" y="708660"/>
                    <a:pt x="1184910" y="699770"/>
                    <a:pt x="1155700" y="685800"/>
                  </a:cubicBezTo>
                  <a:cubicBezTo>
                    <a:pt x="1126490" y="671830"/>
                    <a:pt x="1097280" y="652780"/>
                    <a:pt x="1074420" y="631190"/>
                  </a:cubicBezTo>
                  <a:cubicBezTo>
                    <a:pt x="1050290" y="608330"/>
                    <a:pt x="1029970" y="581660"/>
                    <a:pt x="1014730" y="552450"/>
                  </a:cubicBezTo>
                  <a:cubicBezTo>
                    <a:pt x="999490" y="524510"/>
                    <a:pt x="989330" y="491490"/>
                    <a:pt x="984250" y="459740"/>
                  </a:cubicBezTo>
                  <a:cubicBezTo>
                    <a:pt x="979170" y="427990"/>
                    <a:pt x="979170" y="392430"/>
                    <a:pt x="984250" y="360680"/>
                  </a:cubicBezTo>
                  <a:cubicBezTo>
                    <a:pt x="989330" y="328930"/>
                    <a:pt x="1000760" y="295910"/>
                    <a:pt x="1016000" y="267970"/>
                  </a:cubicBezTo>
                  <a:cubicBezTo>
                    <a:pt x="1031240" y="238760"/>
                    <a:pt x="1051560" y="212090"/>
                    <a:pt x="1075690" y="189230"/>
                  </a:cubicBezTo>
                  <a:cubicBezTo>
                    <a:pt x="1098550" y="167640"/>
                    <a:pt x="1127760" y="148590"/>
                    <a:pt x="1156970" y="134620"/>
                  </a:cubicBezTo>
                  <a:cubicBezTo>
                    <a:pt x="1186180" y="120650"/>
                    <a:pt x="1220470" y="111760"/>
                    <a:pt x="1252220" y="107950"/>
                  </a:cubicBezTo>
                  <a:cubicBezTo>
                    <a:pt x="1283970" y="104140"/>
                    <a:pt x="1318260" y="106680"/>
                    <a:pt x="1350010" y="113030"/>
                  </a:cubicBezTo>
                  <a:cubicBezTo>
                    <a:pt x="1381760" y="119380"/>
                    <a:pt x="1413510" y="133350"/>
                    <a:pt x="1441450" y="149860"/>
                  </a:cubicBezTo>
                  <a:cubicBezTo>
                    <a:pt x="1469390" y="166370"/>
                    <a:pt x="1494790" y="189230"/>
                    <a:pt x="1516380" y="214630"/>
                  </a:cubicBezTo>
                  <a:cubicBezTo>
                    <a:pt x="1536700" y="238760"/>
                    <a:pt x="1555750" y="267970"/>
                    <a:pt x="1567180" y="298450"/>
                  </a:cubicBezTo>
                  <a:cubicBezTo>
                    <a:pt x="1578610" y="328930"/>
                    <a:pt x="1586230" y="361950"/>
                    <a:pt x="1587500" y="394970"/>
                  </a:cubicBezTo>
                  <a:cubicBezTo>
                    <a:pt x="1588770" y="426720"/>
                    <a:pt x="1586230" y="461010"/>
                    <a:pt x="1577340" y="492760"/>
                  </a:cubicBezTo>
                  <a:cubicBezTo>
                    <a:pt x="1568450" y="523240"/>
                    <a:pt x="1553210" y="554990"/>
                    <a:pt x="1535430" y="581660"/>
                  </a:cubicBezTo>
                  <a:cubicBezTo>
                    <a:pt x="1517650" y="608330"/>
                    <a:pt x="1493520" y="633730"/>
                    <a:pt x="1468120" y="652780"/>
                  </a:cubicBezTo>
                  <a:cubicBezTo>
                    <a:pt x="1442720" y="671830"/>
                    <a:pt x="1410970" y="688340"/>
                    <a:pt x="1380490" y="698500"/>
                  </a:cubicBezTo>
                  <a:cubicBezTo>
                    <a:pt x="1350010" y="708660"/>
                    <a:pt x="1324610" y="713740"/>
                    <a:pt x="1283970" y="715010"/>
                  </a:cubicBezTo>
                  <a:cubicBezTo>
                    <a:pt x="1214120" y="717550"/>
                    <a:pt x="1093470" y="701040"/>
                    <a:pt x="996950" y="689610"/>
                  </a:cubicBezTo>
                  <a:cubicBezTo>
                    <a:pt x="897890" y="678180"/>
                    <a:pt x="793750" y="666750"/>
                    <a:pt x="694690" y="647700"/>
                  </a:cubicBezTo>
                  <a:cubicBezTo>
                    <a:pt x="596900" y="629920"/>
                    <a:pt x="495300" y="595630"/>
                    <a:pt x="406400" y="579120"/>
                  </a:cubicBezTo>
                  <a:cubicBezTo>
                    <a:pt x="331470" y="565150"/>
                    <a:pt x="245110" y="566420"/>
                    <a:pt x="196850" y="552450"/>
                  </a:cubicBezTo>
                  <a:cubicBezTo>
                    <a:pt x="168910" y="544830"/>
                    <a:pt x="156210" y="538480"/>
                    <a:pt x="134620" y="523240"/>
                  </a:cubicBezTo>
                  <a:cubicBezTo>
                    <a:pt x="104140" y="501650"/>
                    <a:pt x="60960" y="455930"/>
                    <a:pt x="40640" y="425450"/>
                  </a:cubicBezTo>
                  <a:cubicBezTo>
                    <a:pt x="26670" y="403860"/>
                    <a:pt x="19050" y="387350"/>
                    <a:pt x="13970" y="361950"/>
                  </a:cubicBezTo>
                  <a:cubicBezTo>
                    <a:pt x="6350" y="325120"/>
                    <a:pt x="0" y="269240"/>
                    <a:pt x="8890" y="226060"/>
                  </a:cubicBezTo>
                  <a:cubicBezTo>
                    <a:pt x="17780" y="182880"/>
                    <a:pt x="45720" y="133350"/>
                    <a:pt x="67310" y="102870"/>
                  </a:cubicBezTo>
                  <a:cubicBezTo>
                    <a:pt x="82550" y="81280"/>
                    <a:pt x="99060" y="69850"/>
                    <a:pt x="116840" y="55880"/>
                  </a:cubicBezTo>
                  <a:cubicBezTo>
                    <a:pt x="134620" y="41910"/>
                    <a:pt x="151130" y="30480"/>
                    <a:pt x="175260" y="21590"/>
                  </a:cubicBezTo>
                  <a:cubicBezTo>
                    <a:pt x="209550" y="8890"/>
                    <a:pt x="309880" y="0"/>
                    <a:pt x="309880" y="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6" id="36"/>
          <p:cNvGrpSpPr/>
          <p:nvPr/>
        </p:nvGrpSpPr>
        <p:grpSpPr>
          <a:xfrm rot="0">
            <a:off x="13321665" y="7958138"/>
            <a:ext cx="1274445" cy="688657"/>
            <a:chOff x="0" y="0"/>
            <a:chExt cx="1699260" cy="91821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49530" y="49530"/>
              <a:ext cx="1600200" cy="820420"/>
            </a:xfrm>
            <a:custGeom>
              <a:avLst/>
              <a:gdLst/>
              <a:ahLst/>
              <a:cxnLst/>
              <a:rect r="r" b="b" t="t" l="l"/>
              <a:pathLst>
                <a:path h="820420" w="1600200">
                  <a:moveTo>
                    <a:pt x="354330" y="10160"/>
                  </a:moveTo>
                  <a:cubicBezTo>
                    <a:pt x="1125220" y="212090"/>
                    <a:pt x="1304290" y="195580"/>
                    <a:pt x="1390650" y="220980"/>
                  </a:cubicBezTo>
                  <a:cubicBezTo>
                    <a:pt x="1432560" y="233680"/>
                    <a:pt x="1452880" y="247650"/>
                    <a:pt x="1478280" y="267970"/>
                  </a:cubicBezTo>
                  <a:cubicBezTo>
                    <a:pt x="1503680" y="287020"/>
                    <a:pt x="1527810" y="312420"/>
                    <a:pt x="1545590" y="339090"/>
                  </a:cubicBezTo>
                  <a:cubicBezTo>
                    <a:pt x="1563370" y="365760"/>
                    <a:pt x="1578610" y="397510"/>
                    <a:pt x="1587500" y="429260"/>
                  </a:cubicBezTo>
                  <a:cubicBezTo>
                    <a:pt x="1596390" y="461010"/>
                    <a:pt x="1600200" y="495300"/>
                    <a:pt x="1598930" y="528320"/>
                  </a:cubicBezTo>
                  <a:cubicBezTo>
                    <a:pt x="1597660" y="561340"/>
                    <a:pt x="1590040" y="594360"/>
                    <a:pt x="1577340" y="624840"/>
                  </a:cubicBezTo>
                  <a:cubicBezTo>
                    <a:pt x="1564640" y="655320"/>
                    <a:pt x="1546860" y="684530"/>
                    <a:pt x="1525270" y="709930"/>
                  </a:cubicBezTo>
                  <a:cubicBezTo>
                    <a:pt x="1503680" y="735330"/>
                    <a:pt x="1478280" y="758190"/>
                    <a:pt x="1450340" y="774700"/>
                  </a:cubicBezTo>
                  <a:cubicBezTo>
                    <a:pt x="1422400" y="791210"/>
                    <a:pt x="1389380" y="803910"/>
                    <a:pt x="1357630" y="810260"/>
                  </a:cubicBezTo>
                  <a:cubicBezTo>
                    <a:pt x="1325880" y="816610"/>
                    <a:pt x="1291590" y="820420"/>
                    <a:pt x="1258570" y="816610"/>
                  </a:cubicBezTo>
                  <a:cubicBezTo>
                    <a:pt x="1226820" y="812800"/>
                    <a:pt x="1192530" y="803910"/>
                    <a:pt x="1163320" y="789940"/>
                  </a:cubicBezTo>
                  <a:cubicBezTo>
                    <a:pt x="1134110" y="775970"/>
                    <a:pt x="1106170" y="756920"/>
                    <a:pt x="1082040" y="734060"/>
                  </a:cubicBezTo>
                  <a:cubicBezTo>
                    <a:pt x="1057910" y="711200"/>
                    <a:pt x="1036320" y="684530"/>
                    <a:pt x="1021080" y="655320"/>
                  </a:cubicBezTo>
                  <a:cubicBezTo>
                    <a:pt x="1005840" y="626110"/>
                    <a:pt x="994410" y="593090"/>
                    <a:pt x="989330" y="561340"/>
                  </a:cubicBezTo>
                  <a:cubicBezTo>
                    <a:pt x="984250" y="529590"/>
                    <a:pt x="984250" y="494030"/>
                    <a:pt x="989330" y="462280"/>
                  </a:cubicBezTo>
                  <a:cubicBezTo>
                    <a:pt x="994410" y="430530"/>
                    <a:pt x="1005840" y="397510"/>
                    <a:pt x="1021080" y="368300"/>
                  </a:cubicBezTo>
                  <a:cubicBezTo>
                    <a:pt x="1036320" y="339090"/>
                    <a:pt x="1057910" y="311150"/>
                    <a:pt x="1082040" y="288290"/>
                  </a:cubicBezTo>
                  <a:cubicBezTo>
                    <a:pt x="1106170" y="265430"/>
                    <a:pt x="1134110" y="247650"/>
                    <a:pt x="1163320" y="233680"/>
                  </a:cubicBezTo>
                  <a:cubicBezTo>
                    <a:pt x="1192530" y="219710"/>
                    <a:pt x="1226820" y="210820"/>
                    <a:pt x="1259840" y="207010"/>
                  </a:cubicBezTo>
                  <a:cubicBezTo>
                    <a:pt x="1292860" y="203200"/>
                    <a:pt x="1327150" y="204470"/>
                    <a:pt x="1358900" y="212090"/>
                  </a:cubicBezTo>
                  <a:cubicBezTo>
                    <a:pt x="1390650" y="219710"/>
                    <a:pt x="1422400" y="232410"/>
                    <a:pt x="1450340" y="248920"/>
                  </a:cubicBezTo>
                  <a:cubicBezTo>
                    <a:pt x="1478280" y="265430"/>
                    <a:pt x="1504950" y="288290"/>
                    <a:pt x="1526540" y="313690"/>
                  </a:cubicBezTo>
                  <a:cubicBezTo>
                    <a:pt x="1548130" y="339090"/>
                    <a:pt x="1564640" y="368300"/>
                    <a:pt x="1577340" y="398780"/>
                  </a:cubicBezTo>
                  <a:cubicBezTo>
                    <a:pt x="1588770" y="429260"/>
                    <a:pt x="1597660" y="462280"/>
                    <a:pt x="1598930" y="495300"/>
                  </a:cubicBezTo>
                  <a:cubicBezTo>
                    <a:pt x="1600200" y="527050"/>
                    <a:pt x="1596390" y="561340"/>
                    <a:pt x="1587500" y="593090"/>
                  </a:cubicBezTo>
                  <a:cubicBezTo>
                    <a:pt x="1578610" y="624840"/>
                    <a:pt x="1563370" y="656590"/>
                    <a:pt x="1545590" y="683260"/>
                  </a:cubicBezTo>
                  <a:cubicBezTo>
                    <a:pt x="1527810" y="709930"/>
                    <a:pt x="1503680" y="735330"/>
                    <a:pt x="1478280" y="755650"/>
                  </a:cubicBezTo>
                  <a:cubicBezTo>
                    <a:pt x="1452880" y="775970"/>
                    <a:pt x="1421130" y="792480"/>
                    <a:pt x="1390650" y="802640"/>
                  </a:cubicBezTo>
                  <a:cubicBezTo>
                    <a:pt x="1360170" y="812800"/>
                    <a:pt x="1329690" y="815340"/>
                    <a:pt x="1292860" y="817880"/>
                  </a:cubicBezTo>
                  <a:cubicBezTo>
                    <a:pt x="1245870" y="820420"/>
                    <a:pt x="1195070" y="819150"/>
                    <a:pt x="1134110" y="812800"/>
                  </a:cubicBezTo>
                  <a:cubicBezTo>
                    <a:pt x="1050290" y="805180"/>
                    <a:pt x="934720" y="791210"/>
                    <a:pt x="839470" y="764540"/>
                  </a:cubicBezTo>
                  <a:cubicBezTo>
                    <a:pt x="745490" y="737870"/>
                    <a:pt x="668020" y="688340"/>
                    <a:pt x="566420" y="652780"/>
                  </a:cubicBezTo>
                  <a:cubicBezTo>
                    <a:pt x="443230" y="609600"/>
                    <a:pt x="236220" y="580390"/>
                    <a:pt x="147320" y="530860"/>
                  </a:cubicBezTo>
                  <a:cubicBezTo>
                    <a:pt x="97790" y="502920"/>
                    <a:pt x="69850" y="469900"/>
                    <a:pt x="46990" y="440690"/>
                  </a:cubicBezTo>
                  <a:cubicBezTo>
                    <a:pt x="31750" y="420370"/>
                    <a:pt x="24130" y="401320"/>
                    <a:pt x="16510" y="379730"/>
                  </a:cubicBezTo>
                  <a:cubicBezTo>
                    <a:pt x="8890" y="358140"/>
                    <a:pt x="2540" y="339090"/>
                    <a:pt x="1270" y="313690"/>
                  </a:cubicBezTo>
                  <a:cubicBezTo>
                    <a:pt x="0" y="276860"/>
                    <a:pt x="7620" y="214630"/>
                    <a:pt x="19050" y="179070"/>
                  </a:cubicBezTo>
                  <a:cubicBezTo>
                    <a:pt x="26670" y="153670"/>
                    <a:pt x="35560" y="139700"/>
                    <a:pt x="52070" y="119380"/>
                  </a:cubicBezTo>
                  <a:cubicBezTo>
                    <a:pt x="74930" y="91440"/>
                    <a:pt x="115570" y="52070"/>
                    <a:pt x="154940" y="31750"/>
                  </a:cubicBezTo>
                  <a:cubicBezTo>
                    <a:pt x="194310" y="12700"/>
                    <a:pt x="248920" y="2540"/>
                    <a:pt x="285750" y="1270"/>
                  </a:cubicBezTo>
                  <a:cubicBezTo>
                    <a:pt x="312420" y="0"/>
                    <a:pt x="354330" y="10160"/>
                    <a:pt x="354330" y="101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8" id="38"/>
          <p:cNvGrpSpPr/>
          <p:nvPr/>
        </p:nvGrpSpPr>
        <p:grpSpPr>
          <a:xfrm rot="0">
            <a:off x="14082712" y="8130540"/>
            <a:ext cx="1113473" cy="598170"/>
            <a:chOff x="0" y="0"/>
            <a:chExt cx="1484630" cy="79756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45720" y="50800"/>
              <a:ext cx="1389380" cy="697230"/>
            </a:xfrm>
            <a:custGeom>
              <a:avLst/>
              <a:gdLst/>
              <a:ahLst/>
              <a:cxnLst/>
              <a:rect r="r" b="b" t="t" l="l"/>
              <a:pathLst>
                <a:path h="697230" w="1389380">
                  <a:moveTo>
                    <a:pt x="331470" y="0"/>
                  </a:moveTo>
                  <a:cubicBezTo>
                    <a:pt x="904240" y="102870"/>
                    <a:pt x="1024890" y="85090"/>
                    <a:pt x="1097280" y="92710"/>
                  </a:cubicBezTo>
                  <a:cubicBezTo>
                    <a:pt x="1137920" y="96520"/>
                    <a:pt x="1162050" y="100330"/>
                    <a:pt x="1192530" y="111760"/>
                  </a:cubicBezTo>
                  <a:cubicBezTo>
                    <a:pt x="1223010" y="123190"/>
                    <a:pt x="1252220" y="140970"/>
                    <a:pt x="1277620" y="161290"/>
                  </a:cubicBezTo>
                  <a:cubicBezTo>
                    <a:pt x="1301750" y="181610"/>
                    <a:pt x="1324610" y="207010"/>
                    <a:pt x="1341120" y="233680"/>
                  </a:cubicBezTo>
                  <a:cubicBezTo>
                    <a:pt x="1357630" y="260350"/>
                    <a:pt x="1371600" y="292100"/>
                    <a:pt x="1379220" y="323850"/>
                  </a:cubicBezTo>
                  <a:cubicBezTo>
                    <a:pt x="1386840" y="355600"/>
                    <a:pt x="1389380" y="389890"/>
                    <a:pt x="1386840" y="421640"/>
                  </a:cubicBezTo>
                  <a:cubicBezTo>
                    <a:pt x="1384300" y="453390"/>
                    <a:pt x="1375410" y="486410"/>
                    <a:pt x="1362710" y="515620"/>
                  </a:cubicBezTo>
                  <a:cubicBezTo>
                    <a:pt x="1350010" y="544830"/>
                    <a:pt x="1330960" y="572770"/>
                    <a:pt x="1309370" y="596900"/>
                  </a:cubicBezTo>
                  <a:cubicBezTo>
                    <a:pt x="1287780" y="621030"/>
                    <a:pt x="1259840" y="642620"/>
                    <a:pt x="1231900" y="657860"/>
                  </a:cubicBezTo>
                  <a:cubicBezTo>
                    <a:pt x="1203960" y="673100"/>
                    <a:pt x="1172210" y="684530"/>
                    <a:pt x="1140460" y="690880"/>
                  </a:cubicBezTo>
                  <a:cubicBezTo>
                    <a:pt x="1108710" y="697230"/>
                    <a:pt x="1074420" y="697230"/>
                    <a:pt x="1042670" y="692150"/>
                  </a:cubicBezTo>
                  <a:cubicBezTo>
                    <a:pt x="1010920" y="687070"/>
                    <a:pt x="977900" y="676910"/>
                    <a:pt x="949960" y="662940"/>
                  </a:cubicBezTo>
                  <a:cubicBezTo>
                    <a:pt x="920750" y="648970"/>
                    <a:pt x="894080" y="628650"/>
                    <a:pt x="871220" y="605790"/>
                  </a:cubicBezTo>
                  <a:cubicBezTo>
                    <a:pt x="848360" y="582930"/>
                    <a:pt x="829310" y="554990"/>
                    <a:pt x="815340" y="525780"/>
                  </a:cubicBezTo>
                  <a:cubicBezTo>
                    <a:pt x="801370" y="496570"/>
                    <a:pt x="791210" y="464820"/>
                    <a:pt x="787400" y="433070"/>
                  </a:cubicBezTo>
                  <a:cubicBezTo>
                    <a:pt x="783590" y="401320"/>
                    <a:pt x="783590" y="367030"/>
                    <a:pt x="789940" y="335280"/>
                  </a:cubicBezTo>
                  <a:cubicBezTo>
                    <a:pt x="796290" y="303530"/>
                    <a:pt x="808990" y="271780"/>
                    <a:pt x="825500" y="243840"/>
                  </a:cubicBezTo>
                  <a:cubicBezTo>
                    <a:pt x="842010" y="215900"/>
                    <a:pt x="862330" y="189230"/>
                    <a:pt x="886460" y="167640"/>
                  </a:cubicBezTo>
                  <a:cubicBezTo>
                    <a:pt x="910590" y="146050"/>
                    <a:pt x="939800" y="129540"/>
                    <a:pt x="969010" y="116840"/>
                  </a:cubicBezTo>
                  <a:cubicBezTo>
                    <a:pt x="998220" y="104140"/>
                    <a:pt x="1032510" y="96520"/>
                    <a:pt x="1064260" y="93980"/>
                  </a:cubicBezTo>
                  <a:cubicBezTo>
                    <a:pt x="1096010" y="91440"/>
                    <a:pt x="1130300" y="95250"/>
                    <a:pt x="1162050" y="102870"/>
                  </a:cubicBezTo>
                  <a:cubicBezTo>
                    <a:pt x="1192530" y="110490"/>
                    <a:pt x="1224280" y="124460"/>
                    <a:pt x="1250950" y="142240"/>
                  </a:cubicBezTo>
                  <a:cubicBezTo>
                    <a:pt x="1277620" y="160020"/>
                    <a:pt x="1303020" y="181610"/>
                    <a:pt x="1323340" y="207010"/>
                  </a:cubicBezTo>
                  <a:cubicBezTo>
                    <a:pt x="1343660" y="232410"/>
                    <a:pt x="1358900" y="262890"/>
                    <a:pt x="1370330" y="293370"/>
                  </a:cubicBezTo>
                  <a:cubicBezTo>
                    <a:pt x="1380490" y="323850"/>
                    <a:pt x="1386840" y="356870"/>
                    <a:pt x="1388110" y="388620"/>
                  </a:cubicBezTo>
                  <a:cubicBezTo>
                    <a:pt x="1389380" y="420370"/>
                    <a:pt x="1384300" y="454660"/>
                    <a:pt x="1374140" y="485140"/>
                  </a:cubicBezTo>
                  <a:cubicBezTo>
                    <a:pt x="1363980" y="515620"/>
                    <a:pt x="1348740" y="547370"/>
                    <a:pt x="1329690" y="572770"/>
                  </a:cubicBezTo>
                  <a:cubicBezTo>
                    <a:pt x="1310640" y="598170"/>
                    <a:pt x="1286510" y="622300"/>
                    <a:pt x="1259840" y="640080"/>
                  </a:cubicBezTo>
                  <a:cubicBezTo>
                    <a:pt x="1233170" y="659130"/>
                    <a:pt x="1202690" y="674370"/>
                    <a:pt x="1172210" y="683260"/>
                  </a:cubicBezTo>
                  <a:cubicBezTo>
                    <a:pt x="1141730" y="692150"/>
                    <a:pt x="1118870" y="695960"/>
                    <a:pt x="1075690" y="695960"/>
                  </a:cubicBezTo>
                  <a:cubicBezTo>
                    <a:pt x="988060" y="697230"/>
                    <a:pt x="817880" y="674370"/>
                    <a:pt x="678180" y="651510"/>
                  </a:cubicBezTo>
                  <a:cubicBezTo>
                    <a:pt x="518160" y="624840"/>
                    <a:pt x="274320" y="589280"/>
                    <a:pt x="170180" y="541020"/>
                  </a:cubicBezTo>
                  <a:cubicBezTo>
                    <a:pt x="116840" y="516890"/>
                    <a:pt x="86360" y="486410"/>
                    <a:pt x="62230" y="458470"/>
                  </a:cubicBezTo>
                  <a:cubicBezTo>
                    <a:pt x="44450" y="439420"/>
                    <a:pt x="36830" y="420370"/>
                    <a:pt x="26670" y="400050"/>
                  </a:cubicBezTo>
                  <a:cubicBezTo>
                    <a:pt x="17780" y="379730"/>
                    <a:pt x="8890" y="360680"/>
                    <a:pt x="5080" y="335280"/>
                  </a:cubicBezTo>
                  <a:cubicBezTo>
                    <a:pt x="0" y="298450"/>
                    <a:pt x="2540" y="234950"/>
                    <a:pt x="11430" y="199390"/>
                  </a:cubicBezTo>
                  <a:cubicBezTo>
                    <a:pt x="17780" y="173990"/>
                    <a:pt x="24130" y="157480"/>
                    <a:pt x="39370" y="135890"/>
                  </a:cubicBezTo>
                  <a:cubicBezTo>
                    <a:pt x="59690" y="105410"/>
                    <a:pt x="104140" y="60960"/>
                    <a:pt x="134620" y="39370"/>
                  </a:cubicBezTo>
                  <a:cubicBezTo>
                    <a:pt x="156210" y="24130"/>
                    <a:pt x="171450" y="16510"/>
                    <a:pt x="196850" y="10160"/>
                  </a:cubicBezTo>
                  <a:cubicBezTo>
                    <a:pt x="232410" y="1270"/>
                    <a:pt x="331470" y="1270"/>
                    <a:pt x="331470" y="127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14686598" y="8214360"/>
            <a:ext cx="1339215" cy="703898"/>
            <a:chOff x="0" y="0"/>
            <a:chExt cx="1785620" cy="93853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45720" y="48260"/>
              <a:ext cx="1690370" cy="842010"/>
            </a:xfrm>
            <a:custGeom>
              <a:avLst/>
              <a:gdLst/>
              <a:ahLst/>
              <a:cxnLst/>
              <a:rect r="r" b="b" t="t" l="l"/>
              <a:pathLst>
                <a:path h="842010" w="1690370">
                  <a:moveTo>
                    <a:pt x="336550" y="7620"/>
                  </a:moveTo>
                  <a:cubicBezTo>
                    <a:pt x="1517650" y="254000"/>
                    <a:pt x="1531620" y="262890"/>
                    <a:pt x="1558290" y="281940"/>
                  </a:cubicBezTo>
                  <a:cubicBezTo>
                    <a:pt x="1584960" y="300990"/>
                    <a:pt x="1610360" y="323850"/>
                    <a:pt x="1629410" y="350520"/>
                  </a:cubicBezTo>
                  <a:cubicBezTo>
                    <a:pt x="1648460" y="377190"/>
                    <a:pt x="1664970" y="407670"/>
                    <a:pt x="1675130" y="439420"/>
                  </a:cubicBezTo>
                  <a:cubicBezTo>
                    <a:pt x="1685290" y="471170"/>
                    <a:pt x="1690370" y="505460"/>
                    <a:pt x="1689100" y="538480"/>
                  </a:cubicBezTo>
                  <a:cubicBezTo>
                    <a:pt x="1687830" y="571500"/>
                    <a:pt x="1682750" y="605790"/>
                    <a:pt x="1671320" y="636270"/>
                  </a:cubicBezTo>
                  <a:cubicBezTo>
                    <a:pt x="1659890" y="666750"/>
                    <a:pt x="1643380" y="697230"/>
                    <a:pt x="1623060" y="722630"/>
                  </a:cubicBezTo>
                  <a:cubicBezTo>
                    <a:pt x="1602740" y="748030"/>
                    <a:pt x="1577340" y="772160"/>
                    <a:pt x="1549400" y="789940"/>
                  </a:cubicBezTo>
                  <a:cubicBezTo>
                    <a:pt x="1522730" y="807720"/>
                    <a:pt x="1490980" y="821690"/>
                    <a:pt x="1459230" y="830580"/>
                  </a:cubicBezTo>
                  <a:cubicBezTo>
                    <a:pt x="1427480" y="839470"/>
                    <a:pt x="1393190" y="842010"/>
                    <a:pt x="1360170" y="839470"/>
                  </a:cubicBezTo>
                  <a:cubicBezTo>
                    <a:pt x="1327150" y="836930"/>
                    <a:pt x="1294130" y="829310"/>
                    <a:pt x="1263650" y="816610"/>
                  </a:cubicBezTo>
                  <a:cubicBezTo>
                    <a:pt x="1233170" y="803910"/>
                    <a:pt x="1203960" y="784860"/>
                    <a:pt x="1178560" y="763270"/>
                  </a:cubicBezTo>
                  <a:cubicBezTo>
                    <a:pt x="1154430" y="741680"/>
                    <a:pt x="1131570" y="715010"/>
                    <a:pt x="1115060" y="687070"/>
                  </a:cubicBezTo>
                  <a:cubicBezTo>
                    <a:pt x="1098550" y="659130"/>
                    <a:pt x="1087120" y="624840"/>
                    <a:pt x="1080770" y="593090"/>
                  </a:cubicBezTo>
                  <a:cubicBezTo>
                    <a:pt x="1074420" y="561340"/>
                    <a:pt x="1073150" y="525780"/>
                    <a:pt x="1076960" y="494030"/>
                  </a:cubicBezTo>
                  <a:cubicBezTo>
                    <a:pt x="1080770" y="461010"/>
                    <a:pt x="1090930" y="427990"/>
                    <a:pt x="1104900" y="398780"/>
                  </a:cubicBezTo>
                  <a:cubicBezTo>
                    <a:pt x="1118870" y="369570"/>
                    <a:pt x="1139190" y="340360"/>
                    <a:pt x="1162050" y="317500"/>
                  </a:cubicBezTo>
                  <a:cubicBezTo>
                    <a:pt x="1184910" y="294640"/>
                    <a:pt x="1212850" y="274320"/>
                    <a:pt x="1242060" y="259080"/>
                  </a:cubicBezTo>
                  <a:cubicBezTo>
                    <a:pt x="1271270" y="243840"/>
                    <a:pt x="1304290" y="233680"/>
                    <a:pt x="1337310" y="228600"/>
                  </a:cubicBezTo>
                  <a:cubicBezTo>
                    <a:pt x="1369060" y="223520"/>
                    <a:pt x="1404620" y="223520"/>
                    <a:pt x="1436370" y="229870"/>
                  </a:cubicBezTo>
                  <a:cubicBezTo>
                    <a:pt x="1468120" y="236220"/>
                    <a:pt x="1501140" y="247650"/>
                    <a:pt x="1530350" y="264160"/>
                  </a:cubicBezTo>
                  <a:cubicBezTo>
                    <a:pt x="1559560" y="279400"/>
                    <a:pt x="1587500" y="300990"/>
                    <a:pt x="1609090" y="325120"/>
                  </a:cubicBezTo>
                  <a:cubicBezTo>
                    <a:pt x="1630680" y="349250"/>
                    <a:pt x="1649730" y="378460"/>
                    <a:pt x="1662430" y="408940"/>
                  </a:cubicBezTo>
                  <a:cubicBezTo>
                    <a:pt x="1675130" y="439420"/>
                    <a:pt x="1685290" y="472440"/>
                    <a:pt x="1687830" y="505460"/>
                  </a:cubicBezTo>
                  <a:cubicBezTo>
                    <a:pt x="1690370" y="538480"/>
                    <a:pt x="1687830" y="572770"/>
                    <a:pt x="1680210" y="604520"/>
                  </a:cubicBezTo>
                  <a:cubicBezTo>
                    <a:pt x="1672590" y="636270"/>
                    <a:pt x="1659890" y="668020"/>
                    <a:pt x="1642110" y="695960"/>
                  </a:cubicBezTo>
                  <a:cubicBezTo>
                    <a:pt x="1624330" y="723900"/>
                    <a:pt x="1601470" y="750570"/>
                    <a:pt x="1576070" y="770890"/>
                  </a:cubicBezTo>
                  <a:cubicBezTo>
                    <a:pt x="1550670" y="791210"/>
                    <a:pt x="1521460" y="808990"/>
                    <a:pt x="1490980" y="820420"/>
                  </a:cubicBezTo>
                  <a:cubicBezTo>
                    <a:pt x="1460500" y="831850"/>
                    <a:pt x="1426210" y="838200"/>
                    <a:pt x="1393190" y="839470"/>
                  </a:cubicBezTo>
                  <a:cubicBezTo>
                    <a:pt x="1360170" y="840740"/>
                    <a:pt x="1337310" y="836930"/>
                    <a:pt x="1294130" y="828040"/>
                  </a:cubicBezTo>
                  <a:cubicBezTo>
                    <a:pt x="1212850" y="811530"/>
                    <a:pt x="1061720" y="755650"/>
                    <a:pt x="948690" y="728980"/>
                  </a:cubicBezTo>
                  <a:cubicBezTo>
                    <a:pt x="843280" y="703580"/>
                    <a:pt x="751840" y="697230"/>
                    <a:pt x="638810" y="671830"/>
                  </a:cubicBezTo>
                  <a:cubicBezTo>
                    <a:pt x="496570" y="638810"/>
                    <a:pt x="262890" y="593090"/>
                    <a:pt x="165100" y="542290"/>
                  </a:cubicBezTo>
                  <a:cubicBezTo>
                    <a:pt x="113030" y="515620"/>
                    <a:pt x="83820" y="485140"/>
                    <a:pt x="59690" y="457200"/>
                  </a:cubicBezTo>
                  <a:cubicBezTo>
                    <a:pt x="43180" y="436880"/>
                    <a:pt x="34290" y="419100"/>
                    <a:pt x="25400" y="398780"/>
                  </a:cubicBezTo>
                  <a:cubicBezTo>
                    <a:pt x="16510" y="378460"/>
                    <a:pt x="7620" y="359410"/>
                    <a:pt x="5080" y="334010"/>
                  </a:cubicBezTo>
                  <a:cubicBezTo>
                    <a:pt x="1270" y="297180"/>
                    <a:pt x="0" y="240030"/>
                    <a:pt x="13970" y="198120"/>
                  </a:cubicBezTo>
                  <a:cubicBezTo>
                    <a:pt x="27940" y="156210"/>
                    <a:pt x="60960" y="110490"/>
                    <a:pt x="85090" y="83820"/>
                  </a:cubicBezTo>
                  <a:cubicBezTo>
                    <a:pt x="102870" y="64770"/>
                    <a:pt x="116840" y="53340"/>
                    <a:pt x="139700" y="41910"/>
                  </a:cubicBezTo>
                  <a:cubicBezTo>
                    <a:pt x="172720" y="25400"/>
                    <a:pt x="232410" y="6350"/>
                    <a:pt x="269240" y="2540"/>
                  </a:cubicBezTo>
                  <a:cubicBezTo>
                    <a:pt x="294640" y="0"/>
                    <a:pt x="336550" y="7620"/>
                    <a:pt x="336550" y="76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2" id="42"/>
          <p:cNvGrpSpPr/>
          <p:nvPr/>
        </p:nvGrpSpPr>
        <p:grpSpPr>
          <a:xfrm rot="0">
            <a:off x="15507652" y="8401050"/>
            <a:ext cx="1495425" cy="711518"/>
            <a:chOff x="0" y="0"/>
            <a:chExt cx="1993900" cy="94869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49530" y="45720"/>
              <a:ext cx="1897380" cy="854710"/>
            </a:xfrm>
            <a:custGeom>
              <a:avLst/>
              <a:gdLst/>
              <a:ahLst/>
              <a:cxnLst/>
              <a:rect r="r" b="b" t="t" l="l"/>
              <a:pathLst>
                <a:path h="854710" w="1897380">
                  <a:moveTo>
                    <a:pt x="320040" y="6350"/>
                  </a:moveTo>
                  <a:cubicBezTo>
                    <a:pt x="576580" y="40640"/>
                    <a:pt x="911860" y="138430"/>
                    <a:pt x="1089660" y="163830"/>
                  </a:cubicBezTo>
                  <a:cubicBezTo>
                    <a:pt x="1212850" y="181610"/>
                    <a:pt x="1301750" y="168910"/>
                    <a:pt x="1407160" y="185420"/>
                  </a:cubicBezTo>
                  <a:cubicBezTo>
                    <a:pt x="1515110" y="201930"/>
                    <a:pt x="1658620" y="232410"/>
                    <a:pt x="1728470" y="265430"/>
                  </a:cubicBezTo>
                  <a:cubicBezTo>
                    <a:pt x="1766570" y="283210"/>
                    <a:pt x="1785620" y="302260"/>
                    <a:pt x="1808480" y="326390"/>
                  </a:cubicBezTo>
                  <a:cubicBezTo>
                    <a:pt x="1831340" y="350520"/>
                    <a:pt x="1851660" y="379730"/>
                    <a:pt x="1865630" y="408940"/>
                  </a:cubicBezTo>
                  <a:cubicBezTo>
                    <a:pt x="1879600" y="439420"/>
                    <a:pt x="1889760" y="472440"/>
                    <a:pt x="1893570" y="505460"/>
                  </a:cubicBezTo>
                  <a:cubicBezTo>
                    <a:pt x="1897380" y="538480"/>
                    <a:pt x="1894840" y="574040"/>
                    <a:pt x="1888490" y="605790"/>
                  </a:cubicBezTo>
                  <a:cubicBezTo>
                    <a:pt x="1882140" y="638810"/>
                    <a:pt x="1869440" y="671830"/>
                    <a:pt x="1852930" y="699770"/>
                  </a:cubicBezTo>
                  <a:cubicBezTo>
                    <a:pt x="1836420" y="728980"/>
                    <a:pt x="1813560" y="755650"/>
                    <a:pt x="1788160" y="777240"/>
                  </a:cubicBezTo>
                  <a:cubicBezTo>
                    <a:pt x="1762760" y="798830"/>
                    <a:pt x="1732280" y="816610"/>
                    <a:pt x="1701800" y="829310"/>
                  </a:cubicBezTo>
                  <a:cubicBezTo>
                    <a:pt x="1671320" y="842010"/>
                    <a:pt x="1637030" y="849630"/>
                    <a:pt x="1604010" y="852170"/>
                  </a:cubicBezTo>
                  <a:cubicBezTo>
                    <a:pt x="1570990" y="854710"/>
                    <a:pt x="1535430" y="850900"/>
                    <a:pt x="1503680" y="842010"/>
                  </a:cubicBezTo>
                  <a:cubicBezTo>
                    <a:pt x="1471930" y="833120"/>
                    <a:pt x="1440180" y="817880"/>
                    <a:pt x="1412240" y="800100"/>
                  </a:cubicBezTo>
                  <a:cubicBezTo>
                    <a:pt x="1384300" y="781050"/>
                    <a:pt x="1358900" y="758190"/>
                    <a:pt x="1338580" y="731520"/>
                  </a:cubicBezTo>
                  <a:cubicBezTo>
                    <a:pt x="1318260" y="704850"/>
                    <a:pt x="1301750" y="674370"/>
                    <a:pt x="1290320" y="642620"/>
                  </a:cubicBezTo>
                  <a:cubicBezTo>
                    <a:pt x="1280160" y="610870"/>
                    <a:pt x="1273810" y="576580"/>
                    <a:pt x="1273810" y="543560"/>
                  </a:cubicBezTo>
                  <a:cubicBezTo>
                    <a:pt x="1273810" y="510540"/>
                    <a:pt x="1278890" y="476250"/>
                    <a:pt x="1289050" y="444500"/>
                  </a:cubicBezTo>
                  <a:cubicBezTo>
                    <a:pt x="1299210" y="412750"/>
                    <a:pt x="1314450" y="382270"/>
                    <a:pt x="1334770" y="355600"/>
                  </a:cubicBezTo>
                  <a:cubicBezTo>
                    <a:pt x="1355090" y="328930"/>
                    <a:pt x="1380490" y="304800"/>
                    <a:pt x="1408430" y="285750"/>
                  </a:cubicBezTo>
                  <a:cubicBezTo>
                    <a:pt x="1435100" y="266700"/>
                    <a:pt x="1466850" y="251460"/>
                    <a:pt x="1498600" y="242570"/>
                  </a:cubicBezTo>
                  <a:cubicBezTo>
                    <a:pt x="1530350" y="233680"/>
                    <a:pt x="1565910" y="229870"/>
                    <a:pt x="1598930" y="231140"/>
                  </a:cubicBezTo>
                  <a:cubicBezTo>
                    <a:pt x="1631950" y="232410"/>
                    <a:pt x="1667510" y="240030"/>
                    <a:pt x="1697990" y="251460"/>
                  </a:cubicBezTo>
                  <a:cubicBezTo>
                    <a:pt x="1728470" y="262890"/>
                    <a:pt x="1758950" y="280670"/>
                    <a:pt x="1784350" y="302260"/>
                  </a:cubicBezTo>
                  <a:cubicBezTo>
                    <a:pt x="1809750" y="323850"/>
                    <a:pt x="1832610" y="351790"/>
                    <a:pt x="1850390" y="379730"/>
                  </a:cubicBezTo>
                  <a:cubicBezTo>
                    <a:pt x="1868170" y="407670"/>
                    <a:pt x="1880870" y="440690"/>
                    <a:pt x="1888490" y="472440"/>
                  </a:cubicBezTo>
                  <a:cubicBezTo>
                    <a:pt x="1896110" y="504190"/>
                    <a:pt x="1897380" y="539750"/>
                    <a:pt x="1893570" y="572770"/>
                  </a:cubicBezTo>
                  <a:cubicBezTo>
                    <a:pt x="1889760" y="605790"/>
                    <a:pt x="1882140" y="640080"/>
                    <a:pt x="1868170" y="670560"/>
                  </a:cubicBezTo>
                  <a:cubicBezTo>
                    <a:pt x="1854200" y="701040"/>
                    <a:pt x="1835150" y="730250"/>
                    <a:pt x="1812290" y="754380"/>
                  </a:cubicBezTo>
                  <a:cubicBezTo>
                    <a:pt x="1789430" y="778510"/>
                    <a:pt x="1761490" y="800100"/>
                    <a:pt x="1732280" y="815340"/>
                  </a:cubicBezTo>
                  <a:cubicBezTo>
                    <a:pt x="1703070" y="830580"/>
                    <a:pt x="1670050" y="843280"/>
                    <a:pt x="1637030" y="848360"/>
                  </a:cubicBezTo>
                  <a:cubicBezTo>
                    <a:pt x="1604010" y="853440"/>
                    <a:pt x="1578610" y="854710"/>
                    <a:pt x="1536700" y="849630"/>
                  </a:cubicBezTo>
                  <a:cubicBezTo>
                    <a:pt x="1460500" y="842010"/>
                    <a:pt x="1323340" y="796290"/>
                    <a:pt x="1221740" y="777240"/>
                  </a:cubicBezTo>
                  <a:cubicBezTo>
                    <a:pt x="1126490" y="759460"/>
                    <a:pt x="1035050" y="756920"/>
                    <a:pt x="942340" y="736600"/>
                  </a:cubicBezTo>
                  <a:cubicBezTo>
                    <a:pt x="845820" y="715010"/>
                    <a:pt x="762000" y="679450"/>
                    <a:pt x="652780" y="651510"/>
                  </a:cubicBezTo>
                  <a:cubicBezTo>
                    <a:pt x="515620" y="617220"/>
                    <a:pt x="265430" y="580390"/>
                    <a:pt x="184150" y="551180"/>
                  </a:cubicBezTo>
                  <a:cubicBezTo>
                    <a:pt x="153670" y="539750"/>
                    <a:pt x="143510" y="535940"/>
                    <a:pt x="123190" y="519430"/>
                  </a:cubicBezTo>
                  <a:cubicBezTo>
                    <a:pt x="93980" y="496570"/>
                    <a:pt x="54610" y="457200"/>
                    <a:pt x="34290" y="417830"/>
                  </a:cubicBezTo>
                  <a:cubicBezTo>
                    <a:pt x="13970" y="378460"/>
                    <a:pt x="3810" y="322580"/>
                    <a:pt x="1270" y="285750"/>
                  </a:cubicBezTo>
                  <a:cubicBezTo>
                    <a:pt x="0" y="260350"/>
                    <a:pt x="2540" y="243840"/>
                    <a:pt x="10160" y="218440"/>
                  </a:cubicBezTo>
                  <a:cubicBezTo>
                    <a:pt x="21590" y="182880"/>
                    <a:pt x="50800" y="127000"/>
                    <a:pt x="73660" y="97790"/>
                  </a:cubicBezTo>
                  <a:cubicBezTo>
                    <a:pt x="90170" y="77470"/>
                    <a:pt x="101600" y="67310"/>
                    <a:pt x="124460" y="53340"/>
                  </a:cubicBezTo>
                  <a:cubicBezTo>
                    <a:pt x="156210" y="34290"/>
                    <a:pt x="214630" y="11430"/>
                    <a:pt x="251460" y="5080"/>
                  </a:cubicBezTo>
                  <a:cubicBezTo>
                    <a:pt x="276860" y="0"/>
                    <a:pt x="320040" y="6350"/>
                    <a:pt x="320040" y="63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4" id="44"/>
          <p:cNvGrpSpPr/>
          <p:nvPr/>
        </p:nvGrpSpPr>
        <p:grpSpPr>
          <a:xfrm rot="0">
            <a:off x="16486823" y="8597265"/>
            <a:ext cx="639128" cy="532448"/>
            <a:chOff x="0" y="0"/>
            <a:chExt cx="852170" cy="70993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44450" y="40640"/>
              <a:ext cx="759460" cy="619760"/>
            </a:xfrm>
            <a:custGeom>
              <a:avLst/>
              <a:gdLst/>
              <a:ahLst/>
              <a:cxnLst/>
              <a:rect r="r" b="b" t="t" l="l"/>
              <a:pathLst>
                <a:path h="619760" w="759460">
                  <a:moveTo>
                    <a:pt x="360680" y="12700"/>
                  </a:moveTo>
                  <a:cubicBezTo>
                    <a:pt x="604520" y="77470"/>
                    <a:pt x="626110" y="90170"/>
                    <a:pt x="650240" y="109220"/>
                  </a:cubicBezTo>
                  <a:cubicBezTo>
                    <a:pt x="674370" y="128270"/>
                    <a:pt x="695960" y="152400"/>
                    <a:pt x="712470" y="177800"/>
                  </a:cubicBezTo>
                  <a:cubicBezTo>
                    <a:pt x="728980" y="203200"/>
                    <a:pt x="741680" y="233680"/>
                    <a:pt x="749300" y="262890"/>
                  </a:cubicBezTo>
                  <a:cubicBezTo>
                    <a:pt x="756920" y="292100"/>
                    <a:pt x="759460" y="325120"/>
                    <a:pt x="756920" y="355600"/>
                  </a:cubicBezTo>
                  <a:cubicBezTo>
                    <a:pt x="754380" y="386080"/>
                    <a:pt x="745490" y="416560"/>
                    <a:pt x="734060" y="444500"/>
                  </a:cubicBezTo>
                  <a:cubicBezTo>
                    <a:pt x="721360" y="472440"/>
                    <a:pt x="704850" y="500380"/>
                    <a:pt x="684530" y="523240"/>
                  </a:cubicBezTo>
                  <a:cubicBezTo>
                    <a:pt x="664210" y="546100"/>
                    <a:pt x="638810" y="565150"/>
                    <a:pt x="612140" y="580390"/>
                  </a:cubicBezTo>
                  <a:cubicBezTo>
                    <a:pt x="585470" y="595630"/>
                    <a:pt x="554990" y="607060"/>
                    <a:pt x="525780" y="613410"/>
                  </a:cubicBezTo>
                  <a:cubicBezTo>
                    <a:pt x="495300" y="619760"/>
                    <a:pt x="463550" y="619760"/>
                    <a:pt x="433070" y="615950"/>
                  </a:cubicBezTo>
                  <a:cubicBezTo>
                    <a:pt x="402590" y="612140"/>
                    <a:pt x="372110" y="601980"/>
                    <a:pt x="344170" y="588010"/>
                  </a:cubicBezTo>
                  <a:cubicBezTo>
                    <a:pt x="317500" y="574040"/>
                    <a:pt x="290830" y="556260"/>
                    <a:pt x="269240" y="534670"/>
                  </a:cubicBezTo>
                  <a:cubicBezTo>
                    <a:pt x="247650" y="513080"/>
                    <a:pt x="229870" y="486410"/>
                    <a:pt x="215900" y="459740"/>
                  </a:cubicBezTo>
                  <a:cubicBezTo>
                    <a:pt x="201930" y="431800"/>
                    <a:pt x="191770" y="401320"/>
                    <a:pt x="187960" y="370840"/>
                  </a:cubicBezTo>
                  <a:cubicBezTo>
                    <a:pt x="184150" y="340360"/>
                    <a:pt x="184150" y="308610"/>
                    <a:pt x="190500" y="278130"/>
                  </a:cubicBezTo>
                  <a:cubicBezTo>
                    <a:pt x="196850" y="248920"/>
                    <a:pt x="207010" y="218440"/>
                    <a:pt x="222250" y="191770"/>
                  </a:cubicBezTo>
                  <a:cubicBezTo>
                    <a:pt x="237490" y="165100"/>
                    <a:pt x="257810" y="139700"/>
                    <a:pt x="280670" y="119380"/>
                  </a:cubicBezTo>
                  <a:cubicBezTo>
                    <a:pt x="303530" y="99060"/>
                    <a:pt x="330200" y="81280"/>
                    <a:pt x="358140" y="69850"/>
                  </a:cubicBezTo>
                  <a:cubicBezTo>
                    <a:pt x="386080" y="57150"/>
                    <a:pt x="417830" y="49530"/>
                    <a:pt x="448310" y="46990"/>
                  </a:cubicBezTo>
                  <a:cubicBezTo>
                    <a:pt x="478790" y="44450"/>
                    <a:pt x="511810" y="46990"/>
                    <a:pt x="541020" y="54610"/>
                  </a:cubicBezTo>
                  <a:cubicBezTo>
                    <a:pt x="570230" y="62230"/>
                    <a:pt x="599440" y="74930"/>
                    <a:pt x="624840" y="91440"/>
                  </a:cubicBezTo>
                  <a:cubicBezTo>
                    <a:pt x="650240" y="107950"/>
                    <a:pt x="675640" y="129540"/>
                    <a:pt x="694690" y="153670"/>
                  </a:cubicBezTo>
                  <a:cubicBezTo>
                    <a:pt x="713740" y="177800"/>
                    <a:pt x="730250" y="205740"/>
                    <a:pt x="740410" y="233680"/>
                  </a:cubicBezTo>
                  <a:cubicBezTo>
                    <a:pt x="750570" y="261620"/>
                    <a:pt x="755650" y="293370"/>
                    <a:pt x="756920" y="323850"/>
                  </a:cubicBezTo>
                  <a:cubicBezTo>
                    <a:pt x="758190" y="354330"/>
                    <a:pt x="753110" y="387350"/>
                    <a:pt x="744220" y="416560"/>
                  </a:cubicBezTo>
                  <a:cubicBezTo>
                    <a:pt x="735330" y="445770"/>
                    <a:pt x="721360" y="474980"/>
                    <a:pt x="703580" y="499110"/>
                  </a:cubicBezTo>
                  <a:cubicBezTo>
                    <a:pt x="685800" y="523240"/>
                    <a:pt x="662940" y="546100"/>
                    <a:pt x="638810" y="563880"/>
                  </a:cubicBezTo>
                  <a:cubicBezTo>
                    <a:pt x="613410" y="581660"/>
                    <a:pt x="584200" y="596900"/>
                    <a:pt x="554990" y="605790"/>
                  </a:cubicBezTo>
                  <a:cubicBezTo>
                    <a:pt x="525780" y="614680"/>
                    <a:pt x="499110" y="619760"/>
                    <a:pt x="463550" y="618490"/>
                  </a:cubicBezTo>
                  <a:cubicBezTo>
                    <a:pt x="416560" y="617220"/>
                    <a:pt x="349250" y="598170"/>
                    <a:pt x="295910" y="582930"/>
                  </a:cubicBezTo>
                  <a:cubicBezTo>
                    <a:pt x="245110" y="568960"/>
                    <a:pt x="190500" y="557530"/>
                    <a:pt x="148590" y="532130"/>
                  </a:cubicBezTo>
                  <a:cubicBezTo>
                    <a:pt x="109220" y="508000"/>
                    <a:pt x="71120" y="468630"/>
                    <a:pt x="49530" y="439420"/>
                  </a:cubicBezTo>
                  <a:cubicBezTo>
                    <a:pt x="34290" y="419100"/>
                    <a:pt x="27940" y="403860"/>
                    <a:pt x="20320" y="378460"/>
                  </a:cubicBezTo>
                  <a:cubicBezTo>
                    <a:pt x="10160" y="342900"/>
                    <a:pt x="0" y="287020"/>
                    <a:pt x="6350" y="243840"/>
                  </a:cubicBezTo>
                  <a:cubicBezTo>
                    <a:pt x="12700" y="200660"/>
                    <a:pt x="38100" y="149860"/>
                    <a:pt x="58420" y="119380"/>
                  </a:cubicBezTo>
                  <a:cubicBezTo>
                    <a:pt x="72390" y="97790"/>
                    <a:pt x="83820" y="85090"/>
                    <a:pt x="104140" y="69850"/>
                  </a:cubicBezTo>
                  <a:cubicBezTo>
                    <a:pt x="133350" y="48260"/>
                    <a:pt x="181610" y="20320"/>
                    <a:pt x="224790" y="10160"/>
                  </a:cubicBezTo>
                  <a:cubicBezTo>
                    <a:pt x="267970" y="0"/>
                    <a:pt x="360680" y="12700"/>
                    <a:pt x="360680" y="1270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6" id="46"/>
          <p:cNvGrpSpPr/>
          <p:nvPr/>
        </p:nvGrpSpPr>
        <p:grpSpPr>
          <a:xfrm rot="0">
            <a:off x="16627793" y="8702993"/>
            <a:ext cx="491490" cy="491490"/>
            <a:chOff x="0" y="0"/>
            <a:chExt cx="655320" cy="65532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48260" y="43180"/>
              <a:ext cx="548640" cy="563880"/>
            </a:xfrm>
            <a:custGeom>
              <a:avLst/>
              <a:gdLst/>
              <a:ahLst/>
              <a:cxnLst/>
              <a:rect r="r" b="b" t="t" l="l"/>
              <a:pathLst>
                <a:path h="563880" w="548640">
                  <a:moveTo>
                    <a:pt x="548640" y="199390"/>
                  </a:moveTo>
                  <a:cubicBezTo>
                    <a:pt x="548640" y="375920"/>
                    <a:pt x="528320" y="420370"/>
                    <a:pt x="501650" y="454660"/>
                  </a:cubicBezTo>
                  <a:cubicBezTo>
                    <a:pt x="474980" y="488950"/>
                    <a:pt x="435610" y="519430"/>
                    <a:pt x="396240" y="537210"/>
                  </a:cubicBezTo>
                  <a:cubicBezTo>
                    <a:pt x="356870" y="554990"/>
                    <a:pt x="308610" y="563880"/>
                    <a:pt x="265430" y="561340"/>
                  </a:cubicBezTo>
                  <a:cubicBezTo>
                    <a:pt x="222250" y="558800"/>
                    <a:pt x="173990" y="544830"/>
                    <a:pt x="137160" y="521970"/>
                  </a:cubicBezTo>
                  <a:cubicBezTo>
                    <a:pt x="100330" y="499110"/>
                    <a:pt x="66040" y="463550"/>
                    <a:pt x="43180" y="426720"/>
                  </a:cubicBezTo>
                  <a:cubicBezTo>
                    <a:pt x="20320" y="389890"/>
                    <a:pt x="5080" y="342900"/>
                    <a:pt x="2540" y="299720"/>
                  </a:cubicBezTo>
                  <a:cubicBezTo>
                    <a:pt x="0" y="256540"/>
                    <a:pt x="8890" y="207010"/>
                    <a:pt x="26670" y="167640"/>
                  </a:cubicBezTo>
                  <a:cubicBezTo>
                    <a:pt x="44450" y="128270"/>
                    <a:pt x="74930" y="88900"/>
                    <a:pt x="109220" y="62230"/>
                  </a:cubicBezTo>
                  <a:cubicBezTo>
                    <a:pt x="143510" y="35560"/>
                    <a:pt x="187960" y="15240"/>
                    <a:pt x="231140" y="7620"/>
                  </a:cubicBezTo>
                  <a:cubicBezTo>
                    <a:pt x="274320" y="0"/>
                    <a:pt x="323850" y="3810"/>
                    <a:pt x="365760" y="16510"/>
                  </a:cubicBezTo>
                  <a:cubicBezTo>
                    <a:pt x="407670" y="29210"/>
                    <a:pt x="480060" y="85090"/>
                    <a:pt x="480060" y="850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8" id="48"/>
          <p:cNvGrpSpPr/>
          <p:nvPr/>
        </p:nvGrpSpPr>
        <p:grpSpPr>
          <a:xfrm rot="0">
            <a:off x="11111865" y="7429500"/>
            <a:ext cx="5965508" cy="1796415"/>
            <a:chOff x="0" y="0"/>
            <a:chExt cx="7954010" cy="239522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48260" y="20320"/>
              <a:ext cx="7856220" cy="2327910"/>
            </a:xfrm>
            <a:custGeom>
              <a:avLst/>
              <a:gdLst/>
              <a:ahLst/>
              <a:cxnLst/>
              <a:rect r="r" b="b" t="t" l="l"/>
              <a:pathLst>
                <a:path h="2327910" w="7856220">
                  <a:moveTo>
                    <a:pt x="7774940" y="1783080"/>
                  </a:moveTo>
                  <a:cubicBezTo>
                    <a:pt x="7819390" y="1879600"/>
                    <a:pt x="7852410" y="1967230"/>
                    <a:pt x="7854950" y="2024380"/>
                  </a:cubicBezTo>
                  <a:cubicBezTo>
                    <a:pt x="7856220" y="2072640"/>
                    <a:pt x="7847330" y="2117090"/>
                    <a:pt x="7828280" y="2157730"/>
                  </a:cubicBezTo>
                  <a:cubicBezTo>
                    <a:pt x="7809230" y="2198370"/>
                    <a:pt x="7778750" y="2239010"/>
                    <a:pt x="7743190" y="2265680"/>
                  </a:cubicBezTo>
                  <a:cubicBezTo>
                    <a:pt x="7708900" y="2292350"/>
                    <a:pt x="7655560" y="2311400"/>
                    <a:pt x="7618730" y="2320290"/>
                  </a:cubicBezTo>
                  <a:cubicBezTo>
                    <a:pt x="7593330" y="2326640"/>
                    <a:pt x="7575550" y="2327910"/>
                    <a:pt x="7548880" y="2324100"/>
                  </a:cubicBezTo>
                  <a:cubicBezTo>
                    <a:pt x="7512050" y="2319020"/>
                    <a:pt x="7456170" y="2305050"/>
                    <a:pt x="7419340" y="2282190"/>
                  </a:cubicBezTo>
                  <a:cubicBezTo>
                    <a:pt x="7381240" y="2259330"/>
                    <a:pt x="7346950" y="2222500"/>
                    <a:pt x="7324090" y="2184400"/>
                  </a:cubicBezTo>
                  <a:cubicBezTo>
                    <a:pt x="7301230" y="2146300"/>
                    <a:pt x="7292340" y="2108200"/>
                    <a:pt x="7284720" y="2053590"/>
                  </a:cubicBezTo>
                  <a:cubicBezTo>
                    <a:pt x="7272020" y="1968500"/>
                    <a:pt x="7265670" y="1724660"/>
                    <a:pt x="7283450" y="1722120"/>
                  </a:cubicBezTo>
                  <a:cubicBezTo>
                    <a:pt x="7299960" y="1719580"/>
                    <a:pt x="7412990" y="1946910"/>
                    <a:pt x="7379970" y="1992630"/>
                  </a:cubicBezTo>
                  <a:cubicBezTo>
                    <a:pt x="7345680" y="2039620"/>
                    <a:pt x="7170420" y="2001520"/>
                    <a:pt x="7067550" y="1987550"/>
                  </a:cubicBezTo>
                  <a:cubicBezTo>
                    <a:pt x="6962140" y="1972310"/>
                    <a:pt x="6851650" y="1936750"/>
                    <a:pt x="6752590" y="1902460"/>
                  </a:cubicBezTo>
                  <a:cubicBezTo>
                    <a:pt x="6661150" y="1870710"/>
                    <a:pt x="6586220" y="1813560"/>
                    <a:pt x="6493510" y="1790700"/>
                  </a:cubicBezTo>
                  <a:cubicBezTo>
                    <a:pt x="6394450" y="1766570"/>
                    <a:pt x="6275070" y="1784350"/>
                    <a:pt x="6174740" y="1764030"/>
                  </a:cubicBezTo>
                  <a:cubicBezTo>
                    <a:pt x="6079490" y="1744980"/>
                    <a:pt x="5996940" y="1699260"/>
                    <a:pt x="5902960" y="1676400"/>
                  </a:cubicBezTo>
                  <a:cubicBezTo>
                    <a:pt x="5806440" y="1653540"/>
                    <a:pt x="5703570" y="1649730"/>
                    <a:pt x="5605780" y="1628140"/>
                  </a:cubicBezTo>
                  <a:cubicBezTo>
                    <a:pt x="5510530" y="1607820"/>
                    <a:pt x="5419090" y="1565910"/>
                    <a:pt x="5323840" y="1550670"/>
                  </a:cubicBezTo>
                  <a:cubicBezTo>
                    <a:pt x="5227320" y="1535430"/>
                    <a:pt x="5146040" y="1548130"/>
                    <a:pt x="5029200" y="1536700"/>
                  </a:cubicBezTo>
                  <a:cubicBezTo>
                    <a:pt x="4856480" y="1518920"/>
                    <a:pt x="4558030" y="1482090"/>
                    <a:pt x="4391660" y="1435100"/>
                  </a:cubicBezTo>
                  <a:cubicBezTo>
                    <a:pt x="4278630" y="1403350"/>
                    <a:pt x="4211320" y="1338580"/>
                    <a:pt x="4114800" y="1322070"/>
                  </a:cubicBezTo>
                  <a:cubicBezTo>
                    <a:pt x="4015740" y="1305560"/>
                    <a:pt x="3902710" y="1350010"/>
                    <a:pt x="3803650" y="1338580"/>
                  </a:cubicBezTo>
                  <a:cubicBezTo>
                    <a:pt x="3708400" y="1327150"/>
                    <a:pt x="3647440" y="1286510"/>
                    <a:pt x="3528060" y="1258570"/>
                  </a:cubicBezTo>
                  <a:cubicBezTo>
                    <a:pt x="3310890" y="1207770"/>
                    <a:pt x="2928620" y="1167130"/>
                    <a:pt x="2599690" y="1093470"/>
                  </a:cubicBezTo>
                  <a:cubicBezTo>
                    <a:pt x="2219960" y="1009650"/>
                    <a:pt x="1662430" y="829310"/>
                    <a:pt x="1385570" y="768350"/>
                  </a:cubicBezTo>
                  <a:cubicBezTo>
                    <a:pt x="1243330" y="736600"/>
                    <a:pt x="1186180" y="723900"/>
                    <a:pt x="1060450" y="712470"/>
                  </a:cubicBezTo>
                  <a:cubicBezTo>
                    <a:pt x="889000" y="697230"/>
                    <a:pt x="626110" y="741680"/>
                    <a:pt x="450850" y="711200"/>
                  </a:cubicBezTo>
                  <a:cubicBezTo>
                    <a:pt x="312420" y="687070"/>
                    <a:pt x="153670" y="636270"/>
                    <a:pt x="87630" y="584200"/>
                  </a:cubicBezTo>
                  <a:cubicBezTo>
                    <a:pt x="53340" y="556260"/>
                    <a:pt x="43180" y="525780"/>
                    <a:pt x="29210" y="494030"/>
                  </a:cubicBezTo>
                  <a:cubicBezTo>
                    <a:pt x="15240" y="461010"/>
                    <a:pt x="5080" y="425450"/>
                    <a:pt x="2540" y="389890"/>
                  </a:cubicBezTo>
                  <a:cubicBezTo>
                    <a:pt x="0" y="354330"/>
                    <a:pt x="2540" y="317500"/>
                    <a:pt x="11430" y="283210"/>
                  </a:cubicBezTo>
                  <a:cubicBezTo>
                    <a:pt x="20320" y="248920"/>
                    <a:pt x="34290" y="214630"/>
                    <a:pt x="53340" y="184150"/>
                  </a:cubicBezTo>
                  <a:cubicBezTo>
                    <a:pt x="72390" y="154940"/>
                    <a:pt x="96520" y="125730"/>
                    <a:pt x="124460" y="104140"/>
                  </a:cubicBezTo>
                  <a:cubicBezTo>
                    <a:pt x="152400" y="81280"/>
                    <a:pt x="185420" y="63500"/>
                    <a:pt x="218440" y="50800"/>
                  </a:cubicBezTo>
                  <a:cubicBezTo>
                    <a:pt x="251460" y="38100"/>
                    <a:pt x="288290" y="31750"/>
                    <a:pt x="323850" y="30480"/>
                  </a:cubicBezTo>
                  <a:cubicBezTo>
                    <a:pt x="359410" y="29210"/>
                    <a:pt x="396240" y="34290"/>
                    <a:pt x="429260" y="44450"/>
                  </a:cubicBezTo>
                  <a:cubicBezTo>
                    <a:pt x="463550" y="54610"/>
                    <a:pt x="496570" y="71120"/>
                    <a:pt x="525780" y="91440"/>
                  </a:cubicBezTo>
                  <a:cubicBezTo>
                    <a:pt x="554990" y="111760"/>
                    <a:pt x="581660" y="138430"/>
                    <a:pt x="601980" y="167640"/>
                  </a:cubicBezTo>
                  <a:cubicBezTo>
                    <a:pt x="622300" y="196850"/>
                    <a:pt x="640080" y="229870"/>
                    <a:pt x="650240" y="264160"/>
                  </a:cubicBezTo>
                  <a:cubicBezTo>
                    <a:pt x="660400" y="297180"/>
                    <a:pt x="666750" y="334010"/>
                    <a:pt x="665480" y="369570"/>
                  </a:cubicBezTo>
                  <a:cubicBezTo>
                    <a:pt x="664210" y="405130"/>
                    <a:pt x="656590" y="441960"/>
                    <a:pt x="645160" y="474980"/>
                  </a:cubicBezTo>
                  <a:cubicBezTo>
                    <a:pt x="632460" y="508000"/>
                    <a:pt x="614680" y="541020"/>
                    <a:pt x="593090" y="568960"/>
                  </a:cubicBezTo>
                  <a:cubicBezTo>
                    <a:pt x="571500" y="596900"/>
                    <a:pt x="543560" y="622300"/>
                    <a:pt x="513080" y="641350"/>
                  </a:cubicBezTo>
                  <a:cubicBezTo>
                    <a:pt x="483870" y="660400"/>
                    <a:pt x="448310" y="674370"/>
                    <a:pt x="414020" y="683260"/>
                  </a:cubicBezTo>
                  <a:cubicBezTo>
                    <a:pt x="379730" y="692150"/>
                    <a:pt x="342900" y="694690"/>
                    <a:pt x="307340" y="692150"/>
                  </a:cubicBezTo>
                  <a:cubicBezTo>
                    <a:pt x="271780" y="689610"/>
                    <a:pt x="236220" y="680720"/>
                    <a:pt x="203200" y="666750"/>
                  </a:cubicBezTo>
                  <a:cubicBezTo>
                    <a:pt x="171450" y="652780"/>
                    <a:pt x="139700" y="632460"/>
                    <a:pt x="113030" y="609600"/>
                  </a:cubicBezTo>
                  <a:cubicBezTo>
                    <a:pt x="86360" y="585470"/>
                    <a:pt x="63500" y="556260"/>
                    <a:pt x="45720" y="525780"/>
                  </a:cubicBezTo>
                  <a:cubicBezTo>
                    <a:pt x="27940" y="495300"/>
                    <a:pt x="13970" y="459740"/>
                    <a:pt x="7620" y="425450"/>
                  </a:cubicBezTo>
                  <a:cubicBezTo>
                    <a:pt x="1270" y="391160"/>
                    <a:pt x="0" y="353060"/>
                    <a:pt x="5080" y="317500"/>
                  </a:cubicBezTo>
                  <a:cubicBezTo>
                    <a:pt x="10160" y="283210"/>
                    <a:pt x="20320" y="247650"/>
                    <a:pt x="35560" y="215900"/>
                  </a:cubicBezTo>
                  <a:cubicBezTo>
                    <a:pt x="50800" y="184150"/>
                    <a:pt x="72390" y="153670"/>
                    <a:pt x="97790" y="128270"/>
                  </a:cubicBezTo>
                  <a:cubicBezTo>
                    <a:pt x="123190" y="102870"/>
                    <a:pt x="153670" y="81280"/>
                    <a:pt x="185420" y="64770"/>
                  </a:cubicBezTo>
                  <a:cubicBezTo>
                    <a:pt x="217170" y="49530"/>
                    <a:pt x="252730" y="38100"/>
                    <a:pt x="288290" y="33020"/>
                  </a:cubicBezTo>
                  <a:cubicBezTo>
                    <a:pt x="322580" y="27940"/>
                    <a:pt x="360680" y="29210"/>
                    <a:pt x="394970" y="35560"/>
                  </a:cubicBezTo>
                  <a:cubicBezTo>
                    <a:pt x="429260" y="41910"/>
                    <a:pt x="464820" y="54610"/>
                    <a:pt x="495300" y="72390"/>
                  </a:cubicBezTo>
                  <a:cubicBezTo>
                    <a:pt x="525780" y="90170"/>
                    <a:pt x="581660" y="138430"/>
                    <a:pt x="580390" y="139700"/>
                  </a:cubicBezTo>
                  <a:cubicBezTo>
                    <a:pt x="579120" y="140970"/>
                    <a:pt x="444500" y="69850"/>
                    <a:pt x="450850" y="49530"/>
                  </a:cubicBezTo>
                  <a:cubicBezTo>
                    <a:pt x="467360" y="0"/>
                    <a:pt x="1088390" y="19050"/>
                    <a:pt x="1352550" y="59690"/>
                  </a:cubicBezTo>
                  <a:cubicBezTo>
                    <a:pt x="1567180" y="92710"/>
                    <a:pt x="1715770" y="175260"/>
                    <a:pt x="1925320" y="232410"/>
                  </a:cubicBezTo>
                  <a:cubicBezTo>
                    <a:pt x="2176780" y="300990"/>
                    <a:pt x="2472690" y="379730"/>
                    <a:pt x="2758440" y="440690"/>
                  </a:cubicBezTo>
                  <a:cubicBezTo>
                    <a:pt x="3055620" y="504190"/>
                    <a:pt x="3459480" y="557530"/>
                    <a:pt x="3675380" y="607060"/>
                  </a:cubicBezTo>
                  <a:cubicBezTo>
                    <a:pt x="3794760" y="635000"/>
                    <a:pt x="3856990" y="674370"/>
                    <a:pt x="3949700" y="684530"/>
                  </a:cubicBezTo>
                  <a:cubicBezTo>
                    <a:pt x="4042410" y="694690"/>
                    <a:pt x="4141470" y="655320"/>
                    <a:pt x="4231640" y="671830"/>
                  </a:cubicBezTo>
                  <a:cubicBezTo>
                    <a:pt x="4323080" y="688340"/>
                    <a:pt x="4387850" y="750570"/>
                    <a:pt x="4495800" y="782320"/>
                  </a:cubicBezTo>
                  <a:cubicBezTo>
                    <a:pt x="4655820" y="829310"/>
                    <a:pt x="4946650" y="871220"/>
                    <a:pt x="5111750" y="891540"/>
                  </a:cubicBezTo>
                  <a:cubicBezTo>
                    <a:pt x="5222240" y="904240"/>
                    <a:pt x="5299710" y="894080"/>
                    <a:pt x="5391150" y="909320"/>
                  </a:cubicBezTo>
                  <a:cubicBezTo>
                    <a:pt x="5482590" y="924560"/>
                    <a:pt x="5570220" y="962660"/>
                    <a:pt x="5661660" y="980440"/>
                  </a:cubicBezTo>
                  <a:cubicBezTo>
                    <a:pt x="5753100" y="998220"/>
                    <a:pt x="5848350" y="995680"/>
                    <a:pt x="5938520" y="1018540"/>
                  </a:cubicBezTo>
                  <a:cubicBezTo>
                    <a:pt x="6028690" y="1041400"/>
                    <a:pt x="6096000" y="1088390"/>
                    <a:pt x="6201410" y="1117600"/>
                  </a:cubicBezTo>
                  <a:cubicBezTo>
                    <a:pt x="6350000" y="1159510"/>
                    <a:pt x="6607810" y="1177290"/>
                    <a:pt x="6755130" y="1224280"/>
                  </a:cubicBezTo>
                  <a:cubicBezTo>
                    <a:pt x="6860540" y="1258570"/>
                    <a:pt x="6908800" y="1309370"/>
                    <a:pt x="7015480" y="1343660"/>
                  </a:cubicBezTo>
                  <a:cubicBezTo>
                    <a:pt x="7167880" y="1393190"/>
                    <a:pt x="7457440" y="1383030"/>
                    <a:pt x="7593330" y="1456690"/>
                  </a:cubicBezTo>
                  <a:cubicBezTo>
                    <a:pt x="7689850" y="1508760"/>
                    <a:pt x="7753350" y="1581150"/>
                    <a:pt x="7797800" y="1668780"/>
                  </a:cubicBezTo>
                  <a:cubicBezTo>
                    <a:pt x="7846060" y="1766570"/>
                    <a:pt x="7856220" y="1934210"/>
                    <a:pt x="7854950" y="2024380"/>
                  </a:cubicBezTo>
                  <a:cubicBezTo>
                    <a:pt x="7853680" y="2080260"/>
                    <a:pt x="7847330" y="2117090"/>
                    <a:pt x="7828280" y="2157730"/>
                  </a:cubicBezTo>
                  <a:cubicBezTo>
                    <a:pt x="7809230" y="2198370"/>
                    <a:pt x="7778750" y="2239010"/>
                    <a:pt x="7743190" y="2265680"/>
                  </a:cubicBezTo>
                  <a:cubicBezTo>
                    <a:pt x="7708900" y="2292350"/>
                    <a:pt x="7655560" y="2311400"/>
                    <a:pt x="7618730" y="2320290"/>
                  </a:cubicBezTo>
                  <a:cubicBezTo>
                    <a:pt x="7593330" y="2326640"/>
                    <a:pt x="7575550" y="2327910"/>
                    <a:pt x="7548880" y="2324100"/>
                  </a:cubicBezTo>
                  <a:cubicBezTo>
                    <a:pt x="7512050" y="2319020"/>
                    <a:pt x="7456170" y="2305050"/>
                    <a:pt x="7419340" y="2282190"/>
                  </a:cubicBezTo>
                  <a:cubicBezTo>
                    <a:pt x="7381240" y="2259330"/>
                    <a:pt x="7350760" y="2226310"/>
                    <a:pt x="7324090" y="2184400"/>
                  </a:cubicBezTo>
                  <a:cubicBezTo>
                    <a:pt x="7289800" y="2129790"/>
                    <a:pt x="7258050" y="2034540"/>
                    <a:pt x="7247890" y="1971040"/>
                  </a:cubicBezTo>
                  <a:cubicBezTo>
                    <a:pt x="7240270" y="1921510"/>
                    <a:pt x="7242810" y="1871980"/>
                    <a:pt x="7250430" y="1836420"/>
                  </a:cubicBezTo>
                  <a:cubicBezTo>
                    <a:pt x="7255510" y="1811020"/>
                    <a:pt x="7261860" y="1795780"/>
                    <a:pt x="7275830" y="1774190"/>
                  </a:cubicBezTo>
                  <a:cubicBezTo>
                    <a:pt x="7294880" y="1743710"/>
                    <a:pt x="7330440" y="1699260"/>
                    <a:pt x="7367270" y="1675130"/>
                  </a:cubicBezTo>
                  <a:cubicBezTo>
                    <a:pt x="7404100" y="1651000"/>
                    <a:pt x="7451090" y="1633220"/>
                    <a:pt x="7494270" y="1629410"/>
                  </a:cubicBezTo>
                  <a:cubicBezTo>
                    <a:pt x="7537450" y="1625600"/>
                    <a:pt x="7593330" y="1637030"/>
                    <a:pt x="7627620" y="1648460"/>
                  </a:cubicBezTo>
                  <a:cubicBezTo>
                    <a:pt x="7653020" y="1657350"/>
                    <a:pt x="7666990" y="1664970"/>
                    <a:pt x="7687310" y="1681480"/>
                  </a:cubicBezTo>
                  <a:cubicBezTo>
                    <a:pt x="7715250" y="1704340"/>
                    <a:pt x="7774940" y="1783080"/>
                    <a:pt x="7774940" y="17830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0" id="50"/>
          <p:cNvGrpSpPr/>
          <p:nvPr/>
        </p:nvGrpSpPr>
        <p:grpSpPr>
          <a:xfrm rot="0">
            <a:off x="11144250" y="7470457"/>
            <a:ext cx="491490" cy="491490"/>
            <a:chOff x="0" y="0"/>
            <a:chExt cx="655320" cy="65532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48260" y="43180"/>
              <a:ext cx="548640" cy="563880"/>
            </a:xfrm>
            <a:custGeom>
              <a:avLst/>
              <a:gdLst/>
              <a:ahLst/>
              <a:cxnLst/>
              <a:rect r="r" b="b" t="t" l="l"/>
              <a:pathLst>
                <a:path h="563880" w="548640">
                  <a:moveTo>
                    <a:pt x="548640" y="199390"/>
                  </a:moveTo>
                  <a:cubicBezTo>
                    <a:pt x="548640" y="375920"/>
                    <a:pt x="528320" y="420370"/>
                    <a:pt x="501650" y="454660"/>
                  </a:cubicBezTo>
                  <a:cubicBezTo>
                    <a:pt x="474980" y="488950"/>
                    <a:pt x="435610" y="519430"/>
                    <a:pt x="396240" y="537210"/>
                  </a:cubicBezTo>
                  <a:cubicBezTo>
                    <a:pt x="356870" y="554990"/>
                    <a:pt x="308610" y="563880"/>
                    <a:pt x="265430" y="561340"/>
                  </a:cubicBezTo>
                  <a:cubicBezTo>
                    <a:pt x="222250" y="558800"/>
                    <a:pt x="173990" y="544830"/>
                    <a:pt x="137160" y="521970"/>
                  </a:cubicBezTo>
                  <a:cubicBezTo>
                    <a:pt x="100330" y="499110"/>
                    <a:pt x="66040" y="463550"/>
                    <a:pt x="43180" y="426720"/>
                  </a:cubicBezTo>
                  <a:cubicBezTo>
                    <a:pt x="20320" y="389890"/>
                    <a:pt x="5080" y="342900"/>
                    <a:pt x="2540" y="299720"/>
                  </a:cubicBezTo>
                  <a:cubicBezTo>
                    <a:pt x="0" y="256540"/>
                    <a:pt x="8890" y="207010"/>
                    <a:pt x="26670" y="167640"/>
                  </a:cubicBezTo>
                  <a:cubicBezTo>
                    <a:pt x="44450" y="128270"/>
                    <a:pt x="74930" y="88900"/>
                    <a:pt x="109220" y="62230"/>
                  </a:cubicBezTo>
                  <a:cubicBezTo>
                    <a:pt x="143510" y="35560"/>
                    <a:pt x="187960" y="15240"/>
                    <a:pt x="231140" y="7620"/>
                  </a:cubicBezTo>
                  <a:cubicBezTo>
                    <a:pt x="274320" y="0"/>
                    <a:pt x="323850" y="3810"/>
                    <a:pt x="365760" y="16510"/>
                  </a:cubicBezTo>
                  <a:cubicBezTo>
                    <a:pt x="407670" y="29210"/>
                    <a:pt x="480060" y="85090"/>
                    <a:pt x="480060" y="850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2" id="52"/>
          <p:cNvGrpSpPr/>
          <p:nvPr/>
        </p:nvGrpSpPr>
        <p:grpSpPr>
          <a:xfrm rot="0">
            <a:off x="10384155" y="7259003"/>
            <a:ext cx="1042988" cy="655320"/>
            <a:chOff x="0" y="0"/>
            <a:chExt cx="1390650" cy="87376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49530" y="48260"/>
              <a:ext cx="1291590" cy="777240"/>
            </a:xfrm>
            <a:custGeom>
              <a:avLst/>
              <a:gdLst/>
              <a:ahLst/>
              <a:cxnLst/>
              <a:rect r="r" b="b" t="t" l="l"/>
              <a:pathLst>
                <a:path h="777240" w="1291590">
                  <a:moveTo>
                    <a:pt x="905510" y="758190"/>
                  </a:moveTo>
                  <a:cubicBezTo>
                    <a:pt x="596900" y="647700"/>
                    <a:pt x="471170" y="608330"/>
                    <a:pt x="381000" y="591820"/>
                  </a:cubicBezTo>
                  <a:cubicBezTo>
                    <a:pt x="313690" y="580390"/>
                    <a:pt x="248920" y="591820"/>
                    <a:pt x="201930" y="577850"/>
                  </a:cubicBezTo>
                  <a:cubicBezTo>
                    <a:pt x="167640" y="567690"/>
                    <a:pt x="143510" y="552450"/>
                    <a:pt x="118110" y="533400"/>
                  </a:cubicBezTo>
                  <a:cubicBezTo>
                    <a:pt x="92710" y="514350"/>
                    <a:pt x="69850" y="490220"/>
                    <a:pt x="52070" y="463550"/>
                  </a:cubicBezTo>
                  <a:cubicBezTo>
                    <a:pt x="34290" y="438150"/>
                    <a:pt x="20320" y="407670"/>
                    <a:pt x="11430" y="377190"/>
                  </a:cubicBezTo>
                  <a:cubicBezTo>
                    <a:pt x="2540" y="346710"/>
                    <a:pt x="0" y="313690"/>
                    <a:pt x="1270" y="281940"/>
                  </a:cubicBezTo>
                  <a:cubicBezTo>
                    <a:pt x="2540" y="250190"/>
                    <a:pt x="10160" y="217170"/>
                    <a:pt x="21590" y="187960"/>
                  </a:cubicBezTo>
                  <a:cubicBezTo>
                    <a:pt x="33020" y="158750"/>
                    <a:pt x="50800" y="130810"/>
                    <a:pt x="71120" y="106680"/>
                  </a:cubicBezTo>
                  <a:cubicBezTo>
                    <a:pt x="91440" y="82550"/>
                    <a:pt x="118110" y="60960"/>
                    <a:pt x="144780" y="44450"/>
                  </a:cubicBezTo>
                  <a:cubicBezTo>
                    <a:pt x="171450" y="27940"/>
                    <a:pt x="203200" y="15240"/>
                    <a:pt x="233680" y="8890"/>
                  </a:cubicBezTo>
                  <a:cubicBezTo>
                    <a:pt x="264160" y="2540"/>
                    <a:pt x="297180" y="0"/>
                    <a:pt x="328930" y="3810"/>
                  </a:cubicBezTo>
                  <a:cubicBezTo>
                    <a:pt x="359410" y="7620"/>
                    <a:pt x="392430" y="16510"/>
                    <a:pt x="420370" y="29210"/>
                  </a:cubicBezTo>
                  <a:cubicBezTo>
                    <a:pt x="449580" y="43180"/>
                    <a:pt x="477520" y="62230"/>
                    <a:pt x="500380" y="83820"/>
                  </a:cubicBezTo>
                  <a:cubicBezTo>
                    <a:pt x="523240" y="105410"/>
                    <a:pt x="542290" y="132080"/>
                    <a:pt x="557530" y="160020"/>
                  </a:cubicBezTo>
                  <a:cubicBezTo>
                    <a:pt x="571500" y="187960"/>
                    <a:pt x="582930" y="219710"/>
                    <a:pt x="588010" y="250190"/>
                  </a:cubicBezTo>
                  <a:cubicBezTo>
                    <a:pt x="593090" y="280670"/>
                    <a:pt x="593090" y="314960"/>
                    <a:pt x="588010" y="345440"/>
                  </a:cubicBezTo>
                  <a:cubicBezTo>
                    <a:pt x="582930" y="377190"/>
                    <a:pt x="572770" y="408940"/>
                    <a:pt x="557530" y="436880"/>
                  </a:cubicBezTo>
                  <a:cubicBezTo>
                    <a:pt x="543560" y="464820"/>
                    <a:pt x="523240" y="491490"/>
                    <a:pt x="500380" y="513080"/>
                  </a:cubicBezTo>
                  <a:cubicBezTo>
                    <a:pt x="477520" y="534670"/>
                    <a:pt x="449580" y="553720"/>
                    <a:pt x="420370" y="566420"/>
                  </a:cubicBezTo>
                  <a:cubicBezTo>
                    <a:pt x="392430" y="579120"/>
                    <a:pt x="359410" y="588010"/>
                    <a:pt x="328930" y="591820"/>
                  </a:cubicBezTo>
                  <a:cubicBezTo>
                    <a:pt x="297180" y="595630"/>
                    <a:pt x="264160" y="593090"/>
                    <a:pt x="233680" y="586740"/>
                  </a:cubicBezTo>
                  <a:cubicBezTo>
                    <a:pt x="203200" y="580390"/>
                    <a:pt x="171450" y="567690"/>
                    <a:pt x="144780" y="551180"/>
                  </a:cubicBezTo>
                  <a:cubicBezTo>
                    <a:pt x="118110" y="534670"/>
                    <a:pt x="91440" y="513080"/>
                    <a:pt x="71120" y="488950"/>
                  </a:cubicBezTo>
                  <a:cubicBezTo>
                    <a:pt x="50800" y="464820"/>
                    <a:pt x="33020" y="436880"/>
                    <a:pt x="21590" y="407670"/>
                  </a:cubicBezTo>
                  <a:cubicBezTo>
                    <a:pt x="10160" y="378460"/>
                    <a:pt x="2540" y="345440"/>
                    <a:pt x="1270" y="313690"/>
                  </a:cubicBezTo>
                  <a:cubicBezTo>
                    <a:pt x="0" y="281940"/>
                    <a:pt x="2540" y="248920"/>
                    <a:pt x="11430" y="218440"/>
                  </a:cubicBezTo>
                  <a:cubicBezTo>
                    <a:pt x="20320" y="187960"/>
                    <a:pt x="34290" y="157480"/>
                    <a:pt x="52070" y="132080"/>
                  </a:cubicBezTo>
                  <a:cubicBezTo>
                    <a:pt x="69850" y="105410"/>
                    <a:pt x="92710" y="81280"/>
                    <a:pt x="118110" y="62230"/>
                  </a:cubicBezTo>
                  <a:cubicBezTo>
                    <a:pt x="143510" y="43180"/>
                    <a:pt x="168910" y="27940"/>
                    <a:pt x="201930" y="17780"/>
                  </a:cubicBezTo>
                  <a:cubicBezTo>
                    <a:pt x="241300" y="5080"/>
                    <a:pt x="287020" y="1270"/>
                    <a:pt x="340360" y="2540"/>
                  </a:cubicBezTo>
                  <a:cubicBezTo>
                    <a:pt x="416560" y="3810"/>
                    <a:pt x="510540" y="17780"/>
                    <a:pt x="617220" y="46990"/>
                  </a:cubicBezTo>
                  <a:cubicBezTo>
                    <a:pt x="770890" y="88900"/>
                    <a:pt x="1064260" y="187960"/>
                    <a:pt x="1165860" y="257810"/>
                  </a:cubicBezTo>
                  <a:cubicBezTo>
                    <a:pt x="1215390" y="292100"/>
                    <a:pt x="1238250" y="327660"/>
                    <a:pt x="1257300" y="359410"/>
                  </a:cubicBezTo>
                  <a:cubicBezTo>
                    <a:pt x="1271270" y="382270"/>
                    <a:pt x="1276350" y="401320"/>
                    <a:pt x="1281430" y="422910"/>
                  </a:cubicBezTo>
                  <a:cubicBezTo>
                    <a:pt x="1286510" y="444500"/>
                    <a:pt x="1291590" y="464820"/>
                    <a:pt x="1290320" y="491490"/>
                  </a:cubicBezTo>
                  <a:cubicBezTo>
                    <a:pt x="1287780" y="528320"/>
                    <a:pt x="1277620" y="584200"/>
                    <a:pt x="1257300" y="623570"/>
                  </a:cubicBezTo>
                  <a:cubicBezTo>
                    <a:pt x="1236980" y="662940"/>
                    <a:pt x="1197610" y="702310"/>
                    <a:pt x="1168400" y="725170"/>
                  </a:cubicBezTo>
                  <a:cubicBezTo>
                    <a:pt x="1148080" y="741680"/>
                    <a:pt x="1129030" y="749300"/>
                    <a:pt x="1107440" y="758190"/>
                  </a:cubicBezTo>
                  <a:cubicBezTo>
                    <a:pt x="1085850" y="765810"/>
                    <a:pt x="1068070" y="773430"/>
                    <a:pt x="1041400" y="774700"/>
                  </a:cubicBezTo>
                  <a:cubicBezTo>
                    <a:pt x="1004570" y="777240"/>
                    <a:pt x="905510" y="758190"/>
                    <a:pt x="905510" y="7581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158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92923">
            <a:off x="3911680" y="29470"/>
            <a:ext cx="2186462" cy="4114800"/>
          </a:xfrm>
          <a:custGeom>
            <a:avLst/>
            <a:gdLst/>
            <a:ahLst/>
            <a:cxnLst/>
            <a:rect r="r" b="b" t="t" l="l"/>
            <a:pathLst>
              <a:path h="4114800" w="2186462">
                <a:moveTo>
                  <a:pt x="0" y="0"/>
                </a:moveTo>
                <a:lnTo>
                  <a:pt x="2186462" y="0"/>
                </a:lnTo>
                <a:lnTo>
                  <a:pt x="2186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580318">
            <a:off x="12355406" y="2745614"/>
            <a:ext cx="1128520" cy="2123812"/>
          </a:xfrm>
          <a:custGeom>
            <a:avLst/>
            <a:gdLst/>
            <a:ahLst/>
            <a:cxnLst/>
            <a:rect r="r" b="b" t="t" l="l"/>
            <a:pathLst>
              <a:path h="2123812" w="1128520">
                <a:moveTo>
                  <a:pt x="0" y="0"/>
                </a:moveTo>
                <a:lnTo>
                  <a:pt x="1128520" y="0"/>
                </a:lnTo>
                <a:lnTo>
                  <a:pt x="1128520" y="2123812"/>
                </a:lnTo>
                <a:lnTo>
                  <a:pt x="0" y="2123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314024">
            <a:off x="-1230224" y="5900941"/>
            <a:ext cx="5702108" cy="5390780"/>
          </a:xfrm>
          <a:custGeom>
            <a:avLst/>
            <a:gdLst/>
            <a:ahLst/>
            <a:cxnLst/>
            <a:rect r="r" b="b" t="t" l="l"/>
            <a:pathLst>
              <a:path h="5390780" w="5702108">
                <a:moveTo>
                  <a:pt x="0" y="0"/>
                </a:moveTo>
                <a:lnTo>
                  <a:pt x="5702108" y="0"/>
                </a:lnTo>
                <a:lnTo>
                  <a:pt x="5702108" y="5390780"/>
                </a:lnTo>
                <a:lnTo>
                  <a:pt x="0" y="5390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446921" y="-182292"/>
            <a:ext cx="5415830" cy="4114800"/>
          </a:xfrm>
          <a:custGeom>
            <a:avLst/>
            <a:gdLst/>
            <a:ahLst/>
            <a:cxnLst/>
            <a:rect r="r" b="b" t="t" l="l"/>
            <a:pathLst>
              <a:path h="4114800" w="5415830">
                <a:moveTo>
                  <a:pt x="0" y="0"/>
                </a:moveTo>
                <a:lnTo>
                  <a:pt x="5415829" y="0"/>
                </a:lnTo>
                <a:lnTo>
                  <a:pt x="54158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216728" y="-295017"/>
            <a:ext cx="3378417" cy="3378417"/>
          </a:xfrm>
          <a:custGeom>
            <a:avLst/>
            <a:gdLst/>
            <a:ahLst/>
            <a:cxnLst/>
            <a:rect r="r" b="b" t="t" l="l"/>
            <a:pathLst>
              <a:path h="3378417" w="3378417">
                <a:moveTo>
                  <a:pt x="0" y="0"/>
                </a:moveTo>
                <a:lnTo>
                  <a:pt x="3378417" y="0"/>
                </a:lnTo>
                <a:lnTo>
                  <a:pt x="3378417" y="3378417"/>
                </a:lnTo>
                <a:lnTo>
                  <a:pt x="0" y="3378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2126780">
            <a:off x="-920219" y="6874648"/>
            <a:ext cx="3897838" cy="4114800"/>
          </a:xfrm>
          <a:custGeom>
            <a:avLst/>
            <a:gdLst/>
            <a:ahLst/>
            <a:cxnLst/>
            <a:rect r="r" b="b" t="t" l="l"/>
            <a:pathLst>
              <a:path h="4114800" w="3897838">
                <a:moveTo>
                  <a:pt x="0" y="0"/>
                </a:moveTo>
                <a:lnTo>
                  <a:pt x="3897838" y="0"/>
                </a:lnTo>
                <a:lnTo>
                  <a:pt x="38978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928290" y="2619849"/>
            <a:ext cx="7361046" cy="1069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>
                <a:solidFill>
                  <a:srgbClr val="FFFFFF"/>
                </a:solidFill>
                <a:latin typeface="TAN New York Bold"/>
              </a:rPr>
              <a:t>Náš název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386673" y="5268799"/>
            <a:ext cx="10444280" cy="2438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Garamond"/>
              </a:rPr>
              <a:t>Důvod našeho názvu není jen holubička jako </a:t>
            </a:r>
          </a:p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Garamond"/>
              </a:rPr>
              <a:t>symbol </a:t>
            </a:r>
            <a:r>
              <a:rPr lang="en-US" sz="3200">
                <a:solidFill>
                  <a:srgbClr val="FFFFFF"/>
                </a:solidFill>
                <a:latin typeface="Garamond Bold"/>
              </a:rPr>
              <a:t>štěstí, lásky a harmonie</a:t>
            </a:r>
            <a:r>
              <a:rPr lang="en-US" sz="3200">
                <a:solidFill>
                  <a:srgbClr val="FFFFFF"/>
                </a:solidFill>
                <a:latin typeface="Garamond"/>
              </a:rPr>
              <a:t>, </a:t>
            </a:r>
          </a:p>
          <a:p>
            <a:pPr algn="ctr">
              <a:lnSpc>
                <a:spcPts val="3840"/>
              </a:lnSpc>
            </a:pPr>
          </a:p>
          <a:p>
            <a:pPr algn="ctr">
              <a:lnSpc>
                <a:spcPts val="3840"/>
              </a:lnSpc>
            </a:pPr>
            <a:r>
              <a:rPr lang="en-US" sz="3200">
                <a:solidFill>
                  <a:srgbClr val="FFFFFF"/>
                </a:solidFill>
                <a:latin typeface="Garamond"/>
              </a:rPr>
              <a:t>ale také jako známý český cestovatel </a:t>
            </a:r>
          </a:p>
          <a:p>
            <a:pPr algn="ctr">
              <a:lnSpc>
                <a:spcPts val="384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Garamond Bold"/>
              </a:rPr>
              <a:t>Emil Holub</a:t>
            </a:r>
            <a:r>
              <a:rPr lang="en-US" sz="3200">
                <a:solidFill>
                  <a:srgbClr val="FFFFFF"/>
                </a:solidFill>
                <a:latin typeface="Garamond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F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1196708" y="-4096264"/>
            <a:ext cx="19484708" cy="19484708"/>
          </a:xfrm>
          <a:custGeom>
            <a:avLst/>
            <a:gdLst/>
            <a:ahLst/>
            <a:cxnLst/>
            <a:rect r="r" b="b" t="t" l="l"/>
            <a:pathLst>
              <a:path h="19484708" w="19484708">
                <a:moveTo>
                  <a:pt x="0" y="0"/>
                </a:moveTo>
                <a:lnTo>
                  <a:pt x="19484708" y="0"/>
                </a:lnTo>
                <a:lnTo>
                  <a:pt x="19484708" y="19484708"/>
                </a:lnTo>
                <a:lnTo>
                  <a:pt x="0" y="19484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7935115" y="2478579"/>
            <a:ext cx="3056731" cy="3056731"/>
            <a:chOff x="0" y="0"/>
            <a:chExt cx="12700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B4878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10800000">
            <a:off x="4178065" y="2628827"/>
            <a:ext cx="3120894" cy="3120894"/>
            <a:chOff x="0" y="0"/>
            <a:chExt cx="12700000" cy="1270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B4878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590897" y="2478579"/>
            <a:ext cx="2976837" cy="2976837"/>
            <a:chOff x="0" y="0"/>
            <a:chExt cx="12700000" cy="1270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B4878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10800000">
            <a:off x="4295497" y="2873599"/>
            <a:ext cx="2794072" cy="2794072"/>
            <a:chOff x="0" y="0"/>
            <a:chExt cx="12700000" cy="12700000"/>
          </a:xfrm>
        </p:grpSpPr>
        <p:sp>
          <p:nvSpPr>
            <p:cNvPr name="Freeform 10" id="10"/>
            <p:cNvSpPr/>
            <p:nvPr/>
          </p:nvSpPr>
          <p:spPr>
            <a:xfrm flipH="false" flipV="false" rot="-10800000">
              <a:off x="-350143" y="718696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2857500" y="10706100"/>
                  </a:moveTo>
                  <a:cubicBezTo>
                    <a:pt x="4047490" y="11455400"/>
                    <a:pt x="4366260" y="11489690"/>
                    <a:pt x="5764530" y="11644630"/>
                  </a:cubicBezTo>
                  <a:cubicBezTo>
                    <a:pt x="8970010" y="11606530"/>
                    <a:pt x="11568430" y="9754870"/>
                    <a:pt x="12574270" y="6710680"/>
                  </a:cubicBezTo>
                  <a:cubicBezTo>
                    <a:pt x="12918440" y="5669280"/>
                    <a:pt x="13009880" y="4504690"/>
                    <a:pt x="12606020" y="3484880"/>
                  </a:cubicBezTo>
                  <a:cubicBezTo>
                    <a:pt x="12075160" y="2145030"/>
                    <a:pt x="10755630" y="1236980"/>
                    <a:pt x="9361170" y="871220"/>
                  </a:cubicBezTo>
                  <a:cubicBezTo>
                    <a:pt x="7966710" y="504190"/>
                    <a:pt x="6431280" y="0"/>
                    <a:pt x="5001260" y="173990"/>
                  </a:cubicBezTo>
                  <a:cubicBezTo>
                    <a:pt x="3886201" y="309880"/>
                    <a:pt x="2772410" y="1125220"/>
                    <a:pt x="1938020" y="1877060"/>
                  </a:cubicBezTo>
                  <a:cubicBezTo>
                    <a:pt x="1384301" y="2376170"/>
                    <a:pt x="1038860" y="3068320"/>
                    <a:pt x="807720" y="3776980"/>
                  </a:cubicBezTo>
                  <a:cubicBezTo>
                    <a:pt x="0" y="6243320"/>
                    <a:pt x="661669" y="9321800"/>
                    <a:pt x="2857500" y="10706100"/>
                  </a:cubicBezTo>
                  <a:close/>
                </a:path>
              </a:pathLst>
            </a:custGeom>
            <a:blipFill>
              <a:blip r:embed="rId4"/>
              <a:stretch>
                <a:fillRect l="-20355" t="-51066" r="-2307" b="-2514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673702" y="2628827"/>
            <a:ext cx="2680208" cy="2680208"/>
            <a:chOff x="0" y="0"/>
            <a:chExt cx="12700000" cy="1270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l="0" t="-30827" r="0" b="-60707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135471">
            <a:off x="755243" y="5004885"/>
            <a:ext cx="2738033" cy="901062"/>
          </a:xfrm>
          <a:custGeom>
            <a:avLst/>
            <a:gdLst/>
            <a:ahLst/>
            <a:cxnLst/>
            <a:rect r="r" b="b" t="t" l="l"/>
            <a:pathLst>
              <a:path h="901062" w="2738033">
                <a:moveTo>
                  <a:pt x="0" y="0"/>
                </a:moveTo>
                <a:lnTo>
                  <a:pt x="2738033" y="0"/>
                </a:lnTo>
                <a:lnTo>
                  <a:pt x="2738033" y="901062"/>
                </a:lnTo>
                <a:lnTo>
                  <a:pt x="0" y="9010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28440">
            <a:off x="4200934" y="4908355"/>
            <a:ext cx="2656841" cy="874342"/>
          </a:xfrm>
          <a:custGeom>
            <a:avLst/>
            <a:gdLst/>
            <a:ahLst/>
            <a:cxnLst/>
            <a:rect r="r" b="b" t="t" l="l"/>
            <a:pathLst>
              <a:path h="874342" w="2656841">
                <a:moveTo>
                  <a:pt x="0" y="0"/>
                </a:moveTo>
                <a:lnTo>
                  <a:pt x="2656840" y="0"/>
                </a:lnTo>
                <a:lnTo>
                  <a:pt x="2656840" y="874342"/>
                </a:lnTo>
                <a:lnTo>
                  <a:pt x="0" y="874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-1676849">
            <a:off x="11534929" y="2641872"/>
            <a:ext cx="2935771" cy="2935771"/>
            <a:chOff x="0" y="0"/>
            <a:chExt cx="12700000" cy="1270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B4878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526387" y="6296438"/>
            <a:ext cx="2974838" cy="2974838"/>
            <a:chOff x="0" y="0"/>
            <a:chExt cx="12700000" cy="1270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B4878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251656">
            <a:off x="14914193" y="2605266"/>
            <a:ext cx="3028506" cy="3028506"/>
            <a:chOff x="0" y="0"/>
            <a:chExt cx="12700000" cy="1270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B4878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15206529" y="2925648"/>
            <a:ext cx="2594406" cy="2594406"/>
            <a:chOff x="0" y="0"/>
            <a:chExt cx="12700000" cy="1270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8"/>
              <a:stretch>
                <a:fillRect l="0" t="-21825" r="0" b="-21825"/>
              </a:stretch>
            </a:blipFill>
          </p:spPr>
        </p:sp>
      </p:grpSp>
      <p:grpSp>
        <p:nvGrpSpPr>
          <p:cNvPr name="Group 23" id="23"/>
          <p:cNvGrpSpPr>
            <a:grpSpLocks noChangeAspect="true"/>
          </p:cNvGrpSpPr>
          <p:nvPr/>
        </p:nvGrpSpPr>
        <p:grpSpPr>
          <a:xfrm rot="-1807204">
            <a:off x="11626158" y="2826781"/>
            <a:ext cx="2575953" cy="2575953"/>
            <a:chOff x="0" y="0"/>
            <a:chExt cx="12700000" cy="12700000"/>
          </a:xfrm>
        </p:grpSpPr>
        <p:sp>
          <p:nvSpPr>
            <p:cNvPr name="Freeform 24" id="24"/>
            <p:cNvSpPr/>
            <p:nvPr/>
          </p:nvSpPr>
          <p:spPr>
            <a:xfrm flipH="false" flipV="false" rot="1494000">
              <a:off x="258380" y="457690"/>
              <a:ext cx="12366060" cy="12092924"/>
            </a:xfrm>
            <a:custGeom>
              <a:avLst/>
              <a:gdLst/>
              <a:ahLst/>
              <a:cxnLst/>
              <a:rect r="r" b="b" t="t" l="l"/>
              <a:pathLst>
                <a:path h="12092924" w="12366060">
                  <a:moveTo>
                    <a:pt x="7500696" y="178619"/>
                  </a:moveTo>
                  <a:cubicBezTo>
                    <a:pt x="6105840" y="0"/>
                    <a:pt x="5802265" y="103111"/>
                    <a:pt x="4468736" y="551295"/>
                  </a:cubicBezTo>
                  <a:cubicBezTo>
                    <a:pt x="1577266" y="1935475"/>
                    <a:pt x="0" y="4709040"/>
                    <a:pt x="369372" y="7893749"/>
                  </a:cubicBezTo>
                  <a:cubicBezTo>
                    <a:pt x="495662" y="8983253"/>
                    <a:pt x="903056" y="10078087"/>
                    <a:pt x="1698751" y="10833060"/>
                  </a:cubicBezTo>
                  <a:cubicBezTo>
                    <a:pt x="2744389" y="11824852"/>
                    <a:pt x="4323583" y="12092924"/>
                    <a:pt x="5742417" y="11837566"/>
                  </a:cubicBezTo>
                  <a:cubicBezTo>
                    <a:pt x="7161787" y="11583361"/>
                    <a:pt x="8766771" y="11394212"/>
                    <a:pt x="9990606" y="10634307"/>
                  </a:cubicBezTo>
                  <a:cubicBezTo>
                    <a:pt x="10944800" y="10041568"/>
                    <a:pt x="11611769" y="8833073"/>
                    <a:pt x="12052046" y="7799813"/>
                  </a:cubicBezTo>
                  <a:cubicBezTo>
                    <a:pt x="12344151" y="7113963"/>
                    <a:pt x="12366060" y="6340709"/>
                    <a:pt x="12277344" y="5600605"/>
                  </a:cubicBezTo>
                  <a:cubicBezTo>
                    <a:pt x="11971564" y="3023447"/>
                    <a:pt x="10075250" y="509717"/>
                    <a:pt x="7500696" y="178619"/>
                  </a:cubicBezTo>
                  <a:close/>
                </a:path>
              </a:pathLst>
            </a:custGeom>
            <a:blipFill>
              <a:blip r:embed="rId9"/>
              <a:stretch>
                <a:fillRect l="-1450" t="-8581" r="0" b="-28063"/>
              </a:stretch>
            </a:blipFill>
          </p:spPr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8099059" y="2693041"/>
            <a:ext cx="2747551" cy="2747551"/>
            <a:chOff x="0" y="0"/>
            <a:chExt cx="12700000" cy="127000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0"/>
              <a:stretch>
                <a:fillRect l="0" t="-10364" r="0" b="-33287"/>
              </a:stretch>
            </a:blipFill>
          </p:spPr>
        </p:sp>
      </p:grpSp>
      <p:sp>
        <p:nvSpPr>
          <p:cNvPr name="Freeform 27" id="27"/>
          <p:cNvSpPr/>
          <p:nvPr/>
        </p:nvSpPr>
        <p:spPr>
          <a:xfrm flipH="false" flipV="false" rot="234467">
            <a:off x="8125159" y="4933133"/>
            <a:ext cx="2596634" cy="854529"/>
          </a:xfrm>
          <a:custGeom>
            <a:avLst/>
            <a:gdLst/>
            <a:ahLst/>
            <a:cxnLst/>
            <a:rect r="r" b="b" t="t" l="l"/>
            <a:pathLst>
              <a:path h="854529" w="2596634">
                <a:moveTo>
                  <a:pt x="0" y="0"/>
                </a:moveTo>
                <a:lnTo>
                  <a:pt x="2596634" y="0"/>
                </a:lnTo>
                <a:lnTo>
                  <a:pt x="2596634" y="854529"/>
                </a:lnTo>
                <a:lnTo>
                  <a:pt x="0" y="8545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171489">
            <a:off x="11688242" y="4871788"/>
            <a:ext cx="2657303" cy="874494"/>
          </a:xfrm>
          <a:custGeom>
            <a:avLst/>
            <a:gdLst/>
            <a:ahLst/>
            <a:cxnLst/>
            <a:rect r="r" b="b" t="t" l="l"/>
            <a:pathLst>
              <a:path h="874494" w="2657303">
                <a:moveTo>
                  <a:pt x="0" y="0"/>
                </a:moveTo>
                <a:lnTo>
                  <a:pt x="2657303" y="0"/>
                </a:lnTo>
                <a:lnTo>
                  <a:pt x="2657303" y="874494"/>
                </a:lnTo>
                <a:lnTo>
                  <a:pt x="0" y="8744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454200">
            <a:off x="15107275" y="4931096"/>
            <a:ext cx="2518640" cy="828862"/>
          </a:xfrm>
          <a:custGeom>
            <a:avLst/>
            <a:gdLst/>
            <a:ahLst/>
            <a:cxnLst/>
            <a:rect r="r" b="b" t="t" l="l"/>
            <a:pathLst>
              <a:path h="828862" w="2518640">
                <a:moveTo>
                  <a:pt x="0" y="0"/>
                </a:moveTo>
                <a:lnTo>
                  <a:pt x="2518640" y="0"/>
                </a:lnTo>
                <a:lnTo>
                  <a:pt x="2518640" y="828861"/>
                </a:lnTo>
                <a:lnTo>
                  <a:pt x="0" y="828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>
            <a:grpSpLocks noChangeAspect="true"/>
          </p:cNvGrpSpPr>
          <p:nvPr/>
        </p:nvGrpSpPr>
        <p:grpSpPr>
          <a:xfrm rot="582965">
            <a:off x="4126265" y="6186936"/>
            <a:ext cx="2945225" cy="2945225"/>
            <a:chOff x="0" y="0"/>
            <a:chExt cx="12700000" cy="12700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B4878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2" id="32"/>
          <p:cNvGrpSpPr>
            <a:grpSpLocks noChangeAspect="true"/>
          </p:cNvGrpSpPr>
          <p:nvPr/>
        </p:nvGrpSpPr>
        <p:grpSpPr>
          <a:xfrm rot="7812961">
            <a:off x="7614057" y="6320749"/>
            <a:ext cx="2835578" cy="2835578"/>
            <a:chOff x="0" y="0"/>
            <a:chExt cx="12700000" cy="1270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B4878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4" id="34"/>
          <p:cNvGrpSpPr>
            <a:grpSpLocks noChangeAspect="true"/>
          </p:cNvGrpSpPr>
          <p:nvPr/>
        </p:nvGrpSpPr>
        <p:grpSpPr>
          <a:xfrm rot="7814308">
            <a:off x="7825404" y="6401660"/>
            <a:ext cx="2572524" cy="2572524"/>
            <a:chOff x="0" y="0"/>
            <a:chExt cx="12700000" cy="12700000"/>
          </a:xfrm>
        </p:grpSpPr>
        <p:sp>
          <p:nvSpPr>
            <p:cNvPr name="Freeform 35" id="35"/>
            <p:cNvSpPr/>
            <p:nvPr/>
          </p:nvSpPr>
          <p:spPr>
            <a:xfrm flipH="false" flipV="false" rot="-7674000">
              <a:off x="166214" y="47095"/>
              <a:ext cx="12212784" cy="13414787"/>
            </a:xfrm>
            <a:custGeom>
              <a:avLst/>
              <a:gdLst/>
              <a:ahLst/>
              <a:cxnLst/>
              <a:rect r="r" b="b" t="t" l="l"/>
              <a:pathLst>
                <a:path h="13414787" w="12212784">
                  <a:moveTo>
                    <a:pt x="7612389" y="12532448"/>
                  </a:moveTo>
                  <a:cubicBezTo>
                    <a:pt x="8934643" y="12053729"/>
                    <a:pt x="9157517" y="11823257"/>
                    <a:pt x="10138714" y="10815081"/>
                  </a:cubicBezTo>
                  <a:cubicBezTo>
                    <a:pt x="12077729" y="8262284"/>
                    <a:pt x="12212785" y="5074465"/>
                    <a:pt x="10428535" y="2410771"/>
                  </a:cubicBezTo>
                  <a:cubicBezTo>
                    <a:pt x="9818201" y="1499476"/>
                    <a:pt x="8955412" y="711932"/>
                    <a:pt x="7902611" y="404157"/>
                  </a:cubicBezTo>
                  <a:cubicBezTo>
                    <a:pt x="6519257" y="0"/>
                    <a:pt x="4992162" y="483418"/>
                    <a:pt x="3846950" y="1359084"/>
                  </a:cubicBezTo>
                  <a:cubicBezTo>
                    <a:pt x="2700736" y="2233969"/>
                    <a:pt x="1359697" y="3135836"/>
                    <a:pt x="618549" y="4371121"/>
                  </a:cubicBezTo>
                  <a:cubicBezTo>
                    <a:pt x="40813" y="5334472"/>
                    <a:pt x="0" y="6714197"/>
                    <a:pt x="80712" y="7834446"/>
                  </a:cubicBezTo>
                  <a:cubicBezTo>
                    <a:pt x="134410" y="8577973"/>
                    <a:pt x="468376" y="9275732"/>
                    <a:pt x="885582" y="9893440"/>
                  </a:cubicBezTo>
                  <a:cubicBezTo>
                    <a:pt x="2335561" y="12045836"/>
                    <a:pt x="5171194" y="13414787"/>
                    <a:pt x="7612389" y="12532448"/>
                  </a:cubicBezTo>
                  <a:close/>
                </a:path>
              </a:pathLst>
            </a:custGeom>
            <a:blipFill>
              <a:blip r:embed="rId11"/>
              <a:stretch>
                <a:fillRect l="-980" t="-26139" r="-18282" b="-21350"/>
              </a:stretch>
            </a:blipFill>
          </p:spPr>
        </p:sp>
      </p:grpSp>
      <p:grpSp>
        <p:nvGrpSpPr>
          <p:cNvPr name="Group 36" id="36"/>
          <p:cNvGrpSpPr>
            <a:grpSpLocks noChangeAspect="true"/>
          </p:cNvGrpSpPr>
          <p:nvPr/>
        </p:nvGrpSpPr>
        <p:grpSpPr>
          <a:xfrm rot="0">
            <a:off x="10924438" y="6315883"/>
            <a:ext cx="2961862" cy="2961862"/>
            <a:chOff x="0" y="0"/>
            <a:chExt cx="12700000" cy="127000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B4878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38" id="38"/>
          <p:cNvGrpSpPr>
            <a:grpSpLocks noChangeAspect="true"/>
          </p:cNvGrpSpPr>
          <p:nvPr/>
        </p:nvGrpSpPr>
        <p:grpSpPr>
          <a:xfrm rot="-10030123">
            <a:off x="14518500" y="6551761"/>
            <a:ext cx="3087701" cy="3087701"/>
            <a:chOff x="0" y="0"/>
            <a:chExt cx="12700000" cy="127000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B4878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0" id="40"/>
          <p:cNvGrpSpPr>
            <a:grpSpLocks noChangeAspect="true"/>
          </p:cNvGrpSpPr>
          <p:nvPr/>
        </p:nvGrpSpPr>
        <p:grpSpPr>
          <a:xfrm rot="-10452398">
            <a:off x="14646846" y="6719309"/>
            <a:ext cx="2752606" cy="2752606"/>
            <a:chOff x="0" y="0"/>
            <a:chExt cx="12700000" cy="12700000"/>
          </a:xfrm>
        </p:grpSpPr>
        <p:sp>
          <p:nvSpPr>
            <p:cNvPr name="Freeform 41" id="41"/>
            <p:cNvSpPr/>
            <p:nvPr/>
          </p:nvSpPr>
          <p:spPr>
            <a:xfrm flipH="false" flipV="false" rot="10524000">
              <a:off x="-356853" y="718184"/>
              <a:ext cx="13107410" cy="11772747"/>
            </a:xfrm>
            <a:custGeom>
              <a:avLst/>
              <a:gdLst/>
              <a:ahLst/>
              <a:cxnLst/>
              <a:rect r="r" b="b" t="t" l="l"/>
              <a:pathLst>
                <a:path h="11772747" w="13107410">
                  <a:moveTo>
                    <a:pt x="2490386" y="10385001"/>
                  </a:moveTo>
                  <a:cubicBezTo>
                    <a:pt x="3616450" y="11227323"/>
                    <a:pt x="3931443" y="11287068"/>
                    <a:pt x="5312783" y="11553649"/>
                  </a:cubicBezTo>
                  <a:cubicBezTo>
                    <a:pt x="8510993" y="11772747"/>
                    <a:pt x="11249545" y="10135442"/>
                    <a:pt x="12496286" y="7181725"/>
                  </a:cubicBezTo>
                  <a:cubicBezTo>
                    <a:pt x="12922866" y="6171282"/>
                    <a:pt x="13107410" y="5017776"/>
                    <a:pt x="12786639" y="3968862"/>
                  </a:cubicBezTo>
                  <a:cubicBezTo>
                    <a:pt x="12364943" y="2590754"/>
                    <a:pt x="11122488" y="1579804"/>
                    <a:pt x="9761853" y="1103388"/>
                  </a:cubicBezTo>
                  <a:cubicBezTo>
                    <a:pt x="8401320" y="625705"/>
                    <a:pt x="6911272" y="0"/>
                    <a:pt x="5471905" y="58743"/>
                  </a:cubicBezTo>
                  <a:cubicBezTo>
                    <a:pt x="4349539" y="104769"/>
                    <a:pt x="3173947" y="828158"/>
                    <a:pt x="2281947" y="1510659"/>
                  </a:cubicBezTo>
                  <a:cubicBezTo>
                    <a:pt x="1689983" y="1963754"/>
                    <a:pt x="1290146" y="2625970"/>
                    <a:pt x="1002917" y="3313810"/>
                  </a:cubicBezTo>
                  <a:cubicBezTo>
                    <a:pt x="0" y="5707428"/>
                    <a:pt x="412648" y="8829057"/>
                    <a:pt x="2490386" y="10385001"/>
                  </a:cubicBezTo>
                  <a:close/>
                </a:path>
              </a:pathLst>
            </a:custGeom>
            <a:blipFill>
              <a:blip r:embed="rId12"/>
              <a:stretch>
                <a:fillRect l="-29466" t="0" r="-42912" b="-24795"/>
              </a:stretch>
            </a:blipFill>
          </p:spPr>
        </p:sp>
      </p:grpSp>
      <p:grpSp>
        <p:nvGrpSpPr>
          <p:cNvPr name="Group 42" id="42"/>
          <p:cNvGrpSpPr>
            <a:grpSpLocks noChangeAspect="true"/>
          </p:cNvGrpSpPr>
          <p:nvPr/>
        </p:nvGrpSpPr>
        <p:grpSpPr>
          <a:xfrm rot="296040">
            <a:off x="11242027" y="6451502"/>
            <a:ext cx="2574757" cy="2574757"/>
            <a:chOff x="0" y="0"/>
            <a:chExt cx="12700000" cy="127000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3"/>
              <a:stretch>
                <a:fillRect l="0" t="-3869" r="0" b="-3869"/>
              </a:stretch>
            </a:blipFill>
          </p:spPr>
        </p:sp>
      </p:grpSp>
      <p:sp>
        <p:nvSpPr>
          <p:cNvPr name="Freeform 44" id="44"/>
          <p:cNvSpPr/>
          <p:nvPr/>
        </p:nvSpPr>
        <p:spPr>
          <a:xfrm flipH="false" flipV="false" rot="362411">
            <a:off x="11428252" y="8706680"/>
            <a:ext cx="2508444" cy="825506"/>
          </a:xfrm>
          <a:custGeom>
            <a:avLst/>
            <a:gdLst/>
            <a:ahLst/>
            <a:cxnLst/>
            <a:rect r="r" b="b" t="t" l="l"/>
            <a:pathLst>
              <a:path h="825506" w="2508444">
                <a:moveTo>
                  <a:pt x="0" y="0"/>
                </a:moveTo>
                <a:lnTo>
                  <a:pt x="2508444" y="0"/>
                </a:lnTo>
                <a:lnTo>
                  <a:pt x="2508444" y="825506"/>
                </a:lnTo>
                <a:lnTo>
                  <a:pt x="0" y="8255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5" id="45"/>
          <p:cNvGrpSpPr>
            <a:grpSpLocks noChangeAspect="true"/>
          </p:cNvGrpSpPr>
          <p:nvPr/>
        </p:nvGrpSpPr>
        <p:grpSpPr>
          <a:xfrm rot="0">
            <a:off x="4205908" y="6345547"/>
            <a:ext cx="2589741" cy="2589741"/>
            <a:chOff x="0" y="0"/>
            <a:chExt cx="12700000" cy="127000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4"/>
              <a:stretch>
                <a:fillRect l="0" t="-21666" r="0" b="-21666"/>
              </a:stretch>
            </a:blipFill>
          </p:spPr>
        </p:sp>
      </p:grpSp>
      <p:grpSp>
        <p:nvGrpSpPr>
          <p:cNvPr name="Group 47" id="47"/>
          <p:cNvGrpSpPr>
            <a:grpSpLocks noChangeAspect="true"/>
          </p:cNvGrpSpPr>
          <p:nvPr/>
        </p:nvGrpSpPr>
        <p:grpSpPr>
          <a:xfrm rot="0">
            <a:off x="605553" y="6507802"/>
            <a:ext cx="2624412" cy="2624412"/>
            <a:chOff x="0" y="0"/>
            <a:chExt cx="12700000" cy="127000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15"/>
              <a:stretch>
                <a:fillRect l="0" t="-34440" r="0" b="-57094"/>
              </a:stretch>
            </a:blipFill>
          </p:spPr>
        </p:sp>
      </p:grpSp>
      <p:sp>
        <p:nvSpPr>
          <p:cNvPr name="Freeform 49" id="49"/>
          <p:cNvSpPr/>
          <p:nvPr/>
        </p:nvSpPr>
        <p:spPr>
          <a:xfrm flipH="false" flipV="false" rot="495427">
            <a:off x="496191" y="8650482"/>
            <a:ext cx="2843135" cy="935650"/>
          </a:xfrm>
          <a:custGeom>
            <a:avLst/>
            <a:gdLst/>
            <a:ahLst/>
            <a:cxnLst/>
            <a:rect r="r" b="b" t="t" l="l"/>
            <a:pathLst>
              <a:path h="935650" w="2843135">
                <a:moveTo>
                  <a:pt x="0" y="0"/>
                </a:moveTo>
                <a:lnTo>
                  <a:pt x="2843135" y="0"/>
                </a:lnTo>
                <a:lnTo>
                  <a:pt x="2843135" y="935650"/>
                </a:lnTo>
                <a:lnTo>
                  <a:pt x="0" y="935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-171489">
            <a:off x="4198746" y="8361677"/>
            <a:ext cx="2969650" cy="977285"/>
          </a:xfrm>
          <a:custGeom>
            <a:avLst/>
            <a:gdLst/>
            <a:ahLst/>
            <a:cxnLst/>
            <a:rect r="r" b="b" t="t" l="l"/>
            <a:pathLst>
              <a:path h="977285" w="2969650">
                <a:moveTo>
                  <a:pt x="0" y="0"/>
                </a:moveTo>
                <a:lnTo>
                  <a:pt x="2969650" y="0"/>
                </a:lnTo>
                <a:lnTo>
                  <a:pt x="2969650" y="977285"/>
                </a:lnTo>
                <a:lnTo>
                  <a:pt x="0" y="977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152055">
            <a:off x="7841915" y="8637146"/>
            <a:ext cx="2604170" cy="857009"/>
          </a:xfrm>
          <a:custGeom>
            <a:avLst/>
            <a:gdLst/>
            <a:ahLst/>
            <a:cxnLst/>
            <a:rect r="r" b="b" t="t" l="l"/>
            <a:pathLst>
              <a:path h="857009" w="2604170">
                <a:moveTo>
                  <a:pt x="0" y="0"/>
                </a:moveTo>
                <a:lnTo>
                  <a:pt x="2604170" y="0"/>
                </a:lnTo>
                <a:lnTo>
                  <a:pt x="2604170" y="857009"/>
                </a:lnTo>
                <a:lnTo>
                  <a:pt x="0" y="8570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-171489">
            <a:off x="15112097" y="8689903"/>
            <a:ext cx="2619062" cy="861910"/>
          </a:xfrm>
          <a:custGeom>
            <a:avLst/>
            <a:gdLst/>
            <a:ahLst/>
            <a:cxnLst/>
            <a:rect r="r" b="b" t="t" l="l"/>
            <a:pathLst>
              <a:path h="861910" w="2619062">
                <a:moveTo>
                  <a:pt x="0" y="0"/>
                </a:moveTo>
                <a:lnTo>
                  <a:pt x="2619062" y="0"/>
                </a:lnTo>
                <a:lnTo>
                  <a:pt x="2619062" y="861909"/>
                </a:lnTo>
                <a:lnTo>
                  <a:pt x="0" y="861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3" id="53"/>
          <p:cNvSpPr txBox="true"/>
          <p:nvPr/>
        </p:nvSpPr>
        <p:spPr>
          <a:xfrm rot="-114779">
            <a:off x="902289" y="5238641"/>
            <a:ext cx="2589753" cy="593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982">
                <a:solidFill>
                  <a:srgbClr val="000000"/>
                </a:solidFill>
                <a:latin typeface="Cormorant Garamond"/>
              </a:rPr>
              <a:t>DENISA HACHELOVÁ</a:t>
            </a:r>
          </a:p>
          <a:p>
            <a:pPr algn="ctr">
              <a:lnSpc>
                <a:spcPts val="2379"/>
              </a:lnSpc>
              <a:spcBef>
                <a:spcPct val="0"/>
              </a:spcBef>
            </a:pPr>
            <a:r>
              <a:rPr lang="en-US" sz="1982">
                <a:solidFill>
                  <a:srgbClr val="000000"/>
                </a:solidFill>
                <a:latin typeface="Cormorant Garamond Bold"/>
              </a:rPr>
              <a:t>ředitelka</a:t>
            </a:r>
          </a:p>
        </p:txBody>
      </p:sp>
      <p:sp>
        <p:nvSpPr>
          <p:cNvPr name="TextBox 54" id="54"/>
          <p:cNvSpPr txBox="true"/>
          <p:nvPr/>
        </p:nvSpPr>
        <p:spPr>
          <a:xfrm rot="316805">
            <a:off x="4320015" y="5018076"/>
            <a:ext cx="2646657" cy="65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25"/>
              </a:lnSpc>
            </a:pPr>
            <a:r>
              <a:rPr lang="en-US" sz="2187">
                <a:solidFill>
                  <a:srgbClr val="000000"/>
                </a:solidFill>
                <a:latin typeface="Cormorant Garamond"/>
              </a:rPr>
              <a:t>LUCIE BLÁHOVÁ</a:t>
            </a:r>
          </a:p>
          <a:p>
            <a:pPr algn="ctr">
              <a:lnSpc>
                <a:spcPts val="2625"/>
              </a:lnSpc>
              <a:spcBef>
                <a:spcPct val="0"/>
              </a:spcBef>
            </a:pPr>
            <a:r>
              <a:rPr lang="en-US" sz="2187">
                <a:solidFill>
                  <a:srgbClr val="000000"/>
                </a:solidFill>
                <a:latin typeface="Cormorant Garamond Bold"/>
              </a:rPr>
              <a:t>asistentka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8354778" y="5071052"/>
            <a:ext cx="2236114" cy="888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6"/>
              </a:lnSpc>
            </a:pPr>
            <a:r>
              <a:rPr lang="en-US" sz="1946">
                <a:solidFill>
                  <a:srgbClr val="000000"/>
                </a:solidFill>
                <a:latin typeface="Cormorant Garamond"/>
              </a:rPr>
              <a:t>TEREZA ČÍŽOVÁ</a:t>
            </a:r>
          </a:p>
          <a:p>
            <a:pPr algn="ctr">
              <a:lnSpc>
                <a:spcPts val="2336"/>
              </a:lnSpc>
            </a:pPr>
            <a:r>
              <a:rPr lang="en-US" sz="1946">
                <a:solidFill>
                  <a:srgbClr val="000000"/>
                </a:solidFill>
                <a:latin typeface="Cormorant Garamond Bold"/>
              </a:rPr>
              <a:t>marketingové oddělení</a:t>
            </a:r>
          </a:p>
          <a:p>
            <a:pPr algn="ctr">
              <a:lnSpc>
                <a:spcPts val="2336"/>
              </a:lnSpc>
              <a:spcBef>
                <a:spcPct val="0"/>
              </a:spcBef>
            </a:pPr>
          </a:p>
        </p:txBody>
      </p:sp>
      <p:sp>
        <p:nvSpPr>
          <p:cNvPr name="TextBox 56" id="56"/>
          <p:cNvSpPr txBox="true"/>
          <p:nvPr/>
        </p:nvSpPr>
        <p:spPr>
          <a:xfrm rot="-356766">
            <a:off x="11083224" y="5061879"/>
            <a:ext cx="3864657" cy="494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8"/>
              </a:lnSpc>
            </a:pPr>
            <a:r>
              <a:rPr lang="en-US" sz="1640">
                <a:solidFill>
                  <a:srgbClr val="000000"/>
                </a:solidFill>
                <a:latin typeface="Cormorant Garamond"/>
              </a:rPr>
              <a:t>NATÁLIE NAVRÁTILOVÁ</a:t>
            </a:r>
          </a:p>
          <a:p>
            <a:pPr algn="ctr">
              <a:lnSpc>
                <a:spcPts val="1968"/>
              </a:lnSpc>
              <a:spcBef>
                <a:spcPct val="0"/>
              </a:spcBef>
            </a:pPr>
            <a:r>
              <a:rPr lang="en-US" sz="1640">
                <a:solidFill>
                  <a:srgbClr val="000000"/>
                </a:solidFill>
                <a:latin typeface="Cormorant Garamond Bold"/>
              </a:rPr>
              <a:t>marketingové oddělení</a:t>
            </a:r>
          </a:p>
        </p:txBody>
      </p:sp>
      <p:sp>
        <p:nvSpPr>
          <p:cNvPr name="TextBox 57" id="57"/>
          <p:cNvSpPr txBox="true"/>
          <p:nvPr/>
        </p:nvSpPr>
        <p:spPr>
          <a:xfrm rot="238711">
            <a:off x="15002748" y="5041249"/>
            <a:ext cx="2726551" cy="535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35"/>
              </a:lnSpc>
            </a:pPr>
            <a:r>
              <a:rPr lang="en-US" sz="1779">
                <a:solidFill>
                  <a:srgbClr val="000000"/>
                </a:solidFill>
                <a:latin typeface="Cormorant Garamond"/>
              </a:rPr>
              <a:t>JANA BEDNÁŘOVÁ</a:t>
            </a:r>
          </a:p>
          <a:p>
            <a:pPr algn="ctr">
              <a:lnSpc>
                <a:spcPts val="2135"/>
              </a:lnSpc>
              <a:spcBef>
                <a:spcPct val="0"/>
              </a:spcBef>
            </a:pPr>
            <a:r>
              <a:rPr lang="en-US" sz="1779">
                <a:solidFill>
                  <a:srgbClr val="000000"/>
                </a:solidFill>
                <a:latin typeface="Cormorant Garamond Bold"/>
              </a:rPr>
              <a:t>marketingové oddělení</a:t>
            </a:r>
          </a:p>
        </p:txBody>
      </p:sp>
      <p:sp>
        <p:nvSpPr>
          <p:cNvPr name="TextBox 58" id="58"/>
          <p:cNvSpPr txBox="true"/>
          <p:nvPr/>
        </p:nvSpPr>
        <p:spPr>
          <a:xfrm rot="260063">
            <a:off x="556698" y="8802118"/>
            <a:ext cx="2629279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25"/>
              </a:lnSpc>
            </a:pPr>
            <a:r>
              <a:rPr lang="en-US" sz="1937">
                <a:solidFill>
                  <a:srgbClr val="000000"/>
                </a:solidFill>
                <a:latin typeface="Cormorant Garamond"/>
              </a:rPr>
              <a:t>PAVLÍNA BLECHOVÁ</a:t>
            </a:r>
          </a:p>
          <a:p>
            <a:pPr algn="ctr">
              <a:lnSpc>
                <a:spcPts val="2325"/>
              </a:lnSpc>
              <a:spcBef>
                <a:spcPct val="0"/>
              </a:spcBef>
            </a:pPr>
            <a:r>
              <a:rPr lang="en-US" sz="1937">
                <a:solidFill>
                  <a:srgbClr val="000000"/>
                </a:solidFill>
                <a:latin typeface="Cormorant Garamond Bold"/>
              </a:rPr>
              <a:t>obchodní oddělení</a:t>
            </a:r>
          </a:p>
        </p:txBody>
      </p:sp>
      <p:sp>
        <p:nvSpPr>
          <p:cNvPr name="TextBox 59" id="59"/>
          <p:cNvSpPr txBox="true"/>
          <p:nvPr/>
        </p:nvSpPr>
        <p:spPr>
          <a:xfrm rot="-443794">
            <a:off x="4375418" y="8583020"/>
            <a:ext cx="2595546" cy="645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72"/>
              </a:lnSpc>
            </a:pPr>
            <a:r>
              <a:rPr lang="en-US" sz="2143">
                <a:solidFill>
                  <a:srgbClr val="000000"/>
                </a:solidFill>
                <a:latin typeface="Cormorant Garamond"/>
              </a:rPr>
              <a:t>DENISA TESÁRKOVÁ</a:t>
            </a:r>
          </a:p>
          <a:p>
            <a:pPr algn="ctr">
              <a:lnSpc>
                <a:spcPts val="2572"/>
              </a:lnSpc>
              <a:spcBef>
                <a:spcPct val="0"/>
              </a:spcBef>
            </a:pPr>
            <a:r>
              <a:rPr lang="en-US" sz="2143">
                <a:solidFill>
                  <a:srgbClr val="000000"/>
                </a:solidFill>
                <a:latin typeface="Cormorant Garamond Bold"/>
              </a:rPr>
              <a:t>obchodní oddělení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8057467" y="8792539"/>
            <a:ext cx="2227064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6"/>
              </a:lnSpc>
            </a:pPr>
            <a:r>
              <a:rPr lang="en-US" sz="1946">
                <a:solidFill>
                  <a:srgbClr val="000000"/>
                </a:solidFill>
                <a:latin typeface="Cormorant Garamond"/>
              </a:rPr>
              <a:t>ELIŠKA ZEMANOVÁ</a:t>
            </a:r>
          </a:p>
          <a:p>
            <a:pPr algn="ctr">
              <a:lnSpc>
                <a:spcPts val="2336"/>
              </a:lnSpc>
              <a:spcBef>
                <a:spcPct val="0"/>
              </a:spcBef>
            </a:pPr>
            <a:r>
              <a:rPr lang="en-US" sz="1946">
                <a:solidFill>
                  <a:srgbClr val="000000"/>
                </a:solidFill>
                <a:latin typeface="Cormorant Garamond Bold"/>
              </a:rPr>
              <a:t> účetní</a:t>
            </a:r>
          </a:p>
        </p:txBody>
      </p:sp>
      <p:sp>
        <p:nvSpPr>
          <p:cNvPr name="TextBox 61" id="61"/>
          <p:cNvSpPr txBox="true"/>
          <p:nvPr/>
        </p:nvSpPr>
        <p:spPr>
          <a:xfrm rot="112407">
            <a:off x="11714581" y="8846588"/>
            <a:ext cx="1986103" cy="545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8"/>
              </a:lnSpc>
            </a:pPr>
            <a:r>
              <a:rPr lang="en-US" sz="1798">
                <a:solidFill>
                  <a:srgbClr val="000000"/>
                </a:solidFill>
                <a:latin typeface="Cormorant Garamond"/>
              </a:rPr>
              <a:t>JAKUB NÁCOVSKÝ </a:t>
            </a:r>
          </a:p>
          <a:p>
            <a:pPr algn="ctr">
              <a:lnSpc>
                <a:spcPts val="2158"/>
              </a:lnSpc>
              <a:spcBef>
                <a:spcPct val="0"/>
              </a:spcBef>
            </a:pPr>
            <a:r>
              <a:rPr lang="en-US" sz="1798">
                <a:solidFill>
                  <a:srgbClr val="000000"/>
                </a:solidFill>
                <a:latin typeface="Cormorant Garamond Bold"/>
              </a:rPr>
              <a:t>IT oddělení</a:t>
            </a:r>
          </a:p>
        </p:txBody>
      </p:sp>
      <p:sp>
        <p:nvSpPr>
          <p:cNvPr name="TextBox 62" id="62"/>
          <p:cNvSpPr txBox="true"/>
          <p:nvPr/>
        </p:nvSpPr>
        <p:spPr>
          <a:xfrm rot="-452526">
            <a:off x="15353040" y="8851845"/>
            <a:ext cx="2150812" cy="560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8"/>
              </a:lnSpc>
            </a:pPr>
            <a:r>
              <a:rPr lang="en-US" sz="1848">
                <a:solidFill>
                  <a:srgbClr val="000000"/>
                </a:solidFill>
                <a:latin typeface="Cormorant Garamond"/>
              </a:rPr>
              <a:t>ERIKA MACEŠKOVÁ</a:t>
            </a:r>
          </a:p>
          <a:p>
            <a:pPr algn="ctr">
              <a:lnSpc>
                <a:spcPts val="2218"/>
              </a:lnSpc>
              <a:spcBef>
                <a:spcPct val="0"/>
              </a:spcBef>
            </a:pPr>
            <a:r>
              <a:rPr lang="en-US" sz="1848">
                <a:solidFill>
                  <a:srgbClr val="000000"/>
                </a:solidFill>
                <a:latin typeface="Cormorant Garamond Bold"/>
              </a:rPr>
              <a:t>IT oddělení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4679429" y="1058318"/>
            <a:ext cx="11223065" cy="819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68"/>
              </a:lnSpc>
              <a:spcBef>
                <a:spcPct val="0"/>
              </a:spcBef>
            </a:pPr>
            <a:r>
              <a:rPr lang="en-US" sz="5390">
                <a:solidFill>
                  <a:srgbClr val="B48787"/>
                </a:solidFill>
                <a:latin typeface="TAN New York"/>
              </a:rPr>
              <a:t>Organizační struktura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D5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130519" y="2113279"/>
            <a:ext cx="13068523" cy="1069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240">
                <a:solidFill>
                  <a:srgbClr val="A15862"/>
                </a:solidFill>
                <a:latin typeface="TAN New York Bold"/>
              </a:rPr>
              <a:t>Služby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855887" y="1357258"/>
            <a:ext cx="2606492" cy="2599976"/>
          </a:xfrm>
          <a:custGeom>
            <a:avLst/>
            <a:gdLst/>
            <a:ahLst/>
            <a:cxnLst/>
            <a:rect r="r" b="b" t="t" l="l"/>
            <a:pathLst>
              <a:path h="2599976" w="2606492">
                <a:moveTo>
                  <a:pt x="0" y="0"/>
                </a:moveTo>
                <a:lnTo>
                  <a:pt x="2606492" y="0"/>
                </a:lnTo>
                <a:lnTo>
                  <a:pt x="2606492" y="2599976"/>
                </a:lnTo>
                <a:lnTo>
                  <a:pt x="0" y="2599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139994">
            <a:off x="6580493" y="2077695"/>
            <a:ext cx="10492885" cy="11315857"/>
          </a:xfrm>
          <a:custGeom>
            <a:avLst/>
            <a:gdLst/>
            <a:ahLst/>
            <a:cxnLst/>
            <a:rect r="r" b="b" t="t" l="l"/>
            <a:pathLst>
              <a:path h="11315857" w="10492885">
                <a:moveTo>
                  <a:pt x="0" y="0"/>
                </a:moveTo>
                <a:lnTo>
                  <a:pt x="10492885" y="0"/>
                </a:lnTo>
                <a:lnTo>
                  <a:pt x="10492885" y="11315857"/>
                </a:lnTo>
                <a:lnTo>
                  <a:pt x="0" y="11315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123092" y="2866072"/>
            <a:ext cx="1207770" cy="1777365"/>
            <a:chOff x="0" y="0"/>
            <a:chExt cx="1610360" cy="23698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49530" y="30480"/>
              <a:ext cx="1517650" cy="2288540"/>
            </a:xfrm>
            <a:custGeom>
              <a:avLst/>
              <a:gdLst/>
              <a:ahLst/>
              <a:cxnLst/>
              <a:rect r="r" b="b" t="t" l="l"/>
              <a:pathLst>
                <a:path h="2288540" w="1517650">
                  <a:moveTo>
                    <a:pt x="908050" y="125730"/>
                  </a:moveTo>
                  <a:cubicBezTo>
                    <a:pt x="1115060" y="313690"/>
                    <a:pt x="1159510" y="369570"/>
                    <a:pt x="1207770" y="439420"/>
                  </a:cubicBezTo>
                  <a:cubicBezTo>
                    <a:pt x="1268730" y="527050"/>
                    <a:pt x="1344930" y="654050"/>
                    <a:pt x="1391920" y="750570"/>
                  </a:cubicBezTo>
                  <a:cubicBezTo>
                    <a:pt x="1428750" y="826770"/>
                    <a:pt x="1455420" y="892810"/>
                    <a:pt x="1474470" y="965200"/>
                  </a:cubicBezTo>
                  <a:cubicBezTo>
                    <a:pt x="1492250" y="1036320"/>
                    <a:pt x="1496060" y="1111250"/>
                    <a:pt x="1502410" y="1182370"/>
                  </a:cubicBezTo>
                  <a:cubicBezTo>
                    <a:pt x="1507490" y="1250950"/>
                    <a:pt x="1517650" y="1315720"/>
                    <a:pt x="1510030" y="1385570"/>
                  </a:cubicBezTo>
                  <a:cubicBezTo>
                    <a:pt x="1501140" y="1463040"/>
                    <a:pt x="1469390" y="1546860"/>
                    <a:pt x="1443990" y="1625600"/>
                  </a:cubicBezTo>
                  <a:cubicBezTo>
                    <a:pt x="1418590" y="1703070"/>
                    <a:pt x="1397000" y="1771650"/>
                    <a:pt x="1360170" y="1854200"/>
                  </a:cubicBezTo>
                  <a:cubicBezTo>
                    <a:pt x="1314450" y="1957070"/>
                    <a:pt x="1234440" y="2123440"/>
                    <a:pt x="1179830" y="2192020"/>
                  </a:cubicBezTo>
                  <a:cubicBezTo>
                    <a:pt x="1150620" y="2228850"/>
                    <a:pt x="1129030" y="2246630"/>
                    <a:pt x="1098550" y="2263140"/>
                  </a:cubicBezTo>
                  <a:cubicBezTo>
                    <a:pt x="1068070" y="2279650"/>
                    <a:pt x="1028700" y="2288540"/>
                    <a:pt x="994410" y="2288540"/>
                  </a:cubicBezTo>
                  <a:cubicBezTo>
                    <a:pt x="958850" y="2288540"/>
                    <a:pt x="920750" y="2279650"/>
                    <a:pt x="889000" y="2263140"/>
                  </a:cubicBezTo>
                  <a:cubicBezTo>
                    <a:pt x="858520" y="2246630"/>
                    <a:pt x="825500" y="2214880"/>
                    <a:pt x="807720" y="2192020"/>
                  </a:cubicBezTo>
                  <a:cubicBezTo>
                    <a:pt x="795020" y="2175510"/>
                    <a:pt x="788670" y="2164080"/>
                    <a:pt x="782320" y="2143760"/>
                  </a:cubicBezTo>
                  <a:cubicBezTo>
                    <a:pt x="773430" y="2115820"/>
                    <a:pt x="765810" y="2070100"/>
                    <a:pt x="769620" y="2035810"/>
                  </a:cubicBezTo>
                  <a:cubicBezTo>
                    <a:pt x="773430" y="2001520"/>
                    <a:pt x="801370" y="1934210"/>
                    <a:pt x="807720" y="1935480"/>
                  </a:cubicBezTo>
                  <a:cubicBezTo>
                    <a:pt x="816610" y="1938020"/>
                    <a:pt x="802640" y="2162810"/>
                    <a:pt x="789940" y="2164080"/>
                  </a:cubicBezTo>
                  <a:cubicBezTo>
                    <a:pt x="777240" y="2165350"/>
                    <a:pt x="742950" y="2014220"/>
                    <a:pt x="730250" y="1911350"/>
                  </a:cubicBezTo>
                  <a:cubicBezTo>
                    <a:pt x="711200" y="1756410"/>
                    <a:pt x="717550" y="1526540"/>
                    <a:pt x="723900" y="1323340"/>
                  </a:cubicBezTo>
                  <a:cubicBezTo>
                    <a:pt x="730250" y="1103630"/>
                    <a:pt x="765810" y="806450"/>
                    <a:pt x="772160" y="640080"/>
                  </a:cubicBezTo>
                  <a:cubicBezTo>
                    <a:pt x="775970" y="544830"/>
                    <a:pt x="732790" y="449580"/>
                    <a:pt x="772160" y="414020"/>
                  </a:cubicBezTo>
                  <a:cubicBezTo>
                    <a:pt x="815340" y="374650"/>
                    <a:pt x="990600" y="375920"/>
                    <a:pt x="1046480" y="438150"/>
                  </a:cubicBezTo>
                  <a:cubicBezTo>
                    <a:pt x="1137920" y="539750"/>
                    <a:pt x="1050290" y="1005840"/>
                    <a:pt x="1026160" y="1182370"/>
                  </a:cubicBezTo>
                  <a:cubicBezTo>
                    <a:pt x="1013460" y="1281430"/>
                    <a:pt x="996950" y="1339850"/>
                    <a:pt x="970280" y="1410970"/>
                  </a:cubicBezTo>
                  <a:cubicBezTo>
                    <a:pt x="944880" y="1478280"/>
                    <a:pt x="920750" y="1534160"/>
                    <a:pt x="875030" y="1600200"/>
                  </a:cubicBezTo>
                  <a:cubicBezTo>
                    <a:pt x="812800" y="1690370"/>
                    <a:pt x="706120" y="1869440"/>
                    <a:pt x="607060" y="1889760"/>
                  </a:cubicBezTo>
                  <a:cubicBezTo>
                    <a:pt x="519430" y="1907540"/>
                    <a:pt x="381000" y="1832610"/>
                    <a:pt x="322580" y="1764030"/>
                  </a:cubicBezTo>
                  <a:cubicBezTo>
                    <a:pt x="266700" y="1699260"/>
                    <a:pt x="265430" y="1582420"/>
                    <a:pt x="252730" y="1497330"/>
                  </a:cubicBezTo>
                  <a:cubicBezTo>
                    <a:pt x="241300" y="1421130"/>
                    <a:pt x="240030" y="1362710"/>
                    <a:pt x="246380" y="1276350"/>
                  </a:cubicBezTo>
                  <a:cubicBezTo>
                    <a:pt x="256540" y="1151890"/>
                    <a:pt x="322580" y="979170"/>
                    <a:pt x="332740" y="824230"/>
                  </a:cubicBezTo>
                  <a:cubicBezTo>
                    <a:pt x="342900" y="662940"/>
                    <a:pt x="248920" y="361950"/>
                    <a:pt x="302260" y="327660"/>
                  </a:cubicBezTo>
                  <a:cubicBezTo>
                    <a:pt x="336550" y="306070"/>
                    <a:pt x="430530" y="383540"/>
                    <a:pt x="483870" y="425450"/>
                  </a:cubicBezTo>
                  <a:cubicBezTo>
                    <a:pt x="537210" y="467360"/>
                    <a:pt x="594360" y="506730"/>
                    <a:pt x="619760" y="579120"/>
                  </a:cubicBezTo>
                  <a:cubicBezTo>
                    <a:pt x="659130" y="690880"/>
                    <a:pt x="610870" y="937260"/>
                    <a:pt x="599440" y="1065530"/>
                  </a:cubicBezTo>
                  <a:cubicBezTo>
                    <a:pt x="591820" y="1150620"/>
                    <a:pt x="571500" y="1206500"/>
                    <a:pt x="568960" y="1277620"/>
                  </a:cubicBezTo>
                  <a:cubicBezTo>
                    <a:pt x="566420" y="1351280"/>
                    <a:pt x="589280" y="1419860"/>
                    <a:pt x="582930" y="1499870"/>
                  </a:cubicBezTo>
                  <a:cubicBezTo>
                    <a:pt x="576580" y="1593850"/>
                    <a:pt x="570230" y="1737360"/>
                    <a:pt x="518160" y="1805940"/>
                  </a:cubicBezTo>
                  <a:cubicBezTo>
                    <a:pt x="474980" y="1863090"/>
                    <a:pt x="389890" y="1894840"/>
                    <a:pt x="325120" y="1908810"/>
                  </a:cubicBezTo>
                  <a:cubicBezTo>
                    <a:pt x="265430" y="1921510"/>
                    <a:pt x="187960" y="1910080"/>
                    <a:pt x="144780" y="1894840"/>
                  </a:cubicBezTo>
                  <a:cubicBezTo>
                    <a:pt x="115570" y="1884680"/>
                    <a:pt x="99060" y="1869440"/>
                    <a:pt x="80010" y="1851660"/>
                  </a:cubicBezTo>
                  <a:cubicBezTo>
                    <a:pt x="60960" y="1833880"/>
                    <a:pt x="43180" y="1812290"/>
                    <a:pt x="30480" y="1789430"/>
                  </a:cubicBezTo>
                  <a:cubicBezTo>
                    <a:pt x="17780" y="1766570"/>
                    <a:pt x="8890" y="1739900"/>
                    <a:pt x="5080" y="1714500"/>
                  </a:cubicBezTo>
                  <a:cubicBezTo>
                    <a:pt x="1270" y="1689100"/>
                    <a:pt x="0" y="1661160"/>
                    <a:pt x="3810" y="1635760"/>
                  </a:cubicBezTo>
                  <a:cubicBezTo>
                    <a:pt x="7620" y="1610360"/>
                    <a:pt x="16510" y="1583690"/>
                    <a:pt x="27940" y="1560830"/>
                  </a:cubicBezTo>
                  <a:cubicBezTo>
                    <a:pt x="39370" y="1537970"/>
                    <a:pt x="55880" y="1516380"/>
                    <a:pt x="73660" y="1498600"/>
                  </a:cubicBezTo>
                  <a:cubicBezTo>
                    <a:pt x="92710" y="1480820"/>
                    <a:pt x="114300" y="1464310"/>
                    <a:pt x="138430" y="1452880"/>
                  </a:cubicBezTo>
                  <a:cubicBezTo>
                    <a:pt x="161290" y="1441450"/>
                    <a:pt x="189230" y="1433830"/>
                    <a:pt x="214630" y="1431290"/>
                  </a:cubicBezTo>
                  <a:cubicBezTo>
                    <a:pt x="240030" y="1428750"/>
                    <a:pt x="267970" y="1428750"/>
                    <a:pt x="293370" y="1433830"/>
                  </a:cubicBezTo>
                  <a:cubicBezTo>
                    <a:pt x="318770" y="1438910"/>
                    <a:pt x="344170" y="1449070"/>
                    <a:pt x="367030" y="1461770"/>
                  </a:cubicBezTo>
                  <a:cubicBezTo>
                    <a:pt x="388620" y="1474470"/>
                    <a:pt x="410210" y="1492250"/>
                    <a:pt x="426720" y="1511300"/>
                  </a:cubicBezTo>
                  <a:cubicBezTo>
                    <a:pt x="443230" y="1530350"/>
                    <a:pt x="458470" y="1554480"/>
                    <a:pt x="468630" y="1578610"/>
                  </a:cubicBezTo>
                  <a:cubicBezTo>
                    <a:pt x="478790" y="1602740"/>
                    <a:pt x="483870" y="1629410"/>
                    <a:pt x="486410" y="1654810"/>
                  </a:cubicBezTo>
                  <a:cubicBezTo>
                    <a:pt x="488950" y="1680210"/>
                    <a:pt x="486410" y="1708150"/>
                    <a:pt x="480060" y="1733550"/>
                  </a:cubicBezTo>
                  <a:cubicBezTo>
                    <a:pt x="473710" y="1758950"/>
                    <a:pt x="461010" y="1784350"/>
                    <a:pt x="447040" y="1805940"/>
                  </a:cubicBezTo>
                  <a:cubicBezTo>
                    <a:pt x="433070" y="1827530"/>
                    <a:pt x="414020" y="1847850"/>
                    <a:pt x="393700" y="1863090"/>
                  </a:cubicBezTo>
                  <a:cubicBezTo>
                    <a:pt x="373380" y="1879600"/>
                    <a:pt x="349250" y="1892300"/>
                    <a:pt x="325120" y="1901190"/>
                  </a:cubicBezTo>
                  <a:cubicBezTo>
                    <a:pt x="300990" y="1910080"/>
                    <a:pt x="273050" y="1915160"/>
                    <a:pt x="247650" y="1915160"/>
                  </a:cubicBezTo>
                  <a:cubicBezTo>
                    <a:pt x="222250" y="1915160"/>
                    <a:pt x="194310" y="1911350"/>
                    <a:pt x="170180" y="1903730"/>
                  </a:cubicBezTo>
                  <a:cubicBezTo>
                    <a:pt x="146050" y="1896110"/>
                    <a:pt x="120650" y="1883410"/>
                    <a:pt x="100330" y="1868170"/>
                  </a:cubicBezTo>
                  <a:cubicBezTo>
                    <a:pt x="78740" y="1852930"/>
                    <a:pt x="59690" y="1832610"/>
                    <a:pt x="44450" y="1811020"/>
                  </a:cubicBezTo>
                  <a:cubicBezTo>
                    <a:pt x="29210" y="1789430"/>
                    <a:pt x="17780" y="1765300"/>
                    <a:pt x="10160" y="1741170"/>
                  </a:cubicBezTo>
                  <a:cubicBezTo>
                    <a:pt x="2540" y="1715770"/>
                    <a:pt x="0" y="1689100"/>
                    <a:pt x="1270" y="1662430"/>
                  </a:cubicBezTo>
                  <a:cubicBezTo>
                    <a:pt x="2540" y="1637030"/>
                    <a:pt x="7620" y="1609090"/>
                    <a:pt x="16510" y="1584960"/>
                  </a:cubicBezTo>
                  <a:cubicBezTo>
                    <a:pt x="25400" y="1560830"/>
                    <a:pt x="39370" y="1537970"/>
                    <a:pt x="55880" y="1517650"/>
                  </a:cubicBezTo>
                  <a:cubicBezTo>
                    <a:pt x="72390" y="1497330"/>
                    <a:pt x="93980" y="1479550"/>
                    <a:pt x="115570" y="1465580"/>
                  </a:cubicBezTo>
                  <a:cubicBezTo>
                    <a:pt x="137160" y="1451610"/>
                    <a:pt x="162560" y="1441450"/>
                    <a:pt x="187960" y="1435100"/>
                  </a:cubicBezTo>
                  <a:cubicBezTo>
                    <a:pt x="213360" y="1428750"/>
                    <a:pt x="241300" y="1427480"/>
                    <a:pt x="266700" y="1430020"/>
                  </a:cubicBezTo>
                  <a:cubicBezTo>
                    <a:pt x="292100" y="1432560"/>
                    <a:pt x="342900" y="1441450"/>
                    <a:pt x="342900" y="1450340"/>
                  </a:cubicBezTo>
                  <a:cubicBezTo>
                    <a:pt x="342900" y="1466850"/>
                    <a:pt x="137160" y="1553210"/>
                    <a:pt x="97790" y="1524000"/>
                  </a:cubicBezTo>
                  <a:cubicBezTo>
                    <a:pt x="62230" y="1497330"/>
                    <a:pt x="95250" y="1404620"/>
                    <a:pt x="99060" y="1308100"/>
                  </a:cubicBezTo>
                  <a:cubicBezTo>
                    <a:pt x="106680" y="1111250"/>
                    <a:pt x="121920" y="614680"/>
                    <a:pt x="163830" y="410210"/>
                  </a:cubicBezTo>
                  <a:cubicBezTo>
                    <a:pt x="186690" y="298450"/>
                    <a:pt x="193040" y="223520"/>
                    <a:pt x="250190" y="160020"/>
                  </a:cubicBezTo>
                  <a:cubicBezTo>
                    <a:pt x="313690" y="88900"/>
                    <a:pt x="457200" y="0"/>
                    <a:pt x="543560" y="20320"/>
                  </a:cubicBezTo>
                  <a:cubicBezTo>
                    <a:pt x="637540" y="43180"/>
                    <a:pt x="739140" y="209550"/>
                    <a:pt x="783590" y="334010"/>
                  </a:cubicBezTo>
                  <a:cubicBezTo>
                    <a:pt x="833120" y="473710"/>
                    <a:pt x="801370" y="698500"/>
                    <a:pt x="796290" y="829310"/>
                  </a:cubicBezTo>
                  <a:cubicBezTo>
                    <a:pt x="792480" y="915670"/>
                    <a:pt x="787400" y="958850"/>
                    <a:pt x="772160" y="1042670"/>
                  </a:cubicBezTo>
                  <a:cubicBezTo>
                    <a:pt x="750570" y="1167130"/>
                    <a:pt x="741680" y="1447800"/>
                    <a:pt x="660400" y="1498600"/>
                  </a:cubicBezTo>
                  <a:cubicBezTo>
                    <a:pt x="600710" y="1535430"/>
                    <a:pt x="430530" y="1489710"/>
                    <a:pt x="412750" y="1447800"/>
                  </a:cubicBezTo>
                  <a:cubicBezTo>
                    <a:pt x="396240" y="1409700"/>
                    <a:pt x="499110" y="1336040"/>
                    <a:pt x="525780" y="1268730"/>
                  </a:cubicBezTo>
                  <a:cubicBezTo>
                    <a:pt x="554990" y="1196340"/>
                    <a:pt x="563880" y="1121410"/>
                    <a:pt x="576580" y="1024890"/>
                  </a:cubicBezTo>
                  <a:cubicBezTo>
                    <a:pt x="594360" y="883920"/>
                    <a:pt x="574040" y="651510"/>
                    <a:pt x="599440" y="502920"/>
                  </a:cubicBezTo>
                  <a:cubicBezTo>
                    <a:pt x="618490" y="388620"/>
                    <a:pt x="640080" y="285750"/>
                    <a:pt x="687070" y="207010"/>
                  </a:cubicBezTo>
                  <a:cubicBezTo>
                    <a:pt x="726440" y="140970"/>
                    <a:pt x="777240" y="67310"/>
                    <a:pt x="845820" y="52070"/>
                  </a:cubicBezTo>
                  <a:cubicBezTo>
                    <a:pt x="930910" y="33020"/>
                    <a:pt x="1109980" y="99060"/>
                    <a:pt x="1173480" y="168910"/>
                  </a:cubicBezTo>
                  <a:cubicBezTo>
                    <a:pt x="1228090" y="228600"/>
                    <a:pt x="1228090" y="331470"/>
                    <a:pt x="1238250" y="412750"/>
                  </a:cubicBezTo>
                  <a:cubicBezTo>
                    <a:pt x="1248410" y="492760"/>
                    <a:pt x="1239520" y="549910"/>
                    <a:pt x="1235710" y="652780"/>
                  </a:cubicBezTo>
                  <a:cubicBezTo>
                    <a:pt x="1228090" y="835660"/>
                    <a:pt x="1188720" y="1189990"/>
                    <a:pt x="1178560" y="1418590"/>
                  </a:cubicBezTo>
                  <a:cubicBezTo>
                    <a:pt x="1169670" y="1602740"/>
                    <a:pt x="1168400" y="1778000"/>
                    <a:pt x="1169670" y="1920240"/>
                  </a:cubicBezTo>
                  <a:cubicBezTo>
                    <a:pt x="1170940" y="2024380"/>
                    <a:pt x="1205230" y="2133600"/>
                    <a:pt x="1179830" y="2192020"/>
                  </a:cubicBezTo>
                  <a:cubicBezTo>
                    <a:pt x="1164590" y="2228850"/>
                    <a:pt x="1123950" y="2247900"/>
                    <a:pt x="1098550" y="2263140"/>
                  </a:cubicBezTo>
                  <a:cubicBezTo>
                    <a:pt x="1080770" y="2273300"/>
                    <a:pt x="1068070" y="2278380"/>
                    <a:pt x="1047750" y="2282190"/>
                  </a:cubicBezTo>
                  <a:cubicBezTo>
                    <a:pt x="1018540" y="2287270"/>
                    <a:pt x="969010" y="2287270"/>
                    <a:pt x="939800" y="2282190"/>
                  </a:cubicBezTo>
                  <a:cubicBezTo>
                    <a:pt x="919480" y="2278380"/>
                    <a:pt x="906780" y="2273300"/>
                    <a:pt x="889000" y="2263140"/>
                  </a:cubicBezTo>
                  <a:cubicBezTo>
                    <a:pt x="863600" y="2247900"/>
                    <a:pt x="828040" y="2221230"/>
                    <a:pt x="807720" y="2192020"/>
                  </a:cubicBezTo>
                  <a:cubicBezTo>
                    <a:pt x="787400" y="2162810"/>
                    <a:pt x="773430" y="2124710"/>
                    <a:pt x="769620" y="2090420"/>
                  </a:cubicBezTo>
                  <a:cubicBezTo>
                    <a:pt x="765810" y="2056130"/>
                    <a:pt x="769620" y="2026920"/>
                    <a:pt x="783590" y="1983740"/>
                  </a:cubicBezTo>
                  <a:cubicBezTo>
                    <a:pt x="808990" y="1907540"/>
                    <a:pt x="905510" y="1776730"/>
                    <a:pt x="949960" y="1684020"/>
                  </a:cubicBezTo>
                  <a:cubicBezTo>
                    <a:pt x="985520" y="1607820"/>
                    <a:pt x="1013460" y="1543050"/>
                    <a:pt x="1035050" y="1471930"/>
                  </a:cubicBezTo>
                  <a:cubicBezTo>
                    <a:pt x="1055370" y="1403350"/>
                    <a:pt x="1073150" y="1338580"/>
                    <a:pt x="1076960" y="1266190"/>
                  </a:cubicBezTo>
                  <a:cubicBezTo>
                    <a:pt x="1080770" y="1188720"/>
                    <a:pt x="1070610" y="1098550"/>
                    <a:pt x="1050290" y="1022350"/>
                  </a:cubicBezTo>
                  <a:cubicBezTo>
                    <a:pt x="1031240" y="949960"/>
                    <a:pt x="1000760" y="887730"/>
                    <a:pt x="962660" y="819150"/>
                  </a:cubicBezTo>
                  <a:cubicBezTo>
                    <a:pt x="918210" y="739140"/>
                    <a:pt x="853440" y="643890"/>
                    <a:pt x="789940" y="572770"/>
                  </a:cubicBezTo>
                  <a:cubicBezTo>
                    <a:pt x="731520" y="506730"/>
                    <a:pt x="637540" y="454660"/>
                    <a:pt x="601980" y="402590"/>
                  </a:cubicBezTo>
                  <a:cubicBezTo>
                    <a:pt x="579120" y="369570"/>
                    <a:pt x="570230" y="336550"/>
                    <a:pt x="565150" y="309880"/>
                  </a:cubicBezTo>
                  <a:cubicBezTo>
                    <a:pt x="561340" y="290830"/>
                    <a:pt x="561340" y="279400"/>
                    <a:pt x="565150" y="260350"/>
                  </a:cubicBezTo>
                  <a:cubicBezTo>
                    <a:pt x="570230" y="233680"/>
                    <a:pt x="581660" y="193040"/>
                    <a:pt x="599440" y="166370"/>
                  </a:cubicBezTo>
                  <a:cubicBezTo>
                    <a:pt x="617220" y="139700"/>
                    <a:pt x="650240" y="113030"/>
                    <a:pt x="673100" y="99060"/>
                  </a:cubicBezTo>
                  <a:cubicBezTo>
                    <a:pt x="689610" y="88900"/>
                    <a:pt x="701040" y="85090"/>
                    <a:pt x="720090" y="81280"/>
                  </a:cubicBezTo>
                  <a:cubicBezTo>
                    <a:pt x="746760" y="76200"/>
                    <a:pt x="787400" y="72390"/>
                    <a:pt x="819150" y="80010"/>
                  </a:cubicBezTo>
                  <a:cubicBezTo>
                    <a:pt x="850900" y="87630"/>
                    <a:pt x="908050" y="125730"/>
                    <a:pt x="908050" y="125730"/>
                  </a:cubicBezTo>
                </a:path>
              </a:pathLst>
            </a:custGeom>
            <a:solidFill>
              <a:srgbClr val="E8D5D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16105823" y="2791778"/>
            <a:ext cx="378142" cy="378142"/>
            <a:chOff x="0" y="0"/>
            <a:chExt cx="504190" cy="5041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9530" y="44450"/>
              <a:ext cx="398780" cy="411480"/>
            </a:xfrm>
            <a:custGeom>
              <a:avLst/>
              <a:gdLst/>
              <a:ahLst/>
              <a:cxnLst/>
              <a:rect r="r" b="b" t="t" l="l"/>
              <a:pathLst>
                <a:path h="411480" w="398780">
                  <a:moveTo>
                    <a:pt x="398780" y="146050"/>
                  </a:moveTo>
                  <a:cubicBezTo>
                    <a:pt x="398780" y="273050"/>
                    <a:pt x="383540" y="306070"/>
                    <a:pt x="364490" y="331470"/>
                  </a:cubicBezTo>
                  <a:cubicBezTo>
                    <a:pt x="345440" y="355600"/>
                    <a:pt x="317500" y="378460"/>
                    <a:pt x="288290" y="391160"/>
                  </a:cubicBezTo>
                  <a:cubicBezTo>
                    <a:pt x="259080" y="403860"/>
                    <a:pt x="223520" y="411480"/>
                    <a:pt x="191770" y="408940"/>
                  </a:cubicBezTo>
                  <a:cubicBezTo>
                    <a:pt x="160020" y="406400"/>
                    <a:pt x="125730" y="396240"/>
                    <a:pt x="99060" y="379730"/>
                  </a:cubicBezTo>
                  <a:cubicBezTo>
                    <a:pt x="72390" y="363220"/>
                    <a:pt x="46990" y="337820"/>
                    <a:pt x="30480" y="311150"/>
                  </a:cubicBezTo>
                  <a:cubicBezTo>
                    <a:pt x="13970" y="284480"/>
                    <a:pt x="2540" y="250190"/>
                    <a:pt x="1270" y="218440"/>
                  </a:cubicBezTo>
                  <a:cubicBezTo>
                    <a:pt x="0" y="186690"/>
                    <a:pt x="6350" y="152400"/>
                    <a:pt x="19050" y="123190"/>
                  </a:cubicBezTo>
                  <a:cubicBezTo>
                    <a:pt x="31750" y="93980"/>
                    <a:pt x="53340" y="64770"/>
                    <a:pt x="78740" y="45720"/>
                  </a:cubicBezTo>
                  <a:cubicBezTo>
                    <a:pt x="102870" y="26670"/>
                    <a:pt x="137160" y="12700"/>
                    <a:pt x="167640" y="6350"/>
                  </a:cubicBezTo>
                  <a:cubicBezTo>
                    <a:pt x="199390" y="0"/>
                    <a:pt x="234950" y="2540"/>
                    <a:pt x="265430" y="11430"/>
                  </a:cubicBezTo>
                  <a:cubicBezTo>
                    <a:pt x="295910" y="20320"/>
                    <a:pt x="347980" y="62230"/>
                    <a:pt x="347980" y="62230"/>
                  </a:cubicBezTo>
                </a:path>
              </a:pathLst>
            </a:custGeom>
            <a:solidFill>
              <a:srgbClr val="E8D5D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16200120" y="2805112"/>
            <a:ext cx="379095" cy="378142"/>
            <a:chOff x="0" y="0"/>
            <a:chExt cx="505460" cy="5041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49530" y="45720"/>
              <a:ext cx="400050" cy="410210"/>
            </a:xfrm>
            <a:custGeom>
              <a:avLst/>
              <a:gdLst/>
              <a:ahLst/>
              <a:cxnLst/>
              <a:rect r="r" b="b" t="t" l="l"/>
              <a:pathLst>
                <a:path h="410210" w="400050">
                  <a:moveTo>
                    <a:pt x="398780" y="144780"/>
                  </a:moveTo>
                  <a:cubicBezTo>
                    <a:pt x="400050" y="271780"/>
                    <a:pt x="383540" y="304800"/>
                    <a:pt x="364490" y="330200"/>
                  </a:cubicBezTo>
                  <a:cubicBezTo>
                    <a:pt x="345440" y="354330"/>
                    <a:pt x="317500" y="377190"/>
                    <a:pt x="288290" y="389890"/>
                  </a:cubicBezTo>
                  <a:cubicBezTo>
                    <a:pt x="259080" y="402590"/>
                    <a:pt x="223520" y="410210"/>
                    <a:pt x="191770" y="407670"/>
                  </a:cubicBezTo>
                  <a:cubicBezTo>
                    <a:pt x="160020" y="405130"/>
                    <a:pt x="125730" y="394970"/>
                    <a:pt x="99060" y="378460"/>
                  </a:cubicBezTo>
                  <a:cubicBezTo>
                    <a:pt x="72390" y="361950"/>
                    <a:pt x="46990" y="336550"/>
                    <a:pt x="30480" y="309880"/>
                  </a:cubicBezTo>
                  <a:cubicBezTo>
                    <a:pt x="13970" y="283210"/>
                    <a:pt x="2540" y="248920"/>
                    <a:pt x="1270" y="217170"/>
                  </a:cubicBezTo>
                  <a:cubicBezTo>
                    <a:pt x="0" y="185420"/>
                    <a:pt x="6350" y="151130"/>
                    <a:pt x="19050" y="121920"/>
                  </a:cubicBezTo>
                  <a:cubicBezTo>
                    <a:pt x="31750" y="92710"/>
                    <a:pt x="54610" y="63500"/>
                    <a:pt x="80010" y="44450"/>
                  </a:cubicBezTo>
                  <a:cubicBezTo>
                    <a:pt x="104140" y="25400"/>
                    <a:pt x="137160" y="10160"/>
                    <a:pt x="167640" y="5080"/>
                  </a:cubicBezTo>
                  <a:cubicBezTo>
                    <a:pt x="198120" y="0"/>
                    <a:pt x="234950" y="2540"/>
                    <a:pt x="265430" y="11430"/>
                  </a:cubicBezTo>
                  <a:cubicBezTo>
                    <a:pt x="295910" y="20320"/>
                    <a:pt x="347980" y="60960"/>
                    <a:pt x="347980" y="60960"/>
                  </a:cubicBezTo>
                </a:path>
              </a:pathLst>
            </a:custGeom>
            <a:solidFill>
              <a:srgbClr val="E8D5D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5863888" y="2967038"/>
            <a:ext cx="378142" cy="378142"/>
            <a:chOff x="0" y="0"/>
            <a:chExt cx="504190" cy="5041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9530" y="44450"/>
              <a:ext cx="398780" cy="410210"/>
            </a:xfrm>
            <a:custGeom>
              <a:avLst/>
              <a:gdLst/>
              <a:ahLst/>
              <a:cxnLst/>
              <a:rect r="r" b="b" t="t" l="l"/>
              <a:pathLst>
                <a:path h="410210" w="398780">
                  <a:moveTo>
                    <a:pt x="397510" y="146050"/>
                  </a:moveTo>
                  <a:cubicBezTo>
                    <a:pt x="398780" y="273050"/>
                    <a:pt x="382270" y="306070"/>
                    <a:pt x="363220" y="331470"/>
                  </a:cubicBezTo>
                  <a:cubicBezTo>
                    <a:pt x="344170" y="355600"/>
                    <a:pt x="314960" y="378460"/>
                    <a:pt x="287020" y="391160"/>
                  </a:cubicBezTo>
                  <a:cubicBezTo>
                    <a:pt x="257810" y="403860"/>
                    <a:pt x="223520" y="410210"/>
                    <a:pt x="191770" y="408940"/>
                  </a:cubicBezTo>
                  <a:cubicBezTo>
                    <a:pt x="160020" y="407670"/>
                    <a:pt x="125730" y="396240"/>
                    <a:pt x="99060" y="379730"/>
                  </a:cubicBezTo>
                  <a:cubicBezTo>
                    <a:pt x="72390" y="363220"/>
                    <a:pt x="45720" y="337820"/>
                    <a:pt x="29210" y="311150"/>
                  </a:cubicBezTo>
                  <a:cubicBezTo>
                    <a:pt x="12700" y="284480"/>
                    <a:pt x="2540" y="250190"/>
                    <a:pt x="1270" y="218440"/>
                  </a:cubicBezTo>
                  <a:cubicBezTo>
                    <a:pt x="0" y="186690"/>
                    <a:pt x="5080" y="152400"/>
                    <a:pt x="17780" y="123190"/>
                  </a:cubicBezTo>
                  <a:cubicBezTo>
                    <a:pt x="30480" y="93980"/>
                    <a:pt x="53340" y="64770"/>
                    <a:pt x="78740" y="45720"/>
                  </a:cubicBezTo>
                  <a:cubicBezTo>
                    <a:pt x="102870" y="26670"/>
                    <a:pt x="135890" y="12700"/>
                    <a:pt x="166370" y="6350"/>
                  </a:cubicBezTo>
                  <a:cubicBezTo>
                    <a:pt x="196850" y="0"/>
                    <a:pt x="233680" y="2540"/>
                    <a:pt x="264160" y="11430"/>
                  </a:cubicBezTo>
                  <a:cubicBezTo>
                    <a:pt x="294640" y="20320"/>
                    <a:pt x="346710" y="62230"/>
                    <a:pt x="346710" y="62230"/>
                  </a:cubicBezTo>
                </a:path>
              </a:pathLst>
            </a:custGeom>
            <a:solidFill>
              <a:srgbClr val="E8D5D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5741968" y="3048000"/>
            <a:ext cx="378142" cy="378142"/>
            <a:chOff x="0" y="0"/>
            <a:chExt cx="504190" cy="5041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48260" y="44450"/>
              <a:ext cx="400050" cy="411480"/>
            </a:xfrm>
            <a:custGeom>
              <a:avLst/>
              <a:gdLst/>
              <a:ahLst/>
              <a:cxnLst/>
              <a:rect r="r" b="b" t="t" l="l"/>
              <a:pathLst>
                <a:path h="411480" w="400050">
                  <a:moveTo>
                    <a:pt x="400050" y="146050"/>
                  </a:moveTo>
                  <a:cubicBezTo>
                    <a:pt x="400050" y="273050"/>
                    <a:pt x="384810" y="306070"/>
                    <a:pt x="365760" y="331470"/>
                  </a:cubicBezTo>
                  <a:cubicBezTo>
                    <a:pt x="346710" y="355600"/>
                    <a:pt x="318770" y="378460"/>
                    <a:pt x="289560" y="391160"/>
                  </a:cubicBezTo>
                  <a:cubicBezTo>
                    <a:pt x="260350" y="403860"/>
                    <a:pt x="224790" y="411480"/>
                    <a:pt x="193040" y="408940"/>
                  </a:cubicBezTo>
                  <a:cubicBezTo>
                    <a:pt x="161290" y="406400"/>
                    <a:pt x="127000" y="396240"/>
                    <a:pt x="100330" y="379730"/>
                  </a:cubicBezTo>
                  <a:cubicBezTo>
                    <a:pt x="73660" y="363220"/>
                    <a:pt x="48260" y="337820"/>
                    <a:pt x="31750" y="311150"/>
                  </a:cubicBezTo>
                  <a:cubicBezTo>
                    <a:pt x="15240" y="284480"/>
                    <a:pt x="5080" y="250190"/>
                    <a:pt x="2540" y="218440"/>
                  </a:cubicBezTo>
                  <a:cubicBezTo>
                    <a:pt x="0" y="186690"/>
                    <a:pt x="7620" y="151130"/>
                    <a:pt x="20320" y="121920"/>
                  </a:cubicBezTo>
                  <a:cubicBezTo>
                    <a:pt x="33020" y="92710"/>
                    <a:pt x="55880" y="64770"/>
                    <a:pt x="80010" y="45720"/>
                  </a:cubicBezTo>
                  <a:cubicBezTo>
                    <a:pt x="105410" y="26670"/>
                    <a:pt x="138430" y="12700"/>
                    <a:pt x="168910" y="6350"/>
                  </a:cubicBezTo>
                  <a:cubicBezTo>
                    <a:pt x="200660" y="0"/>
                    <a:pt x="236220" y="2540"/>
                    <a:pt x="266700" y="11430"/>
                  </a:cubicBezTo>
                  <a:cubicBezTo>
                    <a:pt x="297180" y="20320"/>
                    <a:pt x="349250" y="62230"/>
                    <a:pt x="349250" y="62230"/>
                  </a:cubicBezTo>
                </a:path>
              </a:pathLst>
            </a:custGeom>
            <a:solidFill>
              <a:srgbClr val="E8D5D2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-93843" y="2363455"/>
            <a:ext cx="4691012" cy="2451054"/>
          </a:xfrm>
          <a:custGeom>
            <a:avLst/>
            <a:gdLst/>
            <a:ahLst/>
            <a:cxnLst/>
            <a:rect r="r" b="b" t="t" l="l"/>
            <a:pathLst>
              <a:path h="2451054" w="4691012">
                <a:moveTo>
                  <a:pt x="0" y="0"/>
                </a:moveTo>
                <a:lnTo>
                  <a:pt x="4691012" y="0"/>
                </a:lnTo>
                <a:lnTo>
                  <a:pt x="4691012" y="2451054"/>
                </a:lnTo>
                <a:lnTo>
                  <a:pt x="0" y="24510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568912" y="3957234"/>
            <a:ext cx="2907040" cy="1607355"/>
          </a:xfrm>
          <a:custGeom>
            <a:avLst/>
            <a:gdLst/>
            <a:ahLst/>
            <a:cxnLst/>
            <a:rect r="r" b="b" t="t" l="l"/>
            <a:pathLst>
              <a:path h="1607355" w="2907040">
                <a:moveTo>
                  <a:pt x="0" y="0"/>
                </a:moveTo>
                <a:lnTo>
                  <a:pt x="2907041" y="0"/>
                </a:lnTo>
                <a:lnTo>
                  <a:pt x="2907041" y="1607355"/>
                </a:lnTo>
                <a:lnTo>
                  <a:pt x="0" y="1607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43820" y="6715607"/>
            <a:ext cx="3850184" cy="1905841"/>
          </a:xfrm>
          <a:custGeom>
            <a:avLst/>
            <a:gdLst/>
            <a:ahLst/>
            <a:cxnLst/>
            <a:rect r="r" b="b" t="t" l="l"/>
            <a:pathLst>
              <a:path h="1905841" w="3850184">
                <a:moveTo>
                  <a:pt x="0" y="0"/>
                </a:moveTo>
                <a:lnTo>
                  <a:pt x="3850184" y="0"/>
                </a:lnTo>
                <a:lnTo>
                  <a:pt x="3850184" y="1905841"/>
                </a:lnTo>
                <a:lnTo>
                  <a:pt x="0" y="190584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934524" y="4707356"/>
            <a:ext cx="3353476" cy="1714465"/>
          </a:xfrm>
          <a:custGeom>
            <a:avLst/>
            <a:gdLst/>
            <a:ahLst/>
            <a:cxnLst/>
            <a:rect r="r" b="b" t="t" l="l"/>
            <a:pathLst>
              <a:path h="1714465" w="3353476">
                <a:moveTo>
                  <a:pt x="0" y="0"/>
                </a:moveTo>
                <a:lnTo>
                  <a:pt x="3353476" y="0"/>
                </a:lnTo>
                <a:lnTo>
                  <a:pt x="3353476" y="1714465"/>
                </a:lnTo>
                <a:lnTo>
                  <a:pt x="0" y="1714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862821">
            <a:off x="9938748" y="3335710"/>
            <a:ext cx="3178385" cy="1660706"/>
          </a:xfrm>
          <a:custGeom>
            <a:avLst/>
            <a:gdLst/>
            <a:ahLst/>
            <a:cxnLst/>
            <a:rect r="r" b="b" t="t" l="l"/>
            <a:pathLst>
              <a:path h="1660706" w="3178385">
                <a:moveTo>
                  <a:pt x="0" y="0"/>
                </a:moveTo>
                <a:lnTo>
                  <a:pt x="3178385" y="0"/>
                </a:lnTo>
                <a:lnTo>
                  <a:pt x="3178385" y="1660706"/>
                </a:lnTo>
                <a:lnTo>
                  <a:pt x="0" y="16607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134142">
            <a:off x="14706346" y="8294370"/>
            <a:ext cx="2827528" cy="1927860"/>
          </a:xfrm>
          <a:custGeom>
            <a:avLst/>
            <a:gdLst/>
            <a:ahLst/>
            <a:cxnLst/>
            <a:rect r="r" b="b" t="t" l="l"/>
            <a:pathLst>
              <a:path h="1927860" w="2827528">
                <a:moveTo>
                  <a:pt x="0" y="0"/>
                </a:moveTo>
                <a:lnTo>
                  <a:pt x="2827528" y="0"/>
                </a:lnTo>
                <a:lnTo>
                  <a:pt x="2827528" y="1927860"/>
                </a:lnTo>
                <a:lnTo>
                  <a:pt x="0" y="19278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5756048" y="5365088"/>
            <a:ext cx="4467059" cy="1815559"/>
          </a:xfrm>
          <a:custGeom>
            <a:avLst/>
            <a:gdLst/>
            <a:ahLst/>
            <a:cxnLst/>
            <a:rect r="r" b="b" t="t" l="l"/>
            <a:pathLst>
              <a:path h="1815559" w="4467059">
                <a:moveTo>
                  <a:pt x="0" y="0"/>
                </a:moveTo>
                <a:lnTo>
                  <a:pt x="4467059" y="0"/>
                </a:lnTo>
                <a:lnTo>
                  <a:pt x="4467059" y="1815559"/>
                </a:lnTo>
                <a:lnTo>
                  <a:pt x="0" y="18155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10800000">
            <a:off x="7480591" y="6847268"/>
            <a:ext cx="2907040" cy="1607355"/>
          </a:xfrm>
          <a:custGeom>
            <a:avLst/>
            <a:gdLst/>
            <a:ahLst/>
            <a:cxnLst/>
            <a:rect r="r" b="b" t="t" l="l"/>
            <a:pathLst>
              <a:path h="1607355" w="2907040">
                <a:moveTo>
                  <a:pt x="0" y="0"/>
                </a:moveTo>
                <a:lnTo>
                  <a:pt x="2907040" y="0"/>
                </a:lnTo>
                <a:lnTo>
                  <a:pt x="2907040" y="1607355"/>
                </a:lnTo>
                <a:lnTo>
                  <a:pt x="0" y="1607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0666095" y="6256020"/>
            <a:ext cx="1007745" cy="510540"/>
            <a:chOff x="0" y="0"/>
            <a:chExt cx="1343660" cy="68072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50800" y="36830"/>
              <a:ext cx="1244600" cy="595630"/>
            </a:xfrm>
            <a:custGeom>
              <a:avLst/>
              <a:gdLst/>
              <a:ahLst/>
              <a:cxnLst/>
              <a:rect r="r" b="b" t="t" l="l"/>
              <a:pathLst>
                <a:path h="595630" w="1244600">
                  <a:moveTo>
                    <a:pt x="19050" y="471170"/>
                  </a:moveTo>
                  <a:cubicBezTo>
                    <a:pt x="275590" y="223520"/>
                    <a:pt x="351790" y="173990"/>
                    <a:pt x="408940" y="142240"/>
                  </a:cubicBezTo>
                  <a:cubicBezTo>
                    <a:pt x="448310" y="119380"/>
                    <a:pt x="468630" y="109220"/>
                    <a:pt x="515620" y="93980"/>
                  </a:cubicBezTo>
                  <a:cubicBezTo>
                    <a:pt x="598170" y="67310"/>
                    <a:pt x="756920" y="38100"/>
                    <a:pt x="869950" y="25400"/>
                  </a:cubicBezTo>
                  <a:cubicBezTo>
                    <a:pt x="972820" y="13970"/>
                    <a:pt x="1104900" y="0"/>
                    <a:pt x="1165860" y="13970"/>
                  </a:cubicBezTo>
                  <a:cubicBezTo>
                    <a:pt x="1196340" y="20320"/>
                    <a:pt x="1216660" y="31750"/>
                    <a:pt x="1229360" y="46990"/>
                  </a:cubicBezTo>
                  <a:cubicBezTo>
                    <a:pt x="1239520" y="59690"/>
                    <a:pt x="1243330" y="78740"/>
                    <a:pt x="1242060" y="93980"/>
                  </a:cubicBezTo>
                  <a:cubicBezTo>
                    <a:pt x="1240790" y="109220"/>
                    <a:pt x="1235710" y="128270"/>
                    <a:pt x="1224280" y="139700"/>
                  </a:cubicBezTo>
                  <a:cubicBezTo>
                    <a:pt x="1210310" y="153670"/>
                    <a:pt x="1177290" y="166370"/>
                    <a:pt x="1156970" y="166370"/>
                  </a:cubicBezTo>
                  <a:cubicBezTo>
                    <a:pt x="1140460" y="166370"/>
                    <a:pt x="1123950" y="156210"/>
                    <a:pt x="1112520" y="146050"/>
                  </a:cubicBezTo>
                  <a:cubicBezTo>
                    <a:pt x="1101090" y="135890"/>
                    <a:pt x="1090930" y="119380"/>
                    <a:pt x="1089660" y="102870"/>
                  </a:cubicBezTo>
                  <a:cubicBezTo>
                    <a:pt x="1088390" y="82550"/>
                    <a:pt x="1097280" y="49530"/>
                    <a:pt x="1112520" y="34290"/>
                  </a:cubicBezTo>
                  <a:cubicBezTo>
                    <a:pt x="1127760" y="19050"/>
                    <a:pt x="1162050" y="10160"/>
                    <a:pt x="1182370" y="15240"/>
                  </a:cubicBezTo>
                  <a:cubicBezTo>
                    <a:pt x="1202690" y="20320"/>
                    <a:pt x="1229360" y="41910"/>
                    <a:pt x="1236980" y="60960"/>
                  </a:cubicBezTo>
                  <a:cubicBezTo>
                    <a:pt x="1244600" y="81280"/>
                    <a:pt x="1239520" y="115570"/>
                    <a:pt x="1229360" y="133350"/>
                  </a:cubicBezTo>
                  <a:cubicBezTo>
                    <a:pt x="1221740" y="147320"/>
                    <a:pt x="1211580" y="154940"/>
                    <a:pt x="1189990" y="162560"/>
                  </a:cubicBezTo>
                  <a:cubicBezTo>
                    <a:pt x="1131570" y="182880"/>
                    <a:pt x="935990" y="165100"/>
                    <a:pt x="826770" y="177800"/>
                  </a:cubicBezTo>
                  <a:cubicBezTo>
                    <a:pt x="735330" y="189230"/>
                    <a:pt x="638810" y="209550"/>
                    <a:pt x="575310" y="228600"/>
                  </a:cubicBezTo>
                  <a:cubicBezTo>
                    <a:pt x="535940" y="240030"/>
                    <a:pt x="515620" y="248920"/>
                    <a:pt x="480060" y="266700"/>
                  </a:cubicBezTo>
                  <a:cubicBezTo>
                    <a:pt x="429260" y="293370"/>
                    <a:pt x="363220" y="332740"/>
                    <a:pt x="304800" y="379730"/>
                  </a:cubicBezTo>
                  <a:cubicBezTo>
                    <a:pt x="236220" y="435610"/>
                    <a:pt x="144780" y="566420"/>
                    <a:pt x="101600" y="588010"/>
                  </a:cubicBezTo>
                  <a:cubicBezTo>
                    <a:pt x="86360" y="595630"/>
                    <a:pt x="78740" y="595630"/>
                    <a:pt x="66040" y="593090"/>
                  </a:cubicBezTo>
                  <a:cubicBezTo>
                    <a:pt x="50800" y="590550"/>
                    <a:pt x="30480" y="581660"/>
                    <a:pt x="19050" y="568960"/>
                  </a:cubicBezTo>
                  <a:cubicBezTo>
                    <a:pt x="7620" y="556260"/>
                    <a:pt x="0" y="535940"/>
                    <a:pt x="0" y="519430"/>
                  </a:cubicBezTo>
                  <a:cubicBezTo>
                    <a:pt x="0" y="502920"/>
                    <a:pt x="19050" y="471170"/>
                    <a:pt x="19050" y="471170"/>
                  </a:cubicBezTo>
                </a:path>
              </a:pathLst>
            </a:custGeom>
            <a:solidFill>
              <a:srgbClr val="E8D5D2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5" id="25"/>
          <p:cNvGrpSpPr/>
          <p:nvPr/>
        </p:nvGrpSpPr>
        <p:grpSpPr>
          <a:xfrm rot="600688">
            <a:off x="17259300" y="2211705"/>
            <a:ext cx="3086100" cy="3086100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E8D5D2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36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726758" y="3127613"/>
            <a:ext cx="3049809" cy="1514141"/>
            <a:chOff x="0" y="0"/>
            <a:chExt cx="4066412" cy="2018855"/>
          </a:xfrm>
        </p:grpSpPr>
        <p:sp>
          <p:nvSpPr>
            <p:cNvPr name="TextBox 29" id="29"/>
            <p:cNvSpPr txBox="true"/>
            <p:nvPr/>
          </p:nvSpPr>
          <p:spPr>
            <a:xfrm rot="0">
              <a:off x="0" y="66675"/>
              <a:ext cx="4066412" cy="17753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577"/>
                </a:lnSpc>
              </a:pPr>
              <a:r>
                <a:rPr lang="en-US" sz="2712" spc="-135">
                  <a:solidFill>
                    <a:srgbClr val="A15862"/>
                  </a:solidFill>
                  <a:latin typeface="Shrikhand"/>
                </a:rPr>
                <a:t>Poradenství při výběru destinace pro svatební cestu</a:t>
              </a:r>
            </a:p>
            <a:p>
              <a:pPr algn="l">
                <a:lnSpc>
                  <a:spcPts val="2577"/>
                </a:lnSpc>
              </a:pP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1897783"/>
              <a:ext cx="4066412" cy="1210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80"/>
                </a:lnSpc>
              </a:pPr>
            </a:p>
          </p:txBody>
        </p:sp>
      </p:grpSp>
      <p:sp>
        <p:nvSpPr>
          <p:cNvPr name="TextBox 31" id="31"/>
          <p:cNvSpPr txBox="true"/>
          <p:nvPr/>
        </p:nvSpPr>
        <p:spPr>
          <a:xfrm rot="-215873">
            <a:off x="2723567" y="4467074"/>
            <a:ext cx="2840787" cy="1133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83"/>
              </a:lnSpc>
            </a:pPr>
            <a:r>
              <a:rPr lang="en-US" sz="1902">
                <a:solidFill>
                  <a:srgbClr val="B48787"/>
                </a:solidFill>
                <a:latin typeface="Shrikhand"/>
              </a:rPr>
              <a:t>Sestavení individuálního itineráře</a:t>
            </a:r>
          </a:p>
          <a:p>
            <a:pPr algn="ctr">
              <a:lnSpc>
                <a:spcPts val="2283"/>
              </a:lnSpc>
              <a:spcBef>
                <a:spcPct val="0"/>
              </a:spcBef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14517347" y="5372310"/>
            <a:ext cx="4123736" cy="632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02"/>
              </a:lnSpc>
              <a:spcBef>
                <a:spcPct val="0"/>
              </a:spcBef>
            </a:pPr>
            <a:r>
              <a:rPr lang="en-US" sz="2085">
                <a:solidFill>
                  <a:srgbClr val="F2C8BF"/>
                </a:solidFill>
                <a:latin typeface="Shrikhand"/>
              </a:rPr>
              <a:t>Zákaznická</a:t>
            </a:r>
          </a:p>
          <a:p>
            <a:pPr algn="ctr">
              <a:lnSpc>
                <a:spcPts val="2502"/>
              </a:lnSpc>
              <a:spcBef>
                <a:spcPct val="0"/>
              </a:spcBef>
            </a:pPr>
            <a:r>
              <a:rPr lang="en-US" sz="2085">
                <a:solidFill>
                  <a:srgbClr val="F2C8BF"/>
                </a:solidFill>
                <a:latin typeface="Shrikhand"/>
              </a:rPr>
              <a:t> podpora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369802" y="9053728"/>
            <a:ext cx="3850184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6"/>
              </a:lnSpc>
              <a:spcBef>
                <a:spcPct val="0"/>
              </a:spcBef>
            </a:pPr>
            <a:r>
              <a:rPr lang="en-US" sz="1946">
                <a:solidFill>
                  <a:srgbClr val="B48787"/>
                </a:solidFill>
                <a:latin typeface="Shrikhand"/>
              </a:rPr>
              <a:t>Doprava z letiště </a:t>
            </a:r>
          </a:p>
          <a:p>
            <a:pPr algn="ctr">
              <a:lnSpc>
                <a:spcPts val="2336"/>
              </a:lnSpc>
              <a:spcBef>
                <a:spcPct val="0"/>
              </a:spcBef>
            </a:pPr>
            <a:r>
              <a:rPr lang="en-US" sz="1946">
                <a:solidFill>
                  <a:srgbClr val="B48787"/>
                </a:solidFill>
                <a:latin typeface="Shrikhand"/>
              </a:rPr>
              <a:t>do hotelu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43820" y="7348581"/>
            <a:ext cx="3850184" cy="895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36"/>
              </a:lnSpc>
              <a:spcBef>
                <a:spcPct val="0"/>
              </a:spcBef>
            </a:pPr>
            <a:r>
              <a:rPr lang="en-US" sz="1946">
                <a:solidFill>
                  <a:srgbClr val="F2C8BF"/>
                </a:solidFill>
                <a:latin typeface="Shrikhand"/>
              </a:rPr>
              <a:t>Asistence při řešení případných problémů na cestě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995632" y="6121648"/>
            <a:ext cx="3872409" cy="593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9"/>
              </a:lnSpc>
              <a:spcBef>
                <a:spcPct val="0"/>
              </a:spcBef>
            </a:pPr>
            <a:r>
              <a:rPr lang="en-US" sz="1958">
                <a:solidFill>
                  <a:srgbClr val="A15862"/>
                </a:solidFill>
                <a:latin typeface="Shrikhand"/>
              </a:rPr>
              <a:t>Organizace romantických večeří</a:t>
            </a:r>
          </a:p>
        </p:txBody>
      </p:sp>
      <p:sp>
        <p:nvSpPr>
          <p:cNvPr name="TextBox 36" id="36"/>
          <p:cNvSpPr txBox="true"/>
          <p:nvPr/>
        </p:nvSpPr>
        <p:spPr>
          <a:xfrm rot="-634690">
            <a:off x="9502998" y="3969371"/>
            <a:ext cx="4049885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57"/>
              </a:lnSpc>
              <a:spcBef>
                <a:spcPct val="0"/>
              </a:spcBef>
            </a:pPr>
            <a:r>
              <a:rPr lang="en-US" sz="2047">
                <a:solidFill>
                  <a:srgbClr val="DFB0B0"/>
                </a:solidFill>
                <a:latin typeface="Shrikhand"/>
              </a:rPr>
              <a:t>Rezervace letenek</a:t>
            </a:r>
          </a:p>
          <a:p>
            <a:pPr algn="ctr">
              <a:lnSpc>
                <a:spcPts val="2457"/>
              </a:lnSpc>
              <a:spcBef>
                <a:spcPct val="0"/>
              </a:spcBef>
            </a:pPr>
            <a:r>
              <a:rPr lang="en-US" sz="2047">
                <a:solidFill>
                  <a:srgbClr val="DFB0B0"/>
                </a:solidFill>
                <a:latin typeface="Shrikhand"/>
              </a:rPr>
              <a:t> a ubytování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170907" y="7358106"/>
            <a:ext cx="3348812" cy="506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2"/>
              </a:lnSpc>
              <a:spcBef>
                <a:spcPct val="0"/>
              </a:spcBef>
            </a:pPr>
            <a:r>
              <a:rPr lang="en-US" sz="1693">
                <a:solidFill>
                  <a:srgbClr val="DFB0B0"/>
                </a:solidFill>
                <a:latin typeface="Shrikhand"/>
              </a:rPr>
              <a:t>Zajištění místních </a:t>
            </a:r>
          </a:p>
          <a:p>
            <a:pPr algn="ctr">
              <a:lnSpc>
                <a:spcPts val="2032"/>
              </a:lnSpc>
              <a:spcBef>
                <a:spcPct val="0"/>
              </a:spcBef>
            </a:pPr>
            <a:r>
              <a:rPr lang="en-US" sz="1693">
                <a:solidFill>
                  <a:srgbClr val="DFB0B0"/>
                </a:solidFill>
                <a:latin typeface="Shrikhand"/>
              </a:rPr>
              <a:t>výletů a aktivit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0758" y="4899740"/>
            <a:ext cx="9935050" cy="3997613"/>
            <a:chOff x="0" y="0"/>
            <a:chExt cx="2616639" cy="105286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616639" cy="1052869"/>
            </a:xfrm>
            <a:custGeom>
              <a:avLst/>
              <a:gdLst/>
              <a:ahLst/>
              <a:cxnLst/>
              <a:rect r="r" b="b" t="t" l="l"/>
              <a:pathLst>
                <a:path h="1052869" w="2616639">
                  <a:moveTo>
                    <a:pt x="0" y="0"/>
                  </a:moveTo>
                  <a:lnTo>
                    <a:pt x="2616639" y="0"/>
                  </a:lnTo>
                  <a:lnTo>
                    <a:pt x="2616639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616639" cy="11004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234343">
            <a:off x="9726171" y="1045222"/>
            <a:ext cx="6998003" cy="8196556"/>
            <a:chOff x="0" y="0"/>
            <a:chExt cx="4597400" cy="5384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3"/>
              <a:stretch>
                <a:fillRect l="-22455" t="0" r="-22455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l="-26051" t="0" r="-26051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9" id="29"/>
          <p:cNvSpPr txBox="true"/>
          <p:nvPr/>
        </p:nvSpPr>
        <p:spPr>
          <a:xfrm rot="0">
            <a:off x="170164" y="383031"/>
            <a:ext cx="1925967" cy="429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799" spc="279">
                <a:solidFill>
                  <a:srgbClr val="000000"/>
                </a:solidFill>
                <a:latin typeface="Assistant"/>
              </a:rPr>
              <a:t>Naše stálá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-224769" y="374468"/>
            <a:ext cx="4878050" cy="865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1"/>
              </a:lnSpc>
              <a:spcBef>
                <a:spcPct val="0"/>
              </a:spcBef>
            </a:pPr>
            <a:r>
              <a:rPr lang="en-US" sz="5467">
                <a:solidFill>
                  <a:srgbClr val="000000"/>
                </a:solidFill>
                <a:latin typeface="Yellowtail"/>
              </a:rPr>
              <a:t>nabídka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1530758" y="2543673"/>
            <a:ext cx="6245045" cy="1963883"/>
            <a:chOff x="0" y="0"/>
            <a:chExt cx="8326726" cy="2618511"/>
          </a:xfrm>
        </p:grpSpPr>
        <p:sp>
          <p:nvSpPr>
            <p:cNvPr name="TextBox 32" id="32"/>
            <p:cNvSpPr txBox="true"/>
            <p:nvPr/>
          </p:nvSpPr>
          <p:spPr>
            <a:xfrm rot="0">
              <a:off x="0" y="190500"/>
              <a:ext cx="8326726" cy="198332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0832"/>
                </a:lnSpc>
              </a:pPr>
              <a:r>
                <a:rPr lang="en-US" sz="10725">
                  <a:solidFill>
                    <a:srgbClr val="000000"/>
                  </a:solidFill>
                  <a:latin typeface="Playfair Display Bold Italics"/>
                </a:rPr>
                <a:t>Paříž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0" y="2150643"/>
              <a:ext cx="8326726" cy="4678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652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530758" y="4207161"/>
            <a:ext cx="2665905" cy="600817"/>
            <a:chOff x="0" y="0"/>
            <a:chExt cx="3554539" cy="801089"/>
          </a:xfrm>
        </p:grpSpPr>
        <p:sp>
          <p:nvSpPr>
            <p:cNvPr name="TextBox 35" id="35"/>
            <p:cNvSpPr txBox="true"/>
            <p:nvPr/>
          </p:nvSpPr>
          <p:spPr>
            <a:xfrm rot="0">
              <a:off x="0" y="9525"/>
              <a:ext cx="3554539" cy="1550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97"/>
                </a:lnSpc>
              </a:pP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0" y="260246"/>
              <a:ext cx="3554539" cy="5408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52"/>
                </a:lnSpc>
              </a:pPr>
              <a:r>
                <a:rPr lang="en-US" sz="2725">
                  <a:solidFill>
                    <a:srgbClr val="000000"/>
                  </a:solidFill>
                  <a:latin typeface="Glacial Indifference Bold"/>
                </a:rPr>
                <a:t>FRANCIE</a:t>
              </a: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1682800" y="5222146"/>
            <a:ext cx="8092862" cy="3352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Přímý let</a:t>
            </a:r>
          </a:p>
          <a:p>
            <a:pPr algn="just">
              <a:lnSpc>
                <a:spcPts val="3359"/>
              </a:lnSpc>
            </a:pPr>
          </a:p>
          <a:p>
            <a:pPr algn="just"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Vstup do Louvru a na Eiffelovu věž v ceně</a:t>
            </a:r>
          </a:p>
          <a:p>
            <a:pPr algn="just">
              <a:lnSpc>
                <a:spcPts val="3359"/>
              </a:lnSpc>
            </a:pPr>
          </a:p>
          <a:p>
            <a:pPr algn="just"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Výběr z mnoha hotelů</a:t>
            </a:r>
          </a:p>
          <a:p>
            <a:pPr algn="just">
              <a:lnSpc>
                <a:spcPts val="3359"/>
              </a:lnSpc>
            </a:pPr>
          </a:p>
          <a:p>
            <a:pPr algn="just"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Wellness</a:t>
            </a:r>
          </a:p>
          <a:p>
            <a:pPr algn="just">
              <a:lnSpc>
                <a:spcPts val="3359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2273227" y="976434"/>
            <a:ext cx="2938190" cy="409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07"/>
              </a:lnSpc>
              <a:spcBef>
                <a:spcPct val="0"/>
              </a:spcBef>
            </a:pPr>
            <a:r>
              <a:rPr lang="en-US" sz="2673">
                <a:solidFill>
                  <a:srgbClr val="000000"/>
                </a:solidFill>
                <a:latin typeface="Cormorant Garamond"/>
              </a:rPr>
              <a:t>pro romantiky</a:t>
            </a:r>
          </a:p>
        </p:txBody>
      </p:sp>
      <p:sp>
        <p:nvSpPr>
          <p:cNvPr name="TextBox 39" id="39"/>
          <p:cNvSpPr txBox="true"/>
          <p:nvPr/>
        </p:nvSpPr>
        <p:spPr>
          <a:xfrm rot="221244">
            <a:off x="10296331" y="8190726"/>
            <a:ext cx="4416939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Shrikhand"/>
              </a:rPr>
              <a:t>od 30 000 Kč/ 2 osoby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0758" y="4868163"/>
            <a:ext cx="9935050" cy="3997613"/>
            <a:chOff x="0" y="0"/>
            <a:chExt cx="2616639" cy="105286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616639" cy="1052869"/>
            </a:xfrm>
            <a:custGeom>
              <a:avLst/>
              <a:gdLst/>
              <a:ahLst/>
              <a:cxnLst/>
              <a:rect r="r" b="b" t="t" l="l"/>
              <a:pathLst>
                <a:path h="1052869" w="2616639">
                  <a:moveTo>
                    <a:pt x="0" y="0"/>
                  </a:moveTo>
                  <a:lnTo>
                    <a:pt x="2616639" y="0"/>
                  </a:lnTo>
                  <a:lnTo>
                    <a:pt x="2616639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616639" cy="11004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234343">
            <a:off x="9726171" y="1045222"/>
            <a:ext cx="6998003" cy="8196556"/>
            <a:chOff x="0" y="0"/>
            <a:chExt cx="4597400" cy="5384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3"/>
              <a:stretch>
                <a:fillRect l="0" t="-27757" r="0" b="-27757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l="-20784" t="0" r="-20784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9" id="29"/>
          <p:cNvSpPr txBox="true"/>
          <p:nvPr/>
        </p:nvSpPr>
        <p:spPr>
          <a:xfrm rot="0">
            <a:off x="170730" y="376215"/>
            <a:ext cx="1928480" cy="439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4"/>
              </a:lnSpc>
            </a:pPr>
            <a:r>
              <a:rPr lang="en-US" sz="2803" spc="280">
                <a:solidFill>
                  <a:srgbClr val="000000"/>
                </a:solidFill>
                <a:latin typeface="Assistant"/>
              </a:rPr>
              <a:t>Naše stálá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-141435" y="369121"/>
            <a:ext cx="4829427" cy="856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5"/>
              </a:lnSpc>
              <a:spcBef>
                <a:spcPct val="0"/>
              </a:spcBef>
            </a:pPr>
            <a:r>
              <a:rPr lang="en-US" sz="5413">
                <a:solidFill>
                  <a:srgbClr val="000000"/>
                </a:solidFill>
                <a:latin typeface="Yellowtail"/>
              </a:rPr>
              <a:t>nabídka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530758" y="2521192"/>
            <a:ext cx="5266693" cy="1638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840"/>
              </a:lnSpc>
              <a:spcBef>
                <a:spcPct val="0"/>
              </a:spcBef>
            </a:pPr>
            <a:r>
              <a:rPr lang="en-US" sz="10700">
                <a:solidFill>
                  <a:srgbClr val="000000"/>
                </a:solidFill>
                <a:latin typeface="Playfair Display Bold Italics"/>
              </a:rPr>
              <a:t>Dubaj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530796" y="4354686"/>
            <a:ext cx="4967488" cy="419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76"/>
              </a:lnSpc>
              <a:spcBef>
                <a:spcPct val="0"/>
              </a:spcBef>
            </a:pPr>
            <a:r>
              <a:rPr lang="en-US" sz="2729">
                <a:solidFill>
                  <a:srgbClr val="000000"/>
                </a:solidFill>
                <a:latin typeface="Glacial Indifference Bold"/>
              </a:rPr>
              <a:t>SPOJENÉ ARABSKÉ EMIRÁTY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530796" y="5400119"/>
            <a:ext cx="8220625" cy="2933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Přímý let</a:t>
            </a:r>
          </a:p>
          <a:p>
            <a:pPr>
              <a:lnSpc>
                <a:spcPts val="3359"/>
              </a:lnSpc>
            </a:pPr>
          </a:p>
          <a:p>
            <a:pPr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Vstup na nejvyšší budovu světa - Burj Khalifa</a:t>
            </a:r>
          </a:p>
          <a:p>
            <a:pPr>
              <a:lnSpc>
                <a:spcPts val="3359"/>
              </a:lnSpc>
            </a:pPr>
          </a:p>
          <a:p>
            <a:pPr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Romantická večeře v oblacích v ceně</a:t>
            </a:r>
          </a:p>
          <a:p>
            <a:pPr>
              <a:lnSpc>
                <a:spcPts val="3359"/>
              </a:lnSpc>
            </a:pPr>
          </a:p>
          <a:p>
            <a:pPr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Koupání v Infinity  Pool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273278" y="1028700"/>
            <a:ext cx="2331430" cy="38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42"/>
              </a:lnSpc>
              <a:spcBef>
                <a:spcPct val="0"/>
              </a:spcBef>
            </a:pPr>
            <a:r>
              <a:rPr lang="en-US" sz="2535">
                <a:solidFill>
                  <a:srgbClr val="000000"/>
                </a:solidFill>
                <a:latin typeface="Cormorant Garamond"/>
              </a:rPr>
              <a:t>pro romantiky</a:t>
            </a:r>
          </a:p>
        </p:txBody>
      </p:sp>
      <p:sp>
        <p:nvSpPr>
          <p:cNvPr name="TextBox 35" id="35"/>
          <p:cNvSpPr txBox="true"/>
          <p:nvPr/>
        </p:nvSpPr>
        <p:spPr>
          <a:xfrm rot="270201">
            <a:off x="10350749" y="8385438"/>
            <a:ext cx="7347742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0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Shrikhand"/>
              </a:rPr>
              <a:t>od 69 890 Kč/</a:t>
            </a:r>
            <a:r>
              <a:rPr lang="en-US" sz="2900">
                <a:solidFill>
                  <a:srgbClr val="000000"/>
                </a:solidFill>
                <a:latin typeface="Shrikhand"/>
              </a:rPr>
              <a:t>2 osoby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0758" y="4899740"/>
            <a:ext cx="9935050" cy="3997613"/>
            <a:chOff x="0" y="0"/>
            <a:chExt cx="2616639" cy="105286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616639" cy="1052869"/>
            </a:xfrm>
            <a:custGeom>
              <a:avLst/>
              <a:gdLst/>
              <a:ahLst/>
              <a:cxnLst/>
              <a:rect r="r" b="b" t="t" l="l"/>
              <a:pathLst>
                <a:path h="1052869" w="2616639">
                  <a:moveTo>
                    <a:pt x="0" y="0"/>
                  </a:moveTo>
                  <a:lnTo>
                    <a:pt x="2616639" y="0"/>
                  </a:lnTo>
                  <a:lnTo>
                    <a:pt x="2616639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616639" cy="11004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234343">
            <a:off x="9726171" y="1045222"/>
            <a:ext cx="6998003" cy="8196556"/>
            <a:chOff x="0" y="0"/>
            <a:chExt cx="4597400" cy="5384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3"/>
              <a:stretch>
                <a:fillRect l="-22548" t="0" r="-22548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l="-41442" t="0" r="-41442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9" id="29"/>
          <p:cNvSpPr txBox="true"/>
          <p:nvPr/>
        </p:nvSpPr>
        <p:spPr>
          <a:xfrm rot="0">
            <a:off x="170215" y="386511"/>
            <a:ext cx="1925967" cy="429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799" spc="279">
                <a:solidFill>
                  <a:srgbClr val="000000"/>
                </a:solidFill>
                <a:latin typeface="Assistant"/>
              </a:rPr>
              <a:t>Naše stálá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-150809" y="373577"/>
            <a:ext cx="4847604" cy="870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5433">
                <a:solidFill>
                  <a:srgbClr val="000000"/>
                </a:solidFill>
                <a:latin typeface="Yellowtail"/>
              </a:rPr>
              <a:t>nabídka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272993" y="1034211"/>
            <a:ext cx="2766223" cy="409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04"/>
              </a:lnSpc>
              <a:spcBef>
                <a:spcPct val="0"/>
              </a:spcBef>
            </a:pPr>
            <a:r>
              <a:rPr lang="en-US" sz="2670">
                <a:solidFill>
                  <a:srgbClr val="000000"/>
                </a:solidFill>
                <a:latin typeface="Cormorant Garamond"/>
              </a:rPr>
              <a:t>pro dobrodruhy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530758" y="2492098"/>
            <a:ext cx="7115387" cy="1638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840"/>
              </a:lnSpc>
              <a:spcBef>
                <a:spcPct val="0"/>
              </a:spcBef>
            </a:pPr>
            <a:r>
              <a:rPr lang="en-US" sz="10700">
                <a:solidFill>
                  <a:srgbClr val="000000"/>
                </a:solidFill>
                <a:latin typeface="Playfair Display Bold Italics"/>
              </a:rPr>
              <a:t>Reykjavík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530746" y="4381651"/>
            <a:ext cx="1771132" cy="419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76"/>
              </a:lnSpc>
              <a:spcBef>
                <a:spcPct val="0"/>
              </a:spcBef>
            </a:pPr>
            <a:r>
              <a:rPr lang="en-US" sz="2729">
                <a:solidFill>
                  <a:srgbClr val="000000"/>
                </a:solidFill>
                <a:latin typeface="Glacial Indifference Bold"/>
              </a:rPr>
              <a:t>ISLAND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707589" y="5012596"/>
            <a:ext cx="6127372" cy="377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Přímý let</a:t>
            </a:r>
          </a:p>
          <a:p>
            <a:pPr>
              <a:lnSpc>
                <a:spcPts val="3359"/>
              </a:lnSpc>
            </a:pPr>
          </a:p>
          <a:p>
            <a:pPr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Wellness hotely v horách</a:t>
            </a:r>
          </a:p>
          <a:p>
            <a:pPr>
              <a:lnSpc>
                <a:spcPts val="3359"/>
              </a:lnSpc>
            </a:pPr>
          </a:p>
          <a:p>
            <a:pPr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Výšlap na sopku Hekla</a:t>
            </a:r>
          </a:p>
          <a:p>
            <a:pPr>
              <a:lnSpc>
                <a:spcPts val="3359"/>
              </a:lnSpc>
            </a:pPr>
          </a:p>
          <a:p>
            <a:pPr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Krmení sobů</a:t>
            </a:r>
          </a:p>
          <a:p>
            <a:pPr>
              <a:lnSpc>
                <a:spcPts val="3359"/>
              </a:lnSpc>
            </a:pPr>
          </a:p>
          <a:p>
            <a:pPr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Jízda lodičkou</a:t>
            </a:r>
          </a:p>
        </p:txBody>
      </p:sp>
      <p:sp>
        <p:nvSpPr>
          <p:cNvPr name="TextBox 35" id="35"/>
          <p:cNvSpPr txBox="true"/>
          <p:nvPr/>
        </p:nvSpPr>
        <p:spPr>
          <a:xfrm rot="251482">
            <a:off x="10367322" y="8264097"/>
            <a:ext cx="4186684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Shrikhand"/>
              </a:rPr>
              <a:t>od 60 000 Kč/</a:t>
            </a:r>
            <a:r>
              <a:rPr lang="en-US" sz="2900">
                <a:solidFill>
                  <a:srgbClr val="000000"/>
                </a:solidFill>
                <a:latin typeface="Shrikhand"/>
              </a:rPr>
              <a:t>2 osoby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30758" y="4899740"/>
            <a:ext cx="9935050" cy="3997613"/>
            <a:chOff x="0" y="0"/>
            <a:chExt cx="2616639" cy="105286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616639" cy="1052869"/>
            </a:xfrm>
            <a:custGeom>
              <a:avLst/>
              <a:gdLst/>
              <a:ahLst/>
              <a:cxnLst/>
              <a:rect r="r" b="b" t="t" l="l"/>
              <a:pathLst>
                <a:path h="1052869" w="2616639">
                  <a:moveTo>
                    <a:pt x="0" y="0"/>
                  </a:moveTo>
                  <a:lnTo>
                    <a:pt x="2616639" y="0"/>
                  </a:lnTo>
                  <a:lnTo>
                    <a:pt x="2616639" y="1052869"/>
                  </a:lnTo>
                  <a:lnTo>
                    <a:pt x="0" y="105286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616639" cy="11004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234343">
            <a:off x="9726171" y="1045222"/>
            <a:ext cx="6998003" cy="8196556"/>
            <a:chOff x="0" y="0"/>
            <a:chExt cx="4597400" cy="5384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350520" y="69850"/>
              <a:ext cx="4161790" cy="4737100"/>
            </a:xfrm>
            <a:custGeom>
              <a:avLst/>
              <a:gdLst/>
              <a:ahLst/>
              <a:cxnLst/>
              <a:rect r="r" b="b" t="t" l="l"/>
              <a:pathLst>
                <a:path h="4737100" w="416179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05790" y="289560"/>
              <a:ext cx="3679190" cy="3557270"/>
            </a:xfrm>
            <a:custGeom>
              <a:avLst/>
              <a:gdLst/>
              <a:ahLst/>
              <a:cxnLst/>
              <a:rect r="r" b="b" t="t" l="l"/>
              <a:pathLst>
                <a:path h="3557270" w="367919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3"/>
              <a:stretch>
                <a:fillRect l="-22536" t="0" r="-22536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877570" y="289560"/>
              <a:ext cx="3407410" cy="3554730"/>
            </a:xfrm>
            <a:custGeom>
              <a:avLst/>
              <a:gdLst/>
              <a:ahLst/>
              <a:cxnLst/>
              <a:rect r="r" b="b" t="t" l="l"/>
              <a:pathLst>
                <a:path h="3554730" w="340741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53060" y="4452620"/>
              <a:ext cx="3789680" cy="356870"/>
            </a:xfrm>
            <a:custGeom>
              <a:avLst/>
              <a:gdLst/>
              <a:ahLst/>
              <a:cxnLst/>
              <a:rect r="r" b="b" t="t" l="l"/>
              <a:pathLst>
                <a:path h="356870" w="378968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53060" y="74930"/>
              <a:ext cx="396240" cy="4408170"/>
            </a:xfrm>
            <a:custGeom>
              <a:avLst/>
              <a:gdLst/>
              <a:ahLst/>
              <a:cxnLst/>
              <a:rect r="r" b="b" t="t" l="l"/>
              <a:pathLst>
                <a:path h="4408170" w="39624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591820" y="292100"/>
              <a:ext cx="297180" cy="3260090"/>
            </a:xfrm>
            <a:custGeom>
              <a:avLst/>
              <a:gdLst/>
              <a:ahLst/>
              <a:cxnLst/>
              <a:rect r="r" b="b" t="t" l="l"/>
              <a:pathLst>
                <a:path h="3260090" w="29718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93090" y="3526790"/>
              <a:ext cx="3404870" cy="322580"/>
            </a:xfrm>
            <a:custGeom>
              <a:avLst/>
              <a:gdLst/>
              <a:ahLst/>
              <a:cxnLst/>
              <a:rect r="r" b="b" t="t" l="l"/>
              <a:pathLst>
                <a:path h="322580" w="340487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49300" y="8001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41680" y="71120"/>
              <a:ext cx="3789680" cy="355600"/>
            </a:xfrm>
            <a:custGeom>
              <a:avLst/>
              <a:gdLst/>
              <a:ahLst/>
              <a:cxnLst/>
              <a:rect r="r" b="b" t="t" l="l"/>
              <a:pathLst>
                <a:path h="355600" w="378968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4130040" y="408940"/>
              <a:ext cx="400050" cy="4396740"/>
            </a:xfrm>
            <a:custGeom>
              <a:avLst/>
              <a:gdLst/>
              <a:ahLst/>
              <a:cxnLst/>
              <a:rect r="r" b="b" t="t" l="l"/>
              <a:pathLst>
                <a:path h="4396740" w="40005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8740" y="900430"/>
              <a:ext cx="3792220" cy="4425950"/>
            </a:xfrm>
            <a:custGeom>
              <a:avLst/>
              <a:gdLst/>
              <a:ahLst/>
              <a:cxnLst/>
              <a:rect r="r" b="b" t="t" l="l"/>
              <a:pathLst>
                <a:path h="4425950" w="379222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51460" y="1104900"/>
              <a:ext cx="340995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0995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4"/>
              <a:stretch>
                <a:fillRect l="-21905" t="0" r="-21905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40030" y="1106170"/>
              <a:ext cx="3421380" cy="3274060"/>
            </a:xfrm>
            <a:custGeom>
              <a:avLst/>
              <a:gdLst/>
              <a:ahLst/>
              <a:cxnLst/>
              <a:rect r="r" b="b" t="t" l="l"/>
              <a:pathLst>
                <a:path h="3274060" w="342138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81280" y="5299710"/>
              <a:ext cx="3804920" cy="27940"/>
            </a:xfrm>
            <a:custGeom>
              <a:avLst/>
              <a:gdLst/>
              <a:ahLst/>
              <a:cxnLst/>
              <a:rect r="r" b="b" t="t" l="l"/>
              <a:pathLst>
                <a:path h="27940" w="380492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81280" y="904240"/>
              <a:ext cx="27940" cy="4422140"/>
            </a:xfrm>
            <a:custGeom>
              <a:avLst/>
              <a:gdLst/>
              <a:ahLst/>
              <a:cxnLst/>
              <a:rect r="r" b="b" t="t" l="l"/>
              <a:pathLst>
                <a:path h="4422140" w="279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38760" y="1108710"/>
              <a:ext cx="27940" cy="3270250"/>
            </a:xfrm>
            <a:custGeom>
              <a:avLst/>
              <a:gdLst/>
              <a:ahLst/>
              <a:cxnLst/>
              <a:rect r="r" b="b" t="t" l="l"/>
              <a:pathLst>
                <a:path h="3270250" w="2794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0" cy="0"/>
            </a:xfrm>
            <a:custGeom>
              <a:avLst/>
              <a:gdLst/>
              <a:ahLst/>
              <a:cxnLst/>
              <a:rect r="r" b="b" t="t" l="l"/>
              <a:pathLst>
                <a:path h="0" w="0"/>
              </a:pathLst>
            </a:custGeom>
            <a:solidFill>
              <a:srgbClr val="FFFF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40030" y="4354830"/>
              <a:ext cx="3417570" cy="27940"/>
            </a:xfrm>
            <a:custGeom>
              <a:avLst/>
              <a:gdLst/>
              <a:ahLst/>
              <a:cxnLst/>
              <a:rect r="r" b="b" t="t" l="l"/>
              <a:pathLst>
                <a:path h="27940" w="341757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93980" y="909320"/>
              <a:ext cx="1270" cy="3810"/>
            </a:xfrm>
            <a:custGeom>
              <a:avLst/>
              <a:gdLst/>
              <a:ahLst/>
              <a:cxnLst/>
              <a:rect r="r" b="b" t="t" l="l"/>
              <a:pathLst>
                <a:path h="3810" w="127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85090" y="899160"/>
              <a:ext cx="3806190" cy="27940"/>
            </a:xfrm>
            <a:custGeom>
              <a:avLst/>
              <a:gdLst/>
              <a:ahLst/>
              <a:cxnLst/>
              <a:rect r="r" b="b" t="t" l="l"/>
              <a:pathLst>
                <a:path h="27940" w="380619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3869690" y="910590"/>
              <a:ext cx="20320" cy="4413250"/>
            </a:xfrm>
            <a:custGeom>
              <a:avLst/>
              <a:gdLst/>
              <a:ahLst/>
              <a:cxnLst/>
              <a:rect r="r" b="b" t="t" l="l"/>
              <a:pathLst>
                <a:path h="4413250" w="2032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9" id="29"/>
          <p:cNvSpPr txBox="true"/>
          <p:nvPr/>
        </p:nvSpPr>
        <p:spPr>
          <a:xfrm rot="0">
            <a:off x="170215" y="386511"/>
            <a:ext cx="1925967" cy="429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799" spc="279">
                <a:solidFill>
                  <a:srgbClr val="000000"/>
                </a:solidFill>
                <a:latin typeface="Assistant"/>
              </a:rPr>
              <a:t>Naše stálá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-139796" y="387819"/>
            <a:ext cx="4826549" cy="857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92"/>
              </a:lnSpc>
              <a:spcBef>
                <a:spcPct val="0"/>
              </a:spcBef>
            </a:pPr>
            <a:r>
              <a:rPr lang="en-US" sz="5410">
                <a:solidFill>
                  <a:srgbClr val="000000"/>
                </a:solidFill>
                <a:latin typeface="Yellowtail"/>
              </a:rPr>
              <a:t>nabídka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273479" y="1044881"/>
            <a:ext cx="2659337" cy="399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188"/>
              </a:lnSpc>
              <a:spcBef>
                <a:spcPct val="0"/>
              </a:spcBef>
            </a:pPr>
            <a:r>
              <a:rPr lang="en-US" sz="2657">
                <a:solidFill>
                  <a:srgbClr val="000000"/>
                </a:solidFill>
                <a:latin typeface="Cormorant Garamond"/>
              </a:rPr>
              <a:t>pro dobrodruhy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530672" y="2511080"/>
            <a:ext cx="4205775" cy="1638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840"/>
              </a:lnSpc>
              <a:spcBef>
                <a:spcPct val="0"/>
              </a:spcBef>
            </a:pPr>
            <a:r>
              <a:rPr lang="en-US" sz="10700">
                <a:solidFill>
                  <a:srgbClr val="000000"/>
                </a:solidFill>
                <a:latin typeface="Playfair Display Bold Italics"/>
              </a:rPr>
              <a:t>Oslo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523168" y="4310247"/>
            <a:ext cx="2079979" cy="419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76"/>
              </a:lnSpc>
              <a:spcBef>
                <a:spcPct val="0"/>
              </a:spcBef>
            </a:pPr>
            <a:r>
              <a:rPr lang="en-US" sz="2729">
                <a:solidFill>
                  <a:srgbClr val="000000"/>
                </a:solidFill>
                <a:latin typeface="Glacial Indifference Bold"/>
              </a:rPr>
              <a:t>NORSKO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695266" y="5431696"/>
            <a:ext cx="7891544" cy="3352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Přímý let</a:t>
            </a:r>
          </a:p>
          <a:p>
            <a:pPr>
              <a:lnSpc>
                <a:spcPts val="3359"/>
              </a:lnSpc>
            </a:pPr>
          </a:p>
          <a:p>
            <a:pPr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Hotely s výhledem na horské fjordy</a:t>
            </a:r>
          </a:p>
          <a:p>
            <a:pPr>
              <a:lnSpc>
                <a:spcPts val="3359"/>
              </a:lnSpc>
            </a:pPr>
          </a:p>
          <a:p>
            <a:pPr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Romantická večeře s výhledem na polární záře</a:t>
            </a:r>
          </a:p>
          <a:p>
            <a:pPr>
              <a:lnSpc>
                <a:spcPts val="3359"/>
              </a:lnSpc>
            </a:pPr>
          </a:p>
          <a:p>
            <a:pPr marL="604519" indent="-302260" lvl="1">
              <a:lnSpc>
                <a:spcPts val="335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ora"/>
              </a:rPr>
              <a:t>Procházka k vodopádům</a:t>
            </a:r>
          </a:p>
        </p:txBody>
      </p:sp>
      <p:sp>
        <p:nvSpPr>
          <p:cNvPr name="TextBox 35" id="35"/>
          <p:cNvSpPr txBox="true"/>
          <p:nvPr/>
        </p:nvSpPr>
        <p:spPr>
          <a:xfrm rot="184536">
            <a:off x="10335507" y="8244655"/>
            <a:ext cx="4169420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  <a:spcBef>
                <a:spcPct val="0"/>
              </a:spcBef>
            </a:pPr>
            <a:r>
              <a:rPr lang="en-US" sz="2900">
                <a:solidFill>
                  <a:srgbClr val="000000"/>
                </a:solidFill>
                <a:latin typeface="Shrikhand"/>
              </a:rPr>
              <a:t>od 50 000 Kč/</a:t>
            </a:r>
            <a:r>
              <a:rPr lang="en-US" sz="2900">
                <a:solidFill>
                  <a:srgbClr val="000000"/>
                </a:solidFill>
                <a:latin typeface="Shrikhand"/>
              </a:rPr>
              <a:t>2 osoby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DAFzv5YOngk</dc:identifier>
  <dcterms:modified xsi:type="dcterms:W3CDTF">2011-08-01T06:04:30Z</dcterms:modified>
  <cp:revision>1</cp:revision>
  <dc:title>CK</dc:title>
</cp:coreProperties>
</file>