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6958076" y="2414651"/>
            <a:ext cx="3952875" cy="2171700"/>
          </a:xfrm>
          <a:custGeom>
            <a:avLst/>
            <a:gdLst/>
            <a:ahLst/>
            <a:cxnLst/>
            <a:rect l="l" t="t" r="r" b="b"/>
            <a:pathLst>
              <a:path w="3952875" h="2171700">
                <a:moveTo>
                  <a:pt x="3590798" y="0"/>
                </a:moveTo>
                <a:lnTo>
                  <a:pt x="361950" y="0"/>
                </a:lnTo>
                <a:lnTo>
                  <a:pt x="312835" y="3304"/>
                </a:lnTo>
                <a:lnTo>
                  <a:pt x="265729" y="12929"/>
                </a:lnTo>
                <a:lnTo>
                  <a:pt x="221063" y="28444"/>
                </a:lnTo>
                <a:lnTo>
                  <a:pt x="179267" y="49417"/>
                </a:lnTo>
                <a:lnTo>
                  <a:pt x="140773" y="75417"/>
                </a:lnTo>
                <a:lnTo>
                  <a:pt x="106013" y="106013"/>
                </a:lnTo>
                <a:lnTo>
                  <a:pt x="75417" y="140773"/>
                </a:lnTo>
                <a:lnTo>
                  <a:pt x="49417" y="179267"/>
                </a:lnTo>
                <a:lnTo>
                  <a:pt x="28444" y="221063"/>
                </a:lnTo>
                <a:lnTo>
                  <a:pt x="12929" y="265729"/>
                </a:lnTo>
                <a:lnTo>
                  <a:pt x="3304" y="312835"/>
                </a:lnTo>
                <a:lnTo>
                  <a:pt x="0" y="361950"/>
                </a:lnTo>
                <a:lnTo>
                  <a:pt x="0" y="1809623"/>
                </a:lnTo>
                <a:lnTo>
                  <a:pt x="3304" y="1858737"/>
                </a:lnTo>
                <a:lnTo>
                  <a:pt x="12929" y="1905843"/>
                </a:lnTo>
                <a:lnTo>
                  <a:pt x="28444" y="1950509"/>
                </a:lnTo>
                <a:lnTo>
                  <a:pt x="49417" y="1992305"/>
                </a:lnTo>
                <a:lnTo>
                  <a:pt x="75417" y="2030799"/>
                </a:lnTo>
                <a:lnTo>
                  <a:pt x="106013" y="2065559"/>
                </a:lnTo>
                <a:lnTo>
                  <a:pt x="140773" y="2096155"/>
                </a:lnTo>
                <a:lnTo>
                  <a:pt x="179267" y="2122155"/>
                </a:lnTo>
                <a:lnTo>
                  <a:pt x="221063" y="2143128"/>
                </a:lnTo>
                <a:lnTo>
                  <a:pt x="265729" y="2158643"/>
                </a:lnTo>
                <a:lnTo>
                  <a:pt x="312835" y="2168268"/>
                </a:lnTo>
                <a:lnTo>
                  <a:pt x="361950" y="2171573"/>
                </a:lnTo>
                <a:lnTo>
                  <a:pt x="3590798" y="2171573"/>
                </a:lnTo>
                <a:lnTo>
                  <a:pt x="3639914" y="2168268"/>
                </a:lnTo>
                <a:lnTo>
                  <a:pt x="3687027" y="2158643"/>
                </a:lnTo>
                <a:lnTo>
                  <a:pt x="3731704" y="2143128"/>
                </a:lnTo>
                <a:lnTo>
                  <a:pt x="3773513" y="2122155"/>
                </a:lnTo>
                <a:lnTo>
                  <a:pt x="3812022" y="2096155"/>
                </a:lnTo>
                <a:lnTo>
                  <a:pt x="3846798" y="2065559"/>
                </a:lnTo>
                <a:lnTo>
                  <a:pt x="3877409" y="2030799"/>
                </a:lnTo>
                <a:lnTo>
                  <a:pt x="3903424" y="1992305"/>
                </a:lnTo>
                <a:lnTo>
                  <a:pt x="3924411" y="1950509"/>
                </a:lnTo>
                <a:lnTo>
                  <a:pt x="3939936" y="1905843"/>
                </a:lnTo>
                <a:lnTo>
                  <a:pt x="3949568" y="1858737"/>
                </a:lnTo>
                <a:lnTo>
                  <a:pt x="3952875" y="1809623"/>
                </a:lnTo>
                <a:lnTo>
                  <a:pt x="3952875" y="361950"/>
                </a:lnTo>
                <a:lnTo>
                  <a:pt x="3949568" y="312835"/>
                </a:lnTo>
                <a:lnTo>
                  <a:pt x="3939936" y="265729"/>
                </a:lnTo>
                <a:lnTo>
                  <a:pt x="3924411" y="221063"/>
                </a:lnTo>
                <a:lnTo>
                  <a:pt x="3903424" y="179267"/>
                </a:lnTo>
                <a:lnTo>
                  <a:pt x="3877409" y="140773"/>
                </a:lnTo>
                <a:lnTo>
                  <a:pt x="3846798" y="106013"/>
                </a:lnTo>
                <a:lnTo>
                  <a:pt x="3812022" y="75417"/>
                </a:lnTo>
                <a:lnTo>
                  <a:pt x="3773513" y="49417"/>
                </a:lnTo>
                <a:lnTo>
                  <a:pt x="3731704" y="28444"/>
                </a:lnTo>
                <a:lnTo>
                  <a:pt x="3687027" y="12929"/>
                </a:lnTo>
                <a:lnTo>
                  <a:pt x="3639914" y="3304"/>
                </a:lnTo>
                <a:lnTo>
                  <a:pt x="359079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958076" y="2414651"/>
            <a:ext cx="3952875" cy="2171700"/>
          </a:xfrm>
          <a:custGeom>
            <a:avLst/>
            <a:gdLst/>
            <a:ahLst/>
            <a:cxnLst/>
            <a:rect l="l" t="t" r="r" b="b"/>
            <a:pathLst>
              <a:path w="3952875" h="2171700">
                <a:moveTo>
                  <a:pt x="0" y="361950"/>
                </a:moveTo>
                <a:lnTo>
                  <a:pt x="3304" y="312835"/>
                </a:lnTo>
                <a:lnTo>
                  <a:pt x="12929" y="265729"/>
                </a:lnTo>
                <a:lnTo>
                  <a:pt x="28444" y="221063"/>
                </a:lnTo>
                <a:lnTo>
                  <a:pt x="49417" y="179267"/>
                </a:lnTo>
                <a:lnTo>
                  <a:pt x="75417" y="140773"/>
                </a:lnTo>
                <a:lnTo>
                  <a:pt x="106013" y="106013"/>
                </a:lnTo>
                <a:lnTo>
                  <a:pt x="140773" y="75417"/>
                </a:lnTo>
                <a:lnTo>
                  <a:pt x="179267" y="49417"/>
                </a:lnTo>
                <a:lnTo>
                  <a:pt x="221063" y="28444"/>
                </a:lnTo>
                <a:lnTo>
                  <a:pt x="265729" y="12929"/>
                </a:lnTo>
                <a:lnTo>
                  <a:pt x="312835" y="3304"/>
                </a:lnTo>
                <a:lnTo>
                  <a:pt x="361950" y="0"/>
                </a:lnTo>
                <a:lnTo>
                  <a:pt x="3590798" y="0"/>
                </a:lnTo>
                <a:lnTo>
                  <a:pt x="3639914" y="3304"/>
                </a:lnTo>
                <a:lnTo>
                  <a:pt x="3687027" y="12929"/>
                </a:lnTo>
                <a:lnTo>
                  <a:pt x="3731704" y="28444"/>
                </a:lnTo>
                <a:lnTo>
                  <a:pt x="3773513" y="49417"/>
                </a:lnTo>
                <a:lnTo>
                  <a:pt x="3812022" y="75417"/>
                </a:lnTo>
                <a:lnTo>
                  <a:pt x="3846798" y="106013"/>
                </a:lnTo>
                <a:lnTo>
                  <a:pt x="3877409" y="140773"/>
                </a:lnTo>
                <a:lnTo>
                  <a:pt x="3903424" y="179267"/>
                </a:lnTo>
                <a:lnTo>
                  <a:pt x="3924411" y="221063"/>
                </a:lnTo>
                <a:lnTo>
                  <a:pt x="3939936" y="265729"/>
                </a:lnTo>
                <a:lnTo>
                  <a:pt x="3949568" y="312835"/>
                </a:lnTo>
                <a:lnTo>
                  <a:pt x="3952875" y="361950"/>
                </a:lnTo>
                <a:lnTo>
                  <a:pt x="3952875" y="1809623"/>
                </a:lnTo>
                <a:lnTo>
                  <a:pt x="3949568" y="1858737"/>
                </a:lnTo>
                <a:lnTo>
                  <a:pt x="3939936" y="1905843"/>
                </a:lnTo>
                <a:lnTo>
                  <a:pt x="3924411" y="1950509"/>
                </a:lnTo>
                <a:lnTo>
                  <a:pt x="3903424" y="1992305"/>
                </a:lnTo>
                <a:lnTo>
                  <a:pt x="3877409" y="2030799"/>
                </a:lnTo>
                <a:lnTo>
                  <a:pt x="3846798" y="2065559"/>
                </a:lnTo>
                <a:lnTo>
                  <a:pt x="3812022" y="2096155"/>
                </a:lnTo>
                <a:lnTo>
                  <a:pt x="3773513" y="2122155"/>
                </a:lnTo>
                <a:lnTo>
                  <a:pt x="3731704" y="2143128"/>
                </a:lnTo>
                <a:lnTo>
                  <a:pt x="3687027" y="2158643"/>
                </a:lnTo>
                <a:lnTo>
                  <a:pt x="3639914" y="2168268"/>
                </a:lnTo>
                <a:lnTo>
                  <a:pt x="3590798" y="2171573"/>
                </a:lnTo>
                <a:lnTo>
                  <a:pt x="361950" y="2171573"/>
                </a:lnTo>
                <a:lnTo>
                  <a:pt x="312835" y="2168268"/>
                </a:lnTo>
                <a:lnTo>
                  <a:pt x="265729" y="2158643"/>
                </a:lnTo>
                <a:lnTo>
                  <a:pt x="221063" y="2143128"/>
                </a:lnTo>
                <a:lnTo>
                  <a:pt x="179267" y="2122155"/>
                </a:lnTo>
                <a:lnTo>
                  <a:pt x="140773" y="2096155"/>
                </a:lnTo>
                <a:lnTo>
                  <a:pt x="106013" y="2065559"/>
                </a:lnTo>
                <a:lnTo>
                  <a:pt x="75417" y="2030799"/>
                </a:lnTo>
                <a:lnTo>
                  <a:pt x="49417" y="1992305"/>
                </a:lnTo>
                <a:lnTo>
                  <a:pt x="28444" y="1950509"/>
                </a:lnTo>
                <a:lnTo>
                  <a:pt x="12929" y="1905843"/>
                </a:lnTo>
                <a:lnTo>
                  <a:pt x="3304" y="1858737"/>
                </a:lnTo>
                <a:lnTo>
                  <a:pt x="0" y="1809623"/>
                </a:lnTo>
                <a:lnTo>
                  <a:pt x="0" y="361950"/>
                </a:lnTo>
                <a:close/>
              </a:path>
            </a:pathLst>
          </a:custGeom>
          <a:ln w="12700">
            <a:solidFill>
              <a:srgbClr val="0A47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6119" y="209232"/>
            <a:ext cx="10779760" cy="1492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bidart@email.cz" TargetMode="Externa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725" y="1323975"/>
            <a:ext cx="4533900" cy="45434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9275" y="3267075"/>
            <a:ext cx="2590800" cy="25908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39225" y="3267075"/>
            <a:ext cx="2590800" cy="26003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921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430"/>
              <a:t>BANKOVKY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750" y="3600450"/>
            <a:ext cx="2581275" cy="25812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71925" y="1771650"/>
            <a:ext cx="4400550" cy="44100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34450" y="3600450"/>
            <a:ext cx="2600325" cy="25812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0896" rIns="0" bIns="0" rtlCol="0" vert="horz">
            <a:spAutoFit/>
          </a:bodyPr>
          <a:lstStyle/>
          <a:p>
            <a:pPr marL="3661410">
              <a:lnSpc>
                <a:spcPct val="100000"/>
              </a:lnSpc>
              <a:spcBef>
                <a:spcPts val="105"/>
              </a:spcBef>
            </a:pPr>
            <a:r>
              <a:rPr dirty="0" spc="390"/>
              <a:t>ULIČKA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50" y="3657600"/>
            <a:ext cx="2457450" cy="24479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24325" y="3657600"/>
            <a:ext cx="2438400" cy="24479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67575" y="1476375"/>
            <a:ext cx="4619625" cy="463867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8785859" y="313626"/>
            <a:ext cx="1395095" cy="758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800" spc="635">
                <a:solidFill>
                  <a:srgbClr val="FFFFFF"/>
                </a:solidFill>
                <a:latin typeface="Georgia"/>
                <a:cs typeface="Georgia"/>
              </a:rPr>
              <a:t>PES</a:t>
            </a:r>
            <a:endParaRPr sz="4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4619" y="570865"/>
            <a:ext cx="2337435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400" spc="340"/>
              <a:t>Kontakt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1441450" y="1675320"/>
            <a:ext cx="3959225" cy="2524760"/>
          </a:xfrm>
          <a:prstGeom prst="rect">
            <a:avLst/>
          </a:prstGeom>
        </p:spPr>
        <p:txBody>
          <a:bodyPr wrap="square" lIns="0" tIns="107950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5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750" spc="-10">
                <a:solidFill>
                  <a:srgbClr val="FFFFFF"/>
                </a:solidFill>
                <a:latin typeface="Calibri"/>
                <a:cs typeface="Calibri"/>
              </a:rPr>
              <a:t>Tel.:</a:t>
            </a:r>
            <a:r>
              <a:rPr dirty="0" sz="27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+420</a:t>
            </a:r>
            <a:r>
              <a:rPr dirty="0" sz="27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415</a:t>
            </a:r>
            <a:r>
              <a:rPr dirty="0" sz="27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240</a:t>
            </a:r>
            <a:r>
              <a:rPr dirty="0" sz="27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 spc="-25">
                <a:solidFill>
                  <a:srgbClr val="FFFFFF"/>
                </a:solidFill>
                <a:latin typeface="Calibri"/>
                <a:cs typeface="Calibri"/>
              </a:rPr>
              <a:t>253</a:t>
            </a:r>
            <a:endParaRPr sz="275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750" spc="-10">
                <a:solidFill>
                  <a:srgbClr val="FFFFFF"/>
                </a:solidFill>
                <a:latin typeface="Calibri"/>
                <a:cs typeface="Calibri"/>
              </a:rPr>
              <a:t>E-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mail:</a:t>
            </a:r>
            <a:r>
              <a:rPr dirty="0" sz="275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sng" sz="275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bidart@email.cz</a:t>
            </a:r>
            <a:endParaRPr sz="27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Instagram: </a:t>
            </a:r>
            <a:r>
              <a:rPr dirty="0" sz="2750" spc="-10">
                <a:solidFill>
                  <a:srgbClr val="FFFFFF"/>
                </a:solidFill>
                <a:latin typeface="Calibri"/>
                <a:cs typeface="Calibri"/>
              </a:rPr>
              <a:t>bidart_auction</a:t>
            </a:r>
            <a:endParaRPr sz="27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8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Adresa: Studentská</a:t>
            </a:r>
            <a:r>
              <a:rPr dirty="0" sz="2750" spc="2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 spc="-20">
                <a:solidFill>
                  <a:srgbClr val="FFFFFF"/>
                </a:solidFill>
                <a:latin typeface="Calibri"/>
                <a:cs typeface="Calibri"/>
              </a:rPr>
              <a:t>1354</a:t>
            </a:r>
            <a:endParaRPr sz="2750">
              <a:latin typeface="Calibri"/>
              <a:cs typeface="Calibri"/>
            </a:endParaRPr>
          </a:p>
          <a:p>
            <a:pPr marL="1384935">
              <a:lnSpc>
                <a:spcPct val="100000"/>
              </a:lnSpc>
              <a:spcBef>
                <a:spcPts val="229"/>
              </a:spcBef>
              <a:tabLst>
                <a:tab pos="2528570" algn="l"/>
              </a:tabLst>
            </a:pP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438</a:t>
            </a:r>
            <a:r>
              <a:rPr dirty="0" sz="27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 spc="-25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750" spc="-10">
                <a:solidFill>
                  <a:srgbClr val="FFFFFF"/>
                </a:solidFill>
                <a:latin typeface="Calibri"/>
                <a:cs typeface="Calibri"/>
              </a:rPr>
              <a:t>Žatec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9569" y="2918396"/>
            <a:ext cx="7952740" cy="8496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400" spc="330"/>
              <a:t>Děkujeme</a:t>
            </a:r>
            <a:r>
              <a:rPr dirty="0" sz="5400" spc="160"/>
              <a:t> </a:t>
            </a:r>
            <a:r>
              <a:rPr dirty="0" sz="5400" spc="380"/>
              <a:t>za</a:t>
            </a:r>
            <a:r>
              <a:rPr dirty="0" sz="5400" spc="-5"/>
              <a:t> </a:t>
            </a:r>
            <a:r>
              <a:rPr dirty="0" sz="5400" spc="295"/>
              <a:t>pozornost</a:t>
            </a:r>
            <a:endParaRPr sz="5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932301" y="-1523"/>
            <a:ext cx="4346575" cy="2203450"/>
            <a:chOff x="3932301" y="-1523"/>
            <a:chExt cx="4346575" cy="2203450"/>
          </a:xfrm>
        </p:grpSpPr>
        <p:sp>
          <p:nvSpPr>
            <p:cNvPr id="3" name="object 3" descr=""/>
            <p:cNvSpPr/>
            <p:nvPr/>
          </p:nvSpPr>
          <p:spPr>
            <a:xfrm>
              <a:off x="3938651" y="4826"/>
              <a:ext cx="4333875" cy="2190750"/>
            </a:xfrm>
            <a:custGeom>
              <a:avLst/>
              <a:gdLst/>
              <a:ahLst/>
              <a:cxnLst/>
              <a:rect l="l" t="t" r="r" b="b"/>
              <a:pathLst>
                <a:path w="4333875" h="2190750">
                  <a:moveTo>
                    <a:pt x="3968623" y="0"/>
                  </a:moveTo>
                  <a:lnTo>
                    <a:pt x="365125" y="0"/>
                  </a:lnTo>
                  <a:lnTo>
                    <a:pt x="315574" y="3332"/>
                  </a:lnTo>
                  <a:lnTo>
                    <a:pt x="268052" y="13041"/>
                  </a:lnTo>
                  <a:lnTo>
                    <a:pt x="222992" y="28690"/>
                  </a:lnTo>
                  <a:lnTo>
                    <a:pt x="180829" y="49845"/>
                  </a:lnTo>
                  <a:lnTo>
                    <a:pt x="141998" y="76071"/>
                  </a:lnTo>
                  <a:lnTo>
                    <a:pt x="106933" y="106933"/>
                  </a:lnTo>
                  <a:lnTo>
                    <a:pt x="76071" y="141998"/>
                  </a:lnTo>
                  <a:lnTo>
                    <a:pt x="49845" y="180829"/>
                  </a:lnTo>
                  <a:lnTo>
                    <a:pt x="28690" y="222992"/>
                  </a:lnTo>
                  <a:lnTo>
                    <a:pt x="13041" y="268052"/>
                  </a:lnTo>
                  <a:lnTo>
                    <a:pt x="3332" y="315574"/>
                  </a:lnTo>
                  <a:lnTo>
                    <a:pt x="0" y="365125"/>
                  </a:lnTo>
                  <a:lnTo>
                    <a:pt x="0" y="1825498"/>
                  </a:lnTo>
                  <a:lnTo>
                    <a:pt x="3332" y="1875050"/>
                  </a:lnTo>
                  <a:lnTo>
                    <a:pt x="13041" y="1922580"/>
                  </a:lnTo>
                  <a:lnTo>
                    <a:pt x="28690" y="1967650"/>
                  </a:lnTo>
                  <a:lnTo>
                    <a:pt x="49845" y="2009826"/>
                  </a:lnTo>
                  <a:lnTo>
                    <a:pt x="76071" y="2048672"/>
                  </a:lnTo>
                  <a:lnTo>
                    <a:pt x="106933" y="2083752"/>
                  </a:lnTo>
                  <a:lnTo>
                    <a:pt x="141998" y="2114630"/>
                  </a:lnTo>
                  <a:lnTo>
                    <a:pt x="180829" y="2140871"/>
                  </a:lnTo>
                  <a:lnTo>
                    <a:pt x="222992" y="2162040"/>
                  </a:lnTo>
                  <a:lnTo>
                    <a:pt x="268052" y="2177699"/>
                  </a:lnTo>
                  <a:lnTo>
                    <a:pt x="315574" y="2187414"/>
                  </a:lnTo>
                  <a:lnTo>
                    <a:pt x="365125" y="2190750"/>
                  </a:lnTo>
                  <a:lnTo>
                    <a:pt x="3968623" y="2190750"/>
                  </a:lnTo>
                  <a:lnTo>
                    <a:pt x="4018175" y="2187414"/>
                  </a:lnTo>
                  <a:lnTo>
                    <a:pt x="4065705" y="2177699"/>
                  </a:lnTo>
                  <a:lnTo>
                    <a:pt x="4110775" y="2162040"/>
                  </a:lnTo>
                  <a:lnTo>
                    <a:pt x="4152951" y="2140871"/>
                  </a:lnTo>
                  <a:lnTo>
                    <a:pt x="4191797" y="2114630"/>
                  </a:lnTo>
                  <a:lnTo>
                    <a:pt x="4226877" y="2083752"/>
                  </a:lnTo>
                  <a:lnTo>
                    <a:pt x="4257755" y="2048672"/>
                  </a:lnTo>
                  <a:lnTo>
                    <a:pt x="4283996" y="2009826"/>
                  </a:lnTo>
                  <a:lnTo>
                    <a:pt x="4305165" y="1967650"/>
                  </a:lnTo>
                  <a:lnTo>
                    <a:pt x="4320824" y="1922580"/>
                  </a:lnTo>
                  <a:lnTo>
                    <a:pt x="4330539" y="1875050"/>
                  </a:lnTo>
                  <a:lnTo>
                    <a:pt x="4333875" y="1825498"/>
                  </a:lnTo>
                  <a:lnTo>
                    <a:pt x="4333875" y="365125"/>
                  </a:lnTo>
                  <a:lnTo>
                    <a:pt x="4330539" y="315574"/>
                  </a:lnTo>
                  <a:lnTo>
                    <a:pt x="4320824" y="268052"/>
                  </a:lnTo>
                  <a:lnTo>
                    <a:pt x="4305165" y="222992"/>
                  </a:lnTo>
                  <a:lnTo>
                    <a:pt x="4283996" y="180829"/>
                  </a:lnTo>
                  <a:lnTo>
                    <a:pt x="4257755" y="141998"/>
                  </a:lnTo>
                  <a:lnTo>
                    <a:pt x="4226877" y="106933"/>
                  </a:lnTo>
                  <a:lnTo>
                    <a:pt x="4191797" y="76071"/>
                  </a:lnTo>
                  <a:lnTo>
                    <a:pt x="4152951" y="49845"/>
                  </a:lnTo>
                  <a:lnTo>
                    <a:pt x="4110775" y="28690"/>
                  </a:lnTo>
                  <a:lnTo>
                    <a:pt x="4065705" y="13041"/>
                  </a:lnTo>
                  <a:lnTo>
                    <a:pt x="4018175" y="3332"/>
                  </a:lnTo>
                  <a:lnTo>
                    <a:pt x="396862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938651" y="4826"/>
              <a:ext cx="4333875" cy="2190750"/>
            </a:xfrm>
            <a:custGeom>
              <a:avLst/>
              <a:gdLst/>
              <a:ahLst/>
              <a:cxnLst/>
              <a:rect l="l" t="t" r="r" b="b"/>
              <a:pathLst>
                <a:path w="4333875" h="2190750">
                  <a:moveTo>
                    <a:pt x="0" y="365125"/>
                  </a:moveTo>
                  <a:lnTo>
                    <a:pt x="3332" y="315574"/>
                  </a:lnTo>
                  <a:lnTo>
                    <a:pt x="13041" y="268052"/>
                  </a:lnTo>
                  <a:lnTo>
                    <a:pt x="28690" y="222992"/>
                  </a:lnTo>
                  <a:lnTo>
                    <a:pt x="49845" y="180829"/>
                  </a:lnTo>
                  <a:lnTo>
                    <a:pt x="76071" y="141998"/>
                  </a:lnTo>
                  <a:lnTo>
                    <a:pt x="106933" y="106933"/>
                  </a:lnTo>
                  <a:lnTo>
                    <a:pt x="141998" y="76071"/>
                  </a:lnTo>
                  <a:lnTo>
                    <a:pt x="180829" y="49845"/>
                  </a:lnTo>
                  <a:lnTo>
                    <a:pt x="222992" y="28690"/>
                  </a:lnTo>
                  <a:lnTo>
                    <a:pt x="268052" y="13041"/>
                  </a:lnTo>
                  <a:lnTo>
                    <a:pt x="315574" y="3332"/>
                  </a:lnTo>
                  <a:lnTo>
                    <a:pt x="365125" y="0"/>
                  </a:lnTo>
                  <a:lnTo>
                    <a:pt x="3968623" y="0"/>
                  </a:lnTo>
                  <a:lnTo>
                    <a:pt x="4018175" y="3332"/>
                  </a:lnTo>
                  <a:lnTo>
                    <a:pt x="4065705" y="13041"/>
                  </a:lnTo>
                  <a:lnTo>
                    <a:pt x="4110775" y="28690"/>
                  </a:lnTo>
                  <a:lnTo>
                    <a:pt x="4152951" y="49845"/>
                  </a:lnTo>
                  <a:lnTo>
                    <a:pt x="4191797" y="76071"/>
                  </a:lnTo>
                  <a:lnTo>
                    <a:pt x="4226877" y="106933"/>
                  </a:lnTo>
                  <a:lnTo>
                    <a:pt x="4257755" y="141998"/>
                  </a:lnTo>
                  <a:lnTo>
                    <a:pt x="4283996" y="180829"/>
                  </a:lnTo>
                  <a:lnTo>
                    <a:pt x="4305165" y="222992"/>
                  </a:lnTo>
                  <a:lnTo>
                    <a:pt x="4320824" y="268052"/>
                  </a:lnTo>
                  <a:lnTo>
                    <a:pt x="4330539" y="315574"/>
                  </a:lnTo>
                  <a:lnTo>
                    <a:pt x="4333875" y="365125"/>
                  </a:lnTo>
                  <a:lnTo>
                    <a:pt x="4333875" y="1825498"/>
                  </a:lnTo>
                  <a:lnTo>
                    <a:pt x="4330539" y="1875050"/>
                  </a:lnTo>
                  <a:lnTo>
                    <a:pt x="4320824" y="1922580"/>
                  </a:lnTo>
                  <a:lnTo>
                    <a:pt x="4305165" y="1967650"/>
                  </a:lnTo>
                  <a:lnTo>
                    <a:pt x="4283996" y="2009826"/>
                  </a:lnTo>
                  <a:lnTo>
                    <a:pt x="4257755" y="2048672"/>
                  </a:lnTo>
                  <a:lnTo>
                    <a:pt x="4226877" y="2083752"/>
                  </a:lnTo>
                  <a:lnTo>
                    <a:pt x="4191797" y="2114630"/>
                  </a:lnTo>
                  <a:lnTo>
                    <a:pt x="4152951" y="2140871"/>
                  </a:lnTo>
                  <a:lnTo>
                    <a:pt x="4110775" y="2162040"/>
                  </a:lnTo>
                  <a:lnTo>
                    <a:pt x="4065705" y="2177699"/>
                  </a:lnTo>
                  <a:lnTo>
                    <a:pt x="4018175" y="2187414"/>
                  </a:lnTo>
                  <a:lnTo>
                    <a:pt x="3968623" y="2190750"/>
                  </a:lnTo>
                  <a:lnTo>
                    <a:pt x="365125" y="2190750"/>
                  </a:lnTo>
                  <a:lnTo>
                    <a:pt x="315574" y="2187414"/>
                  </a:lnTo>
                  <a:lnTo>
                    <a:pt x="268052" y="2177699"/>
                  </a:lnTo>
                  <a:lnTo>
                    <a:pt x="222992" y="2162040"/>
                  </a:lnTo>
                  <a:lnTo>
                    <a:pt x="180829" y="2140871"/>
                  </a:lnTo>
                  <a:lnTo>
                    <a:pt x="141998" y="2114630"/>
                  </a:lnTo>
                  <a:lnTo>
                    <a:pt x="106933" y="2083752"/>
                  </a:lnTo>
                  <a:lnTo>
                    <a:pt x="76071" y="2048672"/>
                  </a:lnTo>
                  <a:lnTo>
                    <a:pt x="49845" y="2009826"/>
                  </a:lnTo>
                  <a:lnTo>
                    <a:pt x="28690" y="1967650"/>
                  </a:lnTo>
                  <a:lnTo>
                    <a:pt x="13041" y="1922580"/>
                  </a:lnTo>
                  <a:lnTo>
                    <a:pt x="3332" y="1875050"/>
                  </a:lnTo>
                  <a:lnTo>
                    <a:pt x="0" y="1825498"/>
                  </a:lnTo>
                  <a:lnTo>
                    <a:pt x="0" y="365125"/>
                  </a:lnTo>
                  <a:close/>
                </a:path>
              </a:pathLst>
            </a:custGeom>
            <a:ln w="12700">
              <a:solidFill>
                <a:srgbClr val="0A473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6559" rIns="0" bIns="0" rtlCol="0" vert="horz">
            <a:spAutoFit/>
          </a:bodyPr>
          <a:lstStyle/>
          <a:p>
            <a:pPr marL="3418204">
              <a:lnSpc>
                <a:spcPct val="100000"/>
              </a:lnSpc>
              <a:spcBef>
                <a:spcPts val="130"/>
              </a:spcBef>
            </a:pPr>
            <a:r>
              <a:rPr dirty="0" sz="4400">
                <a:solidFill>
                  <a:srgbClr val="000000"/>
                </a:solidFill>
                <a:latin typeface="Calibri Light"/>
                <a:cs typeface="Calibri Light"/>
              </a:rPr>
              <a:t>BID</a:t>
            </a:r>
            <a:r>
              <a:rPr dirty="0" sz="4400" spc="-21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>
                <a:solidFill>
                  <a:srgbClr val="000000"/>
                </a:solidFill>
                <a:latin typeface="Calibri Light"/>
                <a:cs typeface="Calibri Light"/>
              </a:rPr>
              <a:t>ART</a:t>
            </a:r>
            <a:r>
              <a:rPr dirty="0" sz="4400" spc="-25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spc="-10">
                <a:solidFill>
                  <a:srgbClr val="000000"/>
                </a:solidFill>
                <a:latin typeface="Calibri Light"/>
                <a:cs typeface="Calibri Light"/>
              </a:rPr>
              <a:t>AUCTION</a:t>
            </a:r>
            <a:endParaRPr sz="4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51050" y="2427351"/>
            <a:ext cx="3965575" cy="2184400"/>
            <a:chOff x="1551050" y="2427351"/>
            <a:chExt cx="3965575" cy="2184400"/>
          </a:xfrm>
        </p:grpSpPr>
        <p:sp>
          <p:nvSpPr>
            <p:cNvPr id="3" name="object 3" descr=""/>
            <p:cNvSpPr/>
            <p:nvPr/>
          </p:nvSpPr>
          <p:spPr>
            <a:xfrm>
              <a:off x="1557400" y="2433701"/>
              <a:ext cx="3952875" cy="2171700"/>
            </a:xfrm>
            <a:custGeom>
              <a:avLst/>
              <a:gdLst/>
              <a:ahLst/>
              <a:cxnLst/>
              <a:rect l="l" t="t" r="r" b="b"/>
              <a:pathLst>
                <a:path w="3952875" h="2171700">
                  <a:moveTo>
                    <a:pt x="3590798" y="0"/>
                  </a:moveTo>
                  <a:lnTo>
                    <a:pt x="361950" y="0"/>
                  </a:lnTo>
                  <a:lnTo>
                    <a:pt x="312835" y="3304"/>
                  </a:lnTo>
                  <a:lnTo>
                    <a:pt x="265729" y="12929"/>
                  </a:lnTo>
                  <a:lnTo>
                    <a:pt x="221063" y="28444"/>
                  </a:lnTo>
                  <a:lnTo>
                    <a:pt x="179267" y="49417"/>
                  </a:lnTo>
                  <a:lnTo>
                    <a:pt x="140773" y="75417"/>
                  </a:lnTo>
                  <a:lnTo>
                    <a:pt x="106013" y="106013"/>
                  </a:lnTo>
                  <a:lnTo>
                    <a:pt x="75417" y="140773"/>
                  </a:lnTo>
                  <a:lnTo>
                    <a:pt x="49417" y="179267"/>
                  </a:lnTo>
                  <a:lnTo>
                    <a:pt x="28444" y="221063"/>
                  </a:lnTo>
                  <a:lnTo>
                    <a:pt x="12929" y="265729"/>
                  </a:lnTo>
                  <a:lnTo>
                    <a:pt x="3304" y="312835"/>
                  </a:lnTo>
                  <a:lnTo>
                    <a:pt x="0" y="361950"/>
                  </a:lnTo>
                  <a:lnTo>
                    <a:pt x="0" y="1809623"/>
                  </a:lnTo>
                  <a:lnTo>
                    <a:pt x="3304" y="1858737"/>
                  </a:lnTo>
                  <a:lnTo>
                    <a:pt x="12929" y="1905843"/>
                  </a:lnTo>
                  <a:lnTo>
                    <a:pt x="28444" y="1950509"/>
                  </a:lnTo>
                  <a:lnTo>
                    <a:pt x="49417" y="1992305"/>
                  </a:lnTo>
                  <a:lnTo>
                    <a:pt x="75417" y="2030799"/>
                  </a:lnTo>
                  <a:lnTo>
                    <a:pt x="106013" y="2065559"/>
                  </a:lnTo>
                  <a:lnTo>
                    <a:pt x="140773" y="2096155"/>
                  </a:lnTo>
                  <a:lnTo>
                    <a:pt x="179267" y="2122155"/>
                  </a:lnTo>
                  <a:lnTo>
                    <a:pt x="221063" y="2143128"/>
                  </a:lnTo>
                  <a:lnTo>
                    <a:pt x="265729" y="2158643"/>
                  </a:lnTo>
                  <a:lnTo>
                    <a:pt x="312835" y="2168268"/>
                  </a:lnTo>
                  <a:lnTo>
                    <a:pt x="361950" y="2171573"/>
                  </a:lnTo>
                  <a:lnTo>
                    <a:pt x="3590798" y="2171573"/>
                  </a:lnTo>
                  <a:lnTo>
                    <a:pt x="3639914" y="2168268"/>
                  </a:lnTo>
                  <a:lnTo>
                    <a:pt x="3687027" y="2158643"/>
                  </a:lnTo>
                  <a:lnTo>
                    <a:pt x="3731704" y="2143128"/>
                  </a:lnTo>
                  <a:lnTo>
                    <a:pt x="3773513" y="2122155"/>
                  </a:lnTo>
                  <a:lnTo>
                    <a:pt x="3812022" y="2096155"/>
                  </a:lnTo>
                  <a:lnTo>
                    <a:pt x="3846798" y="2065559"/>
                  </a:lnTo>
                  <a:lnTo>
                    <a:pt x="3877409" y="2030799"/>
                  </a:lnTo>
                  <a:lnTo>
                    <a:pt x="3903424" y="1992305"/>
                  </a:lnTo>
                  <a:lnTo>
                    <a:pt x="3924411" y="1950509"/>
                  </a:lnTo>
                  <a:lnTo>
                    <a:pt x="3939936" y="1905843"/>
                  </a:lnTo>
                  <a:lnTo>
                    <a:pt x="3949568" y="1858737"/>
                  </a:lnTo>
                  <a:lnTo>
                    <a:pt x="3952875" y="1809623"/>
                  </a:lnTo>
                  <a:lnTo>
                    <a:pt x="3952875" y="361950"/>
                  </a:lnTo>
                  <a:lnTo>
                    <a:pt x="3949568" y="312835"/>
                  </a:lnTo>
                  <a:lnTo>
                    <a:pt x="3939936" y="265729"/>
                  </a:lnTo>
                  <a:lnTo>
                    <a:pt x="3924411" y="221063"/>
                  </a:lnTo>
                  <a:lnTo>
                    <a:pt x="3903424" y="179267"/>
                  </a:lnTo>
                  <a:lnTo>
                    <a:pt x="3877409" y="140773"/>
                  </a:lnTo>
                  <a:lnTo>
                    <a:pt x="3846798" y="106013"/>
                  </a:lnTo>
                  <a:lnTo>
                    <a:pt x="3812022" y="75417"/>
                  </a:lnTo>
                  <a:lnTo>
                    <a:pt x="3773513" y="49417"/>
                  </a:lnTo>
                  <a:lnTo>
                    <a:pt x="3731704" y="28444"/>
                  </a:lnTo>
                  <a:lnTo>
                    <a:pt x="3687027" y="12929"/>
                  </a:lnTo>
                  <a:lnTo>
                    <a:pt x="3639914" y="3304"/>
                  </a:lnTo>
                  <a:lnTo>
                    <a:pt x="359079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557400" y="2433701"/>
              <a:ext cx="3952875" cy="2171700"/>
            </a:xfrm>
            <a:custGeom>
              <a:avLst/>
              <a:gdLst/>
              <a:ahLst/>
              <a:cxnLst/>
              <a:rect l="l" t="t" r="r" b="b"/>
              <a:pathLst>
                <a:path w="3952875" h="2171700">
                  <a:moveTo>
                    <a:pt x="0" y="361950"/>
                  </a:moveTo>
                  <a:lnTo>
                    <a:pt x="3304" y="312835"/>
                  </a:lnTo>
                  <a:lnTo>
                    <a:pt x="12929" y="265729"/>
                  </a:lnTo>
                  <a:lnTo>
                    <a:pt x="28444" y="221063"/>
                  </a:lnTo>
                  <a:lnTo>
                    <a:pt x="49417" y="179267"/>
                  </a:lnTo>
                  <a:lnTo>
                    <a:pt x="75417" y="140773"/>
                  </a:lnTo>
                  <a:lnTo>
                    <a:pt x="106013" y="106013"/>
                  </a:lnTo>
                  <a:lnTo>
                    <a:pt x="140773" y="75417"/>
                  </a:lnTo>
                  <a:lnTo>
                    <a:pt x="179267" y="49417"/>
                  </a:lnTo>
                  <a:lnTo>
                    <a:pt x="221063" y="28444"/>
                  </a:lnTo>
                  <a:lnTo>
                    <a:pt x="265729" y="12929"/>
                  </a:lnTo>
                  <a:lnTo>
                    <a:pt x="312835" y="3304"/>
                  </a:lnTo>
                  <a:lnTo>
                    <a:pt x="361950" y="0"/>
                  </a:lnTo>
                  <a:lnTo>
                    <a:pt x="3590798" y="0"/>
                  </a:lnTo>
                  <a:lnTo>
                    <a:pt x="3639914" y="3304"/>
                  </a:lnTo>
                  <a:lnTo>
                    <a:pt x="3687027" y="12929"/>
                  </a:lnTo>
                  <a:lnTo>
                    <a:pt x="3731704" y="28444"/>
                  </a:lnTo>
                  <a:lnTo>
                    <a:pt x="3773513" y="49417"/>
                  </a:lnTo>
                  <a:lnTo>
                    <a:pt x="3812022" y="75417"/>
                  </a:lnTo>
                  <a:lnTo>
                    <a:pt x="3846798" y="106013"/>
                  </a:lnTo>
                  <a:lnTo>
                    <a:pt x="3877409" y="140773"/>
                  </a:lnTo>
                  <a:lnTo>
                    <a:pt x="3903424" y="179267"/>
                  </a:lnTo>
                  <a:lnTo>
                    <a:pt x="3924411" y="221063"/>
                  </a:lnTo>
                  <a:lnTo>
                    <a:pt x="3939936" y="265729"/>
                  </a:lnTo>
                  <a:lnTo>
                    <a:pt x="3949568" y="312835"/>
                  </a:lnTo>
                  <a:lnTo>
                    <a:pt x="3952875" y="361950"/>
                  </a:lnTo>
                  <a:lnTo>
                    <a:pt x="3952875" y="1809623"/>
                  </a:lnTo>
                  <a:lnTo>
                    <a:pt x="3949568" y="1858737"/>
                  </a:lnTo>
                  <a:lnTo>
                    <a:pt x="3939936" y="1905843"/>
                  </a:lnTo>
                  <a:lnTo>
                    <a:pt x="3924411" y="1950509"/>
                  </a:lnTo>
                  <a:lnTo>
                    <a:pt x="3903424" y="1992305"/>
                  </a:lnTo>
                  <a:lnTo>
                    <a:pt x="3877409" y="2030799"/>
                  </a:lnTo>
                  <a:lnTo>
                    <a:pt x="3846798" y="2065559"/>
                  </a:lnTo>
                  <a:lnTo>
                    <a:pt x="3812022" y="2096155"/>
                  </a:lnTo>
                  <a:lnTo>
                    <a:pt x="3773513" y="2122155"/>
                  </a:lnTo>
                  <a:lnTo>
                    <a:pt x="3731704" y="2143128"/>
                  </a:lnTo>
                  <a:lnTo>
                    <a:pt x="3687027" y="2158643"/>
                  </a:lnTo>
                  <a:lnTo>
                    <a:pt x="3639914" y="2168268"/>
                  </a:lnTo>
                  <a:lnTo>
                    <a:pt x="3590798" y="2171573"/>
                  </a:lnTo>
                  <a:lnTo>
                    <a:pt x="361950" y="2171573"/>
                  </a:lnTo>
                  <a:lnTo>
                    <a:pt x="312835" y="2168268"/>
                  </a:lnTo>
                  <a:lnTo>
                    <a:pt x="265729" y="2158643"/>
                  </a:lnTo>
                  <a:lnTo>
                    <a:pt x="221063" y="2143128"/>
                  </a:lnTo>
                  <a:lnTo>
                    <a:pt x="179267" y="2122155"/>
                  </a:lnTo>
                  <a:lnTo>
                    <a:pt x="140773" y="2096155"/>
                  </a:lnTo>
                  <a:lnTo>
                    <a:pt x="106013" y="2065559"/>
                  </a:lnTo>
                  <a:lnTo>
                    <a:pt x="75417" y="2030799"/>
                  </a:lnTo>
                  <a:lnTo>
                    <a:pt x="49417" y="1992305"/>
                  </a:lnTo>
                  <a:lnTo>
                    <a:pt x="28444" y="1950509"/>
                  </a:lnTo>
                  <a:lnTo>
                    <a:pt x="12929" y="1905843"/>
                  </a:lnTo>
                  <a:lnTo>
                    <a:pt x="3304" y="1858737"/>
                  </a:lnTo>
                  <a:lnTo>
                    <a:pt x="0" y="1809623"/>
                  </a:lnTo>
                  <a:lnTo>
                    <a:pt x="0" y="361950"/>
                  </a:lnTo>
                  <a:close/>
                </a:path>
              </a:pathLst>
            </a:custGeom>
            <a:ln w="12700">
              <a:solidFill>
                <a:srgbClr val="0A473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6559" rIns="0" bIns="0" rtlCol="0" vert="horz">
            <a:spAutoFit/>
          </a:bodyPr>
          <a:lstStyle/>
          <a:p>
            <a:pPr marL="3380104">
              <a:lnSpc>
                <a:spcPct val="100000"/>
              </a:lnSpc>
              <a:spcBef>
                <a:spcPts val="130"/>
              </a:spcBef>
            </a:pPr>
            <a:r>
              <a:rPr dirty="0" sz="4400">
                <a:latin typeface="Calibri Light"/>
                <a:cs typeface="Calibri Light"/>
              </a:rPr>
              <a:t>BID</a:t>
            </a:r>
            <a:r>
              <a:rPr dirty="0" sz="4400" spc="-80">
                <a:latin typeface="Calibri Light"/>
                <a:cs typeface="Calibri Light"/>
              </a:rPr>
              <a:t> </a:t>
            </a:r>
            <a:r>
              <a:rPr dirty="0" sz="4400">
                <a:latin typeface="Calibri Light"/>
                <a:cs typeface="Calibri Light"/>
              </a:rPr>
              <a:t>ART</a:t>
            </a:r>
            <a:r>
              <a:rPr dirty="0" sz="4400" spc="-65">
                <a:latin typeface="Calibri Light"/>
                <a:cs typeface="Calibri Light"/>
              </a:rPr>
              <a:t> </a:t>
            </a:r>
            <a:r>
              <a:rPr dirty="0" sz="4400" spc="-10">
                <a:latin typeface="Calibri Light"/>
                <a:cs typeface="Calibri Light"/>
              </a:rPr>
              <a:t>AUCTION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695195" y="2617152"/>
            <a:ext cx="3652520" cy="18605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6350">
              <a:lnSpc>
                <a:spcPct val="100000"/>
              </a:lnSpc>
              <a:spcBef>
                <a:spcPts val="125"/>
              </a:spcBef>
            </a:pP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nás:</a:t>
            </a:r>
            <a:endParaRPr sz="2000">
              <a:latin typeface="Calibri"/>
              <a:cs typeface="Calibri"/>
            </a:endParaRPr>
          </a:p>
          <a:p>
            <a:pPr algn="ctr" marL="231140" marR="205740" indent="-5715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Calibri"/>
                <a:cs typeface="Calibri"/>
              </a:rPr>
              <a:t>Naše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firma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</a:t>
            </a:r>
            <a:r>
              <a:rPr dirty="0" sz="2000" spc="-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zabývá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aukcí </a:t>
            </a:r>
            <a:r>
              <a:rPr dirty="0" sz="2000">
                <a:latin typeface="Calibri"/>
                <a:cs typeface="Calibri"/>
              </a:rPr>
              <a:t>moderních</a:t>
            </a:r>
            <a:r>
              <a:rPr dirty="0" sz="2000" spc="-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obrazů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vytvořených </a:t>
            </a:r>
            <a:r>
              <a:rPr dirty="0" sz="2000">
                <a:latin typeface="Calibri"/>
                <a:cs typeface="Calibri"/>
              </a:rPr>
              <a:t>umělou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inteligencí.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2000">
                <a:latin typeface="Calibri"/>
                <a:cs typeface="Calibri"/>
              </a:rPr>
              <a:t>Nabízíme</a:t>
            </a:r>
            <a:r>
              <a:rPr dirty="0" sz="2000" spc="-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široký</a:t>
            </a:r>
            <a:r>
              <a:rPr dirty="0" sz="2000" spc="-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výběr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moderních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algn="ctr" marR="29209">
              <a:lnSpc>
                <a:spcPct val="100000"/>
              </a:lnSpc>
              <a:spcBef>
                <a:spcPts val="5"/>
              </a:spcBef>
            </a:pPr>
            <a:r>
              <a:rPr dirty="0" sz="2000" spc="-10">
                <a:latin typeface="Calibri"/>
                <a:cs typeface="Calibri"/>
              </a:rPr>
              <a:t>zajímavých</a:t>
            </a:r>
            <a:r>
              <a:rPr dirty="0" sz="2000" spc="-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stylů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obrazů.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6559" rIns="0" bIns="0" rtlCol="0" vert="horz">
            <a:spAutoFit/>
          </a:bodyPr>
          <a:lstStyle/>
          <a:p>
            <a:pPr marL="3380104">
              <a:lnSpc>
                <a:spcPct val="100000"/>
              </a:lnSpc>
              <a:spcBef>
                <a:spcPts val="130"/>
              </a:spcBef>
            </a:pPr>
            <a:r>
              <a:rPr dirty="0" sz="4400">
                <a:latin typeface="Calibri Light"/>
                <a:cs typeface="Calibri Light"/>
              </a:rPr>
              <a:t>BID</a:t>
            </a:r>
            <a:r>
              <a:rPr dirty="0" sz="4400" spc="-80">
                <a:latin typeface="Calibri Light"/>
                <a:cs typeface="Calibri Light"/>
              </a:rPr>
              <a:t> </a:t>
            </a:r>
            <a:r>
              <a:rPr dirty="0" sz="4400">
                <a:latin typeface="Calibri Light"/>
                <a:cs typeface="Calibri Light"/>
              </a:rPr>
              <a:t>ART</a:t>
            </a:r>
            <a:r>
              <a:rPr dirty="0" sz="4400" spc="-65">
                <a:latin typeface="Calibri Light"/>
                <a:cs typeface="Calibri Light"/>
              </a:rPr>
              <a:t> </a:t>
            </a:r>
            <a:r>
              <a:rPr dirty="0" sz="4400" spc="-10">
                <a:latin typeface="Calibri Light"/>
                <a:cs typeface="Calibri Light"/>
              </a:rPr>
              <a:t>AUCTION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37995" y="2594927"/>
            <a:ext cx="3656965" cy="18605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125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0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nás:</a:t>
            </a:r>
            <a:endParaRPr sz="2000">
              <a:latin typeface="Calibri"/>
              <a:cs typeface="Calibri"/>
            </a:endParaRPr>
          </a:p>
          <a:p>
            <a:pPr algn="ctr" marL="231775" marR="213995" indent="254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Naše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firma</a:t>
            </a:r>
            <a:r>
              <a:rPr dirty="0" sz="20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0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zabývá</a:t>
            </a:r>
            <a:r>
              <a:rPr dirty="0" sz="20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aukcí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moderních</a:t>
            </a:r>
            <a:r>
              <a:rPr dirty="0" sz="20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obrazů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vytvořených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umělou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inteligencí.</a:t>
            </a:r>
            <a:endParaRPr sz="2000">
              <a:latin typeface="Calibri"/>
              <a:cs typeface="Calibri"/>
            </a:endParaRPr>
          </a:p>
          <a:p>
            <a:pPr algn="ctr" marL="12700" marR="5080">
              <a:lnSpc>
                <a:spcPct val="100000"/>
              </a:lnSpc>
              <a:spcBef>
                <a:spcPts val="10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Nabízíme</a:t>
            </a:r>
            <a:r>
              <a:rPr dirty="0" sz="2000" spc="-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široký</a:t>
            </a:r>
            <a:r>
              <a:rPr dirty="0" sz="20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výběr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moderních</a:t>
            </a:r>
            <a:r>
              <a:rPr dirty="0" sz="20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zajímavých</a:t>
            </a:r>
            <a:r>
              <a:rPr dirty="0" sz="2000" spc="-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stylů</a:t>
            </a:r>
            <a:r>
              <a:rPr dirty="0" sz="20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obrazů.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173976" y="2600007"/>
            <a:ext cx="3524250" cy="18605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 indent="6985">
              <a:lnSpc>
                <a:spcPct val="100400"/>
              </a:lnSpc>
              <a:spcBef>
                <a:spcPts val="90"/>
              </a:spcBef>
            </a:pPr>
            <a:r>
              <a:rPr dirty="0" sz="2400">
                <a:latin typeface="Calibri"/>
                <a:cs typeface="Calibri"/>
              </a:rPr>
              <a:t>Staráme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</a:t>
            </a:r>
            <a:r>
              <a:rPr dirty="0" sz="2400" spc="-1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to,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abyste</a:t>
            </a:r>
            <a:r>
              <a:rPr dirty="0" sz="2400" spc="-12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měli </a:t>
            </a:r>
            <a:r>
              <a:rPr dirty="0" sz="2400">
                <a:latin typeface="Calibri"/>
                <a:cs typeface="Calibri"/>
              </a:rPr>
              <a:t>na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výběr</a:t>
            </a:r>
            <a:r>
              <a:rPr dirty="0" sz="2400" spc="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z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širokého </a:t>
            </a:r>
            <a:r>
              <a:rPr dirty="0" sz="2400">
                <a:latin typeface="Calibri"/>
                <a:cs typeface="Calibri"/>
              </a:rPr>
              <a:t>sortimentu</a:t>
            </a:r>
            <a:r>
              <a:rPr dirty="0" sz="2400" spc="-1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obrazů.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Z</a:t>
            </a:r>
            <a:r>
              <a:rPr dirty="0" sz="2400" spc="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tohoto </a:t>
            </a:r>
            <a:r>
              <a:rPr dirty="0" sz="2400">
                <a:latin typeface="Calibri"/>
                <a:cs typeface="Calibri"/>
              </a:rPr>
              <a:t>důvodu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klademe</a:t>
            </a:r>
            <a:r>
              <a:rPr dirty="0" sz="2400" spc="-1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důraz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35">
                <a:latin typeface="Calibri"/>
                <a:cs typeface="Calibri"/>
              </a:rPr>
              <a:t>na </a:t>
            </a:r>
            <a:r>
              <a:rPr dirty="0" sz="2400" spc="-10">
                <a:latin typeface="Calibri"/>
                <a:cs typeface="Calibri"/>
              </a:rPr>
              <a:t>bezkonkurenční</a:t>
            </a:r>
            <a:r>
              <a:rPr dirty="0" sz="2400" spc="-14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ceny.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775" y="1666875"/>
            <a:ext cx="3514725" cy="3514725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4162425" y="1571625"/>
            <a:ext cx="0" cy="3710304"/>
          </a:xfrm>
          <a:custGeom>
            <a:avLst/>
            <a:gdLst/>
            <a:ahLst/>
            <a:cxnLst/>
            <a:rect l="l" t="t" r="r" b="b"/>
            <a:pathLst>
              <a:path w="0" h="3710304">
                <a:moveTo>
                  <a:pt x="0" y="0"/>
                </a:moveTo>
                <a:lnTo>
                  <a:pt x="0" y="3710178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4825" y="1657350"/>
            <a:ext cx="3533775" cy="3533775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7991475" y="1571625"/>
            <a:ext cx="0" cy="3710304"/>
          </a:xfrm>
          <a:custGeom>
            <a:avLst/>
            <a:gdLst/>
            <a:ahLst/>
            <a:cxnLst/>
            <a:rect l="l" t="t" r="r" b="b"/>
            <a:pathLst>
              <a:path w="0" h="3710304">
                <a:moveTo>
                  <a:pt x="0" y="0"/>
                </a:moveTo>
                <a:lnTo>
                  <a:pt x="0" y="3710178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62925" y="1666875"/>
            <a:ext cx="3514725" cy="35147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375" y="1552575"/>
            <a:ext cx="4772025" cy="47529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2175" y="3695700"/>
            <a:ext cx="2609850" cy="26098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39250" y="3695700"/>
            <a:ext cx="2609850" cy="26098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7599" rIns="0" bIns="0" rtlCol="0" vert="horz">
            <a:spAutoFit/>
          </a:bodyPr>
          <a:lstStyle/>
          <a:p>
            <a:pPr marL="546735">
              <a:lnSpc>
                <a:spcPct val="100000"/>
              </a:lnSpc>
              <a:spcBef>
                <a:spcPts val="105"/>
              </a:spcBef>
            </a:pPr>
            <a:r>
              <a:rPr dirty="0" spc="365"/>
              <a:t>KRAJINA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525" y="3895725"/>
            <a:ext cx="2409825" cy="24098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48075" y="1447800"/>
            <a:ext cx="4895850" cy="48863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29750" y="3895725"/>
            <a:ext cx="2419350" cy="24098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6855" rIns="0" bIns="0" rtlCol="0" vert="horz">
            <a:spAutoFit/>
          </a:bodyPr>
          <a:lstStyle/>
          <a:p>
            <a:pPr marL="4038600">
              <a:lnSpc>
                <a:spcPct val="100000"/>
              </a:lnSpc>
              <a:spcBef>
                <a:spcPts val="105"/>
              </a:spcBef>
            </a:pPr>
            <a:r>
              <a:rPr dirty="0" spc="434"/>
              <a:t>VESMÍR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825" y="3581400"/>
            <a:ext cx="2695575" cy="27241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9050" y="3429000"/>
            <a:ext cx="2924175" cy="28765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29475" y="1704975"/>
            <a:ext cx="4648200" cy="46386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 marL="7025005">
              <a:lnSpc>
                <a:spcPct val="100000"/>
              </a:lnSpc>
              <a:spcBef>
                <a:spcPts val="105"/>
              </a:spcBef>
            </a:pPr>
            <a:r>
              <a:rPr dirty="0" spc="630"/>
              <a:t>MĚSTSKÝ</a:t>
            </a:r>
          </a:p>
          <a:p>
            <a:pPr algn="ctr" marL="7025005">
              <a:lnSpc>
                <a:spcPct val="100000"/>
              </a:lnSpc>
              <a:spcBef>
                <a:spcPts val="25"/>
              </a:spcBef>
            </a:pPr>
            <a:r>
              <a:rPr dirty="0" spc="560"/>
              <a:t>MOST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775" y="1666875"/>
            <a:ext cx="3514725" cy="3514725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4162425" y="1571625"/>
            <a:ext cx="0" cy="3710304"/>
          </a:xfrm>
          <a:custGeom>
            <a:avLst/>
            <a:gdLst/>
            <a:ahLst/>
            <a:cxnLst/>
            <a:rect l="l" t="t" r="r" b="b"/>
            <a:pathLst>
              <a:path w="0" h="3710304">
                <a:moveTo>
                  <a:pt x="0" y="0"/>
                </a:moveTo>
                <a:lnTo>
                  <a:pt x="0" y="3710178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4825" y="1657350"/>
            <a:ext cx="3533775" cy="3533775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7991475" y="1571625"/>
            <a:ext cx="0" cy="3710304"/>
          </a:xfrm>
          <a:custGeom>
            <a:avLst/>
            <a:gdLst/>
            <a:ahLst/>
            <a:cxnLst/>
            <a:rect l="l" t="t" r="r" b="b"/>
            <a:pathLst>
              <a:path w="0" h="3710304">
                <a:moveTo>
                  <a:pt x="0" y="0"/>
                </a:moveTo>
                <a:lnTo>
                  <a:pt x="0" y="3710178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62925" y="1666875"/>
            <a:ext cx="3514725" cy="35147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2023-11-13T20:34:44Z</dcterms:created>
  <dcterms:modified xsi:type="dcterms:W3CDTF">2023-11-13T20:34:44Z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2023-11-12T00:00:00Z</vt:filetime>
  </property>
  <property fmtid="{D5CDD505-2E9C-101B-9397-08002B2CF9AE}" pid="3" name="LastSaved">
    <vt:filetime>2023-11-13T00:00:00Z</vt:filetime>
  </property>
</Properties>
</file>