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B0F31-1A73-585A-F07F-871C75C15280}" v="11" dt="2023-10-17T11:58:18.190"/>
    <p1510:client id="{572CFA5E-E7EE-EC42-E8AF-B63941F7806B}" v="365" dt="2023-11-08T08:07:57.204"/>
    <p1510:client id="{BB7B7066-1C97-60C7-2A9D-26BE9EEB87FA}" v="214" dt="2023-10-11T07:34:59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3851D-59C1-4CB1-A72C-4E94B879A3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839701-F971-4504-BC09-2F87916E1CF4}">
      <dgm:prSet/>
      <dgm:spPr/>
      <dgm:t>
        <a:bodyPr/>
        <a:lstStyle/>
        <a:p>
          <a:r>
            <a:rPr lang="cs-CZ" dirty="0"/>
            <a:t>Naše firma se zabývá pronajímáním aut a zážitkovými </a:t>
          </a:r>
          <a:r>
            <a:rPr lang="cs-CZ" dirty="0">
              <a:latin typeface="Calibri Light" panose="020F0302020204030204"/>
            </a:rPr>
            <a:t>jízdami</a:t>
          </a:r>
          <a:r>
            <a:rPr lang="cs-CZ" dirty="0"/>
            <a:t> na Mosteckém okruhu</a:t>
          </a:r>
          <a:endParaRPr lang="en-US" dirty="0"/>
        </a:p>
      </dgm:t>
    </dgm:pt>
    <dgm:pt modelId="{2EE5E6E1-744D-43DF-9CB9-822FC886095A}" type="parTrans" cxnId="{A0EED881-6670-4782-BFAD-4E39820EBC77}">
      <dgm:prSet/>
      <dgm:spPr/>
      <dgm:t>
        <a:bodyPr/>
        <a:lstStyle/>
        <a:p>
          <a:endParaRPr lang="en-US"/>
        </a:p>
      </dgm:t>
    </dgm:pt>
    <dgm:pt modelId="{35330552-245C-4D0A-AF65-91EF91BC1A8E}" type="sibTrans" cxnId="{A0EED881-6670-4782-BFAD-4E39820EBC77}">
      <dgm:prSet/>
      <dgm:spPr/>
      <dgm:t>
        <a:bodyPr/>
        <a:lstStyle/>
        <a:p>
          <a:endParaRPr lang="en-US"/>
        </a:p>
      </dgm:t>
    </dgm:pt>
    <dgm:pt modelId="{A3BDD7B3-23C1-4E27-A301-6AB84AFD1223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Ve firme pracuje 6</a:t>
          </a:r>
          <a:r>
            <a:rPr lang="cs-CZ" dirty="0"/>
            <a:t> </a:t>
          </a:r>
          <a:r>
            <a:rPr lang="cs-CZ" dirty="0">
              <a:latin typeface="Calibri Light" panose="020F0302020204030204"/>
            </a:rPr>
            <a:t>zaměstnanců</a:t>
          </a:r>
          <a:endParaRPr lang="en-US" dirty="0"/>
        </a:p>
      </dgm:t>
    </dgm:pt>
    <dgm:pt modelId="{5217D159-8478-43B4-8B7D-FC611372650E}" type="parTrans" cxnId="{6D520E23-78CC-4162-9AF0-5900461DCBEC}">
      <dgm:prSet/>
      <dgm:spPr/>
      <dgm:t>
        <a:bodyPr/>
        <a:lstStyle/>
        <a:p>
          <a:endParaRPr lang="en-US"/>
        </a:p>
      </dgm:t>
    </dgm:pt>
    <dgm:pt modelId="{14E2D328-F3F6-45DA-BE00-587C13371D7E}" type="sibTrans" cxnId="{6D520E23-78CC-4162-9AF0-5900461DCBEC}">
      <dgm:prSet/>
      <dgm:spPr/>
      <dgm:t>
        <a:bodyPr/>
        <a:lstStyle/>
        <a:p>
          <a:endParaRPr lang="en-US"/>
        </a:p>
      </dgm:t>
    </dgm:pt>
    <dgm:pt modelId="{254CD46B-3296-4409-A752-082050A18099}">
      <dgm:prSet/>
      <dgm:spPr/>
      <dgm:t>
        <a:bodyPr/>
        <a:lstStyle/>
        <a:p>
          <a:pPr rtl="0"/>
          <a:r>
            <a:rPr lang="cs-CZ" dirty="0"/>
            <a:t>Firma byla založena na začátku září</a:t>
          </a:r>
          <a:r>
            <a:rPr lang="cs-CZ" dirty="0">
              <a:latin typeface="Calibri Light" panose="020F0302020204030204"/>
            </a:rPr>
            <a:t> roku 2023</a:t>
          </a:r>
          <a:endParaRPr lang="en-US" dirty="0"/>
        </a:p>
      </dgm:t>
    </dgm:pt>
    <dgm:pt modelId="{DA61DCB6-1733-4B50-A581-C1766EF749BA}" type="parTrans" cxnId="{5F84961B-E865-4395-9CB5-B395A8FE2398}">
      <dgm:prSet/>
      <dgm:spPr/>
      <dgm:t>
        <a:bodyPr/>
        <a:lstStyle/>
        <a:p>
          <a:endParaRPr lang="en-US"/>
        </a:p>
      </dgm:t>
    </dgm:pt>
    <dgm:pt modelId="{2B668653-5037-47BD-9C99-D88C18039E23}" type="sibTrans" cxnId="{5F84961B-E865-4395-9CB5-B395A8FE2398}">
      <dgm:prSet/>
      <dgm:spPr/>
      <dgm:t>
        <a:bodyPr/>
        <a:lstStyle/>
        <a:p>
          <a:endParaRPr lang="en-US"/>
        </a:p>
      </dgm:t>
    </dgm:pt>
    <dgm:pt modelId="{05184331-60E1-49B1-8B08-3F05FA9495E3}" type="pres">
      <dgm:prSet presAssocID="{D943851D-59C1-4CB1-A72C-4E94B879A3AC}" presName="root" presStyleCnt="0">
        <dgm:presLayoutVars>
          <dgm:dir/>
          <dgm:resizeHandles val="exact"/>
        </dgm:presLayoutVars>
      </dgm:prSet>
      <dgm:spPr/>
    </dgm:pt>
    <dgm:pt modelId="{46B2F6AF-3863-4475-AC7B-AAA0336D74A0}" type="pres">
      <dgm:prSet presAssocID="{08839701-F971-4504-BC09-2F87916E1CF4}" presName="compNode" presStyleCnt="0"/>
      <dgm:spPr/>
    </dgm:pt>
    <dgm:pt modelId="{5A8EDFB7-B095-44D7-A471-AA0EC167EF08}" type="pres">
      <dgm:prSet presAssocID="{08839701-F971-4504-BC09-2F87916E1CF4}" presName="bgRect" presStyleLbl="bgShp" presStyleIdx="0" presStyleCnt="3"/>
      <dgm:spPr/>
    </dgm:pt>
    <dgm:pt modelId="{18BD0F15-91D3-427D-BB66-06A88E5A85A1}" type="pres">
      <dgm:prSet presAssocID="{08839701-F971-4504-BC09-2F87916E1C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919E1922-5272-4BDF-AB38-0318F07309CE}" type="pres">
      <dgm:prSet presAssocID="{08839701-F971-4504-BC09-2F87916E1CF4}" presName="spaceRect" presStyleCnt="0"/>
      <dgm:spPr/>
    </dgm:pt>
    <dgm:pt modelId="{A89019BC-CC4D-4415-9130-ACD6BC956008}" type="pres">
      <dgm:prSet presAssocID="{08839701-F971-4504-BC09-2F87916E1CF4}" presName="parTx" presStyleLbl="revTx" presStyleIdx="0" presStyleCnt="3">
        <dgm:presLayoutVars>
          <dgm:chMax val="0"/>
          <dgm:chPref val="0"/>
        </dgm:presLayoutVars>
      </dgm:prSet>
      <dgm:spPr/>
    </dgm:pt>
    <dgm:pt modelId="{F0919860-0E5B-4D53-8725-AB6EF1030D9B}" type="pres">
      <dgm:prSet presAssocID="{35330552-245C-4D0A-AF65-91EF91BC1A8E}" presName="sibTrans" presStyleCnt="0"/>
      <dgm:spPr/>
    </dgm:pt>
    <dgm:pt modelId="{C3027618-8AF2-4D4A-BC36-656379CAB748}" type="pres">
      <dgm:prSet presAssocID="{A3BDD7B3-23C1-4E27-A301-6AB84AFD1223}" presName="compNode" presStyleCnt="0"/>
      <dgm:spPr/>
    </dgm:pt>
    <dgm:pt modelId="{3CD81F7A-4FFA-4E03-A598-E8A36E3389D8}" type="pres">
      <dgm:prSet presAssocID="{A3BDD7B3-23C1-4E27-A301-6AB84AFD1223}" presName="bgRect" presStyleLbl="bgShp" presStyleIdx="1" presStyleCnt="3"/>
      <dgm:spPr/>
    </dgm:pt>
    <dgm:pt modelId="{4D0B637A-8307-4AC8-9A5F-D50103543A18}" type="pres">
      <dgm:prSet presAssocID="{A3BDD7B3-23C1-4E27-A301-6AB84AFD12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A62E98F2-2AAB-4311-8ABC-381E49E2C4BC}" type="pres">
      <dgm:prSet presAssocID="{A3BDD7B3-23C1-4E27-A301-6AB84AFD1223}" presName="spaceRect" presStyleCnt="0"/>
      <dgm:spPr/>
    </dgm:pt>
    <dgm:pt modelId="{547FAC3A-1B41-4678-B313-A1EFC6F9FFF8}" type="pres">
      <dgm:prSet presAssocID="{A3BDD7B3-23C1-4E27-A301-6AB84AFD1223}" presName="parTx" presStyleLbl="revTx" presStyleIdx="1" presStyleCnt="3">
        <dgm:presLayoutVars>
          <dgm:chMax val="0"/>
          <dgm:chPref val="0"/>
        </dgm:presLayoutVars>
      </dgm:prSet>
      <dgm:spPr/>
    </dgm:pt>
    <dgm:pt modelId="{849F3F8F-C045-4E12-BB5E-142BE284F9F1}" type="pres">
      <dgm:prSet presAssocID="{14E2D328-F3F6-45DA-BE00-587C13371D7E}" presName="sibTrans" presStyleCnt="0"/>
      <dgm:spPr/>
    </dgm:pt>
    <dgm:pt modelId="{EF2CB39B-0586-455C-88D3-88D7AB97CFCF}" type="pres">
      <dgm:prSet presAssocID="{254CD46B-3296-4409-A752-082050A18099}" presName="compNode" presStyleCnt="0"/>
      <dgm:spPr/>
    </dgm:pt>
    <dgm:pt modelId="{12C20EC5-706D-4041-A515-FAB0E73C32AC}" type="pres">
      <dgm:prSet presAssocID="{254CD46B-3296-4409-A752-082050A18099}" presName="bgRect" presStyleLbl="bgShp" presStyleIdx="2" presStyleCnt="3"/>
      <dgm:spPr/>
    </dgm:pt>
    <dgm:pt modelId="{E229812F-CFF1-49CB-9DE0-578F93E750C8}" type="pres">
      <dgm:prSet presAssocID="{254CD46B-3296-4409-A752-082050A180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dova"/>
        </a:ext>
      </dgm:extLst>
    </dgm:pt>
    <dgm:pt modelId="{B486289E-BBA4-4E00-A0A2-CE07A74045A3}" type="pres">
      <dgm:prSet presAssocID="{254CD46B-3296-4409-A752-082050A18099}" presName="spaceRect" presStyleCnt="0"/>
      <dgm:spPr/>
    </dgm:pt>
    <dgm:pt modelId="{E4A70E3C-B8FD-4A97-B113-6D0A052B6E90}" type="pres">
      <dgm:prSet presAssocID="{254CD46B-3296-4409-A752-082050A180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84961B-E865-4395-9CB5-B395A8FE2398}" srcId="{D943851D-59C1-4CB1-A72C-4E94B879A3AC}" destId="{254CD46B-3296-4409-A752-082050A18099}" srcOrd="2" destOrd="0" parTransId="{DA61DCB6-1733-4B50-A581-C1766EF749BA}" sibTransId="{2B668653-5037-47BD-9C99-D88C18039E23}"/>
    <dgm:cxn modelId="{6D520E23-78CC-4162-9AF0-5900461DCBEC}" srcId="{D943851D-59C1-4CB1-A72C-4E94B879A3AC}" destId="{A3BDD7B3-23C1-4E27-A301-6AB84AFD1223}" srcOrd="1" destOrd="0" parTransId="{5217D159-8478-43B4-8B7D-FC611372650E}" sibTransId="{14E2D328-F3F6-45DA-BE00-587C13371D7E}"/>
    <dgm:cxn modelId="{A0EED881-6670-4782-BFAD-4E39820EBC77}" srcId="{D943851D-59C1-4CB1-A72C-4E94B879A3AC}" destId="{08839701-F971-4504-BC09-2F87916E1CF4}" srcOrd="0" destOrd="0" parTransId="{2EE5E6E1-744D-43DF-9CB9-822FC886095A}" sibTransId="{35330552-245C-4D0A-AF65-91EF91BC1A8E}"/>
    <dgm:cxn modelId="{8687D48B-7B05-4562-A645-A4510644D74F}" type="presOf" srcId="{D943851D-59C1-4CB1-A72C-4E94B879A3AC}" destId="{05184331-60E1-49B1-8B08-3F05FA9495E3}" srcOrd="0" destOrd="0" presId="urn:microsoft.com/office/officeart/2018/2/layout/IconVerticalSolidList"/>
    <dgm:cxn modelId="{650C7B9D-5528-4B7B-AC09-5D732351F400}" type="presOf" srcId="{08839701-F971-4504-BC09-2F87916E1CF4}" destId="{A89019BC-CC4D-4415-9130-ACD6BC956008}" srcOrd="0" destOrd="0" presId="urn:microsoft.com/office/officeart/2018/2/layout/IconVerticalSolidList"/>
    <dgm:cxn modelId="{538A3FC6-F8B9-4827-BFD4-069CE2431E6E}" type="presOf" srcId="{A3BDD7B3-23C1-4E27-A301-6AB84AFD1223}" destId="{547FAC3A-1B41-4678-B313-A1EFC6F9FFF8}" srcOrd="0" destOrd="0" presId="urn:microsoft.com/office/officeart/2018/2/layout/IconVerticalSolidList"/>
    <dgm:cxn modelId="{6C5F67EA-5847-4E2B-99CB-2779A28E32CE}" type="presOf" srcId="{254CD46B-3296-4409-A752-082050A18099}" destId="{E4A70E3C-B8FD-4A97-B113-6D0A052B6E90}" srcOrd="0" destOrd="0" presId="urn:microsoft.com/office/officeart/2018/2/layout/IconVerticalSolidList"/>
    <dgm:cxn modelId="{7556882D-F686-440B-8C1C-518985748C8C}" type="presParOf" srcId="{05184331-60E1-49B1-8B08-3F05FA9495E3}" destId="{46B2F6AF-3863-4475-AC7B-AAA0336D74A0}" srcOrd="0" destOrd="0" presId="urn:microsoft.com/office/officeart/2018/2/layout/IconVerticalSolidList"/>
    <dgm:cxn modelId="{74ECA72A-47FC-4825-9E48-DF3853C22B9F}" type="presParOf" srcId="{46B2F6AF-3863-4475-AC7B-AAA0336D74A0}" destId="{5A8EDFB7-B095-44D7-A471-AA0EC167EF08}" srcOrd="0" destOrd="0" presId="urn:microsoft.com/office/officeart/2018/2/layout/IconVerticalSolidList"/>
    <dgm:cxn modelId="{33108CDE-1A4F-4B9E-B2C7-F4FDD4E4F0A0}" type="presParOf" srcId="{46B2F6AF-3863-4475-AC7B-AAA0336D74A0}" destId="{18BD0F15-91D3-427D-BB66-06A88E5A85A1}" srcOrd="1" destOrd="0" presId="urn:microsoft.com/office/officeart/2018/2/layout/IconVerticalSolidList"/>
    <dgm:cxn modelId="{F21C9C87-8A63-4E78-9969-F0A6B3940EC9}" type="presParOf" srcId="{46B2F6AF-3863-4475-AC7B-AAA0336D74A0}" destId="{919E1922-5272-4BDF-AB38-0318F07309CE}" srcOrd="2" destOrd="0" presId="urn:microsoft.com/office/officeart/2018/2/layout/IconVerticalSolidList"/>
    <dgm:cxn modelId="{16EDF391-83B2-40F0-AA73-E5797BDC99DD}" type="presParOf" srcId="{46B2F6AF-3863-4475-AC7B-AAA0336D74A0}" destId="{A89019BC-CC4D-4415-9130-ACD6BC956008}" srcOrd="3" destOrd="0" presId="urn:microsoft.com/office/officeart/2018/2/layout/IconVerticalSolidList"/>
    <dgm:cxn modelId="{3DFB840B-E1C6-45D5-8D31-BBC2F6C1BA3B}" type="presParOf" srcId="{05184331-60E1-49B1-8B08-3F05FA9495E3}" destId="{F0919860-0E5B-4D53-8725-AB6EF1030D9B}" srcOrd="1" destOrd="0" presId="urn:microsoft.com/office/officeart/2018/2/layout/IconVerticalSolidList"/>
    <dgm:cxn modelId="{0720DE09-0921-40DB-9DB2-A09798F1D8C1}" type="presParOf" srcId="{05184331-60E1-49B1-8B08-3F05FA9495E3}" destId="{C3027618-8AF2-4D4A-BC36-656379CAB748}" srcOrd="2" destOrd="0" presId="urn:microsoft.com/office/officeart/2018/2/layout/IconVerticalSolidList"/>
    <dgm:cxn modelId="{DD04D642-BC2B-499D-8B53-73B096F64E69}" type="presParOf" srcId="{C3027618-8AF2-4D4A-BC36-656379CAB748}" destId="{3CD81F7A-4FFA-4E03-A598-E8A36E3389D8}" srcOrd="0" destOrd="0" presId="urn:microsoft.com/office/officeart/2018/2/layout/IconVerticalSolidList"/>
    <dgm:cxn modelId="{B65F0113-F600-4222-8766-0D418855F571}" type="presParOf" srcId="{C3027618-8AF2-4D4A-BC36-656379CAB748}" destId="{4D0B637A-8307-4AC8-9A5F-D50103543A18}" srcOrd="1" destOrd="0" presId="urn:microsoft.com/office/officeart/2018/2/layout/IconVerticalSolidList"/>
    <dgm:cxn modelId="{14CE8F59-B235-4257-8800-5C34D53CABF8}" type="presParOf" srcId="{C3027618-8AF2-4D4A-BC36-656379CAB748}" destId="{A62E98F2-2AAB-4311-8ABC-381E49E2C4BC}" srcOrd="2" destOrd="0" presId="urn:microsoft.com/office/officeart/2018/2/layout/IconVerticalSolidList"/>
    <dgm:cxn modelId="{1378B334-CFD1-42A5-8948-5F3B378C0720}" type="presParOf" srcId="{C3027618-8AF2-4D4A-BC36-656379CAB748}" destId="{547FAC3A-1B41-4678-B313-A1EFC6F9FFF8}" srcOrd="3" destOrd="0" presId="urn:microsoft.com/office/officeart/2018/2/layout/IconVerticalSolidList"/>
    <dgm:cxn modelId="{EC37130B-B721-46E6-B751-83880AEA5C89}" type="presParOf" srcId="{05184331-60E1-49B1-8B08-3F05FA9495E3}" destId="{849F3F8F-C045-4E12-BB5E-142BE284F9F1}" srcOrd="3" destOrd="0" presId="urn:microsoft.com/office/officeart/2018/2/layout/IconVerticalSolidList"/>
    <dgm:cxn modelId="{2AD97AF0-92A5-4A8C-ACCF-8DF28945E9E0}" type="presParOf" srcId="{05184331-60E1-49B1-8B08-3F05FA9495E3}" destId="{EF2CB39B-0586-455C-88D3-88D7AB97CFCF}" srcOrd="4" destOrd="0" presId="urn:microsoft.com/office/officeart/2018/2/layout/IconVerticalSolidList"/>
    <dgm:cxn modelId="{0928C49D-04EA-462C-A892-CE30502B4B6E}" type="presParOf" srcId="{EF2CB39B-0586-455C-88D3-88D7AB97CFCF}" destId="{12C20EC5-706D-4041-A515-FAB0E73C32AC}" srcOrd="0" destOrd="0" presId="urn:microsoft.com/office/officeart/2018/2/layout/IconVerticalSolidList"/>
    <dgm:cxn modelId="{BAFF54C3-14AD-41B7-B8D1-3F1E8DA5C04B}" type="presParOf" srcId="{EF2CB39B-0586-455C-88D3-88D7AB97CFCF}" destId="{E229812F-CFF1-49CB-9DE0-578F93E750C8}" srcOrd="1" destOrd="0" presId="urn:microsoft.com/office/officeart/2018/2/layout/IconVerticalSolidList"/>
    <dgm:cxn modelId="{146CEB88-B1F1-4812-B102-C3FD63EF74AD}" type="presParOf" srcId="{EF2CB39B-0586-455C-88D3-88D7AB97CFCF}" destId="{B486289E-BBA4-4E00-A0A2-CE07A74045A3}" srcOrd="2" destOrd="0" presId="urn:microsoft.com/office/officeart/2018/2/layout/IconVerticalSolidList"/>
    <dgm:cxn modelId="{541A56C6-1020-4B58-ACA2-A31449B4C249}" type="presParOf" srcId="{EF2CB39B-0586-455C-88D3-88D7AB97CFCF}" destId="{E4A70E3C-B8FD-4A97-B113-6D0A052B6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EDFB7-B095-44D7-A471-AA0EC167EF08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D0F15-91D3-427D-BB66-06A88E5A85A1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019BC-CC4D-4415-9130-ACD6BC956008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Naše firma se zabývá pronajímáním aut a zážitkovými </a:t>
          </a:r>
          <a:r>
            <a:rPr lang="cs-CZ" sz="2400" kern="1200" dirty="0">
              <a:latin typeface="Calibri Light" panose="020F0302020204030204"/>
            </a:rPr>
            <a:t>jízdami</a:t>
          </a:r>
          <a:r>
            <a:rPr lang="cs-CZ" sz="2400" kern="1200" dirty="0"/>
            <a:t> na Mosteckém okruhu</a:t>
          </a:r>
          <a:endParaRPr lang="en-US" sz="2400" kern="1200" dirty="0"/>
        </a:p>
      </dsp:txBody>
      <dsp:txXfrm>
        <a:off x="1939533" y="717"/>
        <a:ext cx="4362067" cy="1679249"/>
      </dsp:txXfrm>
    </dsp:sp>
    <dsp:sp modelId="{3CD81F7A-4FFA-4E03-A598-E8A36E3389D8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B637A-8307-4AC8-9A5F-D50103543A18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FAC3A-1B41-4678-B313-A1EFC6F9FFF8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 Light" panose="020F0302020204030204"/>
            </a:rPr>
            <a:t>Ve firme pracuje 6</a:t>
          </a:r>
          <a:r>
            <a:rPr lang="cs-CZ" sz="2400" kern="1200" dirty="0"/>
            <a:t> </a:t>
          </a:r>
          <a:r>
            <a:rPr lang="cs-CZ" sz="2400" kern="1200" dirty="0">
              <a:latin typeface="Calibri Light" panose="020F0302020204030204"/>
            </a:rPr>
            <a:t>zaměstnanců</a:t>
          </a:r>
          <a:endParaRPr lang="en-US" sz="2400" kern="1200" dirty="0"/>
        </a:p>
      </dsp:txBody>
      <dsp:txXfrm>
        <a:off x="1939533" y="2099779"/>
        <a:ext cx="4362067" cy="1679249"/>
      </dsp:txXfrm>
    </dsp:sp>
    <dsp:sp modelId="{12C20EC5-706D-4041-A515-FAB0E73C32AC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9812F-CFF1-49CB-9DE0-578F93E750C8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70E3C-B8FD-4A97-B113-6D0A052B6E90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Firma byla založena na začátku září</a:t>
          </a:r>
          <a:r>
            <a:rPr lang="cs-CZ" sz="2400" kern="1200" dirty="0">
              <a:latin typeface="Calibri Light" panose="020F0302020204030204"/>
            </a:rPr>
            <a:t> roku 2023</a:t>
          </a:r>
          <a:endParaRPr lang="en-US" sz="2400" kern="1200" dirty="0"/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9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10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2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7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6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6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95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08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3A74E-5A6A-4B18-9289-287991ED9496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39863-6C07-411F-B2E8-FA3A7C11BA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9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9D58BC-9A9D-3E1E-FC86-6638789F6180}"/>
              </a:ext>
            </a:extLst>
          </p:cNvPr>
          <p:cNvSpPr txBox="1"/>
          <p:nvPr/>
        </p:nvSpPr>
        <p:spPr>
          <a:xfrm>
            <a:off x="3776869" y="2567608"/>
            <a:ext cx="3528391" cy="1027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pic>
        <p:nvPicPr>
          <p:cNvPr id="18" name="Obrázek 17" descr="Obsah obrázku text, vozidlo, Pozemní vozidlo, kolo&#10;&#10;Popis se vygeneroval automaticky.">
            <a:extLst>
              <a:ext uri="{FF2B5EF4-FFF2-40B4-BE49-F238E27FC236}">
                <a16:creationId xmlns:a16="http://schemas.microsoft.com/office/drawing/2014/main" id="{01D796D6-A417-90C7-41D0-4E5E8CD6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9" y="-4706"/>
            <a:ext cx="12203500" cy="68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Ford Transit 2019 2.0 EcoBlue ONLINE prodej">
            <a:extLst>
              <a:ext uri="{FF2B5EF4-FFF2-40B4-BE49-F238E27FC236}">
                <a16:creationId xmlns:a16="http://schemas.microsoft.com/office/drawing/2014/main" id="{DE29ADC8-16E0-C958-A617-109B4BD42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751" b="59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D0D046-5A58-E40D-78F2-2B6EB81D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Ford Transit 2019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E7898-A013-3C42-2DDA-CC46511C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2500Kč/den</a:t>
            </a:r>
          </a:p>
        </p:txBody>
      </p:sp>
    </p:spTree>
    <p:extLst>
      <p:ext uri="{BB962C8B-B14F-4D97-AF65-F5344CB8AC3E}">
        <p14:creationId xmlns:p14="http://schemas.microsoft.com/office/powerpoint/2010/main" val="154781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Renault Trucks představuje nový Master - TruckFocus.cz">
            <a:extLst>
              <a:ext uri="{FF2B5EF4-FFF2-40B4-BE49-F238E27FC236}">
                <a16:creationId xmlns:a16="http://schemas.microsoft.com/office/drawing/2014/main" id="{C1CA2A87-2659-1380-78F8-334AB8332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513" b="12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F0BCC1-88DE-1EB6-9C4E-D3CCF07D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Renault Trucks Master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4FD1D-1458-B066-AF9C-B577CCB2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2 500Kč/den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963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6" name="Picture 4" descr="Rychloměr">
            <a:extLst>
              <a:ext uri="{FF2B5EF4-FFF2-40B4-BE49-F238E27FC236}">
                <a16:creationId xmlns:a16="http://schemas.microsoft.com/office/drawing/2014/main" id="{397D0CE3-2ADD-E0D9-F415-0A1C2518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1" r="143" b="-7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37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8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9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Rychloměr">
            <a:extLst>
              <a:ext uri="{FF2B5EF4-FFF2-40B4-BE49-F238E27FC236}">
                <a16:creationId xmlns:a16="http://schemas.microsoft.com/office/drawing/2014/main" id="{397D0CE3-2ADD-E0D9-F415-0A1C2518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1" r="143" b="-7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118E04-0AEA-012F-4EEA-9E4BA9CC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cs-CZ" sz="3600" dirty="0">
                <a:ea typeface="Calibri Light"/>
                <a:cs typeface="Calibri Light"/>
              </a:rPr>
              <a:t>Kontakty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70CA2-61C4-4989-940C-E7F39635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0" y="2722729"/>
            <a:ext cx="4395746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ea typeface="Calibri"/>
                <a:cs typeface="Calibri"/>
              </a:rPr>
              <a:t>Telefonní číslo: 415 240 253</a:t>
            </a:r>
          </a:p>
          <a:p>
            <a:endParaRPr lang="cs-CZ" sz="2000" dirty="0">
              <a:ea typeface="Calibri"/>
              <a:cs typeface="Calibri"/>
            </a:endParaRPr>
          </a:p>
          <a:p>
            <a:r>
              <a:rPr lang="cs-CZ" sz="2000" dirty="0" err="1">
                <a:ea typeface="Calibri"/>
                <a:cs typeface="Calibri"/>
              </a:rPr>
              <a:t>Autolandie</a:t>
            </a:r>
          </a:p>
          <a:p>
            <a:endParaRPr lang="cs-CZ" sz="2000" dirty="0">
              <a:ea typeface="Calibri"/>
              <a:cs typeface="Calibri"/>
            </a:endParaRPr>
          </a:p>
          <a:p>
            <a:r>
              <a:rPr lang="cs-CZ" sz="2000" dirty="0">
                <a:ea typeface="+mn-lt"/>
                <a:cs typeface="+mn-lt"/>
              </a:rPr>
              <a:t>autolandie.cms.webnode.cz</a:t>
            </a:r>
            <a:endParaRPr lang="cs-CZ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Calibri"/>
                <a:cs typeface="Calibri"/>
              </a:rPr>
              <a:t>    </a:t>
            </a:r>
            <a:endParaRPr lang="cs-CZ" sz="2000" b="1">
              <a:ea typeface="Calibri"/>
              <a:cs typeface="Calibri"/>
            </a:endParaRPr>
          </a:p>
        </p:txBody>
      </p:sp>
      <p:pic>
        <p:nvPicPr>
          <p:cNvPr id="4" name="Obrázek 3" descr="Ikona Telefonní Sluchátko Telefon - Vektorová grafika zdarma na Pixabay -  Pixabay">
            <a:extLst>
              <a:ext uri="{FF2B5EF4-FFF2-40B4-BE49-F238E27FC236}">
                <a16:creationId xmlns:a16="http://schemas.microsoft.com/office/drawing/2014/main" id="{B8ACCD34-576E-E43E-DF21-28FC6426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09" y="2626598"/>
            <a:ext cx="356558" cy="440239"/>
          </a:xfrm>
          <a:prstGeom prst="rect">
            <a:avLst/>
          </a:prstGeom>
        </p:spPr>
      </p:pic>
      <p:pic>
        <p:nvPicPr>
          <p:cNvPr id="6" name="Obrázek 5" descr="Instagram ikona.png | ECYKLISTIKA.CZ">
            <a:extLst>
              <a:ext uri="{FF2B5EF4-FFF2-40B4-BE49-F238E27FC236}">
                <a16:creationId xmlns:a16="http://schemas.microsoft.com/office/drawing/2014/main" id="{7649E299-E93D-36B8-ED1E-38D16D3A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720" y="3423248"/>
            <a:ext cx="529088" cy="529087"/>
          </a:xfrm>
          <a:prstGeom prst="rect">
            <a:avLst/>
          </a:prstGeom>
        </p:spPr>
      </p:pic>
      <p:pic>
        <p:nvPicPr>
          <p:cNvPr id="7" name="Obrázek 6" descr="Web Internet Symbol Webová - Vektorová grafika zdarma na Pixabay - Pixabay">
            <a:extLst>
              <a:ext uri="{FF2B5EF4-FFF2-40B4-BE49-F238E27FC236}">
                <a16:creationId xmlns:a16="http://schemas.microsoft.com/office/drawing/2014/main" id="{AB3DE879-7DCC-4113-78A1-FB461EBB5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721" y="4285890"/>
            <a:ext cx="529087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8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98F78C-56BB-22B0-D610-B479334D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Calibri Light"/>
                <a:cs typeface="Calibri Light"/>
              </a:rPr>
              <a:t>O nás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59823E8-FC28-7344-FA7B-215701E14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29500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Porsche 911 GT3 RS | coupé | předváděcí auto | skladem | prodej online |  nákup online | autoibuy.com | super cena">
            <a:extLst>
              <a:ext uri="{FF2B5EF4-FFF2-40B4-BE49-F238E27FC236}">
                <a16:creationId xmlns:a16="http://schemas.microsoft.com/office/drawing/2014/main" id="{7A4F52CB-DA51-0BB6-385E-CEBD000EB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EC15A1-B902-8C30-96D7-CE628904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Porsche 911 GT3 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9663D-9050-4DDE-0984-6FCD85CD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20 000Kč/den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55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Ford Mustang GT Fastback - topdriveclub.com">
            <a:extLst>
              <a:ext uri="{FF2B5EF4-FFF2-40B4-BE49-F238E27FC236}">
                <a16:creationId xmlns:a16="http://schemas.microsoft.com/office/drawing/2014/main" id="{C72D9D23-1A40-DE99-B46F-93E75EE05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3176" b="18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575BCB-C2A3-C7DA-A7AB-3379FF82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Ford Mustang GT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8A050-F4BD-6240-4931-4C5231B3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10 000Kč/den</a:t>
            </a:r>
          </a:p>
        </p:txBody>
      </p:sp>
    </p:spTree>
    <p:extLst>
      <p:ext uri="{BB962C8B-B14F-4D97-AF65-F5344CB8AC3E}">
        <p14:creationId xmlns:p14="http://schemas.microsoft.com/office/powerpoint/2010/main" val="80588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Recenze a test Ferrari F458 Italia 2010 - Autonoto.cz">
            <a:extLst>
              <a:ext uri="{FF2B5EF4-FFF2-40B4-BE49-F238E27FC236}">
                <a16:creationId xmlns:a16="http://schemas.microsoft.com/office/drawing/2014/main" id="{B801238E-E13F-DEF8-1F52-DFD737E42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750" b="49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B8E939-BCAC-9FF9-EE61-1D3F93F2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Ferrari 458 Italia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37214-B411-D212-3293-54A8442E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15 000Kč/den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59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Lamborghini Aventador – použité | Osobní vůz – použité | mobile.de">
            <a:extLst>
              <a:ext uri="{FF2B5EF4-FFF2-40B4-BE49-F238E27FC236}">
                <a16:creationId xmlns:a16="http://schemas.microsoft.com/office/drawing/2014/main" id="{7936F2A1-C762-C30B-4AC0-8B4CE39B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883" b="21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BD8254-A8EB-0267-9D81-290D66BF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Lamborghini Aventador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4615E-B55F-0AFA-A195-878A731B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20 000Kč/den</a:t>
            </a:r>
          </a:p>
        </p:txBody>
      </p:sp>
    </p:spTree>
    <p:extLst>
      <p:ext uri="{BB962C8B-B14F-4D97-AF65-F5344CB8AC3E}">
        <p14:creationId xmlns:p14="http://schemas.microsoft.com/office/powerpoint/2010/main" val="86146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ŠKODA Superb Combi L&amp;K TDI 147 kW · Louda Auto">
            <a:extLst>
              <a:ext uri="{FF2B5EF4-FFF2-40B4-BE49-F238E27FC236}">
                <a16:creationId xmlns:a16="http://schemas.microsoft.com/office/drawing/2014/main" id="{3446512E-EC5B-565D-BD5F-09A4600D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37" b="122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08A7EF-F6FD-0BDD-B585-802C87B9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Škoda Superb L&amp;K 2023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A1DE2-4903-E9F5-7525-B0305673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 4 500Kč/den </a:t>
            </a:r>
          </a:p>
        </p:txBody>
      </p:sp>
    </p:spTree>
    <p:extLst>
      <p:ext uri="{BB962C8B-B14F-4D97-AF65-F5344CB8AC3E}">
        <p14:creationId xmlns:p14="http://schemas.microsoft.com/office/powerpoint/2010/main" val="1928495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Škoda doprodává Octavii Combi za nižší ceny. Akční výbava 125 let se pojí s  motory 1.5 TSI a 1.6 TDI">
            <a:extLst>
              <a:ext uri="{FF2B5EF4-FFF2-40B4-BE49-F238E27FC236}">
                <a16:creationId xmlns:a16="http://schemas.microsoft.com/office/drawing/2014/main" id="{2C9F44C5-3486-46AA-297E-65665171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666" r="19002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8169FD-E8CE-719B-F044-C1E00DE1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Škoda Octavia III 2020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061B4-2411-A0BF-79E8-62B7411AF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ea typeface="Calibri"/>
                <a:cs typeface="Calibri"/>
              </a:rPr>
              <a:t>3000Kč/den</a:t>
            </a:r>
          </a:p>
        </p:txBody>
      </p:sp>
    </p:spTree>
    <p:extLst>
      <p:ext uri="{BB962C8B-B14F-4D97-AF65-F5344CB8AC3E}">
        <p14:creationId xmlns:p14="http://schemas.microsoft.com/office/powerpoint/2010/main" val="36348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Škoda Citigo 5dv. - recenze a ceny | Carismo.cz">
            <a:extLst>
              <a:ext uri="{FF2B5EF4-FFF2-40B4-BE49-F238E27FC236}">
                <a16:creationId xmlns:a16="http://schemas.microsoft.com/office/drawing/2014/main" id="{5AC826C7-E9BE-48D8-4F64-B25F1D5D7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40" b="94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50F110-1486-1842-BB64-43C28259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Škoda </a:t>
            </a:r>
            <a:r>
              <a:rPr lang="en-US" sz="6000" err="1">
                <a:solidFill>
                  <a:srgbClr val="FFFFFF"/>
                </a:solidFill>
              </a:rPr>
              <a:t>CityGo</a:t>
            </a:r>
            <a:r>
              <a:rPr lang="en-US" sz="6000">
                <a:solidFill>
                  <a:srgbClr val="FFFFFF"/>
                </a:solidFill>
              </a:rPr>
              <a:t>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93555-D936-DCD9-3397-B8FC227E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1 500Kč/den</a:t>
            </a:r>
          </a:p>
        </p:txBody>
      </p:sp>
    </p:spTree>
    <p:extLst>
      <p:ext uri="{BB962C8B-B14F-4D97-AF65-F5344CB8AC3E}">
        <p14:creationId xmlns:p14="http://schemas.microsoft.com/office/powerpoint/2010/main" val="950131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12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Prezentace aplikace PowerPoint</vt:lpstr>
      <vt:lpstr>O nás</vt:lpstr>
      <vt:lpstr>Porsche 911 GT3 RS</vt:lpstr>
      <vt:lpstr>Ford Mustang GT</vt:lpstr>
      <vt:lpstr>Ferrari 458 Italia</vt:lpstr>
      <vt:lpstr>Lamborghini Aventador</vt:lpstr>
      <vt:lpstr>Škoda Superb L&amp;K 2023 </vt:lpstr>
      <vt:lpstr>Škoda Octavia III 2020 </vt:lpstr>
      <vt:lpstr>Škoda CityGo 2020</vt:lpstr>
      <vt:lpstr>Ford Transit 2019</vt:lpstr>
      <vt:lpstr>Renault Trucks Master 2022</vt:lpstr>
      <vt:lpstr>Kontakty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AutoLandie</dc:title>
  <dc:creator>Windows User</dc:creator>
  <cp:revision>158</cp:revision>
  <dcterms:created xsi:type="dcterms:W3CDTF">2023-10-04T07:20:16Z</dcterms:created>
  <dcterms:modified xsi:type="dcterms:W3CDTF">2023-11-09T04:51:08Z</dcterms:modified>
</cp:coreProperties>
</file>