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Ahe2ekp47FWdYDcxu+ajmB8HK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Vagner</dc:creator>
  <cp:lastModifiedBy>Radek Maxa</cp:lastModifiedBy>
  <cp:revision>1</cp:revision>
  <dcterms:created xsi:type="dcterms:W3CDTF">2022-11-11T10:02:56Z</dcterms:created>
  <dcterms:modified xsi:type="dcterms:W3CDTF">2022-11-20T15:56:13Z</dcterms:modified>
</cp:coreProperties>
</file>