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34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92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04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56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96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7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65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52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02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59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18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EC768-A89E-4A16-8845-F5AA57149B6A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93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46" y="2466474"/>
            <a:ext cx="6741696" cy="1446285"/>
          </a:xfrm>
        </p:spPr>
        <p:txBody>
          <a:bodyPr>
            <a:noAutofit/>
          </a:bodyPr>
          <a:lstStyle/>
          <a:p>
            <a:pPr algn="l"/>
            <a:r>
              <a:rPr lang="cs-CZ" sz="54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Pizzeria </a:t>
            </a:r>
            <a:br>
              <a:rPr lang="cs-CZ" sz="54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4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Tyloresse, s.r.o.</a:t>
            </a:r>
            <a:br>
              <a:rPr lang="cs-CZ" sz="66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fiktivní firmy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58840" y="832815"/>
            <a:ext cx="5760720" cy="4713602"/>
            <a:chOff x="0" y="0"/>
            <a:chExt cx="5760720" cy="47141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5" t="39691" b="41083"/>
            <a:stretch/>
          </p:blipFill>
          <p:spPr bwMode="auto">
            <a:xfrm>
              <a:off x="166254" y="3978233"/>
              <a:ext cx="5425440" cy="7359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8" b="98677" l="1010" r="993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60720" cy="417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6327283"/>
      </p:ext>
    </p:extLst>
  </p:cSld>
  <p:clrMapOvr>
    <a:masterClrMapping/>
  </p:clrMapOvr>
  <p:transition spd="slow" advClick="0" advTm="7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Jsme fiktivní firma ze Sokolova zabývající se výrobou pizz a chutných podproduktů.</a:t>
            </a:r>
            <a:b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dirty="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br>
              <a:rPr lang="cs-CZ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Našim cílem je vykročit z řad bežných pizzerií a okouzlit trh novými nápady.</a:t>
            </a:r>
            <a:br>
              <a:rPr lang="cs-CZ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8905916">
            <a:off x="7362743" y="226536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>
            <a:off x="1178509" y="4456430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6429883">
            <a:off x="9456237" y="4456431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682841"/>
      </p:ext>
    </p:extLst>
  </p:cSld>
  <p:clrMapOvr>
    <a:masterClrMapping/>
  </p:clrMapOvr>
  <p:transition spd="slow" advClick="0" advTm="1800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Pobočka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Naše pobočka vyniká originálním nadčasovým interiérem, možnostmi oddělení prostorů posuvnými stěnami a skvělému odhlučnění.</a:t>
            </a:r>
            <a:b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dirty="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b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Užije si zde večer zamilovaný pár, parta oslavenců a také i nadšenci pro virtuální zábavu díky oddělení s konzolemi playstation 5 a Xbox 360!</a:t>
            </a:r>
            <a:b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dirty="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1697">
            <a:off x="5439234" y="3963502"/>
            <a:ext cx="540000" cy="540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8905916">
            <a:off x="2797691" y="226536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426134">
            <a:off x="10081880" y="2771440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20377271">
            <a:off x="474499" y="3199924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55559"/>
      </p:ext>
    </p:extLst>
  </p:cSld>
  <p:clrMapOvr>
    <a:masterClrMapping/>
  </p:clrMapOvr>
  <p:transition spd="slow" advClick="0" advTm="22000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Pizzy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785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nás si vybere opravdu každý! </a:t>
            </a:r>
          </a:p>
          <a:p>
            <a:pPr marL="0" indent="0" algn="ctr">
              <a:buNone/>
            </a:pPr>
            <a:endParaRPr lang="cs-CZ" sz="3600" dirty="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Nabízíme pizzy čtyř rozměrů, výběr z klasiky až po exotické speciality, plněné okraje i pizzy na přání.</a:t>
            </a:r>
          </a:p>
          <a:p>
            <a:pPr marL="0" indent="0" algn="ctr">
              <a:buNone/>
            </a:pPr>
            <a:endParaRPr lang="cs-CZ" dirty="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cs-CZ" sz="36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MASOŽROUTI</a:t>
            </a:r>
          </a:p>
          <a:p>
            <a:pPr marL="0" indent="0" algn="ctr">
              <a:buNone/>
            </a:pPr>
            <a:r>
              <a:rPr lang="cs-CZ" sz="36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VEGETARIÁNI</a:t>
            </a:r>
          </a:p>
          <a:p>
            <a:pPr marL="0" indent="0">
              <a:buNone/>
            </a:pPr>
            <a:r>
              <a:rPr lang="cs-CZ" sz="36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CELIAKIE		</a:t>
            </a:r>
          </a:p>
          <a:p>
            <a:pPr marL="0" indent="0">
              <a:buNone/>
            </a:pPr>
            <a:r>
              <a:rPr lang="cs-CZ" sz="36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VEGANI</a:t>
            </a:r>
          </a:p>
          <a:p>
            <a:pPr marL="0" indent="0">
              <a:buNone/>
            </a:pPr>
            <a:endParaRPr lang="cs-CZ" dirty="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76"/>
          <a:stretch/>
        </p:blipFill>
        <p:spPr bwMode="auto">
          <a:xfrm rot="21397139">
            <a:off x="8640511" y="5570625"/>
            <a:ext cx="1056940" cy="1148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8905916">
            <a:off x="9138333" y="709302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372315">
            <a:off x="920682" y="1262594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37" y="3520842"/>
            <a:ext cx="1916430" cy="135572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7390">
            <a:off x="2045852" y="4938125"/>
            <a:ext cx="1555115" cy="15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44347"/>
      </p:ext>
    </p:extLst>
  </p:cSld>
  <p:clrMapOvr>
    <a:masterClrMapping/>
  </p:clrMapOvr>
  <p:transition spd="slow" advClick="0" advTm="16000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Saláty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Zdravé, či nezdravé?</a:t>
            </a:r>
          </a:p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Dieta, nebo hřešení?</a:t>
            </a:r>
          </a:p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naší pizzerii máme řadu možností, jak si užít salát.</a:t>
            </a:r>
          </a:p>
          <a:p>
            <a:pPr marL="0" indent="0" algn="ctr">
              <a:buNone/>
            </a:pPr>
            <a:endParaRPr lang="cs-CZ" sz="3600" dirty="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Můžete vybírat z již existujících, nebo zapojit vlastní fantazii, naši kuchaři Vám s radostí vyhoví!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5" y="0"/>
            <a:ext cx="2513330" cy="25304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35" y="4645025"/>
            <a:ext cx="2513330" cy="25304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21300029">
            <a:off x="8933599" y="423640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8905916">
            <a:off x="779462" y="4649816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9914582"/>
      </p:ext>
    </p:extLst>
  </p:cSld>
  <p:clrMapOvr>
    <a:masterClrMapping/>
  </p:clrMapOvr>
  <p:transition spd="slow" advClick="0" advTm="19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Těstoviny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60" y="144247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600" dirty="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Nabízíme pět druhů domácích těstovin, které můžete zkombinovat s našimi luxusními omáčkami inspirované různými kouty Světa.</a:t>
            </a:r>
          </a:p>
          <a:p>
            <a:pPr marL="0" indent="0" algn="ctr">
              <a:buNone/>
            </a:pPr>
            <a:endParaRPr lang="cs-CZ" sz="3600" dirty="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Můžete si zvolit i bezlepkovou verzi.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22" t="25879" r="-2769" b="3941"/>
          <a:stretch/>
        </p:blipFill>
        <p:spPr bwMode="auto">
          <a:xfrm rot="19427118">
            <a:off x="9918701" y="3325718"/>
            <a:ext cx="2006600" cy="302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22" t="25879" r="-2769" b="3941"/>
          <a:stretch/>
        </p:blipFill>
        <p:spPr bwMode="auto">
          <a:xfrm rot="5400000">
            <a:off x="995014" y="144922"/>
            <a:ext cx="2006600" cy="302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21300029">
            <a:off x="9873776" y="641106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8975328">
            <a:off x="1291877" y="4310990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7390">
            <a:off x="5318443" y="4833046"/>
            <a:ext cx="1555115" cy="15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17412"/>
      </p:ext>
    </p:extLst>
  </p:cSld>
  <p:clrMapOvr>
    <a:masterClrMapping/>
  </p:clrMapOvr>
  <p:transition spd="slow" advTm="16000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72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Dezerty, nápoje a pamlsky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nabídce rozhodně nechybí řada netradičních dezertů, domácích nápojů a pamlsků pro Vaše milované pejsky a kočičky.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610" y1="33546" x2="28594" y2="46645"/>
                        <a14:foregroundMark x1="29233" y1="47284" x2="70767" y2="59425"/>
                        <a14:foregroundMark x1="70767" y1="59425" x2="70767" y2="59425"/>
                        <a14:foregroundMark x1="71725" y1="54952" x2="71725" y2="54952"/>
                        <a14:foregroundMark x1="70288" y1="44409" x2="70288" y2="44409"/>
                        <a14:foregroundMark x1="66294" y1="38818" x2="66294" y2="38818"/>
                        <a14:foregroundMark x1="57827" y1="34345" x2="57827" y2="34345"/>
                        <a14:foregroundMark x1="53355" y1="33387" x2="52716" y2="33387"/>
                        <a14:foregroundMark x1="47923" y1="32907" x2="47923" y2="32907"/>
                        <a14:foregroundMark x1="44249" y1="33067" x2="44249" y2="33067"/>
                        <a14:foregroundMark x1="42652" y1="34345" x2="42652" y2="34345"/>
                        <a14:foregroundMark x1="43450" y1="40575" x2="43450" y2="40575"/>
                        <a14:foregroundMark x1="44249" y1="41693" x2="44249" y2="41693"/>
                        <a14:foregroundMark x1="45208" y1="39936" x2="45208" y2="39936"/>
                        <a14:foregroundMark x1="43930" y1="39297" x2="43930" y2="39297"/>
                        <a14:foregroundMark x1="42971" y1="39297" x2="42971" y2="39297"/>
                        <a14:foregroundMark x1="40575" y1="41534" x2="40575" y2="41534"/>
                        <a14:foregroundMark x1="40575" y1="41693" x2="40575" y2="41693"/>
                        <a14:foregroundMark x1="41054" y1="39457" x2="41054" y2="39457"/>
                        <a14:foregroundMark x1="41214" y1="41534" x2="41214" y2="41534"/>
                        <a14:foregroundMark x1="57508" y1="41693" x2="57508" y2="41693"/>
                        <a14:foregroundMark x1="60064" y1="41693" x2="60064" y2="41693"/>
                        <a14:foregroundMark x1="59105" y1="39457" x2="59105" y2="39457"/>
                        <a14:foregroundMark x1="56070" y1="39457" x2="56070" y2="39457"/>
                        <a14:foregroundMark x1="54633" y1="41374" x2="54633" y2="41374"/>
                        <a14:foregroundMark x1="48243" y1="48722" x2="48243" y2="48722"/>
                        <a14:foregroundMark x1="49681" y1="47444" x2="49681" y2="47444"/>
                        <a14:foregroundMark x1="53355" y1="49681" x2="53355" y2="49681"/>
                        <a14:foregroundMark x1="52396" y1="51917" x2="52396" y2="51917"/>
                        <a14:foregroundMark x1="49521" y1="50319" x2="49521" y2="50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38500"/>
            <a:ext cx="3200400" cy="320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38600" y="59922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</a:t>
            </a:r>
            <a:r>
              <a:rPr lang="cs-CZ" sz="600" dirty="0">
                <a:solidFill>
                  <a:srgbClr val="FFC90D"/>
                </a:solidFill>
              </a:rPr>
              <a:t>www.freepik.com/free-vector/happy-dog-with-big-white-bone_1311221.htm</a:t>
            </a:r>
            <a:endParaRPr lang="cs-CZ" dirty="0">
              <a:solidFill>
                <a:srgbClr val="FFC90D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21300029">
            <a:off x="10319388" y="2810108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7560644">
            <a:off x="830998" y="3199925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4749420"/>
      </p:ext>
    </p:extLst>
  </p:cSld>
  <p:clrMapOvr>
    <a:masterClrMapping/>
  </p:clrMapOvr>
  <p:transition spd="slow" advClick="0" advTm="14000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pizzeria.zivnostenska@gmail.com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+420 784 456 158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Žákovská 716, Sokolov 356 01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104900" y="3176589"/>
            <a:ext cx="540000" cy="540000"/>
          </a:xfrm>
          <a:prstGeom prst="actionButtonHome">
            <a:avLst/>
          </a:prstGeom>
          <a:solidFill>
            <a:srgbClr val="FFC90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ular Callout 7"/>
          <p:cNvSpPr/>
          <p:nvPr/>
        </p:nvSpPr>
        <p:spPr>
          <a:xfrm>
            <a:off x="1104900" y="1903414"/>
            <a:ext cx="540000" cy="540000"/>
          </a:xfrm>
          <a:prstGeom prst="wedgeRectCallout">
            <a:avLst/>
          </a:prstGeom>
          <a:solidFill>
            <a:srgbClr val="FFC90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Action Button: Sound 8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1104900" y="2552700"/>
            <a:ext cx="540000" cy="540000"/>
          </a:xfrm>
          <a:prstGeom prst="actionButtonSound">
            <a:avLst/>
          </a:prstGeom>
          <a:solidFill>
            <a:srgbClr val="FFC90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1" b="41317"/>
          <a:stretch/>
        </p:blipFill>
        <p:spPr>
          <a:xfrm>
            <a:off x="1066800" y="5207000"/>
            <a:ext cx="100584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56090"/>
      </p:ext>
    </p:extLst>
  </p:cSld>
  <p:clrMapOvr>
    <a:masterClrMapping/>
  </p:clrMapOvr>
  <p:transition spd="slow" advClick="0" advTm="14000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600" b="1" dirty="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Děkujeme za Vaši pozornost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" b="98677" l="1010" r="99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1690688"/>
            <a:ext cx="5760720" cy="417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6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278</Words>
  <Application>Microsoft Office PowerPoint</Application>
  <PresentationFormat>Širokoúhlá obrazovka</PresentationFormat>
  <Paragraphs>35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Pizzeria  Tyloresse, s.r.o. prezentace fiktivní firmy</vt:lpstr>
      <vt:lpstr>O nás</vt:lpstr>
      <vt:lpstr>Pobočka</vt:lpstr>
      <vt:lpstr>Pizzy</vt:lpstr>
      <vt:lpstr>Saláty</vt:lpstr>
      <vt:lpstr>Těstoviny</vt:lpstr>
      <vt:lpstr>Dezerty, nápoje a pamlsky</vt:lpstr>
      <vt:lpstr>Kontakt</vt:lpstr>
      <vt:lpstr>Děkujeme za Vaši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Radek Maxa</cp:lastModifiedBy>
  <cp:revision>64</cp:revision>
  <dcterms:created xsi:type="dcterms:W3CDTF">2021-02-01T18:16:10Z</dcterms:created>
  <dcterms:modified xsi:type="dcterms:W3CDTF">2021-11-29T22:19:34Z</dcterms:modified>
</cp:coreProperties>
</file>